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8" r:id="rId4"/>
    <p:sldId id="259" r:id="rId5"/>
    <p:sldId id="283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69" r:id="rId15"/>
    <p:sldId id="280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301C-E633-B54B-9665-AC83B419EA9F}" type="doc">
      <dgm:prSet loTypeId="urn:microsoft.com/office/officeart/2009/layout/ReverseList" loCatId="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B375735-2571-D344-84A3-E62BF5B72FE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645D4F7-B716-1340-BECE-B5476B07BFE3}" type="parTrans" cxnId="{0C19EA8E-541F-8C48-B3AD-79B394BFA0F6}">
      <dgm:prSet/>
      <dgm:spPr/>
      <dgm:t>
        <a:bodyPr/>
        <a:lstStyle/>
        <a:p>
          <a:endParaRPr lang="en-US"/>
        </a:p>
      </dgm:t>
    </dgm:pt>
    <dgm:pt modelId="{93B8E93B-9273-2E43-975E-1F0708D8A1C9}" type="sibTrans" cxnId="{0C19EA8E-541F-8C48-B3AD-79B394BFA0F6}">
      <dgm:prSet/>
      <dgm:spPr/>
      <dgm:t>
        <a:bodyPr/>
        <a:lstStyle/>
        <a:p>
          <a:endParaRPr lang="en-US"/>
        </a:p>
      </dgm:t>
    </dgm:pt>
    <dgm:pt modelId="{E201682F-2327-FC40-8CC5-92E59F2F144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AF1C99E-C1C9-B245-93CB-249DF2AF348B}" type="parTrans" cxnId="{F967007E-7931-A04F-A898-11D862F57C6A}">
      <dgm:prSet/>
      <dgm:spPr/>
      <dgm:t>
        <a:bodyPr/>
        <a:lstStyle/>
        <a:p>
          <a:endParaRPr lang="en-US"/>
        </a:p>
      </dgm:t>
    </dgm:pt>
    <dgm:pt modelId="{D703B753-7B76-994E-9080-C7C3F11D5D52}" type="sibTrans" cxnId="{F967007E-7931-A04F-A898-11D862F57C6A}">
      <dgm:prSet/>
      <dgm:spPr/>
      <dgm:t>
        <a:bodyPr/>
        <a:lstStyle/>
        <a:p>
          <a:endParaRPr lang="en-US"/>
        </a:p>
      </dgm:t>
    </dgm:pt>
    <dgm:pt modelId="{291EE64C-3298-C047-874D-3EFC27782468}" type="pres">
      <dgm:prSet presAssocID="{FF01301C-E633-B54B-9665-AC83B419EA9F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9B5BB6-3CA9-A04E-BFE5-5AC821275B07}" type="pres">
      <dgm:prSet presAssocID="{FF01301C-E633-B54B-9665-AC83B419EA9F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BEBE-384F-E342-B2BD-62EBAA74DBFF}" type="pres">
      <dgm:prSet presAssocID="{FF01301C-E633-B54B-9665-AC83B419EA9F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BA9BBB0F-8330-A849-BC28-9AC677FC5FC9}" type="pres">
      <dgm:prSet presAssocID="{FF01301C-E633-B54B-9665-AC83B419EA9F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125C3-3ADF-1E4D-9139-FE715B24C981}" type="pres">
      <dgm:prSet presAssocID="{FF01301C-E633-B54B-9665-AC83B419EA9F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38A103-6079-2F49-94D7-25DD8C2E3B81}" type="pres">
      <dgm:prSet presAssocID="{FF01301C-E633-B54B-9665-AC83B419EA9F}" presName="TopArrow" presStyleLbl="node1" presStyleIdx="0" presStyleCnt="2"/>
      <dgm:spPr/>
    </dgm:pt>
    <dgm:pt modelId="{972785A7-469F-FA4E-AC0C-858971A1FC62}" type="pres">
      <dgm:prSet presAssocID="{FF01301C-E633-B54B-9665-AC83B419EA9F}" presName="BottomArrow" presStyleLbl="node1" presStyleIdx="1" presStyleCnt="2"/>
      <dgm:spPr/>
    </dgm:pt>
  </dgm:ptLst>
  <dgm:cxnLst>
    <dgm:cxn modelId="{EA5E1D55-C2BB-C748-A731-D26B301D9379}" type="presOf" srcId="{FF01301C-E633-B54B-9665-AC83B419EA9F}" destId="{291EE64C-3298-C047-874D-3EFC27782468}" srcOrd="0" destOrd="0" presId="urn:microsoft.com/office/officeart/2009/layout/ReverseList"/>
    <dgm:cxn modelId="{0C19EA8E-541F-8C48-B3AD-79B394BFA0F6}" srcId="{FF01301C-E633-B54B-9665-AC83B419EA9F}" destId="{5B375735-2571-D344-84A3-E62BF5B72FE7}" srcOrd="0" destOrd="0" parTransId="{8645D4F7-B716-1340-BECE-B5476B07BFE3}" sibTransId="{93B8E93B-9273-2E43-975E-1F0708D8A1C9}"/>
    <dgm:cxn modelId="{0B81D2AE-23AB-F240-8D7F-C062A36139FB}" type="presOf" srcId="{E201682F-2327-FC40-8CC5-92E59F2F1444}" destId="{93F125C3-3ADF-1E4D-9139-FE715B24C981}" srcOrd="1" destOrd="0" presId="urn:microsoft.com/office/officeart/2009/layout/ReverseList"/>
    <dgm:cxn modelId="{201A7789-F100-1E4A-9183-5AE16D6F012D}" type="presOf" srcId="{E201682F-2327-FC40-8CC5-92E59F2F1444}" destId="{BA9BBB0F-8330-A849-BC28-9AC677FC5FC9}" srcOrd="0" destOrd="0" presId="urn:microsoft.com/office/officeart/2009/layout/ReverseList"/>
    <dgm:cxn modelId="{61F8F62C-7CB6-0C4A-B662-B48F018C8B6F}" type="presOf" srcId="{5B375735-2571-D344-84A3-E62BF5B72FE7}" destId="{8F9B5BB6-3CA9-A04E-BFE5-5AC821275B07}" srcOrd="0" destOrd="0" presId="urn:microsoft.com/office/officeart/2009/layout/ReverseList"/>
    <dgm:cxn modelId="{F967007E-7931-A04F-A898-11D862F57C6A}" srcId="{FF01301C-E633-B54B-9665-AC83B419EA9F}" destId="{E201682F-2327-FC40-8CC5-92E59F2F1444}" srcOrd="1" destOrd="0" parTransId="{8AF1C99E-C1C9-B245-93CB-249DF2AF348B}" sibTransId="{D703B753-7B76-994E-9080-C7C3F11D5D52}"/>
    <dgm:cxn modelId="{35EDD75B-7F0A-814E-B1C8-EC81377C34C9}" type="presOf" srcId="{5B375735-2571-D344-84A3-E62BF5B72FE7}" destId="{B693BEBE-384F-E342-B2BD-62EBAA74DBFF}" srcOrd="1" destOrd="0" presId="urn:microsoft.com/office/officeart/2009/layout/ReverseList"/>
    <dgm:cxn modelId="{DBC6C72A-1FB2-254A-9CC2-F6DC30B9FE6F}" type="presParOf" srcId="{291EE64C-3298-C047-874D-3EFC27782468}" destId="{8F9B5BB6-3CA9-A04E-BFE5-5AC821275B07}" srcOrd="0" destOrd="0" presId="urn:microsoft.com/office/officeart/2009/layout/ReverseList"/>
    <dgm:cxn modelId="{D3EA0CE7-884F-B247-8CFB-52B56F25F7F9}" type="presParOf" srcId="{291EE64C-3298-C047-874D-3EFC27782468}" destId="{B693BEBE-384F-E342-B2BD-62EBAA74DBFF}" srcOrd="1" destOrd="0" presId="urn:microsoft.com/office/officeart/2009/layout/ReverseList"/>
    <dgm:cxn modelId="{8DCC9A6E-5F8A-CF47-B055-2F0E5DE24F56}" type="presParOf" srcId="{291EE64C-3298-C047-874D-3EFC27782468}" destId="{BA9BBB0F-8330-A849-BC28-9AC677FC5FC9}" srcOrd="2" destOrd="0" presId="urn:microsoft.com/office/officeart/2009/layout/ReverseList"/>
    <dgm:cxn modelId="{C19DF0CB-E883-7B4C-9169-7F71EEF71D78}" type="presParOf" srcId="{291EE64C-3298-C047-874D-3EFC27782468}" destId="{93F125C3-3ADF-1E4D-9139-FE715B24C981}" srcOrd="3" destOrd="0" presId="urn:microsoft.com/office/officeart/2009/layout/ReverseList"/>
    <dgm:cxn modelId="{7F3785B8-69EA-7C4B-90B6-FBEFF9F194BC}" type="presParOf" srcId="{291EE64C-3298-C047-874D-3EFC27782468}" destId="{9638A103-6079-2F49-94D7-25DD8C2E3B81}" srcOrd="4" destOrd="0" presId="urn:microsoft.com/office/officeart/2009/layout/ReverseList"/>
    <dgm:cxn modelId="{B51DCDD5-9288-464F-8E0E-FF656EB8DD40}" type="presParOf" srcId="{291EE64C-3298-C047-874D-3EFC27782468}" destId="{972785A7-469F-FA4E-AC0C-858971A1FC6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A664C-8FEA-334B-A1B3-88D286C7D88F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42A83-A3A2-3D43-9E14-23977CB59A76}">
      <dgm:prSet phldrT="[Text]"/>
      <dgm:spPr/>
      <dgm:t>
        <a:bodyPr/>
        <a:lstStyle/>
        <a:p>
          <a:r>
            <a:rPr lang="en-US" dirty="0" smtClean="0"/>
            <a:t>Parameter</a:t>
          </a:r>
          <a:endParaRPr lang="en-US" dirty="0"/>
        </a:p>
      </dgm:t>
    </dgm:pt>
    <dgm:pt modelId="{B9842CDA-B010-5041-B0C2-88AF39DB14F3}" type="parTrans" cxnId="{B84E5579-170F-CB47-8EDA-EB51C206D6C4}">
      <dgm:prSet/>
      <dgm:spPr/>
      <dgm:t>
        <a:bodyPr/>
        <a:lstStyle/>
        <a:p>
          <a:endParaRPr lang="en-US"/>
        </a:p>
      </dgm:t>
    </dgm:pt>
    <dgm:pt modelId="{F80D2653-8011-E946-8916-D22EC12AC050}" type="sibTrans" cxnId="{B84E5579-170F-CB47-8EDA-EB51C206D6C4}">
      <dgm:prSet/>
      <dgm:spPr/>
      <dgm:t>
        <a:bodyPr/>
        <a:lstStyle/>
        <a:p>
          <a:endParaRPr lang="en-US"/>
        </a:p>
      </dgm:t>
    </dgm:pt>
    <dgm:pt modelId="{28EA6CEA-5069-914E-8A69-BC4EE4918EE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4769952-C737-9749-B464-CFEC75D6A570}" type="parTrans" cxnId="{281A7F85-E42D-254A-BB7C-7AA9C5A665FD}">
      <dgm:prSet/>
      <dgm:spPr/>
      <dgm:t>
        <a:bodyPr/>
        <a:lstStyle/>
        <a:p>
          <a:endParaRPr lang="en-US"/>
        </a:p>
      </dgm:t>
    </dgm:pt>
    <dgm:pt modelId="{123624FF-9478-224E-8EF8-3381E4BAAE35}" type="sibTrans" cxnId="{281A7F85-E42D-254A-BB7C-7AA9C5A665FD}">
      <dgm:prSet/>
      <dgm:spPr/>
      <dgm:t>
        <a:bodyPr/>
        <a:lstStyle/>
        <a:p>
          <a:endParaRPr lang="en-US"/>
        </a:p>
      </dgm:t>
    </dgm:pt>
    <dgm:pt modelId="{F4274629-25E1-A247-82F4-F16A1368987F}" type="pres">
      <dgm:prSet presAssocID="{800A664C-8FEA-334B-A1B3-88D286C7D88F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FEC6D0-5618-FC40-A607-5BBF1E7E7546}" type="pres">
      <dgm:prSet presAssocID="{F5042A83-A3A2-3D43-9E14-23977CB59A76}" presName="chaos" presStyleCnt="0"/>
      <dgm:spPr/>
    </dgm:pt>
    <dgm:pt modelId="{3785030C-D22D-2F42-ABB8-8728776965F2}" type="pres">
      <dgm:prSet presAssocID="{F5042A83-A3A2-3D43-9E14-23977CB59A76}" presName="parTx1" presStyleLbl="revTx" presStyleIdx="0" presStyleCnt="1"/>
      <dgm:spPr/>
      <dgm:t>
        <a:bodyPr/>
        <a:lstStyle/>
        <a:p>
          <a:endParaRPr lang="en-US"/>
        </a:p>
      </dgm:t>
    </dgm:pt>
    <dgm:pt modelId="{B7F31AC0-A16E-CE45-9B35-5CE06BF95771}" type="pres">
      <dgm:prSet presAssocID="{F5042A83-A3A2-3D43-9E14-23977CB59A76}" presName="c1" presStyleLbl="node1" presStyleIdx="0" presStyleCnt="19"/>
      <dgm:spPr/>
    </dgm:pt>
    <dgm:pt modelId="{F4D1F895-CA26-A94A-AE96-8A19C5B22693}" type="pres">
      <dgm:prSet presAssocID="{F5042A83-A3A2-3D43-9E14-23977CB59A76}" presName="c2" presStyleLbl="node1" presStyleIdx="1" presStyleCnt="19"/>
      <dgm:spPr/>
    </dgm:pt>
    <dgm:pt modelId="{654BB28E-6B80-094F-9FC6-C10AA73229CB}" type="pres">
      <dgm:prSet presAssocID="{F5042A83-A3A2-3D43-9E14-23977CB59A76}" presName="c3" presStyleLbl="node1" presStyleIdx="2" presStyleCnt="19"/>
      <dgm:spPr/>
    </dgm:pt>
    <dgm:pt modelId="{17819AFC-2CCB-4F40-90CE-4FECE6FC26E7}" type="pres">
      <dgm:prSet presAssocID="{F5042A83-A3A2-3D43-9E14-23977CB59A76}" presName="c4" presStyleLbl="node1" presStyleIdx="3" presStyleCnt="19"/>
      <dgm:spPr/>
    </dgm:pt>
    <dgm:pt modelId="{66911321-ABD7-A647-BFFE-88F1C2A056E8}" type="pres">
      <dgm:prSet presAssocID="{F5042A83-A3A2-3D43-9E14-23977CB59A76}" presName="c5" presStyleLbl="node1" presStyleIdx="4" presStyleCnt="19"/>
      <dgm:spPr/>
    </dgm:pt>
    <dgm:pt modelId="{D4E0BDDF-1B81-5748-983A-51123CA1E5A8}" type="pres">
      <dgm:prSet presAssocID="{F5042A83-A3A2-3D43-9E14-23977CB59A76}" presName="c6" presStyleLbl="node1" presStyleIdx="5" presStyleCnt="19"/>
      <dgm:spPr/>
    </dgm:pt>
    <dgm:pt modelId="{424FF3B2-4461-C745-94F4-F3F12588A112}" type="pres">
      <dgm:prSet presAssocID="{F5042A83-A3A2-3D43-9E14-23977CB59A76}" presName="c7" presStyleLbl="node1" presStyleIdx="6" presStyleCnt="19"/>
      <dgm:spPr/>
    </dgm:pt>
    <dgm:pt modelId="{46A73F7D-28D7-8B43-B8F8-BC27904612E8}" type="pres">
      <dgm:prSet presAssocID="{F5042A83-A3A2-3D43-9E14-23977CB59A76}" presName="c8" presStyleLbl="node1" presStyleIdx="7" presStyleCnt="19"/>
      <dgm:spPr/>
    </dgm:pt>
    <dgm:pt modelId="{44FDFCD0-BB14-584B-85D9-E8A8F4E99446}" type="pres">
      <dgm:prSet presAssocID="{F5042A83-A3A2-3D43-9E14-23977CB59A76}" presName="c9" presStyleLbl="node1" presStyleIdx="8" presStyleCnt="19"/>
      <dgm:spPr/>
    </dgm:pt>
    <dgm:pt modelId="{4876505E-2506-7A41-8D6D-DF2767B34263}" type="pres">
      <dgm:prSet presAssocID="{F5042A83-A3A2-3D43-9E14-23977CB59A76}" presName="c10" presStyleLbl="node1" presStyleIdx="9" presStyleCnt="19"/>
      <dgm:spPr/>
    </dgm:pt>
    <dgm:pt modelId="{663638D2-B398-4041-94BF-EA3FB8F539E9}" type="pres">
      <dgm:prSet presAssocID="{F5042A83-A3A2-3D43-9E14-23977CB59A76}" presName="c11" presStyleLbl="node1" presStyleIdx="10" presStyleCnt="19"/>
      <dgm:spPr/>
    </dgm:pt>
    <dgm:pt modelId="{661ED631-A43D-3445-9979-63B1D09DCEEB}" type="pres">
      <dgm:prSet presAssocID="{F5042A83-A3A2-3D43-9E14-23977CB59A76}" presName="c12" presStyleLbl="node1" presStyleIdx="11" presStyleCnt="19"/>
      <dgm:spPr/>
    </dgm:pt>
    <dgm:pt modelId="{FFEF5536-CB7A-B44C-9316-3E7D80EFA254}" type="pres">
      <dgm:prSet presAssocID="{F5042A83-A3A2-3D43-9E14-23977CB59A76}" presName="c13" presStyleLbl="node1" presStyleIdx="12" presStyleCnt="19"/>
      <dgm:spPr/>
    </dgm:pt>
    <dgm:pt modelId="{06F69CF5-F849-A543-879C-03EF186FA539}" type="pres">
      <dgm:prSet presAssocID="{F5042A83-A3A2-3D43-9E14-23977CB59A76}" presName="c14" presStyleLbl="node1" presStyleIdx="13" presStyleCnt="19"/>
      <dgm:spPr/>
    </dgm:pt>
    <dgm:pt modelId="{2EE358DE-B300-9648-B91C-7A2A4F823C01}" type="pres">
      <dgm:prSet presAssocID="{F5042A83-A3A2-3D43-9E14-23977CB59A76}" presName="c15" presStyleLbl="node1" presStyleIdx="14" presStyleCnt="19"/>
      <dgm:spPr/>
    </dgm:pt>
    <dgm:pt modelId="{7B062F91-2A5C-3E46-9F61-B0968CE3B57E}" type="pres">
      <dgm:prSet presAssocID="{F5042A83-A3A2-3D43-9E14-23977CB59A76}" presName="c16" presStyleLbl="node1" presStyleIdx="15" presStyleCnt="19"/>
      <dgm:spPr/>
    </dgm:pt>
    <dgm:pt modelId="{41B61C62-ADBA-F64F-8927-FA4E4CA3AF76}" type="pres">
      <dgm:prSet presAssocID="{F5042A83-A3A2-3D43-9E14-23977CB59A76}" presName="c17" presStyleLbl="node1" presStyleIdx="16" presStyleCnt="19"/>
      <dgm:spPr/>
    </dgm:pt>
    <dgm:pt modelId="{AC38C7FE-4D1A-BA46-9936-77CEEBC59F66}" type="pres">
      <dgm:prSet presAssocID="{F5042A83-A3A2-3D43-9E14-23977CB59A76}" presName="c18" presStyleLbl="node1" presStyleIdx="17" presStyleCnt="19"/>
      <dgm:spPr/>
    </dgm:pt>
    <dgm:pt modelId="{C5BB25E2-4D51-934C-AB1B-7327BB0BE9DE}" type="pres">
      <dgm:prSet presAssocID="{F80D2653-8011-E946-8916-D22EC12AC050}" presName="chevronComposite1" presStyleCnt="0"/>
      <dgm:spPr/>
    </dgm:pt>
    <dgm:pt modelId="{23A681CA-8AD8-294A-B3A1-6E02A78D17C2}" type="pres">
      <dgm:prSet presAssocID="{F80D2653-8011-E946-8916-D22EC12AC050}" presName="chevron1" presStyleLbl="sibTrans2D1" presStyleIdx="0" presStyleCnt="2"/>
      <dgm:spPr/>
    </dgm:pt>
    <dgm:pt modelId="{9A031F3E-B006-7F43-983F-141BF6F86D2A}" type="pres">
      <dgm:prSet presAssocID="{F80D2653-8011-E946-8916-D22EC12AC050}" presName="spChevron1" presStyleCnt="0"/>
      <dgm:spPr/>
    </dgm:pt>
    <dgm:pt modelId="{93D58F68-E91B-0E44-8B71-43046E75ECB8}" type="pres">
      <dgm:prSet presAssocID="{F80D2653-8011-E946-8916-D22EC12AC050}" presName="overlap" presStyleCnt="0"/>
      <dgm:spPr/>
    </dgm:pt>
    <dgm:pt modelId="{CD3B4D3D-A4D4-164A-82A8-1708D413F48F}" type="pres">
      <dgm:prSet presAssocID="{F80D2653-8011-E946-8916-D22EC12AC050}" presName="chevronComposite2" presStyleCnt="0"/>
      <dgm:spPr/>
    </dgm:pt>
    <dgm:pt modelId="{DCADD5DE-E0A1-1045-87B2-9A19AAC19444}" type="pres">
      <dgm:prSet presAssocID="{F80D2653-8011-E946-8916-D22EC12AC050}" presName="chevron2" presStyleLbl="sibTrans2D1" presStyleIdx="1" presStyleCnt="2"/>
      <dgm:spPr/>
    </dgm:pt>
    <dgm:pt modelId="{5F82363D-C252-3C4B-A552-364BEFE9DA39}" type="pres">
      <dgm:prSet presAssocID="{F80D2653-8011-E946-8916-D22EC12AC050}" presName="spChevron2" presStyleCnt="0"/>
      <dgm:spPr/>
    </dgm:pt>
    <dgm:pt modelId="{E0574625-324B-D74D-875E-EA62720C6D17}" type="pres">
      <dgm:prSet presAssocID="{28EA6CEA-5069-914E-8A69-BC4EE4918EE5}" presName="last" presStyleCnt="0"/>
      <dgm:spPr/>
    </dgm:pt>
    <dgm:pt modelId="{7C022CC1-DBE0-7546-8AB1-B53F74A2212B}" type="pres">
      <dgm:prSet presAssocID="{28EA6CEA-5069-914E-8A69-BC4EE4918EE5}" presName="circleTx" presStyleLbl="node1" presStyleIdx="18" presStyleCnt="19"/>
      <dgm:spPr/>
      <dgm:t>
        <a:bodyPr/>
        <a:lstStyle/>
        <a:p>
          <a:endParaRPr lang="en-US"/>
        </a:p>
      </dgm:t>
    </dgm:pt>
    <dgm:pt modelId="{F1EB3DB1-0340-964B-B05C-09B07CC6A869}" type="pres">
      <dgm:prSet presAssocID="{28EA6CEA-5069-914E-8A69-BC4EE4918EE5}" presName="spN" presStyleCnt="0"/>
      <dgm:spPr/>
    </dgm:pt>
  </dgm:ptLst>
  <dgm:cxnLst>
    <dgm:cxn modelId="{281A7F85-E42D-254A-BB7C-7AA9C5A665FD}" srcId="{800A664C-8FEA-334B-A1B3-88D286C7D88F}" destId="{28EA6CEA-5069-914E-8A69-BC4EE4918EE5}" srcOrd="1" destOrd="0" parTransId="{84769952-C737-9749-B464-CFEC75D6A570}" sibTransId="{123624FF-9478-224E-8EF8-3381E4BAAE35}"/>
    <dgm:cxn modelId="{CF041105-D2EB-7744-926A-614D1CF84E66}" type="presOf" srcId="{800A664C-8FEA-334B-A1B3-88D286C7D88F}" destId="{F4274629-25E1-A247-82F4-F16A1368987F}" srcOrd="0" destOrd="0" presId="urn:microsoft.com/office/officeart/2009/3/layout/RandomtoResultProcess"/>
    <dgm:cxn modelId="{59F00BE1-C240-CE4C-B2F8-5464A94203A5}" type="presOf" srcId="{28EA6CEA-5069-914E-8A69-BC4EE4918EE5}" destId="{7C022CC1-DBE0-7546-8AB1-B53F74A2212B}" srcOrd="0" destOrd="0" presId="urn:microsoft.com/office/officeart/2009/3/layout/RandomtoResultProcess"/>
    <dgm:cxn modelId="{3052A2ED-9A48-BB44-9804-357C2CA1776F}" type="presOf" srcId="{F5042A83-A3A2-3D43-9E14-23977CB59A76}" destId="{3785030C-D22D-2F42-ABB8-8728776965F2}" srcOrd="0" destOrd="0" presId="urn:microsoft.com/office/officeart/2009/3/layout/RandomtoResultProcess"/>
    <dgm:cxn modelId="{B84E5579-170F-CB47-8EDA-EB51C206D6C4}" srcId="{800A664C-8FEA-334B-A1B3-88D286C7D88F}" destId="{F5042A83-A3A2-3D43-9E14-23977CB59A76}" srcOrd="0" destOrd="0" parTransId="{B9842CDA-B010-5041-B0C2-88AF39DB14F3}" sibTransId="{F80D2653-8011-E946-8916-D22EC12AC050}"/>
    <dgm:cxn modelId="{0E9F462E-5C27-D04F-9119-1239ACB20A81}" type="presParOf" srcId="{F4274629-25E1-A247-82F4-F16A1368987F}" destId="{8CFEC6D0-5618-FC40-A607-5BBF1E7E7546}" srcOrd="0" destOrd="0" presId="urn:microsoft.com/office/officeart/2009/3/layout/RandomtoResultProcess"/>
    <dgm:cxn modelId="{602BF4B8-3616-DA48-A21A-E2C9145F0411}" type="presParOf" srcId="{8CFEC6D0-5618-FC40-A607-5BBF1E7E7546}" destId="{3785030C-D22D-2F42-ABB8-8728776965F2}" srcOrd="0" destOrd="0" presId="urn:microsoft.com/office/officeart/2009/3/layout/RandomtoResultProcess"/>
    <dgm:cxn modelId="{34AF53B3-7D03-8C4C-8884-99A6CF71A717}" type="presParOf" srcId="{8CFEC6D0-5618-FC40-A607-5BBF1E7E7546}" destId="{B7F31AC0-A16E-CE45-9B35-5CE06BF95771}" srcOrd="1" destOrd="0" presId="urn:microsoft.com/office/officeart/2009/3/layout/RandomtoResultProcess"/>
    <dgm:cxn modelId="{791BEB8E-43C3-D247-B77B-9279A8B35ED8}" type="presParOf" srcId="{8CFEC6D0-5618-FC40-A607-5BBF1E7E7546}" destId="{F4D1F895-CA26-A94A-AE96-8A19C5B22693}" srcOrd="2" destOrd="0" presId="urn:microsoft.com/office/officeart/2009/3/layout/RandomtoResultProcess"/>
    <dgm:cxn modelId="{1E2F27B2-F75F-864F-8E7B-F2E1AF01F529}" type="presParOf" srcId="{8CFEC6D0-5618-FC40-A607-5BBF1E7E7546}" destId="{654BB28E-6B80-094F-9FC6-C10AA73229CB}" srcOrd="3" destOrd="0" presId="urn:microsoft.com/office/officeart/2009/3/layout/RandomtoResultProcess"/>
    <dgm:cxn modelId="{F3AEAB80-2898-7D48-8E49-3454ACCE0A0E}" type="presParOf" srcId="{8CFEC6D0-5618-FC40-A607-5BBF1E7E7546}" destId="{17819AFC-2CCB-4F40-90CE-4FECE6FC26E7}" srcOrd="4" destOrd="0" presId="urn:microsoft.com/office/officeart/2009/3/layout/RandomtoResultProcess"/>
    <dgm:cxn modelId="{917B9DBD-9309-954D-82CD-A4A5F387E4B4}" type="presParOf" srcId="{8CFEC6D0-5618-FC40-A607-5BBF1E7E7546}" destId="{66911321-ABD7-A647-BFFE-88F1C2A056E8}" srcOrd="5" destOrd="0" presId="urn:microsoft.com/office/officeart/2009/3/layout/RandomtoResultProcess"/>
    <dgm:cxn modelId="{DFB16831-F135-4244-AC61-3838686E1758}" type="presParOf" srcId="{8CFEC6D0-5618-FC40-A607-5BBF1E7E7546}" destId="{D4E0BDDF-1B81-5748-983A-51123CA1E5A8}" srcOrd="6" destOrd="0" presId="urn:microsoft.com/office/officeart/2009/3/layout/RandomtoResultProcess"/>
    <dgm:cxn modelId="{10084FC1-3DC1-5943-9850-EB9C17EDB9F7}" type="presParOf" srcId="{8CFEC6D0-5618-FC40-A607-5BBF1E7E7546}" destId="{424FF3B2-4461-C745-94F4-F3F12588A112}" srcOrd="7" destOrd="0" presId="urn:microsoft.com/office/officeart/2009/3/layout/RandomtoResultProcess"/>
    <dgm:cxn modelId="{9B3CDDAA-E604-1E45-9900-0BCBF79F0F17}" type="presParOf" srcId="{8CFEC6D0-5618-FC40-A607-5BBF1E7E7546}" destId="{46A73F7D-28D7-8B43-B8F8-BC27904612E8}" srcOrd="8" destOrd="0" presId="urn:microsoft.com/office/officeart/2009/3/layout/RandomtoResultProcess"/>
    <dgm:cxn modelId="{503DEB3E-90D4-7E4D-A124-E4F38449D3B3}" type="presParOf" srcId="{8CFEC6D0-5618-FC40-A607-5BBF1E7E7546}" destId="{44FDFCD0-BB14-584B-85D9-E8A8F4E99446}" srcOrd="9" destOrd="0" presId="urn:microsoft.com/office/officeart/2009/3/layout/RandomtoResultProcess"/>
    <dgm:cxn modelId="{520AA420-659E-B741-857C-06BA2C1D76C4}" type="presParOf" srcId="{8CFEC6D0-5618-FC40-A607-5BBF1E7E7546}" destId="{4876505E-2506-7A41-8D6D-DF2767B34263}" srcOrd="10" destOrd="0" presId="urn:microsoft.com/office/officeart/2009/3/layout/RandomtoResultProcess"/>
    <dgm:cxn modelId="{7B68E07D-2DC9-364F-81B8-FB460866EF35}" type="presParOf" srcId="{8CFEC6D0-5618-FC40-A607-5BBF1E7E7546}" destId="{663638D2-B398-4041-94BF-EA3FB8F539E9}" srcOrd="11" destOrd="0" presId="urn:microsoft.com/office/officeart/2009/3/layout/RandomtoResultProcess"/>
    <dgm:cxn modelId="{220C4BF2-D60C-DD4E-A0D2-F974411A1656}" type="presParOf" srcId="{8CFEC6D0-5618-FC40-A607-5BBF1E7E7546}" destId="{661ED631-A43D-3445-9979-63B1D09DCEEB}" srcOrd="12" destOrd="0" presId="urn:microsoft.com/office/officeart/2009/3/layout/RandomtoResultProcess"/>
    <dgm:cxn modelId="{FFBD1AFA-9595-D747-83CA-35AF3993B2BC}" type="presParOf" srcId="{8CFEC6D0-5618-FC40-A607-5BBF1E7E7546}" destId="{FFEF5536-CB7A-B44C-9316-3E7D80EFA254}" srcOrd="13" destOrd="0" presId="urn:microsoft.com/office/officeart/2009/3/layout/RandomtoResultProcess"/>
    <dgm:cxn modelId="{F41E8B0B-FD83-4142-B37B-6F3CCBA9552E}" type="presParOf" srcId="{8CFEC6D0-5618-FC40-A607-5BBF1E7E7546}" destId="{06F69CF5-F849-A543-879C-03EF186FA539}" srcOrd="14" destOrd="0" presId="urn:microsoft.com/office/officeart/2009/3/layout/RandomtoResultProcess"/>
    <dgm:cxn modelId="{8B209250-3050-5847-91B9-FD84CA96D8B0}" type="presParOf" srcId="{8CFEC6D0-5618-FC40-A607-5BBF1E7E7546}" destId="{2EE358DE-B300-9648-B91C-7A2A4F823C01}" srcOrd="15" destOrd="0" presId="urn:microsoft.com/office/officeart/2009/3/layout/RandomtoResultProcess"/>
    <dgm:cxn modelId="{B4F7ACCB-7118-B14B-BE15-0032FF8E8F5A}" type="presParOf" srcId="{8CFEC6D0-5618-FC40-A607-5BBF1E7E7546}" destId="{7B062F91-2A5C-3E46-9F61-B0968CE3B57E}" srcOrd="16" destOrd="0" presId="urn:microsoft.com/office/officeart/2009/3/layout/RandomtoResultProcess"/>
    <dgm:cxn modelId="{557D56A3-59F7-F444-BAA9-67034FB8E786}" type="presParOf" srcId="{8CFEC6D0-5618-FC40-A607-5BBF1E7E7546}" destId="{41B61C62-ADBA-F64F-8927-FA4E4CA3AF76}" srcOrd="17" destOrd="0" presId="urn:microsoft.com/office/officeart/2009/3/layout/RandomtoResultProcess"/>
    <dgm:cxn modelId="{79493FA7-DBD5-E342-8E4A-D5F1B7F0092F}" type="presParOf" srcId="{8CFEC6D0-5618-FC40-A607-5BBF1E7E7546}" destId="{AC38C7FE-4D1A-BA46-9936-77CEEBC59F66}" srcOrd="18" destOrd="0" presId="urn:microsoft.com/office/officeart/2009/3/layout/RandomtoResultProcess"/>
    <dgm:cxn modelId="{FF19F756-ABC7-FF49-817D-DB088D63698E}" type="presParOf" srcId="{F4274629-25E1-A247-82F4-F16A1368987F}" destId="{C5BB25E2-4D51-934C-AB1B-7327BB0BE9DE}" srcOrd="1" destOrd="0" presId="urn:microsoft.com/office/officeart/2009/3/layout/RandomtoResultProcess"/>
    <dgm:cxn modelId="{7A648E92-7097-8440-9F37-EB5940726FF5}" type="presParOf" srcId="{C5BB25E2-4D51-934C-AB1B-7327BB0BE9DE}" destId="{23A681CA-8AD8-294A-B3A1-6E02A78D17C2}" srcOrd="0" destOrd="0" presId="urn:microsoft.com/office/officeart/2009/3/layout/RandomtoResultProcess"/>
    <dgm:cxn modelId="{1D382154-02ED-1244-AFC0-939456A27F92}" type="presParOf" srcId="{C5BB25E2-4D51-934C-AB1B-7327BB0BE9DE}" destId="{9A031F3E-B006-7F43-983F-141BF6F86D2A}" srcOrd="1" destOrd="0" presId="urn:microsoft.com/office/officeart/2009/3/layout/RandomtoResultProcess"/>
    <dgm:cxn modelId="{4FEF2D94-8FF2-1348-A99F-7C08C921919A}" type="presParOf" srcId="{F4274629-25E1-A247-82F4-F16A1368987F}" destId="{93D58F68-E91B-0E44-8B71-43046E75ECB8}" srcOrd="2" destOrd="0" presId="urn:microsoft.com/office/officeart/2009/3/layout/RandomtoResultProcess"/>
    <dgm:cxn modelId="{2D5DFBDC-D3E2-BC44-9C6F-E771413ED56C}" type="presParOf" srcId="{F4274629-25E1-A247-82F4-F16A1368987F}" destId="{CD3B4D3D-A4D4-164A-82A8-1708D413F48F}" srcOrd="3" destOrd="0" presId="urn:microsoft.com/office/officeart/2009/3/layout/RandomtoResultProcess"/>
    <dgm:cxn modelId="{91661DC4-8CB5-9647-8DF8-2F2B809F5B2E}" type="presParOf" srcId="{CD3B4D3D-A4D4-164A-82A8-1708D413F48F}" destId="{DCADD5DE-E0A1-1045-87B2-9A19AAC19444}" srcOrd="0" destOrd="0" presId="urn:microsoft.com/office/officeart/2009/3/layout/RandomtoResultProcess"/>
    <dgm:cxn modelId="{408BF8F7-FC27-2840-82C5-0242CC9C80EF}" type="presParOf" srcId="{CD3B4D3D-A4D4-164A-82A8-1708D413F48F}" destId="{5F82363D-C252-3C4B-A552-364BEFE9DA39}" srcOrd="1" destOrd="0" presId="urn:microsoft.com/office/officeart/2009/3/layout/RandomtoResultProcess"/>
    <dgm:cxn modelId="{8D54E22A-AF76-384A-AA77-9F80C8642BCC}" type="presParOf" srcId="{F4274629-25E1-A247-82F4-F16A1368987F}" destId="{E0574625-324B-D74D-875E-EA62720C6D17}" srcOrd="4" destOrd="0" presId="urn:microsoft.com/office/officeart/2009/3/layout/RandomtoResultProcess"/>
    <dgm:cxn modelId="{42A592F6-E6CC-BE45-A848-F93247394A0C}" type="presParOf" srcId="{E0574625-324B-D74D-875E-EA62720C6D17}" destId="{7C022CC1-DBE0-7546-8AB1-B53F74A2212B}" srcOrd="0" destOrd="0" presId="urn:microsoft.com/office/officeart/2009/3/layout/RandomtoResultProcess"/>
    <dgm:cxn modelId="{A063573E-9E26-F241-B1F6-05E5ADC3DAB5}" type="presParOf" srcId="{E0574625-324B-D74D-875E-EA62720C6D17}" destId="{F1EB3DB1-0340-964B-B05C-09B07CC6A86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293AB-24BD-BD44-B2A8-D27693A4AE46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5FBBD-7579-9B42-AD14-CE4B906DDB14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Firefox</a:t>
          </a:r>
          <a:endParaRPr lang="en-US" dirty="0"/>
        </a:p>
      </dgm:t>
    </dgm:pt>
    <dgm:pt modelId="{F56AA937-3CED-7D43-AA8E-98C03708D305}" type="parTrans" cxnId="{BE9228C1-395D-E942-85C4-C8D4E9996DA2}">
      <dgm:prSet/>
      <dgm:spPr/>
      <dgm:t>
        <a:bodyPr/>
        <a:lstStyle/>
        <a:p>
          <a:endParaRPr lang="en-US"/>
        </a:p>
      </dgm:t>
    </dgm:pt>
    <dgm:pt modelId="{21A8316F-F3B3-7249-8F6A-0E1AD2E3B200}" type="sibTrans" cxnId="{BE9228C1-395D-E942-85C4-C8D4E9996DA2}">
      <dgm:prSet/>
      <dgm:spPr/>
      <dgm:t>
        <a:bodyPr/>
        <a:lstStyle/>
        <a:p>
          <a:endParaRPr lang="en-US"/>
        </a:p>
      </dgm:t>
    </dgm:pt>
    <dgm:pt modelId="{2A795B9C-410D-0C47-9357-C7208831B47C}">
      <dgm:prSet phldrT="[Text]"/>
      <dgm:spPr/>
      <dgm:t>
        <a:bodyPr/>
        <a:lstStyle/>
        <a:p>
          <a:r>
            <a:rPr lang="en-US" dirty="0" smtClean="0"/>
            <a:t>Test1</a:t>
          </a:r>
          <a:endParaRPr lang="en-US" dirty="0"/>
        </a:p>
      </dgm:t>
    </dgm:pt>
    <dgm:pt modelId="{D658A586-9BA9-6E4C-806E-5CDB2D3E3D0D}" type="parTrans" cxnId="{96062789-92E2-0048-8DB0-F6633D6582E9}">
      <dgm:prSet/>
      <dgm:spPr/>
      <dgm:t>
        <a:bodyPr/>
        <a:lstStyle/>
        <a:p>
          <a:endParaRPr lang="en-US"/>
        </a:p>
      </dgm:t>
    </dgm:pt>
    <dgm:pt modelId="{8219FA32-F970-3143-A91C-66B2B61A7079}" type="sibTrans" cxnId="{96062789-92E2-0048-8DB0-F6633D6582E9}">
      <dgm:prSet/>
      <dgm:spPr/>
      <dgm:t>
        <a:bodyPr/>
        <a:lstStyle/>
        <a:p>
          <a:endParaRPr lang="en-US"/>
        </a:p>
      </dgm:t>
    </dgm:pt>
    <dgm:pt modelId="{261C63F8-23A4-4647-8FCB-FC7EAC27538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Chrome</a:t>
          </a:r>
          <a:endParaRPr lang="en-US" dirty="0"/>
        </a:p>
      </dgm:t>
    </dgm:pt>
    <dgm:pt modelId="{AA046B42-9A90-9D44-A11D-CA8E00B3820E}" type="parTrans" cxnId="{07203074-0869-E649-94D6-D053C84F923B}">
      <dgm:prSet/>
      <dgm:spPr/>
      <dgm:t>
        <a:bodyPr/>
        <a:lstStyle/>
        <a:p>
          <a:endParaRPr lang="en-US"/>
        </a:p>
      </dgm:t>
    </dgm:pt>
    <dgm:pt modelId="{7CA21075-8535-3B41-9669-5BCB09BA5383}" type="sibTrans" cxnId="{07203074-0869-E649-94D6-D053C84F923B}">
      <dgm:prSet/>
      <dgm:spPr/>
      <dgm:t>
        <a:bodyPr/>
        <a:lstStyle/>
        <a:p>
          <a:endParaRPr lang="en-US"/>
        </a:p>
      </dgm:t>
    </dgm:pt>
    <dgm:pt modelId="{92A1C665-4135-C148-AED5-9C8E30CFFE35}">
      <dgm:prSet phldrT="[Text]"/>
      <dgm:spPr/>
      <dgm:t>
        <a:bodyPr/>
        <a:lstStyle/>
        <a:p>
          <a:r>
            <a:rPr lang="en-US" dirty="0" smtClean="0"/>
            <a:t>Test1</a:t>
          </a:r>
          <a:endParaRPr lang="en-US" dirty="0"/>
        </a:p>
      </dgm:t>
    </dgm:pt>
    <dgm:pt modelId="{A913669A-3374-444E-8F9B-20CC2A382602}" type="parTrans" cxnId="{7FEC91A8-47AD-9C42-A3A5-4D5239E00AC5}">
      <dgm:prSet/>
      <dgm:spPr/>
      <dgm:t>
        <a:bodyPr/>
        <a:lstStyle/>
        <a:p>
          <a:endParaRPr lang="en-US"/>
        </a:p>
      </dgm:t>
    </dgm:pt>
    <dgm:pt modelId="{DACE5B8A-9337-0A41-AF46-A3159B57E74E}" type="sibTrans" cxnId="{7FEC91A8-47AD-9C42-A3A5-4D5239E00AC5}">
      <dgm:prSet/>
      <dgm:spPr/>
      <dgm:t>
        <a:bodyPr/>
        <a:lstStyle/>
        <a:p>
          <a:endParaRPr lang="en-US"/>
        </a:p>
      </dgm:t>
    </dgm:pt>
    <dgm:pt modelId="{28988758-F993-3141-8D8F-BC5D9230628B}" type="pres">
      <dgm:prSet presAssocID="{A8A293AB-24BD-BD44-B2A8-D27693A4AE4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25A0C1-C647-D942-86D4-BFE579408397}" type="pres">
      <dgm:prSet presAssocID="{D585FBBD-7579-9B42-AD14-CE4B906DDB14}" presName="horFlow" presStyleCnt="0"/>
      <dgm:spPr/>
    </dgm:pt>
    <dgm:pt modelId="{6157217D-45B9-8D40-8A08-740F1488883D}" type="pres">
      <dgm:prSet presAssocID="{D585FBBD-7579-9B42-AD14-CE4B906DDB14}" presName="bigChev" presStyleLbl="node1" presStyleIdx="0" presStyleCnt="2"/>
      <dgm:spPr/>
      <dgm:t>
        <a:bodyPr/>
        <a:lstStyle/>
        <a:p>
          <a:endParaRPr lang="en-US"/>
        </a:p>
      </dgm:t>
    </dgm:pt>
    <dgm:pt modelId="{FBFCE4DE-6A8D-9C4D-909D-FAD92105C9EE}" type="pres">
      <dgm:prSet presAssocID="{D658A586-9BA9-6E4C-806E-5CDB2D3E3D0D}" presName="parTrans" presStyleCnt="0"/>
      <dgm:spPr/>
    </dgm:pt>
    <dgm:pt modelId="{8FBE0FDF-3A0B-E94A-85EF-309A5C5983C2}" type="pres">
      <dgm:prSet presAssocID="{2A795B9C-410D-0C47-9357-C7208831B47C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97BB-DE62-3247-935A-F8F4879629CC}" type="pres">
      <dgm:prSet presAssocID="{D585FBBD-7579-9B42-AD14-CE4B906DDB14}" presName="vSp" presStyleCnt="0"/>
      <dgm:spPr/>
    </dgm:pt>
    <dgm:pt modelId="{13BF80AE-A737-1C42-930B-45881444F9B6}" type="pres">
      <dgm:prSet presAssocID="{261C63F8-23A4-4647-8FCB-FC7EAC275384}" presName="horFlow" presStyleCnt="0"/>
      <dgm:spPr/>
    </dgm:pt>
    <dgm:pt modelId="{CD9E2644-C6C2-DD49-BAF8-1889D201421A}" type="pres">
      <dgm:prSet presAssocID="{261C63F8-23A4-4647-8FCB-FC7EAC275384}" presName="bigChev" presStyleLbl="node1" presStyleIdx="1" presStyleCnt="2"/>
      <dgm:spPr/>
      <dgm:t>
        <a:bodyPr/>
        <a:lstStyle/>
        <a:p>
          <a:endParaRPr lang="en-US"/>
        </a:p>
      </dgm:t>
    </dgm:pt>
    <dgm:pt modelId="{ADFD1DFA-3588-2F49-8D1D-99108ACC469B}" type="pres">
      <dgm:prSet presAssocID="{A913669A-3374-444E-8F9B-20CC2A382602}" presName="parTrans" presStyleCnt="0"/>
      <dgm:spPr/>
    </dgm:pt>
    <dgm:pt modelId="{D56D46C3-F676-E947-996D-9E8584582946}" type="pres">
      <dgm:prSet presAssocID="{92A1C665-4135-C148-AED5-9C8E30CFFE35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9862C-6FF0-2D4B-A8DB-0541258C05EF}" type="presOf" srcId="{D585FBBD-7579-9B42-AD14-CE4B906DDB14}" destId="{6157217D-45B9-8D40-8A08-740F1488883D}" srcOrd="0" destOrd="0" presId="urn:microsoft.com/office/officeart/2005/8/layout/lProcess3"/>
    <dgm:cxn modelId="{620D86D6-0280-8B4E-A14D-216B53A04341}" type="presOf" srcId="{261C63F8-23A4-4647-8FCB-FC7EAC275384}" destId="{CD9E2644-C6C2-DD49-BAF8-1889D201421A}" srcOrd="0" destOrd="0" presId="urn:microsoft.com/office/officeart/2005/8/layout/lProcess3"/>
    <dgm:cxn modelId="{07203074-0869-E649-94D6-D053C84F923B}" srcId="{A8A293AB-24BD-BD44-B2A8-D27693A4AE46}" destId="{261C63F8-23A4-4647-8FCB-FC7EAC275384}" srcOrd="1" destOrd="0" parTransId="{AA046B42-9A90-9D44-A11D-CA8E00B3820E}" sibTransId="{7CA21075-8535-3B41-9669-5BCB09BA5383}"/>
    <dgm:cxn modelId="{BB86B354-11D4-C146-AFD6-0CE84860BFA7}" type="presOf" srcId="{A8A293AB-24BD-BD44-B2A8-D27693A4AE46}" destId="{28988758-F993-3141-8D8F-BC5D9230628B}" srcOrd="0" destOrd="0" presId="urn:microsoft.com/office/officeart/2005/8/layout/lProcess3"/>
    <dgm:cxn modelId="{96062789-92E2-0048-8DB0-F6633D6582E9}" srcId="{D585FBBD-7579-9B42-AD14-CE4B906DDB14}" destId="{2A795B9C-410D-0C47-9357-C7208831B47C}" srcOrd="0" destOrd="0" parTransId="{D658A586-9BA9-6E4C-806E-5CDB2D3E3D0D}" sibTransId="{8219FA32-F970-3143-A91C-66B2B61A7079}"/>
    <dgm:cxn modelId="{BE9228C1-395D-E942-85C4-C8D4E9996DA2}" srcId="{A8A293AB-24BD-BD44-B2A8-D27693A4AE46}" destId="{D585FBBD-7579-9B42-AD14-CE4B906DDB14}" srcOrd="0" destOrd="0" parTransId="{F56AA937-3CED-7D43-AA8E-98C03708D305}" sibTransId="{21A8316F-F3B3-7249-8F6A-0E1AD2E3B200}"/>
    <dgm:cxn modelId="{4CDFD637-BDC1-C54B-B152-1AC376788292}" type="presOf" srcId="{92A1C665-4135-C148-AED5-9C8E30CFFE35}" destId="{D56D46C3-F676-E947-996D-9E8584582946}" srcOrd="0" destOrd="0" presId="urn:microsoft.com/office/officeart/2005/8/layout/lProcess3"/>
    <dgm:cxn modelId="{7FEC91A8-47AD-9C42-A3A5-4D5239E00AC5}" srcId="{261C63F8-23A4-4647-8FCB-FC7EAC275384}" destId="{92A1C665-4135-C148-AED5-9C8E30CFFE35}" srcOrd="0" destOrd="0" parTransId="{A913669A-3374-444E-8F9B-20CC2A382602}" sibTransId="{DACE5B8A-9337-0A41-AF46-A3159B57E74E}"/>
    <dgm:cxn modelId="{B8EC23C0-331B-5C43-A420-73E60FFE3349}" type="presOf" srcId="{2A795B9C-410D-0C47-9357-C7208831B47C}" destId="{8FBE0FDF-3A0B-E94A-85EF-309A5C5983C2}" srcOrd="0" destOrd="0" presId="urn:microsoft.com/office/officeart/2005/8/layout/lProcess3"/>
    <dgm:cxn modelId="{D7D6A6B4-B46A-E84B-9069-F145530D1056}" type="presParOf" srcId="{28988758-F993-3141-8D8F-BC5D9230628B}" destId="{8C25A0C1-C647-D942-86D4-BFE579408397}" srcOrd="0" destOrd="0" presId="urn:microsoft.com/office/officeart/2005/8/layout/lProcess3"/>
    <dgm:cxn modelId="{28BCEA16-C48B-3244-BED4-119D3E7F7700}" type="presParOf" srcId="{8C25A0C1-C647-D942-86D4-BFE579408397}" destId="{6157217D-45B9-8D40-8A08-740F1488883D}" srcOrd="0" destOrd="0" presId="urn:microsoft.com/office/officeart/2005/8/layout/lProcess3"/>
    <dgm:cxn modelId="{D88FBF44-BCBA-154C-832D-3E87E7FA3CA5}" type="presParOf" srcId="{8C25A0C1-C647-D942-86D4-BFE579408397}" destId="{FBFCE4DE-6A8D-9C4D-909D-FAD92105C9EE}" srcOrd="1" destOrd="0" presId="urn:microsoft.com/office/officeart/2005/8/layout/lProcess3"/>
    <dgm:cxn modelId="{3F60D931-2929-9146-830E-697637E2D9A5}" type="presParOf" srcId="{8C25A0C1-C647-D942-86D4-BFE579408397}" destId="{8FBE0FDF-3A0B-E94A-85EF-309A5C5983C2}" srcOrd="2" destOrd="0" presId="urn:microsoft.com/office/officeart/2005/8/layout/lProcess3"/>
    <dgm:cxn modelId="{1A1262B3-7397-2946-9990-B9C4E1185E07}" type="presParOf" srcId="{28988758-F993-3141-8D8F-BC5D9230628B}" destId="{6A9A97BB-DE62-3247-935A-F8F4879629CC}" srcOrd="1" destOrd="0" presId="urn:microsoft.com/office/officeart/2005/8/layout/lProcess3"/>
    <dgm:cxn modelId="{66C3388A-6079-1F46-A9AA-4B387E1317BA}" type="presParOf" srcId="{28988758-F993-3141-8D8F-BC5D9230628B}" destId="{13BF80AE-A737-1C42-930B-45881444F9B6}" srcOrd="2" destOrd="0" presId="urn:microsoft.com/office/officeart/2005/8/layout/lProcess3"/>
    <dgm:cxn modelId="{277CB937-A396-704E-9964-26C63530413F}" type="presParOf" srcId="{13BF80AE-A737-1C42-930B-45881444F9B6}" destId="{CD9E2644-C6C2-DD49-BAF8-1889D201421A}" srcOrd="0" destOrd="0" presId="urn:microsoft.com/office/officeart/2005/8/layout/lProcess3"/>
    <dgm:cxn modelId="{5E275092-2F3A-CA40-A56B-FD4B9AF702C7}" type="presParOf" srcId="{13BF80AE-A737-1C42-930B-45881444F9B6}" destId="{ADFD1DFA-3588-2F49-8D1D-99108ACC469B}" srcOrd="1" destOrd="0" presId="urn:microsoft.com/office/officeart/2005/8/layout/lProcess3"/>
    <dgm:cxn modelId="{49B5C383-F565-3B4F-B8DC-4E4202BEC388}" type="presParOf" srcId="{13BF80AE-A737-1C42-930B-45881444F9B6}" destId="{D56D46C3-F676-E947-996D-9E85845829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BEBE-384F-E342-B2BD-62EBAA74DBFF}">
      <dsp:nvSpPr>
        <dsp:cNvPr id="0" name=""/>
        <dsp:cNvSpPr/>
      </dsp:nvSpPr>
      <dsp:spPr>
        <a:xfrm rot="16200000">
          <a:off x="1124021" y="1272429"/>
          <a:ext cx="2694393" cy="1646560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412750" rIns="371475" bIns="4127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5400000">
        <a:off x="1728331" y="828905"/>
        <a:ext cx="1566167" cy="2533607"/>
      </dsp:txXfrm>
    </dsp:sp>
    <dsp:sp modelId="{93F125C3-3ADF-1E4D-9139-FE715B24C981}">
      <dsp:nvSpPr>
        <dsp:cNvPr id="0" name=""/>
        <dsp:cNvSpPr/>
      </dsp:nvSpPr>
      <dsp:spPr>
        <a:xfrm rot="5400000">
          <a:off x="2845349" y="1272429"/>
          <a:ext cx="2694393" cy="1646560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71475" tIns="412750" rIns="247650" bIns="4127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3369266" y="828906"/>
        <a:ext cx="1566167" cy="2533607"/>
      </dsp:txXfrm>
    </dsp:sp>
    <dsp:sp modelId="{9638A103-6079-2F49-94D7-25DD8C2E3B81}">
      <dsp:nvSpPr>
        <dsp:cNvPr id="0" name=""/>
        <dsp:cNvSpPr/>
      </dsp:nvSpPr>
      <dsp:spPr>
        <a:xfrm>
          <a:off x="2471050" y="0"/>
          <a:ext cx="1721327" cy="172124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785A7-469F-FA4E-AC0C-858971A1FC62}">
      <dsp:nvSpPr>
        <dsp:cNvPr id="0" name=""/>
        <dsp:cNvSpPr/>
      </dsp:nvSpPr>
      <dsp:spPr>
        <a:xfrm rot="10800000">
          <a:off x="2471050" y="2469756"/>
          <a:ext cx="1721327" cy="172124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50000"/>
            <a:hueOff val="707037"/>
            <a:satOff val="-60075"/>
            <a:lumOff val="51385"/>
            <a:alphaOff val="0"/>
          </a:schemeClr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5030C-D22D-2F42-ABB8-8728776965F2}">
      <dsp:nvSpPr>
        <dsp:cNvPr id="0" name=""/>
        <dsp:cNvSpPr/>
      </dsp:nvSpPr>
      <dsp:spPr>
        <a:xfrm>
          <a:off x="149955" y="1717338"/>
          <a:ext cx="2247580" cy="74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Parameter</a:t>
          </a:r>
          <a:endParaRPr lang="en-US" sz="3900" kern="1200" dirty="0"/>
        </a:p>
      </dsp:txBody>
      <dsp:txXfrm>
        <a:off x="149955" y="1717338"/>
        <a:ext cx="2247580" cy="740680"/>
      </dsp:txXfrm>
    </dsp:sp>
    <dsp:sp modelId="{B7F31AC0-A16E-CE45-9B35-5CE06BF95771}">
      <dsp:nvSpPr>
        <dsp:cNvPr id="0" name=""/>
        <dsp:cNvSpPr/>
      </dsp:nvSpPr>
      <dsp:spPr>
        <a:xfrm>
          <a:off x="147401" y="1492069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D1F895-CA26-A94A-AE96-8A19C5B22693}">
      <dsp:nvSpPr>
        <dsp:cNvPr id="0" name=""/>
        <dsp:cNvSpPr/>
      </dsp:nvSpPr>
      <dsp:spPr>
        <a:xfrm>
          <a:off x="272550" y="1241770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BB28E-6B80-094F-9FC6-C10AA73229CB}">
      <dsp:nvSpPr>
        <dsp:cNvPr id="0" name=""/>
        <dsp:cNvSpPr/>
      </dsp:nvSpPr>
      <dsp:spPr>
        <a:xfrm>
          <a:off x="572909" y="1291830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819AFC-2CCB-4F40-90CE-4FECE6FC26E7}">
      <dsp:nvSpPr>
        <dsp:cNvPr id="0" name=""/>
        <dsp:cNvSpPr/>
      </dsp:nvSpPr>
      <dsp:spPr>
        <a:xfrm>
          <a:off x="823208" y="101650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911321-ABD7-A647-BFFE-88F1C2A056E8}">
      <dsp:nvSpPr>
        <dsp:cNvPr id="0" name=""/>
        <dsp:cNvSpPr/>
      </dsp:nvSpPr>
      <dsp:spPr>
        <a:xfrm>
          <a:off x="1148596" y="91638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0BDDF-1B81-5748-983A-51123CA1E5A8}">
      <dsp:nvSpPr>
        <dsp:cNvPr id="0" name=""/>
        <dsp:cNvSpPr/>
      </dsp:nvSpPr>
      <dsp:spPr>
        <a:xfrm>
          <a:off x="1549074" y="1091591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4FF3B2-4461-C745-94F4-F3F12588A112}">
      <dsp:nvSpPr>
        <dsp:cNvPr id="0" name=""/>
        <dsp:cNvSpPr/>
      </dsp:nvSpPr>
      <dsp:spPr>
        <a:xfrm>
          <a:off x="1799373" y="1216741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73F7D-28D7-8B43-B8F8-BC27904612E8}">
      <dsp:nvSpPr>
        <dsp:cNvPr id="0" name=""/>
        <dsp:cNvSpPr/>
      </dsp:nvSpPr>
      <dsp:spPr>
        <a:xfrm>
          <a:off x="2149791" y="1492069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DFCD0-BB14-584B-85D9-E8A8F4E99446}">
      <dsp:nvSpPr>
        <dsp:cNvPr id="0" name=""/>
        <dsp:cNvSpPr/>
      </dsp:nvSpPr>
      <dsp:spPr>
        <a:xfrm>
          <a:off x="2299970" y="1767398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6505E-2506-7A41-8D6D-DF2767B34263}">
      <dsp:nvSpPr>
        <dsp:cNvPr id="0" name=""/>
        <dsp:cNvSpPr/>
      </dsp:nvSpPr>
      <dsp:spPr>
        <a:xfrm>
          <a:off x="998417" y="1241770"/>
          <a:ext cx="459732" cy="4597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3638D2-B398-4041-94BF-EA3FB8F539E9}">
      <dsp:nvSpPr>
        <dsp:cNvPr id="0" name=""/>
        <dsp:cNvSpPr/>
      </dsp:nvSpPr>
      <dsp:spPr>
        <a:xfrm>
          <a:off x="22251" y="2192906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ED631-A43D-3445-9979-63B1D09DCEEB}">
      <dsp:nvSpPr>
        <dsp:cNvPr id="0" name=""/>
        <dsp:cNvSpPr/>
      </dsp:nvSpPr>
      <dsp:spPr>
        <a:xfrm>
          <a:off x="172431" y="2418175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F5536-CB7A-B44C-9316-3E7D80EFA254}">
      <dsp:nvSpPr>
        <dsp:cNvPr id="0" name=""/>
        <dsp:cNvSpPr/>
      </dsp:nvSpPr>
      <dsp:spPr>
        <a:xfrm>
          <a:off x="547879" y="2618414"/>
          <a:ext cx="408651" cy="408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F69CF5-F849-A543-879C-03EF186FA539}">
      <dsp:nvSpPr>
        <dsp:cNvPr id="0" name=""/>
        <dsp:cNvSpPr/>
      </dsp:nvSpPr>
      <dsp:spPr>
        <a:xfrm>
          <a:off x="1073506" y="294380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E358DE-B300-9648-B91C-7A2A4F823C01}">
      <dsp:nvSpPr>
        <dsp:cNvPr id="0" name=""/>
        <dsp:cNvSpPr/>
      </dsp:nvSpPr>
      <dsp:spPr>
        <a:xfrm>
          <a:off x="1173626" y="2618414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62F91-2A5C-3E46-9F61-B0968CE3B57E}">
      <dsp:nvSpPr>
        <dsp:cNvPr id="0" name=""/>
        <dsp:cNvSpPr/>
      </dsp:nvSpPr>
      <dsp:spPr>
        <a:xfrm>
          <a:off x="1423925" y="296883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61C62-ADBA-F64F-8927-FA4E4CA3AF76}">
      <dsp:nvSpPr>
        <dsp:cNvPr id="0" name=""/>
        <dsp:cNvSpPr/>
      </dsp:nvSpPr>
      <dsp:spPr>
        <a:xfrm>
          <a:off x="1649194" y="2568354"/>
          <a:ext cx="408651" cy="408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8C7FE-4D1A-BA46-9936-77CEEBC59F66}">
      <dsp:nvSpPr>
        <dsp:cNvPr id="0" name=""/>
        <dsp:cNvSpPr/>
      </dsp:nvSpPr>
      <dsp:spPr>
        <a:xfrm>
          <a:off x="2199851" y="2468235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681CA-8AD8-294A-B3A1-6E02A78D17C2}">
      <dsp:nvSpPr>
        <dsp:cNvPr id="0" name=""/>
        <dsp:cNvSpPr/>
      </dsp:nvSpPr>
      <dsp:spPr>
        <a:xfrm>
          <a:off x="2480798" y="1291414"/>
          <a:ext cx="825103" cy="157521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DD5DE-E0A1-1045-87B2-9A19AAC19444}">
      <dsp:nvSpPr>
        <dsp:cNvPr id="0" name=""/>
        <dsp:cNvSpPr/>
      </dsp:nvSpPr>
      <dsp:spPr>
        <a:xfrm>
          <a:off x="3155883" y="1291414"/>
          <a:ext cx="825103" cy="157521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022CC1-DBE0-7546-8AB1-B53F74A2212B}">
      <dsp:nvSpPr>
        <dsp:cNvPr id="0" name=""/>
        <dsp:cNvSpPr/>
      </dsp:nvSpPr>
      <dsp:spPr>
        <a:xfrm>
          <a:off x="4070997" y="1161235"/>
          <a:ext cx="1912739" cy="1912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Test</a:t>
          </a:r>
          <a:endParaRPr lang="en-US" sz="3900" kern="1200" dirty="0"/>
        </a:p>
      </dsp:txBody>
      <dsp:txXfrm>
        <a:off x="4351111" y="1441349"/>
        <a:ext cx="1352511" cy="1352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7217D-45B9-8D40-8A08-740F1488883D}">
      <dsp:nvSpPr>
        <dsp:cNvPr id="0" name=""/>
        <dsp:cNvSpPr/>
      </dsp:nvSpPr>
      <dsp:spPr>
        <a:xfrm>
          <a:off x="1785" y="498141"/>
          <a:ext cx="3583781" cy="1433512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Firefox</a:t>
          </a:r>
          <a:endParaRPr lang="en-US" sz="4700" kern="1200" dirty="0"/>
        </a:p>
      </dsp:txBody>
      <dsp:txXfrm>
        <a:off x="718541" y="498141"/>
        <a:ext cx="2150269" cy="1433512"/>
      </dsp:txXfrm>
    </dsp:sp>
    <dsp:sp modelId="{8FBE0FDF-3A0B-E94A-85EF-309A5C5983C2}">
      <dsp:nvSpPr>
        <dsp:cNvPr id="0" name=""/>
        <dsp:cNvSpPr/>
      </dsp:nvSpPr>
      <dsp:spPr>
        <a:xfrm>
          <a:off x="3119675" y="619990"/>
          <a:ext cx="2974538" cy="118981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Test1</a:t>
          </a:r>
          <a:endParaRPr lang="en-US" sz="6000" kern="1200" dirty="0"/>
        </a:p>
      </dsp:txBody>
      <dsp:txXfrm>
        <a:off x="3714583" y="619990"/>
        <a:ext cx="1784723" cy="1189815"/>
      </dsp:txXfrm>
    </dsp:sp>
    <dsp:sp modelId="{CD9E2644-C6C2-DD49-BAF8-1889D201421A}">
      <dsp:nvSpPr>
        <dsp:cNvPr id="0" name=""/>
        <dsp:cNvSpPr/>
      </dsp:nvSpPr>
      <dsp:spPr>
        <a:xfrm>
          <a:off x="1785" y="2132345"/>
          <a:ext cx="3583781" cy="1433512"/>
        </a:xfrm>
        <a:prstGeom prst="chevron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Chrome</a:t>
          </a:r>
          <a:endParaRPr lang="en-US" sz="4700" kern="1200" dirty="0"/>
        </a:p>
      </dsp:txBody>
      <dsp:txXfrm>
        <a:off x="718541" y="2132345"/>
        <a:ext cx="2150269" cy="1433512"/>
      </dsp:txXfrm>
    </dsp:sp>
    <dsp:sp modelId="{D56D46C3-F676-E947-996D-9E8584582946}">
      <dsp:nvSpPr>
        <dsp:cNvPr id="0" name=""/>
        <dsp:cNvSpPr/>
      </dsp:nvSpPr>
      <dsp:spPr>
        <a:xfrm>
          <a:off x="3119675" y="2254194"/>
          <a:ext cx="2974538" cy="118981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Test1</a:t>
          </a:r>
          <a:endParaRPr lang="en-US" sz="6000" kern="1200" dirty="0"/>
        </a:p>
      </dsp:txBody>
      <dsp:txXfrm>
        <a:off x="3714583" y="2254194"/>
        <a:ext cx="1784723" cy="1189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documentation-main.html" TargetMode="External"/><Relationship Id="rId4" Type="http://schemas.openxmlformats.org/officeDocument/2006/relationships/hyperlink" Target="http://testng.org/doc/seleniu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stng.org/doc/index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ust.com/eclip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TestNG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731333"/>
            <a:ext cx="8228013" cy="106680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Abhishek</a:t>
            </a:r>
            <a:r>
              <a:rPr lang="en-US" sz="3200" dirty="0" smtClean="0"/>
              <a:t> </a:t>
            </a:r>
            <a:r>
              <a:rPr lang="en-US" sz="3200" dirty="0" err="1" smtClean="0"/>
              <a:t>Yadav</a:t>
            </a:r>
            <a:endParaRPr lang="en-US" sz="3200" dirty="0" smtClean="0"/>
          </a:p>
          <a:p>
            <a:r>
              <a:rPr lang="en-US" dirty="0" smtClean="0"/>
              <a:t>XKE – 19</a:t>
            </a:r>
            <a:r>
              <a:rPr lang="en-US" baseline="30000" dirty="0" smtClean="0"/>
              <a:t>th</a:t>
            </a:r>
            <a:r>
              <a:rPr lang="en-US" dirty="0" smtClean="0"/>
              <a:t> Nov 2015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yadavgabhi</a:t>
            </a:r>
            <a:r>
              <a:rPr lang="en-US" dirty="0"/>
              <a:t>/</a:t>
            </a:r>
            <a:r>
              <a:rPr lang="en-US" dirty="0" err="1"/>
              <a:t>TestNG</a:t>
            </a:r>
            <a:r>
              <a:rPr lang="en-US" dirty="0"/>
              <a:t>-examples</a:t>
            </a:r>
          </a:p>
        </p:txBody>
      </p:sp>
    </p:spTree>
    <p:extLst>
      <p:ext uri="{BB962C8B-B14F-4D97-AF65-F5344CB8AC3E}">
        <p14:creationId xmlns:p14="http://schemas.microsoft.com/office/powerpoint/2010/main" val="21102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buFont typeface="Wingdings" charset="0"/>
              <a:buNone/>
            </a:pPr>
            <a:r>
              <a:rPr lang="en-US" dirty="0"/>
              <a:t>Where all the runtime information goes:</a:t>
            </a:r>
          </a:p>
          <a:p>
            <a:pPr>
              <a:lnSpc>
                <a:spcPct val="115000"/>
              </a:lnSpc>
            </a:pPr>
            <a:r>
              <a:rPr lang="en-US" dirty="0"/>
              <a:t>The test methods, classes, </a:t>
            </a:r>
            <a:br>
              <a:rPr lang="en-US" dirty="0"/>
            </a:br>
            <a:r>
              <a:rPr lang="en-US" dirty="0"/>
              <a:t>packages</a:t>
            </a:r>
          </a:p>
          <a:p>
            <a:pPr>
              <a:lnSpc>
                <a:spcPct val="115000"/>
              </a:lnSpc>
            </a:pPr>
            <a:r>
              <a:rPr lang="en-US" dirty="0"/>
              <a:t>Which groups should be run </a:t>
            </a:r>
            <a:br>
              <a:rPr lang="en-US" dirty="0"/>
            </a:br>
            <a:r>
              <a:rPr lang="en-US" dirty="0"/>
              <a:t>(include-groups)</a:t>
            </a:r>
          </a:p>
          <a:p>
            <a:pPr>
              <a:lnSpc>
                <a:spcPct val="115000"/>
              </a:lnSpc>
            </a:pPr>
            <a:r>
              <a:rPr lang="en-US" dirty="0"/>
              <a:t>Which groups should not be run </a:t>
            </a:r>
            <a:br>
              <a:rPr lang="en-US" dirty="0"/>
            </a:br>
            <a:r>
              <a:rPr lang="en-US" dirty="0"/>
              <a:t>(exclude-groups)</a:t>
            </a:r>
          </a:p>
          <a:p>
            <a:pPr>
              <a:lnSpc>
                <a:spcPct val="115000"/>
              </a:lnSpc>
            </a:pPr>
            <a:r>
              <a:rPr lang="en-US" dirty="0"/>
              <a:t>Define additional groups (“groups of groups”)</a:t>
            </a:r>
          </a:p>
          <a:p>
            <a:pPr>
              <a:lnSpc>
                <a:spcPct val="115000"/>
              </a:lnSpc>
            </a:pPr>
            <a:r>
              <a:rPr lang="en-US" dirty="0"/>
              <a:t>Whether the tests should </a:t>
            </a:r>
            <a:br>
              <a:rPr lang="en-US" dirty="0"/>
            </a:br>
            <a:r>
              <a:rPr lang="en-US" dirty="0"/>
              <a:t>be run in parallel</a:t>
            </a:r>
          </a:p>
          <a:p>
            <a:pPr>
              <a:lnSpc>
                <a:spcPct val="115000"/>
              </a:lnSpc>
            </a:pPr>
            <a:r>
              <a:rPr lang="en-US" dirty="0"/>
              <a:t>Parameters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9" y="2726391"/>
            <a:ext cx="3170237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0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5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&lt;test name=“Simple"&gt;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&lt;groups&gt;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  &lt;run&gt;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    &lt;include name=“</a:t>
            </a:r>
            <a:r>
              <a:rPr lang="en-US" sz="2400" dirty="0" err="1">
                <a:latin typeface="Courier New" charset="0"/>
              </a:rPr>
              <a:t>functest</a:t>
            </a:r>
            <a:r>
              <a:rPr lang="en-US" sz="2400" dirty="0">
                <a:latin typeface="Courier New" charset="0"/>
              </a:rPr>
              <a:t>"/&gt;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  &lt;/run&gt;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&lt;/groups&gt;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&lt;classes&gt;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  &lt;class name=“</a:t>
            </a:r>
            <a:r>
              <a:rPr lang="en-US" sz="2400" dirty="0" err="1">
                <a:latin typeface="Courier New" charset="0"/>
              </a:rPr>
              <a:t>SimpleTest</a:t>
            </a:r>
            <a:r>
              <a:rPr lang="en-US" sz="2400" dirty="0">
                <a:latin typeface="Courier New" charset="0"/>
              </a:rPr>
              <a:t>" /&gt;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  &lt;/classes&gt;</a:t>
            </a:r>
          </a:p>
          <a:p>
            <a:pPr>
              <a:lnSpc>
                <a:spcPct val="105000"/>
              </a:lnSpc>
              <a:buFont typeface="Wingdings" charset="0"/>
              <a:buNone/>
            </a:pPr>
            <a:r>
              <a:rPr lang="en-US" sz="2400" dirty="0">
                <a:latin typeface="Courier New" charset="0"/>
              </a:rPr>
              <a:t>  &lt;/test&gt;</a:t>
            </a:r>
            <a:br>
              <a:rPr lang="en-US" sz="2400" dirty="0">
                <a:latin typeface="Courier New" charset="0"/>
              </a:rPr>
            </a:br>
            <a:endParaRPr lang="en-US" sz="2400" dirty="0">
              <a:latin typeface="Courier New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79" y="2378096"/>
            <a:ext cx="2287587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8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Parameterized Test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8053203"/>
              </p:ext>
            </p:extLst>
          </p:nvPr>
        </p:nvGraphicFramePr>
        <p:xfrm>
          <a:off x="1434353" y="218888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7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Parallel Execution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607778"/>
              </p:ext>
            </p:extLst>
          </p:nvPr>
        </p:nvGraphicFramePr>
        <p:xfrm>
          <a:off x="1583764" y="25773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3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7876" y="2634224"/>
            <a:ext cx="8638395" cy="3935657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TestNG</a:t>
            </a:r>
            <a:endParaRPr lang="en-US" sz="2000" b="1" dirty="0" smtClean="0"/>
          </a:p>
          <a:p>
            <a:pPr lvl="1"/>
            <a:r>
              <a:rPr lang="en-US" sz="1800" u="sng" dirty="0">
                <a:hlinkClick r:id="rId2"/>
              </a:rPr>
              <a:t>http://testng.org/doc/</a:t>
            </a:r>
            <a:r>
              <a:rPr lang="en-US" sz="1800" u="sng" dirty="0" smtClean="0">
                <a:hlinkClick r:id="rId2"/>
              </a:rPr>
              <a:t>index.html</a:t>
            </a:r>
            <a:r>
              <a:rPr lang="en-US" sz="1800" u="sng" dirty="0" smtClean="0"/>
              <a:t> </a:t>
            </a:r>
          </a:p>
          <a:p>
            <a:pPr lvl="1"/>
            <a:endParaRPr lang="en-US" sz="1800" u="sng" dirty="0" smtClean="0"/>
          </a:p>
          <a:p>
            <a:r>
              <a:rPr lang="en-US" sz="1800" b="1" dirty="0" err="1" smtClean="0"/>
              <a:t>TestNG</a:t>
            </a:r>
            <a:r>
              <a:rPr lang="en-US" sz="1800" b="1" dirty="0" smtClean="0"/>
              <a:t> Documentation</a:t>
            </a:r>
          </a:p>
          <a:p>
            <a:pPr lvl="1"/>
            <a:r>
              <a:rPr lang="en-US" sz="1800" dirty="0">
                <a:hlinkClick r:id="rId3"/>
              </a:rPr>
              <a:t>http://testng.org/doc/documentation-</a:t>
            </a:r>
            <a:r>
              <a:rPr lang="en-US" sz="1800" dirty="0" smtClean="0">
                <a:hlinkClick r:id="rId3"/>
              </a:rPr>
              <a:t>main.html</a:t>
            </a:r>
            <a:r>
              <a:rPr lang="en-US" sz="1800" dirty="0" smtClean="0"/>
              <a:t> </a:t>
            </a:r>
          </a:p>
          <a:p>
            <a:pPr lvl="1"/>
            <a:endParaRPr lang="en-US" sz="1800" u="sng" dirty="0"/>
          </a:p>
          <a:p>
            <a:r>
              <a:rPr lang="en-US" sz="1800" b="1" dirty="0" smtClean="0"/>
              <a:t>Selenium and </a:t>
            </a:r>
            <a:r>
              <a:rPr lang="en-US" sz="1800" b="1" dirty="0" err="1" smtClean="0"/>
              <a:t>TestNG</a:t>
            </a:r>
            <a:endParaRPr lang="en-US" sz="1800" b="1" dirty="0"/>
          </a:p>
          <a:p>
            <a:pPr lvl="1"/>
            <a:r>
              <a:rPr lang="en-US" sz="1800" dirty="0">
                <a:hlinkClick r:id="rId4"/>
              </a:rPr>
              <a:t>http://testng.org/doc/</a:t>
            </a:r>
            <a:r>
              <a:rPr lang="en-US" sz="1800" dirty="0" smtClean="0">
                <a:hlinkClick r:id="rId4"/>
              </a:rPr>
              <a:t>selenium.html</a:t>
            </a:r>
            <a:r>
              <a:rPr lang="en-US" sz="18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16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TestNG</a:t>
            </a:r>
            <a:r>
              <a:rPr lang="en-US" dirty="0"/>
              <a:t> Overview</a:t>
            </a:r>
          </a:p>
          <a:p>
            <a:r>
              <a:rPr lang="en-US" dirty="0" err="1"/>
              <a:t>TestNG</a:t>
            </a:r>
            <a:r>
              <a:rPr lang="en-US" dirty="0"/>
              <a:t> Plugins for Eclipse</a:t>
            </a:r>
          </a:p>
          <a:p>
            <a:r>
              <a:rPr lang="en-US" dirty="0" err="1"/>
              <a:t>TestNG</a:t>
            </a:r>
            <a:r>
              <a:rPr lang="en-US" dirty="0"/>
              <a:t> Maven Dependency</a:t>
            </a:r>
          </a:p>
          <a:p>
            <a:r>
              <a:rPr lang="en-US" dirty="0" err="1"/>
              <a:t>TestNG</a:t>
            </a:r>
            <a:r>
              <a:rPr lang="en-US" dirty="0"/>
              <a:t> </a:t>
            </a:r>
            <a:r>
              <a:rPr lang="en-US" dirty="0" smtClean="0"/>
              <a:t>Annotations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 XML</a:t>
            </a:r>
            <a:endParaRPr lang="en-US" dirty="0"/>
          </a:p>
          <a:p>
            <a:r>
              <a:rPr lang="en-US" dirty="0" err="1"/>
              <a:t>TestNG</a:t>
            </a:r>
            <a:r>
              <a:rPr lang="en-US" dirty="0"/>
              <a:t> with </a:t>
            </a:r>
            <a:r>
              <a:rPr lang="en-US" dirty="0" smtClean="0"/>
              <a:t>Selenium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 Parameterized Test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r>
              <a:rPr lang="en-US" dirty="0"/>
              <a:t>Parallel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59" y="2548218"/>
            <a:ext cx="254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43" y="2519214"/>
            <a:ext cx="8591362" cy="3267169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annotations (either </a:t>
            </a:r>
            <a:r>
              <a:rPr lang="en-US" dirty="0" err="1"/>
              <a:t>Javadoc</a:t>
            </a:r>
            <a:r>
              <a:rPr lang="en-US" dirty="0"/>
              <a:t> or JDK5)</a:t>
            </a:r>
          </a:p>
          <a:p>
            <a:r>
              <a:rPr lang="en-US" dirty="0"/>
              <a:t>Flexible runtime configuration (XML, not Java)</a:t>
            </a:r>
          </a:p>
          <a:p>
            <a:r>
              <a:rPr lang="en-US" dirty="0"/>
              <a:t>Introduces the notion of “test groups” to clearly separate static testing (implementing the methods) from dynamic (which tests are run)</a:t>
            </a:r>
          </a:p>
          <a:p>
            <a:r>
              <a:rPr lang="en-US" dirty="0"/>
              <a:t>Dependent test methods, parallel testing, load testing, partial failure</a:t>
            </a:r>
          </a:p>
          <a:p>
            <a:r>
              <a:rPr lang="en-US" dirty="0"/>
              <a:t>Flexible plug-in API (report creation, even changing the core behavior)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37" y="5516616"/>
            <a:ext cx="3457388" cy="12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Plugins for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Eclipse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http://beust.com/eclipse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Maven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Maven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Book Antiqua"/>
                <a:cs typeface="Book Antiqua"/>
              </a:rPr>
              <a:t>&lt;</a:t>
            </a:r>
            <a:r>
              <a:rPr lang="en-US" dirty="0">
                <a:latin typeface="Book Antiqua"/>
                <a:cs typeface="Book Antiqua"/>
              </a:rPr>
              <a:t>dependency&gt;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			&lt;</a:t>
            </a:r>
            <a:r>
              <a:rPr lang="en-US" dirty="0" err="1">
                <a:latin typeface="Book Antiqua"/>
                <a:cs typeface="Book Antiqua"/>
              </a:rPr>
              <a:t>groupId</a:t>
            </a:r>
            <a:r>
              <a:rPr lang="en-US" dirty="0">
                <a:latin typeface="Book Antiqua"/>
                <a:cs typeface="Book Antiqua"/>
              </a:rPr>
              <a:t>&gt;</a:t>
            </a:r>
            <a:r>
              <a:rPr lang="en-US" dirty="0" err="1">
                <a:latin typeface="Book Antiqua"/>
                <a:cs typeface="Book Antiqua"/>
              </a:rPr>
              <a:t>org.testng</a:t>
            </a:r>
            <a:r>
              <a:rPr lang="en-US" dirty="0">
                <a:latin typeface="Book Antiqua"/>
                <a:cs typeface="Book Antiqua"/>
              </a:rPr>
              <a:t>&lt;/</a:t>
            </a:r>
            <a:r>
              <a:rPr lang="en-US" dirty="0" err="1">
                <a:latin typeface="Book Antiqua"/>
                <a:cs typeface="Book Antiqua"/>
              </a:rPr>
              <a:t>groupId</a:t>
            </a:r>
            <a:r>
              <a:rPr lang="en-US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			&lt;</a:t>
            </a:r>
            <a:r>
              <a:rPr lang="en-US" dirty="0" err="1">
                <a:latin typeface="Book Antiqua"/>
                <a:cs typeface="Book Antiqua"/>
              </a:rPr>
              <a:t>artifactId</a:t>
            </a:r>
            <a:r>
              <a:rPr lang="en-US" dirty="0">
                <a:latin typeface="Book Antiqua"/>
                <a:cs typeface="Book Antiqua"/>
              </a:rPr>
              <a:t>&gt;</a:t>
            </a:r>
            <a:r>
              <a:rPr lang="en-US" u="sng" dirty="0" err="1">
                <a:latin typeface="Book Antiqua"/>
                <a:cs typeface="Book Antiqua"/>
              </a:rPr>
              <a:t>testng</a:t>
            </a:r>
            <a:r>
              <a:rPr lang="en-US" u="sng" dirty="0">
                <a:latin typeface="Book Antiqua"/>
                <a:cs typeface="Book Antiqua"/>
              </a:rPr>
              <a:t>&lt;/</a:t>
            </a:r>
            <a:r>
              <a:rPr lang="en-US" u="sng" dirty="0" err="1">
                <a:latin typeface="Book Antiqua"/>
                <a:cs typeface="Book Antiqua"/>
              </a:rPr>
              <a:t>artifactId</a:t>
            </a:r>
            <a:r>
              <a:rPr lang="en-US" u="sng" dirty="0">
                <a:latin typeface="Book Antiqua"/>
                <a:cs typeface="Book Antiqua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			&lt;version</a:t>
            </a:r>
            <a:r>
              <a:rPr lang="en-US" dirty="0" smtClean="0">
                <a:latin typeface="Book Antiqua"/>
                <a:cs typeface="Book Antiqua"/>
              </a:rPr>
              <a:t>&gt;6.9.4&lt;</a:t>
            </a:r>
            <a:r>
              <a:rPr lang="en-US" dirty="0">
                <a:latin typeface="Book Antiqua"/>
                <a:cs typeface="Book Antiqua"/>
              </a:rPr>
              <a:t>/version&gt;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			&lt;scope&gt;test&lt;/scope&gt;</a:t>
            </a:r>
          </a:p>
          <a:p>
            <a:pPr marL="0" indent="0">
              <a:buNone/>
            </a:pPr>
            <a:r>
              <a:rPr lang="en-US" dirty="0">
                <a:latin typeface="Book Antiqua"/>
                <a:cs typeface="Book Antiqua"/>
              </a:rPr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2680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with Selenium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5994058"/>
              </p:ext>
            </p:extLst>
          </p:nvPr>
        </p:nvGraphicFramePr>
        <p:xfrm>
          <a:off x="1464234" y="2248647"/>
          <a:ext cx="666376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9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/>
              <a:t>BeforeClass</a:t>
            </a:r>
            <a:r>
              <a:rPr lang="en-US" dirty="0"/>
              <a:t>, @</a:t>
            </a:r>
            <a:r>
              <a:rPr lang="en-US" dirty="0" err="1"/>
              <a:t>AfterClass</a:t>
            </a:r>
            <a:r>
              <a:rPr lang="en-US" dirty="0"/>
              <a:t>, @</a:t>
            </a:r>
            <a:r>
              <a:rPr lang="en-US" dirty="0" err="1"/>
              <a:t>BeforeMethod</a:t>
            </a:r>
            <a:r>
              <a:rPr lang="en-US" dirty="0"/>
              <a:t>, @</a:t>
            </a:r>
            <a:r>
              <a:rPr lang="en-US" dirty="0" err="1"/>
              <a:t>AfterMethod</a:t>
            </a:r>
            <a:r>
              <a:rPr lang="en-US" dirty="0"/>
              <a:t>, @</a:t>
            </a:r>
            <a:r>
              <a:rPr lang="en-US" dirty="0" err="1"/>
              <a:t>BeforeTest</a:t>
            </a:r>
            <a:r>
              <a:rPr lang="en-US" dirty="0"/>
              <a:t>, @</a:t>
            </a:r>
            <a:r>
              <a:rPr lang="en-US" dirty="0" err="1"/>
              <a:t>AfterTest</a:t>
            </a:r>
            <a:r>
              <a:rPr lang="en-US" dirty="0"/>
              <a:t>, etc…</a:t>
            </a:r>
          </a:p>
          <a:p>
            <a:pPr lvl="1"/>
            <a:r>
              <a:rPr lang="en-US" dirty="0"/>
              <a:t>Identify a method used to configure your test</a:t>
            </a:r>
          </a:p>
          <a:p>
            <a:r>
              <a:rPr lang="en-US" dirty="0" smtClean="0"/>
              <a:t>@</a:t>
            </a:r>
            <a:r>
              <a:rPr lang="en-US" dirty="0"/>
              <a:t>Test</a:t>
            </a:r>
          </a:p>
          <a:p>
            <a:pPr lvl="1"/>
            <a:r>
              <a:rPr lang="en-US" dirty="0"/>
              <a:t>Identify a test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DataProvider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parameters to pass to your test methods</a:t>
            </a:r>
          </a:p>
          <a:p>
            <a:r>
              <a:rPr lang="en-US" dirty="0"/>
              <a:t>@Factory</a:t>
            </a:r>
          </a:p>
          <a:p>
            <a:pPr lvl="1"/>
            <a:r>
              <a:rPr lang="en-US" dirty="0"/>
              <a:t>Create your own test objects at runtime</a:t>
            </a:r>
          </a:p>
        </p:txBody>
      </p:sp>
    </p:spTree>
    <p:extLst>
      <p:ext uri="{BB962C8B-B14F-4D97-AF65-F5344CB8AC3E}">
        <p14:creationId xmlns:p14="http://schemas.microsoft.com/office/powerpoint/2010/main" val="22393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@Test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groups</a:t>
            </a:r>
          </a:p>
          <a:p>
            <a:pPr lvl="1">
              <a:lnSpc>
                <a:spcPct val="90000"/>
              </a:lnSpc>
              <a:buFont typeface="Times" charset="0"/>
              <a:buNone/>
            </a:pPr>
            <a:r>
              <a:rPr lang="en-US" sz="1600" dirty="0"/>
              <a:t>The groups this method belongs to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parameters</a:t>
            </a:r>
          </a:p>
          <a:p>
            <a:pPr lvl="1">
              <a:lnSpc>
                <a:spcPct val="90000"/>
              </a:lnSpc>
              <a:buFont typeface="Times" charset="0"/>
              <a:buNone/>
            </a:pPr>
            <a:r>
              <a:rPr lang="en-US" sz="1600" dirty="0"/>
              <a:t>The parameters that will be passed to your test method, as they are found in </a:t>
            </a:r>
            <a:r>
              <a:rPr lang="en-US" sz="1600" dirty="0" err="1"/>
              <a:t>testng.xml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>
                <a:latin typeface="Courier New" charset="0"/>
              </a:rPr>
              <a:t>dependsOnGroups</a:t>
            </a:r>
            <a:endParaRPr lang="en-US" sz="1600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Times" charset="0"/>
              <a:buNone/>
            </a:pPr>
            <a:r>
              <a:rPr lang="en-US" sz="1600" dirty="0"/>
              <a:t>The list of groups this test method depends on.  </a:t>
            </a:r>
            <a:r>
              <a:rPr lang="en-US" sz="1600" dirty="0" err="1"/>
              <a:t>TestNG</a:t>
            </a:r>
            <a:r>
              <a:rPr lang="en-US" sz="1600" dirty="0"/>
              <a:t> guarantees that all the methods belong to these groups will be run before your method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latin typeface="Courier New" charset="0"/>
              </a:rPr>
              <a:t>timeOut</a:t>
            </a:r>
            <a:endParaRPr lang="en-US" sz="1600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Times" charset="0"/>
              <a:buNone/>
            </a:pPr>
            <a:r>
              <a:rPr lang="en-US" sz="1600" dirty="0"/>
              <a:t>How long </a:t>
            </a:r>
            <a:r>
              <a:rPr lang="en-US" sz="1600" dirty="0" err="1"/>
              <a:t>TestNG</a:t>
            </a:r>
            <a:r>
              <a:rPr lang="en-US" sz="1600" dirty="0"/>
              <a:t> should wait before declaring your test method has failed</a:t>
            </a:r>
            <a:r>
              <a:rPr lang="en-US" sz="1600" dirty="0" smtClean="0"/>
              <a:t>.</a:t>
            </a: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2378096"/>
            <a:ext cx="8638395" cy="419178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Time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@Test(groups = { </a:t>
            </a:r>
            <a:r>
              <a:rPr lang="en-US" sz="1600" dirty="0" smtClean="0">
                <a:latin typeface="Courier New" charset="0"/>
              </a:rPr>
              <a:t>“regression” </a:t>
            </a:r>
            <a:r>
              <a:rPr lang="en-US" sz="1600" dirty="0">
                <a:latin typeface="Courier New" charset="0"/>
              </a:rPr>
              <a:t>},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</a:t>
            </a:r>
            <a:r>
              <a:rPr lang="en-US" sz="1600" dirty="0" err="1">
                <a:latin typeface="Courier New" charset="0"/>
              </a:rPr>
              <a:t>timeOut</a:t>
            </a:r>
            <a:r>
              <a:rPr lang="en-US" sz="1600" dirty="0">
                <a:latin typeface="Courier New" charset="0"/>
              </a:rPr>
              <a:t> = 10000,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</a:t>
            </a:r>
            <a:r>
              <a:rPr lang="en-US" sz="1600" dirty="0" err="1">
                <a:latin typeface="Courier New" charset="0"/>
              </a:rPr>
              <a:t>dependsOnGroups</a:t>
            </a:r>
            <a:r>
              <a:rPr lang="en-US" sz="1600" dirty="0">
                <a:latin typeface="Courier New" charset="0"/>
              </a:rPr>
              <a:t> = { </a:t>
            </a:r>
            <a:r>
              <a:rPr lang="en-US" sz="1600" dirty="0" smtClean="0">
                <a:latin typeface="Courier New" charset="0"/>
              </a:rPr>
              <a:t>“sanity” </a:t>
            </a:r>
            <a:r>
              <a:rPr lang="en-US" sz="1600" dirty="0">
                <a:latin typeface="Courier New" charset="0"/>
              </a:rPr>
              <a:t>})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public void </a:t>
            </a:r>
            <a:r>
              <a:rPr lang="en-US" sz="1600" dirty="0" smtClean="0">
                <a:latin typeface="Courier New" charset="0"/>
              </a:rPr>
              <a:t>test1(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// …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41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756</TotalTime>
  <Words>426</Words>
  <Application>Microsoft Macintosh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Genesis</vt:lpstr>
      <vt:lpstr>TestNG An Introduction</vt:lpstr>
      <vt:lpstr>Agenda</vt:lpstr>
      <vt:lpstr>TestNG Overview</vt:lpstr>
      <vt:lpstr>TestNG Plugins for Eclipse</vt:lpstr>
      <vt:lpstr>TestNG Maven Dependency</vt:lpstr>
      <vt:lpstr>TestNG with Selenium</vt:lpstr>
      <vt:lpstr>TestNG Annotations</vt:lpstr>
      <vt:lpstr>TestNG Annotations</vt:lpstr>
      <vt:lpstr>TestNG Annotations</vt:lpstr>
      <vt:lpstr>TestNG XML</vt:lpstr>
      <vt:lpstr>TestNG XML</vt:lpstr>
      <vt:lpstr>TestNG Parameterized Test</vt:lpstr>
      <vt:lpstr>TestNG Parallel Execution</vt:lpstr>
      <vt:lpstr>Questions</vt:lpstr>
      <vt:lpstr>References</vt:lpstr>
      <vt:lpstr>Thanks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Allure Test Report Framework</dc:title>
  <dc:creator>Shankar Garg</dc:creator>
  <cp:lastModifiedBy>Shankar Garg</cp:lastModifiedBy>
  <cp:revision>57</cp:revision>
  <dcterms:created xsi:type="dcterms:W3CDTF">2015-07-02T05:08:55Z</dcterms:created>
  <dcterms:modified xsi:type="dcterms:W3CDTF">2015-11-19T06:23:52Z</dcterms:modified>
</cp:coreProperties>
</file>