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72" r:id="rId10"/>
    <p:sldId id="271" r:id="rId11"/>
    <p:sldId id="273" r:id="rId12"/>
    <p:sldId id="282" r:id="rId13"/>
    <p:sldId id="281" r:id="rId14"/>
    <p:sldId id="274" r:id="rId15"/>
    <p:sldId id="275" r:id="rId16"/>
    <p:sldId id="276" r:id="rId17"/>
    <p:sldId id="277" r:id="rId18"/>
    <p:sldId id="278" r:id="rId19"/>
    <p:sldId id="279" r:id="rId20"/>
    <p:sldId id="269" r:id="rId21"/>
    <p:sldId id="280" r:id="rId22"/>
    <p:sldId id="27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78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C31E9B-8A25-B045-8C44-BC8003B9732C}" type="doc">
      <dgm:prSet loTypeId="urn:microsoft.com/office/officeart/2005/8/layout/hProcess4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CF00A57-EA94-694C-BC4E-5A30945CEE91}">
      <dgm:prSet phldrT="[Text]"/>
      <dgm:spPr/>
      <dgm:t>
        <a:bodyPr/>
        <a:lstStyle/>
        <a:p>
          <a:r>
            <a:rPr lang="en-US" dirty="0" smtClean="0"/>
            <a:t>Languages</a:t>
          </a:r>
          <a:endParaRPr lang="en-US" dirty="0"/>
        </a:p>
      </dgm:t>
    </dgm:pt>
    <dgm:pt modelId="{1D7A2A05-CD86-554B-9878-AF58F1517B3F}" type="parTrans" cxnId="{6F7D24B0-B847-0C4C-8EF2-3AE245A427FF}">
      <dgm:prSet/>
      <dgm:spPr/>
      <dgm:t>
        <a:bodyPr/>
        <a:lstStyle/>
        <a:p>
          <a:endParaRPr lang="en-US"/>
        </a:p>
      </dgm:t>
    </dgm:pt>
    <dgm:pt modelId="{714C8CF1-CC4C-8540-BF36-9DB5539FA729}" type="sibTrans" cxnId="{6F7D24B0-B847-0C4C-8EF2-3AE245A427FF}">
      <dgm:prSet/>
      <dgm:spPr/>
      <dgm:t>
        <a:bodyPr/>
        <a:lstStyle/>
        <a:p>
          <a:endParaRPr lang="en-US"/>
        </a:p>
      </dgm:t>
    </dgm:pt>
    <dgm:pt modelId="{356B2829-01C2-A941-A40F-56BEE530E943}">
      <dgm:prSet phldrT="[Text]"/>
      <dgm:spPr/>
      <dgm:t>
        <a:bodyPr/>
        <a:lstStyle/>
        <a:p>
          <a:r>
            <a:rPr lang="en-US" dirty="0" smtClean="0"/>
            <a:t>Selenium </a:t>
          </a:r>
          <a:r>
            <a:rPr lang="en-US" dirty="0" err="1" smtClean="0"/>
            <a:t>WebDriver</a:t>
          </a:r>
          <a:endParaRPr lang="en-US" dirty="0"/>
        </a:p>
      </dgm:t>
    </dgm:pt>
    <dgm:pt modelId="{A64BF079-92B7-F042-BFD7-1594253B4B7C}" type="parTrans" cxnId="{9636FFAA-35EB-264A-AF38-DF43F2CA77E0}">
      <dgm:prSet/>
      <dgm:spPr/>
      <dgm:t>
        <a:bodyPr/>
        <a:lstStyle/>
        <a:p>
          <a:endParaRPr lang="en-US"/>
        </a:p>
      </dgm:t>
    </dgm:pt>
    <dgm:pt modelId="{6244DD79-A82D-D947-BCDC-0C4A4F04C134}" type="sibTrans" cxnId="{9636FFAA-35EB-264A-AF38-DF43F2CA77E0}">
      <dgm:prSet/>
      <dgm:spPr/>
      <dgm:t>
        <a:bodyPr/>
        <a:lstStyle/>
        <a:p>
          <a:endParaRPr lang="en-US"/>
        </a:p>
      </dgm:t>
    </dgm:pt>
    <dgm:pt modelId="{5C1A86D8-7A8F-2440-A99C-33D106100D18}">
      <dgm:prSet phldrT="[Text]"/>
      <dgm:spPr/>
      <dgm:t>
        <a:bodyPr/>
        <a:lstStyle/>
        <a:p>
          <a:r>
            <a:rPr lang="en-US" dirty="0" smtClean="0"/>
            <a:t>Browsers</a:t>
          </a:r>
          <a:endParaRPr lang="en-US" dirty="0"/>
        </a:p>
      </dgm:t>
    </dgm:pt>
    <dgm:pt modelId="{A726B65E-E729-5741-9DC0-31BF1C39580B}" type="parTrans" cxnId="{367B8174-4819-DB47-86F7-BFED019FF706}">
      <dgm:prSet/>
      <dgm:spPr/>
      <dgm:t>
        <a:bodyPr/>
        <a:lstStyle/>
        <a:p>
          <a:endParaRPr lang="en-US"/>
        </a:p>
      </dgm:t>
    </dgm:pt>
    <dgm:pt modelId="{79DA682B-60AF-FA43-883B-EC2C8D7B2E85}" type="sibTrans" cxnId="{367B8174-4819-DB47-86F7-BFED019FF706}">
      <dgm:prSet/>
      <dgm:spPr/>
      <dgm:t>
        <a:bodyPr/>
        <a:lstStyle/>
        <a:p>
          <a:endParaRPr lang="en-US"/>
        </a:p>
      </dgm:t>
    </dgm:pt>
    <dgm:pt modelId="{82424398-1ECC-F04C-A73E-12F30ECEF994}" type="pres">
      <dgm:prSet presAssocID="{2BC31E9B-8A25-B045-8C44-BC8003B9732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B40DEAA-2BA9-EA41-8A1F-E76B9B51CEA3}" type="pres">
      <dgm:prSet presAssocID="{2BC31E9B-8A25-B045-8C44-BC8003B9732C}" presName="tSp" presStyleCnt="0"/>
      <dgm:spPr/>
    </dgm:pt>
    <dgm:pt modelId="{CB9C9402-93C2-C54A-BC84-58BA2DDD5717}" type="pres">
      <dgm:prSet presAssocID="{2BC31E9B-8A25-B045-8C44-BC8003B9732C}" presName="bSp" presStyleCnt="0"/>
      <dgm:spPr/>
    </dgm:pt>
    <dgm:pt modelId="{2A6BAF74-6412-994F-82B6-83091698E06C}" type="pres">
      <dgm:prSet presAssocID="{2BC31E9B-8A25-B045-8C44-BC8003B9732C}" presName="process" presStyleCnt="0"/>
      <dgm:spPr/>
    </dgm:pt>
    <dgm:pt modelId="{41713110-FFFF-CE4A-B8A8-3BE38CC9F676}" type="pres">
      <dgm:prSet presAssocID="{9CF00A57-EA94-694C-BC4E-5A30945CEE91}" presName="composite1" presStyleCnt="0"/>
      <dgm:spPr/>
    </dgm:pt>
    <dgm:pt modelId="{97C25CBC-729B-DB44-9D73-CC96896910DE}" type="pres">
      <dgm:prSet presAssocID="{9CF00A57-EA94-694C-BC4E-5A30945CEE91}" presName="dummyNode1" presStyleLbl="node1" presStyleIdx="0" presStyleCnt="3"/>
      <dgm:spPr/>
    </dgm:pt>
    <dgm:pt modelId="{83DA17FC-4823-364F-BBE5-118E98900457}" type="pres">
      <dgm:prSet presAssocID="{9CF00A57-EA94-694C-BC4E-5A30945CEE91}" presName="childNode1" presStyleLbl="bgAcc1" presStyleIdx="0" presStyleCnt="3" custScaleY="1341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E29B4-7721-7B41-B2DC-E6EA4412ABFF}" type="pres">
      <dgm:prSet presAssocID="{9CF00A57-EA94-694C-BC4E-5A30945CEE91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BB891D-D355-1643-9E4A-8310E7FBBF5B}" type="pres">
      <dgm:prSet presAssocID="{9CF00A57-EA94-694C-BC4E-5A30945CEE91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E9BDE-3B2D-FE4E-858B-380B868DE641}" type="pres">
      <dgm:prSet presAssocID="{9CF00A57-EA94-694C-BC4E-5A30945CEE91}" presName="connSite1" presStyleCnt="0"/>
      <dgm:spPr/>
    </dgm:pt>
    <dgm:pt modelId="{DB69B73C-5AE1-9D44-BD81-DE0A9C252EA3}" type="pres">
      <dgm:prSet presAssocID="{714C8CF1-CC4C-8540-BF36-9DB5539FA729}" presName="Name9" presStyleLbl="sibTrans2D1" presStyleIdx="0" presStyleCnt="2"/>
      <dgm:spPr/>
      <dgm:t>
        <a:bodyPr/>
        <a:lstStyle/>
        <a:p>
          <a:endParaRPr lang="en-US"/>
        </a:p>
      </dgm:t>
    </dgm:pt>
    <dgm:pt modelId="{84BE1615-6905-704D-A669-8E1F5060D785}" type="pres">
      <dgm:prSet presAssocID="{356B2829-01C2-A941-A40F-56BEE530E943}" presName="composite2" presStyleCnt="0"/>
      <dgm:spPr/>
    </dgm:pt>
    <dgm:pt modelId="{D05EA00C-9B1F-8C42-A9A2-35A342DDB1EE}" type="pres">
      <dgm:prSet presAssocID="{356B2829-01C2-A941-A40F-56BEE530E943}" presName="dummyNode2" presStyleLbl="node1" presStyleIdx="0" presStyleCnt="3"/>
      <dgm:spPr/>
    </dgm:pt>
    <dgm:pt modelId="{19782948-08EB-7548-BE68-B2CE392CC0CD}" type="pres">
      <dgm:prSet presAssocID="{356B2829-01C2-A941-A40F-56BEE530E943}" presName="childNode2" presStyleLbl="bgAcc1" presStyleIdx="1" presStyleCnt="3" custScaleX="118645" custScaleY="1350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7FF1B4-EE21-4641-B6BA-80B9FE41B783}" type="pres">
      <dgm:prSet presAssocID="{356B2829-01C2-A941-A40F-56BEE530E943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8DF926-A0E4-FC4E-BB09-D4F883D5EF83}" type="pres">
      <dgm:prSet presAssocID="{356B2829-01C2-A941-A40F-56BEE530E943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A3DB96-450A-D946-84C7-544FB8F74A8E}" type="pres">
      <dgm:prSet presAssocID="{356B2829-01C2-A941-A40F-56BEE530E943}" presName="connSite2" presStyleCnt="0"/>
      <dgm:spPr/>
    </dgm:pt>
    <dgm:pt modelId="{C5E44CDE-E095-4846-BDFB-472DBB497FAE}" type="pres">
      <dgm:prSet presAssocID="{6244DD79-A82D-D947-BCDC-0C4A4F04C134}" presName="Name18" presStyleLbl="sibTrans2D1" presStyleIdx="1" presStyleCnt="2"/>
      <dgm:spPr/>
      <dgm:t>
        <a:bodyPr/>
        <a:lstStyle/>
        <a:p>
          <a:endParaRPr lang="en-US"/>
        </a:p>
      </dgm:t>
    </dgm:pt>
    <dgm:pt modelId="{02784E7F-D995-F349-8110-0E3F171595EE}" type="pres">
      <dgm:prSet presAssocID="{5C1A86D8-7A8F-2440-A99C-33D106100D18}" presName="composite1" presStyleCnt="0"/>
      <dgm:spPr/>
    </dgm:pt>
    <dgm:pt modelId="{6BAAF916-15D9-7E4C-9226-1A4188E104EF}" type="pres">
      <dgm:prSet presAssocID="{5C1A86D8-7A8F-2440-A99C-33D106100D18}" presName="dummyNode1" presStyleLbl="node1" presStyleIdx="1" presStyleCnt="3"/>
      <dgm:spPr/>
    </dgm:pt>
    <dgm:pt modelId="{AB7E6D20-4CFE-2548-9A9B-AD49A79D6916}" type="pres">
      <dgm:prSet presAssocID="{5C1A86D8-7A8F-2440-A99C-33D106100D18}" presName="childNode1" presStyleLbl="bgAcc1" presStyleIdx="2" presStyleCnt="3" custScaleX="108225" custScaleY="1277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311649-CB6B-5F4B-BCD2-7C46CEAE0E24}" type="pres">
      <dgm:prSet presAssocID="{5C1A86D8-7A8F-2440-A99C-33D106100D18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A0B32A-3996-0043-8828-6431284B3E0B}" type="pres">
      <dgm:prSet presAssocID="{5C1A86D8-7A8F-2440-A99C-33D106100D18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1F841B-BF91-E943-A640-87537E2CBA72}" type="pres">
      <dgm:prSet presAssocID="{5C1A86D8-7A8F-2440-A99C-33D106100D18}" presName="connSite1" presStyleCnt="0"/>
      <dgm:spPr/>
    </dgm:pt>
  </dgm:ptLst>
  <dgm:cxnLst>
    <dgm:cxn modelId="{367B8174-4819-DB47-86F7-BFED019FF706}" srcId="{2BC31E9B-8A25-B045-8C44-BC8003B9732C}" destId="{5C1A86D8-7A8F-2440-A99C-33D106100D18}" srcOrd="2" destOrd="0" parTransId="{A726B65E-E729-5741-9DC0-31BF1C39580B}" sibTransId="{79DA682B-60AF-FA43-883B-EC2C8D7B2E85}"/>
    <dgm:cxn modelId="{840AB183-DE39-884F-B53E-3D410F53A5C7}" type="presOf" srcId="{356B2829-01C2-A941-A40F-56BEE530E943}" destId="{998DF926-A0E4-FC4E-BB09-D4F883D5EF83}" srcOrd="0" destOrd="0" presId="urn:microsoft.com/office/officeart/2005/8/layout/hProcess4"/>
    <dgm:cxn modelId="{9636FFAA-35EB-264A-AF38-DF43F2CA77E0}" srcId="{2BC31E9B-8A25-B045-8C44-BC8003B9732C}" destId="{356B2829-01C2-A941-A40F-56BEE530E943}" srcOrd="1" destOrd="0" parTransId="{A64BF079-92B7-F042-BFD7-1594253B4B7C}" sibTransId="{6244DD79-A82D-D947-BCDC-0C4A4F04C134}"/>
    <dgm:cxn modelId="{6F7D24B0-B847-0C4C-8EF2-3AE245A427FF}" srcId="{2BC31E9B-8A25-B045-8C44-BC8003B9732C}" destId="{9CF00A57-EA94-694C-BC4E-5A30945CEE91}" srcOrd="0" destOrd="0" parTransId="{1D7A2A05-CD86-554B-9878-AF58F1517B3F}" sibTransId="{714C8CF1-CC4C-8540-BF36-9DB5539FA729}"/>
    <dgm:cxn modelId="{B50298AB-13A9-514F-B7BA-B8D634AECCBC}" type="presOf" srcId="{5C1A86D8-7A8F-2440-A99C-33D106100D18}" destId="{06A0B32A-3996-0043-8828-6431284B3E0B}" srcOrd="0" destOrd="0" presId="urn:microsoft.com/office/officeart/2005/8/layout/hProcess4"/>
    <dgm:cxn modelId="{DD015B75-08BD-A746-A6B8-51A9FE694FCE}" type="presOf" srcId="{714C8CF1-CC4C-8540-BF36-9DB5539FA729}" destId="{DB69B73C-5AE1-9D44-BD81-DE0A9C252EA3}" srcOrd="0" destOrd="0" presId="urn:microsoft.com/office/officeart/2005/8/layout/hProcess4"/>
    <dgm:cxn modelId="{2CED5A56-66CB-6942-80E5-D224C09DB2C2}" type="presOf" srcId="{2BC31E9B-8A25-B045-8C44-BC8003B9732C}" destId="{82424398-1ECC-F04C-A73E-12F30ECEF994}" srcOrd="0" destOrd="0" presId="urn:microsoft.com/office/officeart/2005/8/layout/hProcess4"/>
    <dgm:cxn modelId="{497DBB46-A3FC-B648-A00A-CAD631CF2C2B}" type="presOf" srcId="{6244DD79-A82D-D947-BCDC-0C4A4F04C134}" destId="{C5E44CDE-E095-4846-BDFB-472DBB497FAE}" srcOrd="0" destOrd="0" presId="urn:microsoft.com/office/officeart/2005/8/layout/hProcess4"/>
    <dgm:cxn modelId="{ACF4D839-3971-E747-918B-45C041EC29FA}" type="presOf" srcId="{9CF00A57-EA94-694C-BC4E-5A30945CEE91}" destId="{44BB891D-D355-1643-9E4A-8310E7FBBF5B}" srcOrd="0" destOrd="0" presId="urn:microsoft.com/office/officeart/2005/8/layout/hProcess4"/>
    <dgm:cxn modelId="{1CB3B4FB-A4C5-E54B-8DF2-5586E9808985}" type="presParOf" srcId="{82424398-1ECC-F04C-A73E-12F30ECEF994}" destId="{CB40DEAA-2BA9-EA41-8A1F-E76B9B51CEA3}" srcOrd="0" destOrd="0" presId="urn:microsoft.com/office/officeart/2005/8/layout/hProcess4"/>
    <dgm:cxn modelId="{3D445395-152A-8349-AB17-04DE3A724AC6}" type="presParOf" srcId="{82424398-1ECC-F04C-A73E-12F30ECEF994}" destId="{CB9C9402-93C2-C54A-BC84-58BA2DDD5717}" srcOrd="1" destOrd="0" presId="urn:microsoft.com/office/officeart/2005/8/layout/hProcess4"/>
    <dgm:cxn modelId="{B51826D7-445E-5549-9E80-3D48A1E9131C}" type="presParOf" srcId="{82424398-1ECC-F04C-A73E-12F30ECEF994}" destId="{2A6BAF74-6412-994F-82B6-83091698E06C}" srcOrd="2" destOrd="0" presId="urn:microsoft.com/office/officeart/2005/8/layout/hProcess4"/>
    <dgm:cxn modelId="{2269C90C-F802-4540-BA26-A0C809F212C0}" type="presParOf" srcId="{2A6BAF74-6412-994F-82B6-83091698E06C}" destId="{41713110-FFFF-CE4A-B8A8-3BE38CC9F676}" srcOrd="0" destOrd="0" presId="urn:microsoft.com/office/officeart/2005/8/layout/hProcess4"/>
    <dgm:cxn modelId="{98BBCC23-BB43-D548-92D9-F2614A9F2BDF}" type="presParOf" srcId="{41713110-FFFF-CE4A-B8A8-3BE38CC9F676}" destId="{97C25CBC-729B-DB44-9D73-CC96896910DE}" srcOrd="0" destOrd="0" presId="urn:microsoft.com/office/officeart/2005/8/layout/hProcess4"/>
    <dgm:cxn modelId="{B01F24AC-4F93-144B-9036-DBA4B4A439E8}" type="presParOf" srcId="{41713110-FFFF-CE4A-B8A8-3BE38CC9F676}" destId="{83DA17FC-4823-364F-BBE5-118E98900457}" srcOrd="1" destOrd="0" presId="urn:microsoft.com/office/officeart/2005/8/layout/hProcess4"/>
    <dgm:cxn modelId="{DA74F71F-49CB-864B-BF31-7EAE6E51B8C5}" type="presParOf" srcId="{41713110-FFFF-CE4A-B8A8-3BE38CC9F676}" destId="{312E29B4-7721-7B41-B2DC-E6EA4412ABFF}" srcOrd="2" destOrd="0" presId="urn:microsoft.com/office/officeart/2005/8/layout/hProcess4"/>
    <dgm:cxn modelId="{2A3B0D75-3C3B-C645-B585-669CD440C605}" type="presParOf" srcId="{41713110-FFFF-CE4A-B8A8-3BE38CC9F676}" destId="{44BB891D-D355-1643-9E4A-8310E7FBBF5B}" srcOrd="3" destOrd="0" presId="urn:microsoft.com/office/officeart/2005/8/layout/hProcess4"/>
    <dgm:cxn modelId="{6EAA86CB-242D-8F49-B7FD-29B622793B29}" type="presParOf" srcId="{41713110-FFFF-CE4A-B8A8-3BE38CC9F676}" destId="{312E9BDE-3B2D-FE4E-858B-380B868DE641}" srcOrd="4" destOrd="0" presId="urn:microsoft.com/office/officeart/2005/8/layout/hProcess4"/>
    <dgm:cxn modelId="{A8FBAEC0-55D6-1641-9D41-46CA5EFABF9F}" type="presParOf" srcId="{2A6BAF74-6412-994F-82B6-83091698E06C}" destId="{DB69B73C-5AE1-9D44-BD81-DE0A9C252EA3}" srcOrd="1" destOrd="0" presId="urn:microsoft.com/office/officeart/2005/8/layout/hProcess4"/>
    <dgm:cxn modelId="{F0C3CBC1-CE46-7341-86ED-692F71D963D9}" type="presParOf" srcId="{2A6BAF74-6412-994F-82B6-83091698E06C}" destId="{84BE1615-6905-704D-A669-8E1F5060D785}" srcOrd="2" destOrd="0" presId="urn:microsoft.com/office/officeart/2005/8/layout/hProcess4"/>
    <dgm:cxn modelId="{9C219C3A-22C1-7C47-88D3-4F787506BB8A}" type="presParOf" srcId="{84BE1615-6905-704D-A669-8E1F5060D785}" destId="{D05EA00C-9B1F-8C42-A9A2-35A342DDB1EE}" srcOrd="0" destOrd="0" presId="urn:microsoft.com/office/officeart/2005/8/layout/hProcess4"/>
    <dgm:cxn modelId="{3177806F-DCF9-FC40-8D55-EA49711E3DBC}" type="presParOf" srcId="{84BE1615-6905-704D-A669-8E1F5060D785}" destId="{19782948-08EB-7548-BE68-B2CE392CC0CD}" srcOrd="1" destOrd="0" presId="urn:microsoft.com/office/officeart/2005/8/layout/hProcess4"/>
    <dgm:cxn modelId="{B65D203A-1BD8-BA48-A706-ADADA58B9E4A}" type="presParOf" srcId="{84BE1615-6905-704D-A669-8E1F5060D785}" destId="{1A7FF1B4-EE21-4641-B6BA-80B9FE41B783}" srcOrd="2" destOrd="0" presId="urn:microsoft.com/office/officeart/2005/8/layout/hProcess4"/>
    <dgm:cxn modelId="{E0570DE2-C91B-434C-966E-B24BAD3F03F2}" type="presParOf" srcId="{84BE1615-6905-704D-A669-8E1F5060D785}" destId="{998DF926-A0E4-FC4E-BB09-D4F883D5EF83}" srcOrd="3" destOrd="0" presId="urn:microsoft.com/office/officeart/2005/8/layout/hProcess4"/>
    <dgm:cxn modelId="{9BFF99BF-38BF-FB45-ABCB-9D7C66548A4C}" type="presParOf" srcId="{84BE1615-6905-704D-A669-8E1F5060D785}" destId="{0BA3DB96-450A-D946-84C7-544FB8F74A8E}" srcOrd="4" destOrd="0" presId="urn:microsoft.com/office/officeart/2005/8/layout/hProcess4"/>
    <dgm:cxn modelId="{A6F8FCD2-2CF0-7940-8F83-A6CD97DF842A}" type="presParOf" srcId="{2A6BAF74-6412-994F-82B6-83091698E06C}" destId="{C5E44CDE-E095-4846-BDFB-472DBB497FAE}" srcOrd="3" destOrd="0" presId="urn:microsoft.com/office/officeart/2005/8/layout/hProcess4"/>
    <dgm:cxn modelId="{79E4A62B-E57E-A041-9374-518F7C99E624}" type="presParOf" srcId="{2A6BAF74-6412-994F-82B6-83091698E06C}" destId="{02784E7F-D995-F349-8110-0E3F171595EE}" srcOrd="4" destOrd="0" presId="urn:microsoft.com/office/officeart/2005/8/layout/hProcess4"/>
    <dgm:cxn modelId="{C8CE2194-DBAA-1448-B939-A0CD08760704}" type="presParOf" srcId="{02784E7F-D995-F349-8110-0E3F171595EE}" destId="{6BAAF916-15D9-7E4C-9226-1A4188E104EF}" srcOrd="0" destOrd="0" presId="urn:microsoft.com/office/officeart/2005/8/layout/hProcess4"/>
    <dgm:cxn modelId="{4FE01222-59CB-D64E-A0C5-6BB5864042FB}" type="presParOf" srcId="{02784E7F-D995-F349-8110-0E3F171595EE}" destId="{AB7E6D20-4CFE-2548-9A9B-AD49A79D6916}" srcOrd="1" destOrd="0" presId="urn:microsoft.com/office/officeart/2005/8/layout/hProcess4"/>
    <dgm:cxn modelId="{C0ABFCC2-91E3-6C40-A191-EBADD3DEF3B9}" type="presParOf" srcId="{02784E7F-D995-F349-8110-0E3F171595EE}" destId="{A7311649-CB6B-5F4B-BCD2-7C46CEAE0E24}" srcOrd="2" destOrd="0" presId="urn:microsoft.com/office/officeart/2005/8/layout/hProcess4"/>
    <dgm:cxn modelId="{FF613874-369D-2042-8BF9-0975A5BDC658}" type="presParOf" srcId="{02784E7F-D995-F349-8110-0E3F171595EE}" destId="{06A0B32A-3996-0043-8828-6431284B3E0B}" srcOrd="3" destOrd="0" presId="urn:microsoft.com/office/officeart/2005/8/layout/hProcess4"/>
    <dgm:cxn modelId="{FDC33BC5-6977-564F-8AD4-D74C96FB9D96}" type="presParOf" srcId="{02784E7F-D995-F349-8110-0E3F171595EE}" destId="{7C1F841B-BF91-E943-A640-87537E2CBA72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DA17FC-4823-364F-BBE5-118E98900457}">
      <dsp:nvSpPr>
        <dsp:cNvPr id="0" name=""/>
        <dsp:cNvSpPr/>
      </dsp:nvSpPr>
      <dsp:spPr>
        <a:xfrm>
          <a:off x="4352" y="1093890"/>
          <a:ext cx="2040972" cy="2258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69B73C-5AE1-9D44-BD81-DE0A9C252EA3}">
      <dsp:nvSpPr>
        <dsp:cNvPr id="0" name=""/>
        <dsp:cNvSpPr/>
      </dsp:nvSpPr>
      <dsp:spPr>
        <a:xfrm>
          <a:off x="1149497" y="1663424"/>
          <a:ext cx="2403685" cy="2403685"/>
        </a:xfrm>
        <a:prstGeom prst="leftCircularArrow">
          <a:avLst>
            <a:gd name="adj1" fmla="val 2595"/>
            <a:gd name="adj2" fmla="val 315168"/>
            <a:gd name="adj3" fmla="val 2090768"/>
            <a:gd name="adj4" fmla="val 9024579"/>
            <a:gd name="adj5" fmla="val 3027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alpha val="100000"/>
                <a:satMod val="150000"/>
              </a:schemeClr>
            </a:gs>
            <a:gs pos="40000">
              <a:schemeClr val="accent2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15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</a:gsLst>
          <a:lin ang="5400000" scaled="0"/>
        </a:gradFill>
        <a:ln>
          <a:noFill/>
        </a:ln>
        <a:effectLst>
          <a:outerShdw blurRad="88900" dist="50800" dir="11400000" sx="102000" sy="101000" algn="tl" rotWithShape="0">
            <a:srgbClr val="000000">
              <a:alpha val="35000"/>
            </a:srgbClr>
          </a:outerShdw>
        </a:effectLst>
        <a:scene3d>
          <a:camera prst="perspectiveFront" fov="4800000"/>
          <a:lightRig rig="morning" dir="tl"/>
        </a:scene3d>
        <a:sp3d prstMaterial="softmetal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BB891D-D355-1643-9E4A-8310E7FBBF5B}">
      <dsp:nvSpPr>
        <dsp:cNvPr id="0" name=""/>
        <dsp:cNvSpPr/>
      </dsp:nvSpPr>
      <dsp:spPr>
        <a:xfrm>
          <a:off x="457902" y="2703920"/>
          <a:ext cx="1814197" cy="7214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alpha val="100000"/>
                <a:satMod val="150000"/>
              </a:schemeClr>
            </a:gs>
            <a:gs pos="40000">
              <a:schemeClr val="accent2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15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</a:gsLst>
          <a:lin ang="5400000" scaled="0"/>
        </a:gradFill>
        <a:ln>
          <a:noFill/>
        </a:ln>
        <a:effectLst>
          <a:outerShdw blurRad="88900" dist="50800" dir="11400000" sx="102000" sy="101000" algn="tl" rotWithShape="0">
            <a:srgbClr val="000000">
              <a:alpha val="35000"/>
            </a:srgbClr>
          </a:outerShdw>
        </a:effectLst>
        <a:scene3d>
          <a:camera prst="perspectiveFront" fov="4800000"/>
          <a:lightRig rig="morning" dir="tl"/>
        </a:scene3d>
        <a:sp3d prstMaterial="softmetal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Languages</a:t>
          </a:r>
          <a:endParaRPr lang="en-US" sz="2200" kern="1200" dirty="0"/>
        </a:p>
      </dsp:txBody>
      <dsp:txXfrm>
        <a:off x="479032" y="2725050"/>
        <a:ext cx="1771937" cy="679186"/>
      </dsp:txXfrm>
    </dsp:sp>
    <dsp:sp modelId="{19782948-08EB-7548-BE68-B2CE392CC0CD}">
      <dsp:nvSpPr>
        <dsp:cNvPr id="0" name=""/>
        <dsp:cNvSpPr/>
      </dsp:nvSpPr>
      <dsp:spPr>
        <a:xfrm>
          <a:off x="2569105" y="1082512"/>
          <a:ext cx="2421511" cy="22725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4919015"/>
              <a:satOff val="-274"/>
              <a:lumOff val="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E44CDE-E095-4846-BDFB-472DBB497FAE}">
      <dsp:nvSpPr>
        <dsp:cNvPr id="0" name=""/>
        <dsp:cNvSpPr/>
      </dsp:nvSpPr>
      <dsp:spPr>
        <a:xfrm>
          <a:off x="3895348" y="339834"/>
          <a:ext cx="2542191" cy="2542191"/>
        </a:xfrm>
        <a:prstGeom prst="circularArrow">
          <a:avLst>
            <a:gd name="adj1" fmla="val 2453"/>
            <a:gd name="adj2" fmla="val 297021"/>
            <a:gd name="adj3" fmla="val 19528189"/>
            <a:gd name="adj4" fmla="val 12576231"/>
            <a:gd name="adj5" fmla="val 2862"/>
          </a:avLst>
        </a:prstGeom>
        <a:gradFill rotWithShape="0">
          <a:gsLst>
            <a:gs pos="0">
              <a:schemeClr val="accent2">
                <a:hueOff val="9838030"/>
                <a:satOff val="-548"/>
                <a:lumOff val="1176"/>
                <a:alphaOff val="0"/>
                <a:tint val="50000"/>
                <a:shade val="100000"/>
                <a:alpha val="100000"/>
                <a:satMod val="150000"/>
              </a:schemeClr>
            </a:gs>
            <a:gs pos="40000">
              <a:schemeClr val="accent2">
                <a:hueOff val="9838030"/>
                <a:satOff val="-548"/>
                <a:lumOff val="1176"/>
                <a:alphaOff val="0"/>
                <a:tint val="70000"/>
                <a:shade val="100000"/>
                <a:alpha val="100000"/>
                <a:satMod val="150000"/>
              </a:schemeClr>
            </a:gs>
            <a:gs pos="100000">
              <a:schemeClr val="accent2">
                <a:hueOff val="9838030"/>
                <a:satOff val="-548"/>
                <a:lumOff val="1176"/>
                <a:alphaOff val="0"/>
                <a:shade val="90000"/>
                <a:satMod val="110000"/>
              </a:schemeClr>
            </a:gs>
          </a:gsLst>
          <a:lin ang="5400000" scaled="0"/>
        </a:gradFill>
        <a:ln>
          <a:noFill/>
        </a:ln>
        <a:effectLst>
          <a:outerShdw blurRad="88900" dist="50800" dir="11400000" sx="102000" sy="101000" algn="tl" rotWithShape="0">
            <a:srgbClr val="000000">
              <a:alpha val="35000"/>
            </a:srgbClr>
          </a:outerShdw>
        </a:effectLst>
        <a:scene3d>
          <a:camera prst="perspectiveFront" fov="4800000"/>
          <a:lightRig rig="morning" dir="tl"/>
        </a:scene3d>
        <a:sp3d prstMaterial="softmetal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8DF926-A0E4-FC4E-BB09-D4F883D5EF83}">
      <dsp:nvSpPr>
        <dsp:cNvPr id="0" name=""/>
        <dsp:cNvSpPr/>
      </dsp:nvSpPr>
      <dsp:spPr>
        <a:xfrm>
          <a:off x="3212924" y="1016387"/>
          <a:ext cx="1814197" cy="7214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4919015"/>
                <a:satOff val="-274"/>
                <a:lumOff val="588"/>
                <a:alphaOff val="0"/>
                <a:tint val="50000"/>
                <a:shade val="100000"/>
                <a:alpha val="100000"/>
                <a:satMod val="150000"/>
              </a:schemeClr>
            </a:gs>
            <a:gs pos="40000">
              <a:schemeClr val="accent2">
                <a:hueOff val="4919015"/>
                <a:satOff val="-274"/>
                <a:lumOff val="588"/>
                <a:alphaOff val="0"/>
                <a:tint val="70000"/>
                <a:shade val="100000"/>
                <a:alpha val="100000"/>
                <a:satMod val="150000"/>
              </a:schemeClr>
            </a:gs>
            <a:gs pos="100000">
              <a:schemeClr val="accent2">
                <a:hueOff val="4919015"/>
                <a:satOff val="-274"/>
                <a:lumOff val="588"/>
                <a:alphaOff val="0"/>
                <a:shade val="90000"/>
                <a:satMod val="110000"/>
              </a:schemeClr>
            </a:gs>
          </a:gsLst>
          <a:lin ang="5400000" scaled="0"/>
        </a:gradFill>
        <a:ln>
          <a:noFill/>
        </a:ln>
        <a:effectLst>
          <a:outerShdw blurRad="88900" dist="50800" dir="11400000" sx="102000" sy="101000" algn="tl" rotWithShape="0">
            <a:srgbClr val="000000">
              <a:alpha val="35000"/>
            </a:srgbClr>
          </a:outerShdw>
        </a:effectLst>
        <a:scene3d>
          <a:camera prst="perspectiveFront" fov="4800000"/>
          <a:lightRig rig="morning" dir="tl"/>
        </a:scene3d>
        <a:sp3d prstMaterial="softmetal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Selenium </a:t>
          </a:r>
          <a:r>
            <a:rPr lang="en-US" sz="2200" kern="1200" dirty="0" err="1" smtClean="0"/>
            <a:t>WebDriver</a:t>
          </a:r>
          <a:endParaRPr lang="en-US" sz="2200" kern="1200" dirty="0"/>
        </a:p>
      </dsp:txBody>
      <dsp:txXfrm>
        <a:off x="3234054" y="1037517"/>
        <a:ext cx="1771937" cy="679186"/>
      </dsp:txXfrm>
    </dsp:sp>
    <dsp:sp modelId="{AB7E6D20-4CFE-2548-9A9B-AD49A79D6916}">
      <dsp:nvSpPr>
        <dsp:cNvPr id="0" name=""/>
        <dsp:cNvSpPr/>
      </dsp:nvSpPr>
      <dsp:spPr>
        <a:xfrm>
          <a:off x="5324128" y="1147674"/>
          <a:ext cx="2208841" cy="21497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9838030"/>
              <a:satOff val="-548"/>
              <a:lumOff val="117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A0B32A-3996-0043-8828-6431284B3E0B}">
      <dsp:nvSpPr>
        <dsp:cNvPr id="0" name=""/>
        <dsp:cNvSpPr/>
      </dsp:nvSpPr>
      <dsp:spPr>
        <a:xfrm>
          <a:off x="5861612" y="2703533"/>
          <a:ext cx="1814197" cy="7214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9838030"/>
                <a:satOff val="-548"/>
                <a:lumOff val="1176"/>
                <a:alphaOff val="0"/>
                <a:tint val="50000"/>
                <a:shade val="100000"/>
                <a:alpha val="100000"/>
                <a:satMod val="150000"/>
              </a:schemeClr>
            </a:gs>
            <a:gs pos="40000">
              <a:schemeClr val="accent2">
                <a:hueOff val="9838030"/>
                <a:satOff val="-548"/>
                <a:lumOff val="1176"/>
                <a:alphaOff val="0"/>
                <a:tint val="70000"/>
                <a:shade val="100000"/>
                <a:alpha val="100000"/>
                <a:satMod val="150000"/>
              </a:schemeClr>
            </a:gs>
            <a:gs pos="100000">
              <a:schemeClr val="accent2">
                <a:hueOff val="9838030"/>
                <a:satOff val="-548"/>
                <a:lumOff val="1176"/>
                <a:alphaOff val="0"/>
                <a:shade val="90000"/>
                <a:satMod val="110000"/>
              </a:schemeClr>
            </a:gs>
          </a:gsLst>
          <a:lin ang="5400000" scaled="0"/>
        </a:gradFill>
        <a:ln>
          <a:noFill/>
        </a:ln>
        <a:effectLst>
          <a:outerShdw blurRad="88900" dist="50800" dir="11400000" sx="102000" sy="101000" algn="tl" rotWithShape="0">
            <a:srgbClr val="000000">
              <a:alpha val="35000"/>
            </a:srgbClr>
          </a:outerShdw>
        </a:effectLst>
        <a:scene3d>
          <a:camera prst="perspectiveFront" fov="4800000"/>
          <a:lightRig rig="morning" dir="tl"/>
        </a:scene3d>
        <a:sp3d prstMaterial="softmetal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Browsers</a:t>
          </a:r>
          <a:endParaRPr lang="en-US" sz="2200" kern="1200" dirty="0"/>
        </a:p>
      </dsp:txBody>
      <dsp:txXfrm>
        <a:off x="5882742" y="2724663"/>
        <a:ext cx="1771937" cy="6791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19/11/15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19/11/15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19/11/15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19/11/15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19/11/15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19/11/15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19/11/15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19/11/15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19/11/15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19/11/15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19/11/15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19/11/15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19/11/15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de.google.com/p/selenium/wiki/WebDriverJs" TargetMode="External"/><Relationship Id="rId3" Type="http://schemas.openxmlformats.org/officeDocument/2006/relationships/hyperlink" Target="http://selenium.googlecode.com/git/docs/api/javascript/index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Automated Testing using </a:t>
            </a:r>
            <a:r>
              <a:rPr lang="en-US" b="1" dirty="0" err="1"/>
              <a:t>WebDriver</a:t>
            </a:r>
            <a:r>
              <a:rPr lang="en-US" b="1" dirty="0"/>
              <a:t> 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731333"/>
            <a:ext cx="8228013" cy="1066800"/>
          </a:xfrm>
        </p:spPr>
        <p:txBody>
          <a:bodyPr>
            <a:normAutofit lnSpcReduction="10000"/>
          </a:bodyPr>
          <a:lstStyle/>
          <a:p>
            <a:r>
              <a:rPr lang="en-US" sz="3200" dirty="0" err="1" smtClean="0"/>
              <a:t>Abhishek</a:t>
            </a:r>
            <a:r>
              <a:rPr lang="en-US" sz="3200" dirty="0" smtClean="0"/>
              <a:t> </a:t>
            </a:r>
            <a:r>
              <a:rPr lang="en-US" sz="3200" dirty="0" err="1" smtClean="0"/>
              <a:t>Yadav</a:t>
            </a:r>
            <a:endParaRPr lang="en-US" sz="3200" dirty="0" smtClean="0"/>
          </a:p>
          <a:p>
            <a:r>
              <a:rPr lang="en-US" dirty="0" smtClean="0"/>
              <a:t>XKE – 10</a:t>
            </a:r>
            <a:r>
              <a:rPr lang="en-US" baseline="30000" dirty="0" smtClean="0"/>
              <a:t>th</a:t>
            </a:r>
            <a:r>
              <a:rPr lang="en-US" dirty="0" smtClean="0"/>
              <a:t> Sept </a:t>
            </a:r>
            <a:r>
              <a:rPr lang="en-US" dirty="0" smtClean="0"/>
              <a:t>2015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yadavgabhi</a:t>
            </a:r>
            <a:r>
              <a:rPr lang="en-US" dirty="0"/>
              <a:t>/</a:t>
            </a:r>
            <a:r>
              <a:rPr lang="en-US" dirty="0" err="1"/>
              <a:t>WebDriverJS</a:t>
            </a:r>
            <a:r>
              <a:rPr lang="en-US" dirty="0"/>
              <a:t>-examples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201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Browser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97876" y="2634225"/>
            <a:ext cx="8638395" cy="1834550"/>
          </a:xfrm>
        </p:spPr>
        <p:txBody>
          <a:bodyPr>
            <a:normAutofit/>
          </a:bodyPr>
          <a:lstStyle/>
          <a:p>
            <a:r>
              <a:rPr lang="en-US" b="1" dirty="0" smtClean="0"/>
              <a:t>Install </a:t>
            </a:r>
            <a:r>
              <a:rPr lang="en-US" b="1" dirty="0" err="1" smtClean="0"/>
              <a:t>ChromeDriver</a:t>
            </a:r>
            <a:endParaRPr lang="en-US" b="1" dirty="0" smtClean="0"/>
          </a:p>
          <a:p>
            <a:endParaRPr lang="en-US" b="1" dirty="0" smtClean="0"/>
          </a:p>
          <a:p>
            <a:pPr marL="692150" lvl="2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https://</a:t>
            </a:r>
            <a:r>
              <a:rPr lang="en-US" sz="2400" dirty="0" err="1">
                <a:solidFill>
                  <a:schemeClr val="accent1"/>
                </a:solidFill>
              </a:rPr>
              <a:t>code.google.com</a:t>
            </a:r>
            <a:r>
              <a:rPr lang="en-US" sz="2400" dirty="0">
                <a:solidFill>
                  <a:schemeClr val="accent1"/>
                </a:solidFill>
              </a:rPr>
              <a:t>/p/</a:t>
            </a:r>
            <a:r>
              <a:rPr lang="en-US" sz="2400" dirty="0" err="1">
                <a:solidFill>
                  <a:schemeClr val="accent1"/>
                </a:solidFill>
              </a:rPr>
              <a:t>chromedriver</a:t>
            </a:r>
            <a:r>
              <a:rPr lang="en-US" sz="2400" dirty="0">
                <a:solidFill>
                  <a:schemeClr val="accent1"/>
                </a:solidFill>
              </a:rPr>
              <a:t>/downloads/list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713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Browser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58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97876" y="2634224"/>
            <a:ext cx="8638395" cy="3857257"/>
          </a:xfrm>
        </p:spPr>
        <p:txBody>
          <a:bodyPr>
            <a:normAutofit/>
          </a:bodyPr>
          <a:lstStyle/>
          <a:p>
            <a:r>
              <a:rPr lang="en-US" dirty="0"/>
              <a:t>A promise is an object that represents a value, or the eventual computation of a value. </a:t>
            </a:r>
            <a:endParaRPr lang="en-US" dirty="0" smtClean="0"/>
          </a:p>
          <a:p>
            <a:r>
              <a:rPr lang="en-US" dirty="0" smtClean="0"/>
              <a:t>Every </a:t>
            </a:r>
            <a:r>
              <a:rPr lang="en-US" dirty="0"/>
              <a:t>promise starts in a </a:t>
            </a:r>
            <a:r>
              <a:rPr lang="en-US" i="1" dirty="0"/>
              <a:t>pending</a:t>
            </a:r>
            <a:r>
              <a:rPr lang="en-US" dirty="0"/>
              <a:t> state and may either be successfully </a:t>
            </a:r>
            <a:r>
              <a:rPr lang="en-US" i="1" dirty="0"/>
              <a:t>resolved</a:t>
            </a:r>
            <a:r>
              <a:rPr lang="en-US" dirty="0"/>
              <a:t> with a value or it may be </a:t>
            </a:r>
            <a:r>
              <a:rPr lang="en-US" i="1" dirty="0"/>
              <a:t>rejected</a:t>
            </a:r>
            <a:r>
              <a:rPr lang="en-US" dirty="0"/>
              <a:t> to designate an error. </a:t>
            </a:r>
            <a:endParaRPr lang="en-US" dirty="0" smtClean="0"/>
          </a:p>
          <a:p>
            <a:r>
              <a:rPr lang="en-US" dirty="0" smtClean="0"/>
              <a:t>Once </a:t>
            </a:r>
            <a:r>
              <a:rPr lang="en-US" dirty="0"/>
              <a:t>a promise transitions from the pending state, it becomes immutable and cannot change state again.</a:t>
            </a:r>
          </a:p>
        </p:txBody>
      </p:sp>
    </p:spTree>
    <p:extLst>
      <p:ext uri="{BB962C8B-B14F-4D97-AF65-F5344CB8AC3E}">
        <p14:creationId xmlns:p14="http://schemas.microsoft.com/office/powerpoint/2010/main" val="1834648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418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Components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97876" y="2634224"/>
            <a:ext cx="8638395" cy="3935657"/>
          </a:xfrm>
        </p:spPr>
        <p:txBody>
          <a:bodyPr>
            <a:normAutofit/>
          </a:bodyPr>
          <a:lstStyle/>
          <a:p>
            <a:r>
              <a:rPr lang="pl-PL" sz="2400" b="1" dirty="0" err="1" smtClean="0"/>
              <a:t>WebDriver</a:t>
            </a:r>
            <a:endParaRPr lang="pl-PL" sz="2400" b="1" dirty="0"/>
          </a:p>
          <a:p>
            <a:r>
              <a:rPr lang="pl-PL" sz="2400" b="1" dirty="0" err="1" smtClean="0"/>
              <a:t>WebElement</a:t>
            </a:r>
            <a:endParaRPr lang="pl-PL" sz="2400" b="1" dirty="0"/>
          </a:p>
          <a:p>
            <a:r>
              <a:rPr lang="pl-PL" sz="2400" b="1" dirty="0" smtClean="0"/>
              <a:t>By</a:t>
            </a:r>
            <a:endParaRPr lang="pl-PL" sz="2400" b="1" dirty="0"/>
          </a:p>
          <a:p>
            <a:r>
              <a:rPr lang="pl-PL" sz="2400" b="1" dirty="0" err="1" smtClean="0"/>
              <a:t>Options</a:t>
            </a:r>
            <a:endParaRPr lang="pl-PL" sz="2400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79716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WebDriver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97876" y="2634224"/>
            <a:ext cx="8638395" cy="3935657"/>
          </a:xfrm>
        </p:spPr>
        <p:txBody>
          <a:bodyPr>
            <a:noAutofit/>
          </a:bodyPr>
          <a:lstStyle/>
          <a:p>
            <a:r>
              <a:rPr lang="en-US" sz="2000" b="1" dirty="0"/>
              <a:t>Manages Browser</a:t>
            </a:r>
          </a:p>
          <a:p>
            <a:pPr lvl="1"/>
            <a:r>
              <a:rPr lang="en-US" sz="1600" dirty="0"/>
              <a:t>get, quit, close, </a:t>
            </a:r>
            <a:r>
              <a:rPr lang="en-US" sz="1600" dirty="0" err="1"/>
              <a:t>executeScript</a:t>
            </a:r>
            <a:r>
              <a:rPr lang="en-US" sz="1600" dirty="0"/>
              <a:t>, </a:t>
            </a:r>
            <a:r>
              <a:rPr lang="en-US" sz="1600" dirty="0" err="1"/>
              <a:t>getTitle</a:t>
            </a:r>
            <a:r>
              <a:rPr lang="en-US" sz="1600" dirty="0"/>
              <a:t>, </a:t>
            </a:r>
            <a:r>
              <a:rPr lang="en-US" sz="1600" dirty="0" err="1"/>
              <a:t>getCurrentUrl</a:t>
            </a:r>
            <a:endParaRPr lang="pl-PL" sz="2800" dirty="0"/>
          </a:p>
          <a:p>
            <a:r>
              <a:rPr lang="en-US" sz="2000" b="1" dirty="0"/>
              <a:t>Element Finder Functions</a:t>
            </a:r>
          </a:p>
          <a:p>
            <a:pPr lvl="1"/>
            <a:r>
              <a:rPr lang="en-US" sz="1600" dirty="0" err="1"/>
              <a:t>findElement</a:t>
            </a:r>
            <a:r>
              <a:rPr lang="en-US" sz="1600" dirty="0"/>
              <a:t>, </a:t>
            </a:r>
            <a:r>
              <a:rPr lang="en-US" sz="1600" dirty="0" err="1"/>
              <a:t>findElements</a:t>
            </a:r>
            <a:r>
              <a:rPr lang="en-US" sz="1600" dirty="0"/>
              <a:t>, </a:t>
            </a:r>
            <a:r>
              <a:rPr lang="en-US" sz="1600" dirty="0" err="1"/>
              <a:t>isElementPresent</a:t>
            </a:r>
            <a:endParaRPr lang="en-US" sz="1600" dirty="0"/>
          </a:p>
          <a:p>
            <a:r>
              <a:rPr lang="en-US" sz="2000" b="1" dirty="0"/>
              <a:t>Helper functions</a:t>
            </a:r>
          </a:p>
          <a:p>
            <a:pPr lvl="1"/>
            <a:r>
              <a:rPr lang="en-US" sz="1600" dirty="0"/>
              <a:t>sleep, wait, </a:t>
            </a:r>
            <a:r>
              <a:rPr lang="en-US" sz="1600" dirty="0" err="1"/>
              <a:t>takeScreenshot</a:t>
            </a:r>
            <a:endParaRPr lang="pl-PL" sz="2800" dirty="0"/>
          </a:p>
          <a:p>
            <a:pPr lvl="0"/>
            <a:r>
              <a:rPr lang="en-US" sz="2000" b="1" dirty="0"/>
              <a:t>Gateway to other </a:t>
            </a:r>
            <a:r>
              <a:rPr lang="en-US" sz="2000" b="1" dirty="0" err="1"/>
              <a:t>WebDriver</a:t>
            </a:r>
            <a:r>
              <a:rPr lang="en-US" sz="2000" b="1" dirty="0"/>
              <a:t> API</a:t>
            </a:r>
          </a:p>
          <a:p>
            <a:pPr lvl="1"/>
            <a:r>
              <a:rPr lang="en-US" sz="1600" dirty="0"/>
              <a:t>manage() helps manage Options interface</a:t>
            </a:r>
          </a:p>
        </p:txBody>
      </p:sp>
    </p:spTree>
    <p:extLst>
      <p:ext uri="{BB962C8B-B14F-4D97-AF65-F5344CB8AC3E}">
        <p14:creationId xmlns:p14="http://schemas.microsoft.com/office/powerpoint/2010/main" val="1394368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WebElement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97876" y="2634224"/>
            <a:ext cx="8638395" cy="3935657"/>
          </a:xfrm>
        </p:spPr>
        <p:txBody>
          <a:bodyPr>
            <a:noAutofit/>
          </a:bodyPr>
          <a:lstStyle/>
          <a:p>
            <a:r>
              <a:rPr lang="en-US" sz="2000" b="1" dirty="0"/>
              <a:t>Provides UI Actions</a:t>
            </a:r>
          </a:p>
          <a:p>
            <a:pPr lvl="1"/>
            <a:r>
              <a:rPr lang="en-US" sz="1800" dirty="0"/>
              <a:t>click, </a:t>
            </a:r>
            <a:r>
              <a:rPr lang="en-US" sz="1800" dirty="0" err="1"/>
              <a:t>sendKeys</a:t>
            </a:r>
            <a:r>
              <a:rPr lang="en-US" sz="1800" dirty="0"/>
              <a:t>, </a:t>
            </a:r>
            <a:r>
              <a:rPr lang="en-US" sz="1800" dirty="0" err="1"/>
              <a:t>isDisplayed</a:t>
            </a:r>
            <a:r>
              <a:rPr lang="en-US" sz="1800" dirty="0"/>
              <a:t>, </a:t>
            </a:r>
            <a:r>
              <a:rPr lang="en-US" sz="1800" dirty="0" err="1"/>
              <a:t>isSelected</a:t>
            </a:r>
            <a:r>
              <a:rPr lang="en-US" sz="1800" dirty="0"/>
              <a:t>, </a:t>
            </a:r>
            <a:r>
              <a:rPr lang="en-US" sz="1800" dirty="0" err="1"/>
              <a:t>getAttribute</a:t>
            </a:r>
            <a:r>
              <a:rPr lang="en-US" sz="1800" dirty="0"/>
              <a:t>, </a:t>
            </a:r>
            <a:r>
              <a:rPr lang="en-US" sz="1800" dirty="0" err="1"/>
              <a:t>getText</a:t>
            </a:r>
            <a:r>
              <a:rPr lang="en-US" sz="1800" dirty="0"/>
              <a:t>, clear</a:t>
            </a:r>
          </a:p>
          <a:p>
            <a:r>
              <a:rPr lang="en-US" sz="2000" b="1" dirty="0"/>
              <a:t>Element Finder Functions</a:t>
            </a:r>
          </a:p>
          <a:p>
            <a:pPr lvl="1"/>
            <a:r>
              <a:rPr lang="en-US" sz="1800" dirty="0" err="1"/>
              <a:t>findElement</a:t>
            </a:r>
            <a:r>
              <a:rPr lang="en-US" sz="1800" dirty="0"/>
              <a:t>, </a:t>
            </a:r>
            <a:r>
              <a:rPr lang="en-US" sz="1800" dirty="0" err="1"/>
              <a:t>findElements</a:t>
            </a:r>
            <a:endParaRPr lang="en-US" sz="18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71160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97876" y="2634224"/>
            <a:ext cx="8638395" cy="3935657"/>
          </a:xfrm>
        </p:spPr>
        <p:txBody>
          <a:bodyPr>
            <a:noAutofit/>
          </a:bodyPr>
          <a:lstStyle/>
          <a:p>
            <a:r>
              <a:rPr lang="en-US" sz="2000" b="1" dirty="0"/>
              <a:t>Provides locator strategies</a:t>
            </a:r>
          </a:p>
          <a:p>
            <a:pPr lvl="1"/>
            <a:r>
              <a:rPr lang="en-US" sz="1800" dirty="0" err="1" smtClean="0"/>
              <a:t>By.id</a:t>
            </a:r>
            <a:endParaRPr lang="en-US" sz="1800" dirty="0"/>
          </a:p>
          <a:p>
            <a:pPr lvl="1"/>
            <a:r>
              <a:rPr lang="en-US" sz="1800" dirty="0" err="1" smtClean="0"/>
              <a:t>By.css</a:t>
            </a:r>
            <a:endParaRPr lang="en-US" sz="1800" dirty="0"/>
          </a:p>
          <a:p>
            <a:pPr lvl="1"/>
            <a:r>
              <a:rPr lang="en-US" sz="1800" dirty="0" err="1" smtClean="0"/>
              <a:t>By.className</a:t>
            </a:r>
            <a:endParaRPr lang="en-US" sz="1800" dirty="0"/>
          </a:p>
          <a:p>
            <a:pPr lvl="1"/>
            <a:r>
              <a:rPr lang="en-US" sz="1800" dirty="0" err="1" smtClean="0"/>
              <a:t>By.linkText</a:t>
            </a:r>
            <a:endParaRPr lang="en-US" sz="1800" dirty="0"/>
          </a:p>
          <a:p>
            <a:pPr lvl="1"/>
            <a:r>
              <a:rPr lang="en-US" sz="1800" dirty="0" err="1" smtClean="0"/>
              <a:t>By.js</a:t>
            </a:r>
            <a:endParaRPr lang="en-US" sz="1800" dirty="0"/>
          </a:p>
          <a:p>
            <a:pPr lvl="1"/>
            <a:r>
              <a:rPr lang="en-US" sz="1800" dirty="0" err="1" smtClean="0"/>
              <a:t>By.name</a:t>
            </a:r>
            <a:endParaRPr lang="en-US" sz="1800" dirty="0"/>
          </a:p>
          <a:p>
            <a:pPr lvl="1"/>
            <a:r>
              <a:rPr lang="en-US" sz="1800" dirty="0" err="1" smtClean="0"/>
              <a:t>By.xpath</a:t>
            </a:r>
            <a:endParaRPr lang="en-US" sz="1800" dirty="0"/>
          </a:p>
          <a:p>
            <a:pPr lvl="1"/>
            <a:r>
              <a:rPr lang="en-US" sz="1800" dirty="0" err="1" smtClean="0"/>
              <a:t>By.tagName</a:t>
            </a:r>
            <a:endParaRPr lang="en-US" sz="18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05423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97876" y="2634224"/>
            <a:ext cx="8638395" cy="3935657"/>
          </a:xfrm>
        </p:spPr>
        <p:txBody>
          <a:bodyPr>
            <a:noAutofit/>
          </a:bodyPr>
          <a:lstStyle/>
          <a:p>
            <a:r>
              <a:rPr lang="en-US" sz="2000" b="1" dirty="0"/>
              <a:t>Accessible via </a:t>
            </a:r>
            <a:r>
              <a:rPr lang="en-US" sz="2000" b="1" dirty="0" err="1"/>
              <a:t>driver.manage</a:t>
            </a:r>
            <a:r>
              <a:rPr lang="en-US" sz="2000" b="1" dirty="0"/>
              <a:t>() </a:t>
            </a:r>
          </a:p>
          <a:p>
            <a:pPr lvl="1"/>
            <a:r>
              <a:rPr lang="en-US" sz="1800" b="1" dirty="0"/>
              <a:t>Manage Timeouts</a:t>
            </a:r>
          </a:p>
          <a:p>
            <a:pPr lvl="2"/>
            <a:r>
              <a:rPr lang="en-US" sz="1600" dirty="0" err="1"/>
              <a:t>implicitlyWait</a:t>
            </a:r>
            <a:r>
              <a:rPr lang="en-US" sz="1600" dirty="0"/>
              <a:t>, </a:t>
            </a:r>
            <a:r>
              <a:rPr lang="en-US" sz="1600" dirty="0" err="1"/>
              <a:t>pageLoadTimeOut</a:t>
            </a:r>
            <a:endParaRPr lang="en-US" sz="1600" dirty="0"/>
          </a:p>
          <a:p>
            <a:pPr lvl="1"/>
            <a:r>
              <a:rPr lang="en-US" sz="1800" b="1" dirty="0"/>
              <a:t>Manage Current Window</a:t>
            </a:r>
          </a:p>
          <a:p>
            <a:pPr lvl="2"/>
            <a:r>
              <a:rPr lang="en-US" sz="1600" dirty="0"/>
              <a:t>maximize, </a:t>
            </a:r>
            <a:r>
              <a:rPr lang="en-US" sz="1600" dirty="0" err="1"/>
              <a:t>getPosition</a:t>
            </a:r>
            <a:endParaRPr lang="en-US" sz="1600" dirty="0"/>
          </a:p>
          <a:p>
            <a:pPr lvl="1"/>
            <a:r>
              <a:rPr lang="en-US" sz="1800" b="1" dirty="0"/>
              <a:t>Manage Cookies</a:t>
            </a:r>
          </a:p>
          <a:p>
            <a:pPr lvl="2"/>
            <a:r>
              <a:rPr lang="en-US" sz="1600" dirty="0" err="1"/>
              <a:t>addCookie</a:t>
            </a:r>
            <a:r>
              <a:rPr lang="en-US" sz="1600" dirty="0"/>
              <a:t>, </a:t>
            </a:r>
            <a:r>
              <a:rPr lang="en-US" sz="1600" dirty="0" err="1"/>
              <a:t>deleteCookie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75403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958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WebDriver</a:t>
            </a:r>
            <a:r>
              <a:rPr lang="en-US" dirty="0"/>
              <a:t> JS?</a:t>
            </a:r>
          </a:p>
          <a:p>
            <a:r>
              <a:rPr lang="en-US" dirty="0"/>
              <a:t>How it is different from other bindings?</a:t>
            </a:r>
          </a:p>
          <a:p>
            <a:r>
              <a:rPr lang="en-US" dirty="0"/>
              <a:t>Installation and Setup</a:t>
            </a:r>
          </a:p>
          <a:p>
            <a:r>
              <a:rPr lang="en-US" dirty="0"/>
              <a:t>Writing Tests</a:t>
            </a:r>
          </a:p>
          <a:p>
            <a:r>
              <a:rPr lang="en-US" dirty="0"/>
              <a:t>Code </a:t>
            </a:r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046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55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97876" y="2634224"/>
            <a:ext cx="8638395" cy="3935657"/>
          </a:xfrm>
        </p:spPr>
        <p:txBody>
          <a:bodyPr>
            <a:noAutofit/>
          </a:bodyPr>
          <a:lstStyle/>
          <a:p>
            <a:r>
              <a:rPr lang="en-US" sz="2000" b="1" dirty="0" err="1"/>
              <a:t>WebDriverJS</a:t>
            </a:r>
            <a:endParaRPr lang="en-US" sz="2000" b="1" dirty="0"/>
          </a:p>
          <a:p>
            <a:pPr lvl="1"/>
            <a:r>
              <a:rPr lang="en-US" sz="1800" u="sng" dirty="0">
                <a:hlinkClick r:id="rId2"/>
              </a:rPr>
              <a:t>http://code.google.com/p/selenium/wiki/</a:t>
            </a:r>
            <a:r>
              <a:rPr lang="en-US" sz="1800" u="sng" dirty="0" smtClean="0">
                <a:hlinkClick r:id="rId2"/>
              </a:rPr>
              <a:t>WebDriverJs</a:t>
            </a:r>
            <a:endParaRPr lang="en-US" sz="1800" u="sng" dirty="0" smtClean="0"/>
          </a:p>
          <a:p>
            <a:pPr lvl="1"/>
            <a:endParaRPr lang="en-US" sz="1800" u="sng" dirty="0"/>
          </a:p>
          <a:p>
            <a:r>
              <a:rPr lang="en-US" sz="1800" b="1" u="sng" dirty="0" err="1" smtClean="0"/>
              <a:t>WebDriverJS</a:t>
            </a:r>
            <a:r>
              <a:rPr lang="en-US" sz="1800" b="1" u="sng" dirty="0" smtClean="0"/>
              <a:t> API</a:t>
            </a:r>
          </a:p>
          <a:p>
            <a:pPr lvl="1"/>
            <a:r>
              <a:rPr lang="en-US" sz="1800" dirty="0">
                <a:hlinkClick r:id="rId3"/>
              </a:rPr>
              <a:t>http://selenium.googlecode.com/git/docs/api/javascript/</a:t>
            </a:r>
            <a:r>
              <a:rPr lang="en-US" sz="1800" dirty="0" smtClean="0">
                <a:hlinkClick r:id="rId3"/>
              </a:rPr>
              <a:t>index.html</a:t>
            </a:r>
            <a:r>
              <a:rPr lang="en-US" sz="18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81648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668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WebDriver</a:t>
            </a:r>
            <a:r>
              <a:rPr lang="en-US" dirty="0"/>
              <a:t> JS?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43" y="2519214"/>
            <a:ext cx="8591362" cy="3267169"/>
          </a:xfrm>
        </p:spPr>
        <p:txBody>
          <a:bodyPr/>
          <a:lstStyle/>
          <a:p>
            <a:r>
              <a:rPr lang="en-US" dirty="0" err="1" smtClean="0"/>
              <a:t>WebDriverJs</a:t>
            </a:r>
            <a:r>
              <a:rPr lang="en-US" dirty="0" smtClean="0"/>
              <a:t> </a:t>
            </a:r>
            <a:r>
              <a:rPr lang="en-US" dirty="0"/>
              <a:t>lets you control </a:t>
            </a:r>
            <a:r>
              <a:rPr lang="en-US" dirty="0" smtClean="0"/>
              <a:t>an application </a:t>
            </a:r>
            <a:r>
              <a:rPr lang="en-US" dirty="0"/>
              <a:t>with just a few lines </a:t>
            </a:r>
            <a:r>
              <a:rPr lang="en-US" dirty="0" smtClean="0"/>
              <a:t>of JavaScript </a:t>
            </a:r>
            <a:r>
              <a:rPr lang="en-US" dirty="0"/>
              <a:t>code. Your test code will look simple, concise and easy to read.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237" y="4112812"/>
            <a:ext cx="2112609" cy="21126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172" y="3998231"/>
            <a:ext cx="2227190" cy="222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900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876" y="2378096"/>
            <a:ext cx="8638395" cy="4191786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Extendable</a:t>
            </a:r>
          </a:p>
          <a:p>
            <a:pPr marL="0" indent="0">
              <a:buNone/>
            </a:pPr>
            <a:r>
              <a:rPr lang="en-US" dirty="0" smtClean="0"/>
              <a:t>Adding </a:t>
            </a:r>
            <a:r>
              <a:rPr lang="en-US" dirty="0"/>
              <a:t>helper functions, or more complicated sets and </a:t>
            </a:r>
            <a:r>
              <a:rPr lang="en-US" dirty="0" err="1"/>
              <a:t>combi</a:t>
            </a:r>
            <a:r>
              <a:rPr lang="en-US" dirty="0"/>
              <a:t>- nations of existing commands </a:t>
            </a:r>
            <a:r>
              <a:rPr lang="en-US" dirty="0" smtClean="0"/>
              <a:t>is </a:t>
            </a:r>
            <a:r>
              <a:rPr lang="en-US" b="1" dirty="0" smtClean="0"/>
              <a:t>simple</a:t>
            </a:r>
            <a:r>
              <a:rPr lang="en-US" dirty="0" smtClean="0"/>
              <a:t> </a:t>
            </a:r>
            <a:r>
              <a:rPr lang="en-US" dirty="0"/>
              <a:t>and really </a:t>
            </a:r>
            <a:r>
              <a:rPr lang="en-US" b="1" dirty="0" smtClean="0"/>
              <a:t>useful.</a:t>
            </a:r>
          </a:p>
          <a:p>
            <a:r>
              <a:rPr lang="en-US" b="1" dirty="0"/>
              <a:t>Compatible</a:t>
            </a:r>
          </a:p>
          <a:p>
            <a:pPr marL="0" indent="0">
              <a:buNone/>
            </a:pPr>
            <a:r>
              <a:rPr lang="en-US" dirty="0" smtClean="0"/>
              <a:t>It works </a:t>
            </a:r>
            <a:r>
              <a:rPr lang="en-US" dirty="0"/>
              <a:t>in combination with most of </a:t>
            </a:r>
            <a:r>
              <a:rPr lang="en-US" dirty="0" smtClean="0"/>
              <a:t>the </a:t>
            </a:r>
            <a:r>
              <a:rPr lang="en-US" b="1" dirty="0" smtClean="0"/>
              <a:t>TDD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/>
              <a:t>BDD</a:t>
            </a:r>
            <a:r>
              <a:rPr lang="en-US" dirty="0"/>
              <a:t> test frameworks in the JavaScript </a:t>
            </a:r>
            <a:r>
              <a:rPr lang="en-US" dirty="0" smtClean="0"/>
              <a:t>world.</a:t>
            </a:r>
            <a:endParaRPr lang="en-US" dirty="0"/>
          </a:p>
          <a:p>
            <a:r>
              <a:rPr lang="en-US" b="1" dirty="0"/>
              <a:t>Feature-Rich</a:t>
            </a:r>
          </a:p>
          <a:p>
            <a:pPr marL="0" indent="0">
              <a:buNone/>
            </a:pPr>
            <a:r>
              <a:rPr lang="en-US" dirty="0"/>
              <a:t>Most of the Selenium </a:t>
            </a:r>
            <a:r>
              <a:rPr lang="en-US" dirty="0" err="1"/>
              <a:t>WebDriver</a:t>
            </a:r>
            <a:r>
              <a:rPr lang="en-US" dirty="0"/>
              <a:t> Wire Protocol is already implemented and wrapped in </a:t>
            </a:r>
            <a:r>
              <a:rPr lang="en-US" b="1" dirty="0"/>
              <a:t>useful </a:t>
            </a:r>
            <a:r>
              <a:rPr lang="en-US" b="1" dirty="0" smtClean="0"/>
              <a:t>commands.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Bindings for </a:t>
            </a:r>
            <a:r>
              <a:rPr lang="en-US" dirty="0" err="1"/>
              <a:t>WebDriver</a:t>
            </a:r>
            <a:r>
              <a:rPr lang="en-US" dirty="0"/>
              <a:t> 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431925201"/>
              </p:ext>
            </p:extLst>
          </p:nvPr>
        </p:nvGraphicFramePr>
        <p:xfrm>
          <a:off x="708761" y="2118276"/>
          <a:ext cx="7680163" cy="44418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7861" y="3269345"/>
            <a:ext cx="1814967" cy="14973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806" y="3269344"/>
            <a:ext cx="793029" cy="7930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8740" y="4062373"/>
            <a:ext cx="1843960" cy="62283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70720" y="3332065"/>
            <a:ext cx="675728" cy="6757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76140" y="4007793"/>
            <a:ext cx="1100601" cy="99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571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over other bindings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835" y="3592936"/>
            <a:ext cx="2270984" cy="22709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058" y="3810645"/>
            <a:ext cx="2053275" cy="2053275"/>
          </a:xfrm>
          <a:prstGeom prst="rect">
            <a:avLst/>
          </a:prstGeom>
        </p:spPr>
      </p:pic>
      <p:sp>
        <p:nvSpPr>
          <p:cNvPr id="5" name="Line Callout 1 4"/>
          <p:cNvSpPr/>
          <p:nvPr/>
        </p:nvSpPr>
        <p:spPr>
          <a:xfrm>
            <a:off x="1238536" y="2869423"/>
            <a:ext cx="2241906" cy="723513"/>
          </a:xfrm>
          <a:prstGeom prst="borderCallout1">
            <a:avLst>
              <a:gd name="adj1" fmla="val 103270"/>
              <a:gd name="adj2" fmla="val 46212"/>
              <a:gd name="adj3" fmla="val 188352"/>
              <a:gd name="adj4" fmla="val 6376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Synchronous</a:t>
            </a:r>
            <a:endParaRPr lang="en-US" dirty="0"/>
          </a:p>
        </p:txBody>
      </p:sp>
      <p:sp>
        <p:nvSpPr>
          <p:cNvPr id="9" name="Line Callout 1 8"/>
          <p:cNvSpPr/>
          <p:nvPr/>
        </p:nvSpPr>
        <p:spPr>
          <a:xfrm>
            <a:off x="5859072" y="2849344"/>
            <a:ext cx="2241906" cy="723513"/>
          </a:xfrm>
          <a:prstGeom prst="borderCallout1">
            <a:avLst>
              <a:gd name="adj1" fmla="val 103270"/>
              <a:gd name="adj2" fmla="val 46212"/>
              <a:gd name="adj3" fmla="val 214358"/>
              <a:gd name="adj4" fmla="val 922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Asynchronous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737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810731" y="2681266"/>
            <a:ext cx="3535680" cy="379833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endParaRPr lang="en-US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algn="ctr"/>
            <a:endParaRPr lang="en-US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algn="ctr"/>
            <a:endParaRPr lang="en-US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algn="ctr"/>
            <a:endParaRPr lang="en-US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algn="ctr"/>
            <a:endParaRPr lang="en-US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algn="ctr"/>
            <a:endParaRPr lang="en-US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algn="ctr"/>
            <a:endParaRPr lang="en-US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algn="ctr"/>
            <a:endParaRPr lang="en-US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2800" b="1" spc="150" dirty="0" smtClean="0">
                <a:ln w="11430"/>
                <a:solidFill>
                  <a:prstClr val="black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cs typeface="Calibri (Body)"/>
              </a:rPr>
              <a:t>Asynchronous</a:t>
            </a:r>
            <a:endParaRPr lang="en-US" b="1" spc="150" dirty="0">
              <a:ln w="11430"/>
              <a:solidFill>
                <a:srgbClr val="000000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algn="ctr"/>
            <a:endParaRPr lang="en-US" b="1" spc="150" dirty="0">
              <a:ln w="11430"/>
              <a:solidFill>
                <a:srgbClr val="000000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endParaRPr lang="en-US" b="1" spc="150" dirty="0">
              <a:ln w="11430"/>
              <a:solidFill>
                <a:srgbClr val="000000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en-US" spc="150" dirty="0" err="1" smtClean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quick_call</a:t>
            </a:r>
            <a:r>
              <a:rPr lang="en-US" spc="150" dirty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()</a:t>
            </a:r>
            <a:r>
              <a:rPr lang="en-US" spc="150" dirty="0" smtClean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;</a:t>
            </a:r>
          </a:p>
          <a:p>
            <a:endParaRPr lang="en-US" spc="150" dirty="0">
              <a:ln w="11430"/>
              <a:solidFill>
                <a:schemeClr val="tx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en-US" spc="150" dirty="0" err="1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time_consuming_call</a:t>
            </a:r>
            <a:r>
              <a:rPr lang="en-US" spc="150" dirty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();</a:t>
            </a:r>
            <a:endParaRPr lang="en-US" b="1" spc="150" dirty="0">
              <a:ln w="11430"/>
              <a:solidFill>
                <a:srgbClr val="000000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endParaRPr lang="en-US" b="1" spc="150" dirty="0" smtClean="0">
              <a:ln w="11430"/>
              <a:solidFill>
                <a:srgbClr val="000000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en-US" b="1" spc="150" dirty="0" err="1" smtClean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i_wont_wait</a:t>
            </a:r>
            <a:r>
              <a:rPr lang="en-US" b="1" spc="150" dirty="0" smtClean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(); </a:t>
            </a:r>
          </a:p>
          <a:p>
            <a:endParaRPr lang="en-US" b="1" spc="150" dirty="0" smtClean="0">
              <a:ln w="11430"/>
              <a:solidFill>
                <a:srgbClr val="000000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en-US" b="1" spc="150" dirty="0" smtClean="0">
                <a:ln w="11430"/>
                <a:solidFill>
                  <a:srgbClr val="00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DOES NOT wait for </a:t>
            </a:r>
            <a:r>
              <a:rPr lang="en-US" b="1" spc="150" dirty="0" err="1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time_consuming_call</a:t>
            </a:r>
            <a:r>
              <a:rPr lang="en-US" b="1" spc="150" dirty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()</a:t>
            </a:r>
            <a:r>
              <a:rPr lang="en-US" b="1" spc="150" dirty="0" smtClean="0">
                <a:ln w="11430"/>
                <a:solidFill>
                  <a:srgbClr val="00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to COMPLETE</a:t>
            </a:r>
            <a:endParaRPr lang="en-US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algn="ctr"/>
            <a:endParaRPr lang="en-US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algn="ctr"/>
            <a:endParaRPr lang="en-US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algn="ctr"/>
            <a:endParaRPr lang="en-US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algn="ctr"/>
            <a:endParaRPr lang="en-US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algn="ctr"/>
            <a:endParaRPr lang="en-US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algn="ctr"/>
            <a:endParaRPr lang="en-US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algn="ctr"/>
            <a:endParaRPr lang="en-US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algn="ctr"/>
            <a:endParaRPr lang="en-US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45858" y="2681266"/>
            <a:ext cx="3535680" cy="379833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endParaRPr lang="en-US" b="1" spc="150" dirty="0" smtClean="0">
              <a:ln w="11430"/>
              <a:solidFill>
                <a:schemeClr val="tx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algn="ctr"/>
            <a:endParaRPr lang="en-US" b="1" spc="150" dirty="0">
              <a:ln w="11430"/>
              <a:solidFill>
                <a:schemeClr val="tx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algn="ctr"/>
            <a:endParaRPr lang="en-US" b="1" spc="150" dirty="0" smtClean="0">
              <a:ln w="11430"/>
              <a:solidFill>
                <a:schemeClr val="tx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algn="ctr"/>
            <a:endParaRPr lang="en-US" b="1" spc="150" dirty="0">
              <a:ln w="11430"/>
              <a:solidFill>
                <a:schemeClr val="tx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algn="ctr"/>
            <a:endParaRPr lang="en-US" sz="2800" b="1" spc="150" dirty="0" smtClean="0">
              <a:ln w="11430"/>
              <a:solidFill>
                <a:schemeClr val="tx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cs typeface="Calibri (Body)"/>
            </a:endParaRPr>
          </a:p>
          <a:p>
            <a:pPr algn="ctr"/>
            <a:r>
              <a:rPr lang="en-US" sz="2800" b="1" spc="150" dirty="0" smtClean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cs typeface="Calibri (Body)"/>
              </a:rPr>
              <a:t>Synchronous</a:t>
            </a:r>
          </a:p>
          <a:p>
            <a:pPr algn="ctr"/>
            <a:endParaRPr lang="en-US" b="1" spc="150" dirty="0" smtClean="0">
              <a:ln w="11430"/>
              <a:solidFill>
                <a:schemeClr val="tx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endParaRPr lang="en-US" b="1" spc="150" dirty="0" smtClean="0">
              <a:ln w="11430"/>
              <a:solidFill>
                <a:schemeClr val="tx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en-US" spc="150" dirty="0" err="1" smtClean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quick_call</a:t>
            </a:r>
            <a:r>
              <a:rPr lang="en-US" spc="150" dirty="0" smtClean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();</a:t>
            </a:r>
          </a:p>
          <a:p>
            <a:endParaRPr lang="en-US" spc="150" dirty="0">
              <a:ln w="11430"/>
              <a:solidFill>
                <a:schemeClr val="tx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en-US" spc="150" dirty="0" err="1" smtClean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time_consuming_call</a:t>
            </a:r>
            <a:r>
              <a:rPr lang="en-US" spc="150" dirty="0" smtClean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();</a:t>
            </a:r>
          </a:p>
          <a:p>
            <a:pPr algn="ctr"/>
            <a:endParaRPr lang="en-US" spc="150" dirty="0">
              <a:ln w="11430"/>
              <a:solidFill>
                <a:schemeClr val="tx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en-US" b="1" spc="150" dirty="0" err="1" smtClean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i_have_to_wait</a:t>
            </a:r>
            <a:r>
              <a:rPr lang="en-US" b="1" spc="150" dirty="0" smtClean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(); </a:t>
            </a:r>
          </a:p>
          <a:p>
            <a:endParaRPr lang="en-US" b="1" spc="150" dirty="0">
              <a:ln w="11430"/>
              <a:solidFill>
                <a:schemeClr val="tx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en-US" b="1" spc="150" dirty="0" smtClean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WAITS for</a:t>
            </a:r>
            <a:r>
              <a:rPr lang="en-US" spc="150" dirty="0" smtClean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en-US" b="1" spc="150" dirty="0" err="1" smtClean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time_consuming_call</a:t>
            </a:r>
            <a:r>
              <a:rPr lang="en-US" b="1" spc="150" dirty="0" smtClean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() to COMPLETE</a:t>
            </a:r>
            <a:endParaRPr lang="en-US" b="1" spc="150" dirty="0">
              <a:ln w="11430"/>
              <a:solidFill>
                <a:schemeClr val="tx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algn="ctr"/>
            <a:endParaRPr lang="en-US" b="1" spc="150" dirty="0" smtClean="0">
              <a:ln w="11430"/>
              <a:solidFill>
                <a:schemeClr val="tx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algn="ctr"/>
            <a:endParaRPr lang="en-US" b="1" spc="150" dirty="0">
              <a:ln w="11430"/>
              <a:solidFill>
                <a:schemeClr val="tx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algn="ctr"/>
            <a:endParaRPr lang="en-US" b="1" spc="150" dirty="0" smtClean="0">
              <a:ln w="11430"/>
              <a:solidFill>
                <a:schemeClr val="tx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algn="ctr"/>
            <a:endParaRPr lang="en-US" b="1" spc="150" dirty="0">
              <a:ln w="11430"/>
              <a:solidFill>
                <a:schemeClr val="tx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algn="ctr"/>
            <a:endParaRPr lang="en-US" b="1" spc="150" dirty="0" smtClean="0">
              <a:ln w="11430"/>
              <a:solidFill>
                <a:schemeClr val="tx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algn="ctr"/>
            <a:endParaRPr lang="en-US" b="1" spc="150" dirty="0">
              <a:ln w="11430"/>
              <a:solidFill>
                <a:schemeClr val="tx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0530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97876" y="2634225"/>
            <a:ext cx="8638395" cy="1834550"/>
          </a:xfrm>
        </p:spPr>
        <p:txBody>
          <a:bodyPr>
            <a:normAutofit/>
          </a:bodyPr>
          <a:lstStyle/>
          <a:p>
            <a:r>
              <a:rPr lang="en-US" b="1" dirty="0" smtClean="0"/>
              <a:t>Install </a:t>
            </a:r>
            <a:r>
              <a:rPr lang="en-US" b="1" dirty="0" err="1" smtClean="0"/>
              <a:t>WebDriverJs</a:t>
            </a:r>
            <a:endParaRPr lang="en-US" b="1" dirty="0" smtClean="0"/>
          </a:p>
          <a:p>
            <a:endParaRPr lang="en-US" b="1" dirty="0" smtClean="0"/>
          </a:p>
          <a:p>
            <a:pPr marL="692150" lvl="2" indent="0">
              <a:buNone/>
            </a:pPr>
            <a:r>
              <a:rPr lang="en-US" sz="2400" dirty="0" err="1">
                <a:solidFill>
                  <a:schemeClr val="accent1"/>
                </a:solidFill>
              </a:rPr>
              <a:t>npm</a:t>
            </a:r>
            <a:r>
              <a:rPr lang="en-US" sz="2400" dirty="0">
                <a:solidFill>
                  <a:schemeClr val="accent1"/>
                </a:solidFill>
              </a:rPr>
              <a:t> install selenium-</a:t>
            </a:r>
            <a:r>
              <a:rPr lang="en-US" sz="2400" dirty="0" err="1" smtClean="0">
                <a:solidFill>
                  <a:schemeClr val="accent1"/>
                </a:solidFill>
              </a:rPr>
              <a:t>webdriver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147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420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437</TotalTime>
  <Words>431</Words>
  <Application>Microsoft Macintosh PowerPoint</Application>
  <PresentationFormat>On-screen Show (4:3)</PresentationFormat>
  <Paragraphs>131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Genesis</vt:lpstr>
      <vt:lpstr>Automated Testing using WebDriver JS</vt:lpstr>
      <vt:lpstr>Agenda</vt:lpstr>
      <vt:lpstr>What is WebDriver JS?</vt:lpstr>
      <vt:lpstr>Features</vt:lpstr>
      <vt:lpstr>Language Bindings for WebDriver </vt:lpstr>
      <vt:lpstr>Advantage over other bindings</vt:lpstr>
      <vt:lpstr>Difference</vt:lpstr>
      <vt:lpstr>Installation</vt:lpstr>
      <vt:lpstr>First Test</vt:lpstr>
      <vt:lpstr>Cross Browser</vt:lpstr>
      <vt:lpstr>Cross Browser Test</vt:lpstr>
      <vt:lpstr>Promises</vt:lpstr>
      <vt:lpstr>Promises Test</vt:lpstr>
      <vt:lpstr>Major Components</vt:lpstr>
      <vt:lpstr>WebDriver</vt:lpstr>
      <vt:lpstr>WebElement</vt:lpstr>
      <vt:lpstr>By</vt:lpstr>
      <vt:lpstr>Options</vt:lpstr>
      <vt:lpstr>More Tests</vt:lpstr>
      <vt:lpstr>Questions</vt:lpstr>
      <vt:lpstr>References</vt:lpstr>
      <vt:lpstr>Thanks</vt:lpstr>
    </vt:vector>
  </TitlesOfParts>
  <Company>xebia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Allure Test Report Framework</dc:title>
  <dc:creator>Shankar Garg</dc:creator>
  <cp:lastModifiedBy>Shankar Garg</cp:lastModifiedBy>
  <cp:revision>45</cp:revision>
  <dcterms:created xsi:type="dcterms:W3CDTF">2015-07-02T05:08:55Z</dcterms:created>
  <dcterms:modified xsi:type="dcterms:W3CDTF">2015-11-19T05:01:12Z</dcterms:modified>
</cp:coreProperties>
</file>