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3" r:id="rId11"/>
    <p:sldId id="269" r:id="rId12"/>
    <p:sldId id="270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2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7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2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2454-0496-4586-B29D-160B9D50C50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E395FF-C001-427D-BEC8-7308E348A6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0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EDE0D-9751-456C-A91F-3BAC1781D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1392573"/>
            <a:ext cx="8637073" cy="1080479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Estate management system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/>
              <a:t/>
            </a:r>
            <a:br>
              <a:rPr lang="en-IN" sz="4000"/>
            </a:b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3D9C79-1F70-47F0-9279-CC29A34CD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7200" dirty="0"/>
              <a:t>				Abhishek Yadav	 B170442CS </a:t>
            </a:r>
          </a:p>
          <a:p>
            <a:r>
              <a:rPr lang="en-IN" sz="7200" dirty="0"/>
              <a:t>				Adarsh Kumar 		 B170414CS </a:t>
            </a:r>
          </a:p>
          <a:p>
            <a:r>
              <a:rPr lang="en-IN" sz="7200" dirty="0"/>
              <a:t>				Yash Bhardwaj 	 B170287CS </a:t>
            </a:r>
          </a:p>
          <a:p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0424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F8CD6-9260-4019-8761-E399EE78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2379765"/>
            <a:ext cx="9291215" cy="1049235"/>
          </a:xfrm>
        </p:spPr>
        <p:txBody>
          <a:bodyPr>
            <a:normAutofit/>
          </a:bodyPr>
          <a:lstStyle/>
          <a:p>
            <a:r>
              <a:rPr lang="en-IN" sz="66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3370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B9F9-D541-4E96-A8D9-432B7BFB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User sign 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49CF3-49E0-4F60-B807-07694FB7A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Registration page consists of:</a:t>
            </a:r>
          </a:p>
          <a:p>
            <a:r>
              <a:rPr lang="en-US" dirty="0"/>
              <a:t>Email id(Primary Key for </a:t>
            </a:r>
            <a:r>
              <a:rPr lang="en-IN" dirty="0"/>
              <a:t>User)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Contact no.</a:t>
            </a:r>
          </a:p>
          <a:p>
            <a:r>
              <a:rPr lang="en-IN" dirty="0"/>
              <a:t>User type(seller/buyer)</a:t>
            </a:r>
          </a:p>
          <a:p>
            <a:r>
              <a:rPr lang="en-IN" dirty="0"/>
              <a:t>Address</a:t>
            </a:r>
          </a:p>
          <a:p>
            <a:r>
              <a:rPr lang="en-IN" dirty="0"/>
              <a:t>Password field</a:t>
            </a:r>
          </a:p>
          <a:p>
            <a:r>
              <a:rPr lang="en-IN" dirty="0"/>
              <a:t>Confirm password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DE065D2-6A0C-4433-8E78-CA393E81D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24" y="421347"/>
            <a:ext cx="3408259" cy="5038066"/>
          </a:xfrm>
        </p:spPr>
      </p:pic>
    </p:spTree>
    <p:extLst>
      <p:ext uri="{BB962C8B-B14F-4D97-AF65-F5344CB8AC3E}">
        <p14:creationId xmlns:p14="http://schemas.microsoft.com/office/powerpoint/2010/main" val="141493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8CACA-7180-496D-86BE-F9125A91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/>
              <a:t>Constraints on 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0C52F-F749-43EE-8C56-0D0A1C3A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Email id should contain @ format.</a:t>
            </a:r>
          </a:p>
          <a:p>
            <a:r>
              <a:rPr lang="en-IN" dirty="0"/>
              <a:t>Contact no. should be of 10 digits.</a:t>
            </a:r>
          </a:p>
          <a:p>
            <a:r>
              <a:rPr lang="en-IN" dirty="0"/>
              <a:t>User should be either seller or buyer.</a:t>
            </a:r>
          </a:p>
          <a:p>
            <a:r>
              <a:rPr lang="en-IN" dirty="0"/>
              <a:t>Password must be minimum of 8 character long.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17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7AA13-3601-4C04-9C6B-AF42784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User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CC8EC-2410-47B6-A391-5AE63AC6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9" y="2015732"/>
            <a:ext cx="10503016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Login page consists of:</a:t>
            </a:r>
          </a:p>
          <a:p>
            <a:r>
              <a:rPr lang="en-IN" dirty="0"/>
              <a:t>Email ID</a:t>
            </a:r>
          </a:p>
          <a:p>
            <a:r>
              <a:rPr lang="en-IN" dirty="0"/>
              <a:t> Password field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If email id is not registered or if password is incorrect, appropriate error </a:t>
            </a:r>
            <a:r>
              <a:rPr lang="en-IN" dirty="0"/>
              <a:t>message will be displayed.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A235F3-E74A-45FA-AC68-FD19665D9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5" y="3675976"/>
            <a:ext cx="10377182" cy="12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0344F-CD97-4AF6-A8A8-6DAE409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DE5A8-D7A6-4AA0-BBF9-3D53F1F3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Users are of two types:-</a:t>
            </a:r>
          </a:p>
          <a:p>
            <a:r>
              <a:rPr lang="en-IN" dirty="0">
                <a:solidFill>
                  <a:srgbClr val="00B050"/>
                </a:solidFill>
              </a:rPr>
              <a:t>Sellers</a:t>
            </a:r>
          </a:p>
          <a:p>
            <a:r>
              <a:rPr lang="en-IN" dirty="0">
                <a:solidFill>
                  <a:srgbClr val="00B050"/>
                </a:solidFill>
              </a:rPr>
              <a:t>Buyers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F21B31-D721-4307-B50E-FE482173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15" y="2015731"/>
            <a:ext cx="3407635" cy="33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0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B8D12-0057-4E21-AA57-A6806515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Seller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AF1BD6-6BC3-447A-86A0-B7940775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can add apartments to sell.</a:t>
            </a:r>
          </a:p>
          <a:p>
            <a:r>
              <a:rPr lang="en-IN" dirty="0"/>
              <a:t>A seller can also buy apartment from his/her account.</a:t>
            </a:r>
          </a:p>
          <a:p>
            <a:r>
              <a:rPr lang="en-IN" dirty="0"/>
              <a:t>They can request apartment to buy.</a:t>
            </a:r>
          </a:p>
          <a:p>
            <a:r>
              <a:rPr lang="en-IN" dirty="0"/>
              <a:t>They can give suggestions to admin by contacting them.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19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C96B3-D1CF-4965-8520-10CA1EE6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33" y="804519"/>
            <a:ext cx="9291215" cy="1049235"/>
          </a:xfrm>
        </p:spPr>
        <p:txBody>
          <a:bodyPr/>
          <a:lstStyle/>
          <a:p>
            <a:pPr algn="l"/>
            <a:r>
              <a:rPr lang="en-IN" dirty="0"/>
              <a:t>Buyer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38F0F-0456-44B8-A897-FDAB989B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can search apartments from the list.</a:t>
            </a:r>
          </a:p>
          <a:p>
            <a:r>
              <a:rPr lang="en-IN" dirty="0"/>
              <a:t>A buyer can buy apartment from his/her account.</a:t>
            </a:r>
          </a:p>
          <a:p>
            <a:r>
              <a:rPr lang="en-IN" dirty="0"/>
              <a:t>They can request apartment to buy.</a:t>
            </a:r>
          </a:p>
          <a:p>
            <a:r>
              <a:rPr lang="en-IN" dirty="0"/>
              <a:t>They can give suggestions to admin by contacting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3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C357B-1621-4262-86CF-673554C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415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0273A-ACD2-4824-A8DE-68026105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95721-27EE-4E01-A027-8609AECC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Management System is a web application built using HTML, CSS and some amount of JavaScript for front-end and PHP as server-side scripting language. MySQL is used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most real estate companies are still using traditional way to manage data through books or file systems like excel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developing an efficient info management system for real estate industry, client management and maintaining 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listings.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software buyers as well as sellers can interact to each other easily and more reliably.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17C9B-2B93-4B6B-984F-88634819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7F9ACA-5A77-4CCD-A94C-432B299E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0" y="1661019"/>
            <a:ext cx="7264866" cy="4334089"/>
          </a:xfrm>
        </p:spPr>
      </p:pic>
    </p:spTree>
    <p:extLst>
      <p:ext uri="{BB962C8B-B14F-4D97-AF65-F5344CB8AC3E}">
        <p14:creationId xmlns:p14="http://schemas.microsoft.com/office/powerpoint/2010/main" val="125153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733F-7875-42C3-BAD3-EBFB59C3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BA09A5E-7418-4A76-B482-42743222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8" y="1851124"/>
            <a:ext cx="8622311" cy="4202357"/>
          </a:xfrm>
        </p:spPr>
      </p:pic>
    </p:spTree>
    <p:extLst>
      <p:ext uri="{BB962C8B-B14F-4D97-AF65-F5344CB8AC3E}">
        <p14:creationId xmlns:p14="http://schemas.microsoft.com/office/powerpoint/2010/main" val="14141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E4298-3C23-4394-B5CA-3F902871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D5C87-B011-4121-868F-FF4F18E131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Admin(super user)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9B00DD0C-623E-4144-8D83-6365FAB32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60" y="1864194"/>
            <a:ext cx="4487863" cy="2991908"/>
          </a:xfrm>
        </p:spPr>
      </p:pic>
    </p:spTree>
    <p:extLst>
      <p:ext uri="{BB962C8B-B14F-4D97-AF65-F5344CB8AC3E}">
        <p14:creationId xmlns:p14="http://schemas.microsoft.com/office/powerpoint/2010/main" val="9381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EAFD2-5463-4177-891E-6E04F11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8" y="113865"/>
            <a:ext cx="9293577" cy="1059305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3F100C5-FEA7-4A21-BBBB-2CA738C91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" y="1459684"/>
            <a:ext cx="6920916" cy="45294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498D65-41FD-4186-8513-7FD31B03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3431" y="2017953"/>
            <a:ext cx="4488654" cy="34415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Welcome page contains following </a:t>
            </a:r>
            <a:r>
              <a:rPr lang="en-US" dirty="0"/>
              <a:t>buttons to redirect it to appropriate </a:t>
            </a:r>
            <a:r>
              <a:rPr lang="en-IN" dirty="0"/>
              <a:t>page:-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 Up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3855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261AF-D76D-4042-8E4C-16A78DFF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/>
          </a:bodyPr>
          <a:lstStyle/>
          <a:p>
            <a:r>
              <a:rPr lang="en-IN" sz="6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9477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318B1-E3B6-4515-9F27-752C0C2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Admin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4E623-5D29-40F0-AFD6-996479337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Admin username and password are given by developers only.</a:t>
            </a:r>
          </a:p>
          <a:p>
            <a:r>
              <a:rPr lang="en-IN" dirty="0"/>
              <a:t>They can directly login to enter into the appropriate page.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3B81132-71B4-4292-B434-836899335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4181265"/>
            <a:ext cx="9563450" cy="1492004"/>
          </a:xfrm>
        </p:spPr>
      </p:pic>
    </p:spTree>
    <p:extLst>
      <p:ext uri="{BB962C8B-B14F-4D97-AF65-F5344CB8AC3E}">
        <p14:creationId xmlns:p14="http://schemas.microsoft.com/office/powerpoint/2010/main" val="15761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4885C-6DCD-4017-83BD-D6B04315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50" y="342420"/>
            <a:ext cx="9291215" cy="1049235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BB126-3406-45A5-BA92-AAC8A9B4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49" y="1391655"/>
            <a:ext cx="929121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Admin can add apartments in the account of a user registered in </a:t>
            </a:r>
            <a:r>
              <a:rPr lang="en-IN" dirty="0"/>
              <a:t>his/her company.</a:t>
            </a:r>
          </a:p>
          <a:p>
            <a:r>
              <a:rPr lang="en-US" dirty="0"/>
              <a:t> Admin can view the apartments in the account of a user registered </a:t>
            </a:r>
            <a:r>
              <a:rPr lang="en-IN" dirty="0"/>
              <a:t>in his/her company.</a:t>
            </a:r>
          </a:p>
          <a:p>
            <a:r>
              <a:rPr lang="en-US" dirty="0"/>
              <a:t>Admin can view the suggestions given by a user registered in </a:t>
            </a:r>
            <a:r>
              <a:rPr lang="en-IN" dirty="0"/>
              <a:t>his/her company.</a:t>
            </a:r>
          </a:p>
          <a:p>
            <a:r>
              <a:rPr lang="en-US" dirty="0"/>
              <a:t> Admin can deregister a user from his/her company  if required.</a:t>
            </a:r>
          </a:p>
          <a:p>
            <a:r>
              <a:rPr lang="en-US" dirty="0"/>
              <a:t> Admin can view the details of a user registered in his/her company.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50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</TotalTime>
  <Words>419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Rockwell</vt:lpstr>
      <vt:lpstr>Times New Roman</vt:lpstr>
      <vt:lpstr>Gallery</vt:lpstr>
      <vt:lpstr>Real Estate management system  </vt:lpstr>
      <vt:lpstr>Introduction</vt:lpstr>
      <vt:lpstr>E-r Diagram</vt:lpstr>
      <vt:lpstr>Database schema</vt:lpstr>
      <vt:lpstr>Types of users</vt:lpstr>
      <vt:lpstr>Welcome page</vt:lpstr>
      <vt:lpstr>Admin</vt:lpstr>
      <vt:lpstr>Admin login</vt:lpstr>
      <vt:lpstr>Admin functionalities</vt:lpstr>
      <vt:lpstr>Users</vt:lpstr>
      <vt:lpstr>User sign up page</vt:lpstr>
      <vt:lpstr>Constraints on user Registration</vt:lpstr>
      <vt:lpstr>User login page</vt:lpstr>
      <vt:lpstr>User Types</vt:lpstr>
      <vt:lpstr>Seller functionalities</vt:lpstr>
      <vt:lpstr>Buyer functionalities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management system  dbms project</dc:title>
  <dc:creator>abhishek</dc:creator>
  <cp:lastModifiedBy>Abhishek Yadav</cp:lastModifiedBy>
  <cp:revision>17</cp:revision>
  <dcterms:created xsi:type="dcterms:W3CDTF">2019-11-22T04:56:30Z</dcterms:created>
  <dcterms:modified xsi:type="dcterms:W3CDTF">2020-03-23T21:15:22Z</dcterms:modified>
</cp:coreProperties>
</file>