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7AD47C-673D-4FB2-99F2-DEED5F7BBA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DA799AE-E395-4604-BE87-990744DCEFA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357298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Detailed_Visual_Analysis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dirty="0" smtClean="0"/>
              <a:t>Duplicate the profit map and rename as negative profit map.</a:t>
            </a:r>
            <a:endParaRPr lang="en-US" sz="2400" dirty="0"/>
          </a:p>
        </p:txBody>
      </p:sp>
      <p:pic>
        <p:nvPicPr>
          <p:cNvPr id="4" name="Content Placeholder 3" descr="Sd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Represent the profit map in horizontal bar format.</a:t>
            </a:r>
            <a:endParaRPr lang="en-US" sz="2400" dirty="0"/>
          </a:p>
        </p:txBody>
      </p:sp>
      <p:pic>
        <p:nvPicPr>
          <p:cNvPr id="4" name="Content Placeholder 3" descr="mmmm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dirty="0" smtClean="0"/>
              <a:t>Show only the states having negative profit in the bar graph.</a:t>
            </a:r>
            <a:endParaRPr lang="en-US" sz="2400" dirty="0"/>
          </a:p>
        </p:txBody>
      </p:sp>
      <p:pic>
        <p:nvPicPr>
          <p:cNvPr id="4" name="Content Placeholder 3" descr="kkkk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dirty="0" smtClean="0"/>
              <a:t>On the Rows shelf, click the plus icon on the State field to drill-down to the City level of detail.</a:t>
            </a:r>
            <a:endParaRPr lang="en-US" sz="2400" dirty="0"/>
          </a:p>
        </p:txBody>
      </p:sp>
      <p:pic>
        <p:nvPicPr>
          <p:cNvPr id="4" name="Content Placeholder 3" descr="nn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 smtClean="0"/>
              <a:t>Show profit subcategory wise for all the states and city having negative profit</a:t>
            </a:r>
            <a:r>
              <a:rPr lang="en-US" sz="2400" b="0" dirty="0" smtClean="0"/>
              <a:t>.</a:t>
            </a:r>
            <a:r>
              <a:rPr lang="en-US" sz="2400" b="0" dirty="0" smtClean="0"/>
              <a:t>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Show </a:t>
            </a:r>
            <a:r>
              <a:rPr lang="en-US" sz="2400" b="0" dirty="0" smtClean="0"/>
              <a:t>the profit in different </a:t>
            </a:r>
            <a:r>
              <a:rPr lang="en-US" sz="2400" b="0" dirty="0" err="1" smtClean="0"/>
              <a:t>colour</a:t>
            </a:r>
            <a:r>
              <a:rPr lang="en-US" sz="2400" b="0" dirty="0" smtClean="0"/>
              <a:t>.</a:t>
            </a:r>
            <a:endParaRPr lang="en-US" sz="2400" dirty="0"/>
          </a:p>
        </p:txBody>
      </p:sp>
      <p:pic>
        <p:nvPicPr>
          <p:cNvPr id="4" name="Content Placeholder 3" descr="nn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</TotalTime>
  <Words>50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Detailed_Visual_Analysis </vt:lpstr>
      <vt:lpstr>Duplicate the profit map and rename as negative profit map.</vt:lpstr>
      <vt:lpstr>Represent the profit map in horizontal bar format.</vt:lpstr>
      <vt:lpstr>Show only the states having negative profit in the bar graph.</vt:lpstr>
      <vt:lpstr>On the Rows shelf, click the plus icon on the State field to drill-down to the City level of detail.</vt:lpstr>
      <vt:lpstr>Show profit subcategory wise for all the states and city having negative profit.  Show the profit in different colour.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Detailed_Visual_Analysis</dc:title>
  <dc:creator>om</dc:creator>
  <cp:lastModifiedBy>om</cp:lastModifiedBy>
  <cp:revision>2</cp:revision>
  <dcterms:created xsi:type="dcterms:W3CDTF">2022-02-18T07:38:30Z</dcterms:created>
  <dcterms:modified xsi:type="dcterms:W3CDTF">2022-02-18T08:32:01Z</dcterms:modified>
</cp:coreProperties>
</file>