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358B482-59B6-47CD-A1F9-8AD02C5BAB47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2B3109B-E464-453F-BBF5-AB206D7DA62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58B482-59B6-47CD-A1F9-8AD02C5BAB47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B3109B-E464-453F-BBF5-AB206D7DA6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2358B482-59B6-47CD-A1F9-8AD02C5BAB47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2B3109B-E464-453F-BBF5-AB206D7DA6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58B482-59B6-47CD-A1F9-8AD02C5BAB47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B3109B-E464-453F-BBF5-AB206D7DA6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358B482-59B6-47CD-A1F9-8AD02C5BAB47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22B3109B-E464-453F-BBF5-AB206D7DA62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58B482-59B6-47CD-A1F9-8AD02C5BAB47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B3109B-E464-453F-BBF5-AB206D7DA6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58B482-59B6-47CD-A1F9-8AD02C5BAB47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B3109B-E464-453F-BBF5-AB206D7DA6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58B482-59B6-47CD-A1F9-8AD02C5BAB47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B3109B-E464-453F-BBF5-AB206D7DA6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358B482-59B6-47CD-A1F9-8AD02C5BAB47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B3109B-E464-453F-BBF5-AB206D7DA6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58B482-59B6-47CD-A1F9-8AD02C5BAB47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B3109B-E464-453F-BBF5-AB206D7DA6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58B482-59B6-47CD-A1F9-8AD02C5BAB47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B3109B-E464-453F-BBF5-AB206D7DA62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358B482-59B6-47CD-A1F9-8AD02C5BAB47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2B3109B-E464-453F-BBF5-AB206D7DA6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Tableau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00" dirty="0" smtClean="0"/>
              <a:t>.</a:t>
            </a:r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" dirty="0" smtClean="0"/>
              <a:t>/</a:t>
            </a:r>
            <a:endParaRPr lang="en-US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1.Connect the sample superstore dataset to Tableau and select the “Order” </a:t>
            </a:r>
            <a:r>
              <a:rPr lang="en-US" sz="2000" dirty="0" smtClean="0"/>
              <a:t>sheet.</a:t>
            </a:r>
          </a:p>
          <a:p>
            <a:r>
              <a:rPr lang="en-US" sz="2000" dirty="0" smtClean="0"/>
              <a:t>Create </a:t>
            </a:r>
            <a:r>
              <a:rPr lang="en-US" sz="2000" dirty="0" smtClean="0"/>
              <a:t>an area chart in Tableau for Sales. </a:t>
            </a:r>
          </a:p>
          <a:p>
            <a:r>
              <a:rPr lang="en-US" sz="2000" dirty="0" smtClean="0"/>
              <a:t>Create </a:t>
            </a:r>
            <a:r>
              <a:rPr lang="en-US" sz="2000" dirty="0" smtClean="0"/>
              <a:t>an area chart to show sales year wise and month wise. </a:t>
            </a:r>
          </a:p>
          <a:p>
            <a:r>
              <a:rPr lang="en-US" sz="2000" dirty="0" smtClean="0"/>
              <a:t>Apply </a:t>
            </a:r>
            <a:r>
              <a:rPr lang="en-US" sz="2000" dirty="0" smtClean="0"/>
              <a:t>filter to order date field and show it for all. </a:t>
            </a:r>
          </a:p>
          <a:p>
            <a:r>
              <a:rPr lang="en-US" sz="2000" dirty="0" smtClean="0"/>
              <a:t>Rename </a:t>
            </a:r>
            <a:r>
              <a:rPr lang="en-US" sz="2000" dirty="0" smtClean="0"/>
              <a:t>it as 'Sales Area Chart'. </a:t>
            </a:r>
          </a:p>
          <a:p>
            <a:r>
              <a:rPr lang="en-US" sz="2000" dirty="0" err="1" smtClean="0"/>
              <a:t>Colour</a:t>
            </a:r>
            <a:r>
              <a:rPr lang="en-US" sz="2000" dirty="0" smtClean="0"/>
              <a:t> </a:t>
            </a:r>
            <a:r>
              <a:rPr lang="en-US" sz="2000" dirty="0" smtClean="0"/>
              <a:t>your visual.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vb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3.Create an area chart in Tableau for </a:t>
            </a:r>
            <a:r>
              <a:rPr lang="en-US" sz="2000" dirty="0" smtClean="0"/>
              <a:t>Profit.</a:t>
            </a:r>
          </a:p>
          <a:p>
            <a:r>
              <a:rPr lang="en-US" sz="2000" dirty="0" smtClean="0"/>
              <a:t>Create </a:t>
            </a:r>
            <a:r>
              <a:rPr lang="en-US" sz="2000" dirty="0" smtClean="0"/>
              <a:t>an area chart to show profit year wise and month wise. </a:t>
            </a:r>
          </a:p>
          <a:p>
            <a:r>
              <a:rPr lang="en-US" sz="2000" dirty="0" smtClean="0"/>
              <a:t>Apply </a:t>
            </a:r>
            <a:r>
              <a:rPr lang="en-US" sz="2000" dirty="0" smtClean="0"/>
              <a:t>filter to order date field and show it for all. </a:t>
            </a:r>
          </a:p>
          <a:p>
            <a:r>
              <a:rPr lang="en-US" sz="2000" dirty="0" smtClean="0"/>
              <a:t>Rename </a:t>
            </a:r>
            <a:r>
              <a:rPr lang="en-US" sz="2000" dirty="0" smtClean="0"/>
              <a:t>it as 'Profit Area Chart</a:t>
            </a:r>
            <a:r>
              <a:rPr lang="en-US" sz="2000" dirty="0" smtClean="0"/>
              <a:t>'.</a:t>
            </a:r>
          </a:p>
          <a:p>
            <a:r>
              <a:rPr lang="en-US" sz="2000" dirty="0" err="1" smtClean="0"/>
              <a:t>Colour</a:t>
            </a:r>
            <a:r>
              <a:rPr lang="en-US" sz="2000" dirty="0" smtClean="0"/>
              <a:t> </a:t>
            </a:r>
            <a:r>
              <a:rPr lang="en-US" sz="2000" dirty="0" smtClean="0"/>
              <a:t>your visual.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a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Create a Dashboard in Tableau and present both the sheets(Sales area chart &amp; Profit area chart). 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Remove one of the 'order of date' filter to vacate the space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Make the slider for 'order of date' filter. 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Make the slider applicable for both the visual. 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Resize your dashboard to 1200 X 750 and rename your dashboard. 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Make the dashboard interactive in such a way that when profit area chart is clicked then sales area chart should also update accordingly. 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Publish your dashboard and share the link.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si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" dirty="0" smtClean="0"/>
              <a:t>/</a:t>
            </a:r>
            <a:endParaRPr lang="en-US" sz="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https://public.tableau.com/views/SuperStoreAnalysis_16458631652540/Dashboardsalesprofit?:language=en-US&amp;publish=yes&amp;:display_count=n&amp;:origin=viz_share_link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63</TotalTime>
  <Words>220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Opulent</vt:lpstr>
      <vt:lpstr>Tableau Project</vt:lpstr>
      <vt:lpstr>/</vt:lpstr>
      <vt:lpstr>Slide 3</vt:lpstr>
      <vt:lpstr>.</vt:lpstr>
      <vt:lpstr>Slide 5</vt:lpstr>
      <vt:lpstr>Slide 6</vt:lpstr>
      <vt:lpstr>Slide 7</vt:lpstr>
      <vt:lpstr>/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Project</dc:title>
  <dc:creator>om</dc:creator>
  <cp:lastModifiedBy>om</cp:lastModifiedBy>
  <cp:revision>7</cp:revision>
  <dcterms:created xsi:type="dcterms:W3CDTF">2022-02-26T07:13:47Z</dcterms:created>
  <dcterms:modified xsi:type="dcterms:W3CDTF">2022-02-26T08:17:38Z</dcterms:modified>
</cp:coreProperties>
</file>