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D53D0F-E635-44B8-8725-EC76CBC35C1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3F87A7-15A4-4613-B560-8E0A93E28A5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     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854696" cy="1752600"/>
          </a:xfrm>
        </p:spPr>
        <p:txBody>
          <a:bodyPr/>
          <a:lstStyle/>
          <a:p>
            <a:pPr algn="l"/>
            <a:r>
              <a:rPr lang="en-US" sz="4000" b="1" dirty="0" smtClean="0"/>
              <a:t>     </a:t>
            </a:r>
            <a:r>
              <a:rPr lang="en-US" sz="4000" b="1" dirty="0" err="1" smtClean="0"/>
              <a:t>Explore_Data_Geographically</a:t>
            </a:r>
            <a:endParaRPr lang="en-US" sz="4000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Map view to represent all the states with country.</a:t>
            </a:r>
            <a:endParaRPr lang="en-US" sz="2800" dirty="0"/>
          </a:p>
        </p:txBody>
      </p:sp>
      <p:pic>
        <p:nvPicPr>
          <p:cNvPr id="4" name="Content Placeholder 3" descr="all cou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Check your map for south region.</a:t>
            </a:r>
            <a:endParaRPr lang="en-US" sz="2800" dirty="0"/>
          </a:p>
        </p:txBody>
      </p:sp>
      <p:pic>
        <p:nvPicPr>
          <p:cNvPr id="4" name="Content Placeholder 3" descr="south cou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1612"/>
            <a:ext cx="9144000" cy="528638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the state that has highest sales.</a:t>
            </a:r>
            <a:endParaRPr lang="en-US" sz="2800" dirty="0"/>
          </a:p>
        </p:txBody>
      </p:sp>
      <p:pic>
        <p:nvPicPr>
          <p:cNvPr id="4" name="Content Placeholder 3" descr="high sa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1612"/>
            <a:ext cx="9143999" cy="528638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Show profit for all the states in your map in south region.</a:t>
            </a:r>
            <a:endParaRPr lang="en-US" sz="2800" dirty="0"/>
          </a:p>
        </p:txBody>
      </p:sp>
      <p:pic>
        <p:nvPicPr>
          <p:cNvPr id="4" name="Content Placeholder 3" descr="p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3050"/>
            <a:ext cx="9144000" cy="52149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532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out the name of some states having negative profit.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looking at the map we came to know that Florida, North Carolina, Tennessee these three states have negative profit.</a:t>
            </a:r>
          </a:p>
          <a:p>
            <a:pPr>
              <a:buNone/>
            </a:pPr>
            <a:r>
              <a:rPr lang="en-US" dirty="0" smtClean="0"/>
              <a:t>Note down the name of the states having lowest </a:t>
            </a:r>
            <a:r>
              <a:rPr lang="en-US" dirty="0" smtClean="0"/>
              <a:t>profit and </a:t>
            </a:r>
            <a:r>
              <a:rPr lang="en-US" dirty="0" smtClean="0"/>
              <a:t>highest profit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States with Negative profit: Florida(-3,399), North Carolina(-7491),Tennessee(-5,342)</a:t>
            </a:r>
          </a:p>
          <a:p>
            <a:r>
              <a:rPr lang="en-US" dirty="0" smtClean="0"/>
              <a:t>States with positive profit: Virginia(18,598), Georgia(16,250), Kentucky(11,200)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</TotalTime>
  <Words>121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                  Tableau</vt:lpstr>
      <vt:lpstr>Create a Map view to represent all the states with country.</vt:lpstr>
      <vt:lpstr>Check your map for south region.</vt:lpstr>
      <vt:lpstr>Find the state that has highest sales.</vt:lpstr>
      <vt:lpstr>Show profit for all the states in your map in south region.</vt:lpstr>
      <vt:lpstr>Find out the name of some states having negative profit.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om</dc:creator>
  <cp:lastModifiedBy>om</cp:lastModifiedBy>
  <cp:revision>9</cp:revision>
  <dcterms:created xsi:type="dcterms:W3CDTF">2022-02-26T04:52:19Z</dcterms:created>
  <dcterms:modified xsi:type="dcterms:W3CDTF">2022-02-26T06:10:44Z</dcterms:modified>
</cp:coreProperties>
</file>