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09D5-B2C9-42AF-8411-F2F73DEAFCD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D007-A6A7-4C35-B51F-DFF84054FF3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09D5-B2C9-42AF-8411-F2F73DEAFCD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D007-A6A7-4C35-B51F-DFF84054F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09D5-B2C9-42AF-8411-F2F73DEAFCD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D007-A6A7-4C35-B51F-DFF84054F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09D5-B2C9-42AF-8411-F2F73DEAFCD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D007-A6A7-4C35-B51F-DFF84054F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09D5-B2C9-42AF-8411-F2F73DEAFCD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D007-A6A7-4C35-B51F-DFF84054FF3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09D5-B2C9-42AF-8411-F2F73DEAFCD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D007-A6A7-4C35-B51F-DFF84054F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09D5-B2C9-42AF-8411-F2F73DEAFCD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D007-A6A7-4C35-B51F-DFF84054F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09D5-B2C9-42AF-8411-F2F73DEAFCD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D8D007-A6A7-4C35-B51F-DFF84054FF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09D5-B2C9-42AF-8411-F2F73DEAFCD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D007-A6A7-4C35-B51F-DFF84054F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09D5-B2C9-42AF-8411-F2F73DEAFCD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ED8D007-A6A7-4C35-B51F-DFF84054F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56D09D5-B2C9-42AF-8411-F2F73DEAFCD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D007-A6A7-4C35-B51F-DFF84054F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56D09D5-B2C9-42AF-8411-F2F73DEAFCD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ED8D007-A6A7-4C35-B51F-DFF84054FF3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1071546"/>
            <a:ext cx="8286340" cy="4567254"/>
          </a:xfrm>
        </p:spPr>
        <p:txBody>
          <a:bodyPr/>
          <a:lstStyle/>
          <a:p>
            <a:pPr algn="l"/>
            <a:r>
              <a:rPr lang="en-US" dirty="0" smtClean="0"/>
              <a:t>                   </a:t>
            </a:r>
            <a:br>
              <a:rPr lang="en-US" dirty="0" smtClean="0"/>
            </a:br>
            <a:r>
              <a:rPr smtClean="0"/>
              <a:t> </a:t>
            </a:r>
            <a:r>
              <a:rPr smtClean="0"/>
              <a:t>                    </a:t>
            </a:r>
            <a:r>
              <a:rPr lang="en-US" dirty="0" smtClean="0"/>
              <a:t>Tableau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00" dirty="0" smtClean="0"/>
              <a:t>.</a:t>
            </a:r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1. Find </a:t>
            </a:r>
            <a:r>
              <a:rPr lang="en-US" sz="2800" dirty="0" smtClean="0"/>
              <a:t>the sales for every </a:t>
            </a:r>
            <a:r>
              <a:rPr lang="en-US" sz="2800" dirty="0" smtClean="0"/>
              <a:t>year</a:t>
            </a:r>
            <a:endParaRPr lang="en-US" sz="2800" dirty="0"/>
          </a:p>
        </p:txBody>
      </p:sp>
      <p:pic>
        <p:nvPicPr>
          <p:cNvPr id="4" name="Content Placeholder 3" descr="salesbyyear1.png"/>
          <p:cNvPicPr>
            <a:picLocks noGrp="1" noChangeAspect="1"/>
          </p:cNvPicPr>
          <p:nvPr>
            <p:ph idx="1"/>
          </p:nvPr>
        </p:nvPicPr>
        <p:blipFill>
          <a:blip r:embed="rId2">
            <a:lum/>
          </a:blip>
          <a:stretch>
            <a:fillRect/>
          </a:stretch>
        </p:blipFill>
        <p:spPr>
          <a:xfrm>
            <a:off x="0" y="1214422"/>
            <a:ext cx="9144000" cy="5643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2. Find year for highest sales and lowest sales </a:t>
            </a:r>
            <a:r>
              <a:rPr lang="en-US" sz="2800" dirty="0" smtClean="0"/>
              <a:t>              respectively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By looking graph we can came to know that in 2021 we have highest sale than compare to 2018,2019,2020 and in the category of technology the phones are highest sale of $105,340.52</a:t>
            </a:r>
          </a:p>
          <a:p>
            <a:r>
              <a:rPr lang="en-US" sz="2000" dirty="0" smtClean="0"/>
              <a:t>And the lowest sale was in the year 2018 and 2019 in both year we have somewhat equal sale compare to the next years.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ale by year grap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 3. Find </a:t>
            </a:r>
            <a:r>
              <a:rPr lang="en-US" sz="2800" dirty="0" smtClean="0"/>
              <a:t>the category wise sales for every year.</a:t>
            </a:r>
            <a:endParaRPr lang="en-US" sz="2800" dirty="0"/>
          </a:p>
        </p:txBody>
      </p:sp>
      <p:pic>
        <p:nvPicPr>
          <p:cNvPr id="4" name="Content Placeholder 3" descr="Sales categor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42984"/>
            <a:ext cx="9144000" cy="571501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Which category has highest sales in the year 2020 &amp; 2021.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By graph in both the year 2020&amp;2021 the furniture category has highest sale.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Based on the analysis of the year 2020 &amp; 2021. give some suggestions to improve Sales in the year 2022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To increase the sales we have to take more actions on advertising, marketing and reaching the customer satisfaction, delivering products safely and on time.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Display subcategory and find some insights from the view about max and min sales under every category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4" name="Content Placeholder 3" descr="subcategor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85860"/>
            <a:ext cx="9144000" cy="5572139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Change the color of your </a:t>
            </a:r>
            <a:r>
              <a:rPr lang="en-US" sz="2400" dirty="0" smtClean="0"/>
              <a:t>visual</a:t>
            </a:r>
            <a:br>
              <a:rPr lang="en-US" sz="2400" dirty="0" smtClean="0"/>
            </a:br>
            <a:r>
              <a:rPr lang="en-US" sz="2400" dirty="0" smtClean="0"/>
              <a:t>Check </a:t>
            </a:r>
            <a:r>
              <a:rPr lang="en-US" sz="2400" dirty="0" smtClean="0"/>
              <a:t>the Tooltip.</a:t>
            </a:r>
            <a:endParaRPr lang="en-US" sz="2400" dirty="0"/>
          </a:p>
        </p:txBody>
      </p:sp>
      <p:pic>
        <p:nvPicPr>
          <p:cNvPr id="4" name="Content Placeholder 3" descr="Screenshot 2022-02-18 12110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564357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58</TotalTime>
  <Words>191</Words>
  <Application>Microsoft Office PowerPoint</Application>
  <PresentationFormat>On-screen Show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Technic</vt:lpstr>
      <vt:lpstr>                                         Tableau</vt:lpstr>
      <vt:lpstr>1. Find the sales for every year</vt:lpstr>
      <vt:lpstr>2. Find year for highest sales and lowest sales               respectively.</vt:lpstr>
      <vt:lpstr>Slide 4</vt:lpstr>
      <vt:lpstr> 3. Find the category wise sales for every year.</vt:lpstr>
      <vt:lpstr>Which category has highest sales in the year 2020 &amp; 2021.</vt:lpstr>
      <vt:lpstr>Display subcategory and find some insights from the view about max and min sales under every category.</vt:lpstr>
      <vt:lpstr>Change the color of your visual Check the Tooltip.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om</dc:creator>
  <cp:lastModifiedBy>om</cp:lastModifiedBy>
  <cp:revision>6</cp:revision>
  <dcterms:created xsi:type="dcterms:W3CDTF">2022-02-18T05:46:11Z</dcterms:created>
  <dcterms:modified xsi:type="dcterms:W3CDTF">2022-02-18T06:44:29Z</dcterms:modified>
</cp:coreProperties>
</file>