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 2 – CH 2 – DESIGN OF ALU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Debkumar Chowdhury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Decrementor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Subtractor Composite 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591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Unit – Truth Table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87" y="2796381"/>
            <a:ext cx="61436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Unit – Block Diagram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05800" cy="489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Unit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305800" cy="548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Shifter Unit – Truth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515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Shifter Unit – Block Diagram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520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 - Truth Table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814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– Block Diagram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620000" cy="54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*****END*****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Binary Adder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5380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Adder -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51166"/>
            <a:ext cx="8458200" cy="513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344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 – FA Truth Table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5429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763000" cy="54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399"/>
            <a:ext cx="8534400" cy="524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Incrementor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4991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MOD 2 – CH 2 – DESIGN OF ALU</vt:lpstr>
      <vt:lpstr>Introduction of Binary Adder</vt:lpstr>
      <vt:lpstr>Serial Adder</vt:lpstr>
      <vt:lpstr>Serial Adder - Diagram</vt:lpstr>
      <vt:lpstr>CPA</vt:lpstr>
      <vt:lpstr>CPA – FA Truth Table</vt:lpstr>
      <vt:lpstr>CLA</vt:lpstr>
      <vt:lpstr>CLA</vt:lpstr>
      <vt:lpstr>Binary Incrementor unit</vt:lpstr>
      <vt:lpstr>Binary Decrementor unit</vt:lpstr>
      <vt:lpstr>Adder Subtractor Composite Unit</vt:lpstr>
      <vt:lpstr>Arithmetic Unit – Truth Table</vt:lpstr>
      <vt:lpstr>Arithmetic Unit – Block Diagram</vt:lpstr>
      <vt:lpstr>Logical Unit</vt:lpstr>
      <vt:lpstr>Shifter Unit – Truth Table</vt:lpstr>
      <vt:lpstr>Shifter Unit – Block Diagram</vt:lpstr>
      <vt:lpstr>ALU  - Truth Table</vt:lpstr>
      <vt:lpstr>ALU – Block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3 – CH 2 – DESIGN OF ALU</dc:title>
  <dc:creator>admin</dc:creator>
  <cp:lastModifiedBy>Windows User</cp:lastModifiedBy>
  <cp:revision>6</cp:revision>
  <dcterms:created xsi:type="dcterms:W3CDTF">2006-08-16T00:00:00Z</dcterms:created>
  <dcterms:modified xsi:type="dcterms:W3CDTF">2017-10-24T16:29:15Z</dcterms:modified>
</cp:coreProperties>
</file>