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OF CONTROL UNIT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Debkumar Chowdhury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Computer Science &amp; Engineering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86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19400"/>
            <a:ext cx="838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Horizontal </a:t>
            </a:r>
            <a:r>
              <a:rPr lang="en-US" dirty="0" err="1" smtClean="0"/>
              <a:t>vs</a:t>
            </a:r>
            <a:r>
              <a:rPr lang="en-US" dirty="0" smtClean="0"/>
              <a:t> Vertical Microinstruction.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3999"/>
            <a:ext cx="8534400" cy="47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Horizontal </a:t>
            </a:r>
            <a:r>
              <a:rPr lang="en-US" dirty="0" err="1" smtClean="0"/>
              <a:t>vs</a:t>
            </a:r>
            <a:r>
              <a:rPr lang="en-US" dirty="0" smtClean="0"/>
              <a:t> Vertical Microinstruction.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Micro programmed Control Unit.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2148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Micro programmed Control Unit.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4613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Micro programmed Control Unit.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153400" cy="529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Hardwired </a:t>
            </a:r>
            <a:r>
              <a:rPr lang="en-US" dirty="0" err="1" smtClean="0"/>
              <a:t>vs</a:t>
            </a:r>
            <a:r>
              <a:rPr lang="en-US" dirty="0" smtClean="0"/>
              <a:t> Micro programmed Control Unit.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58200" cy="530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WBUT Last 15 Years Questions.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is a control unit?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do you mean by control signal?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is a horizontal micro instruction?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is a vertical micro instruction?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Why horizontal micro instructions are slower than its corresponding vertical micro instructions?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are the factors which are directly involved with the length of micro instructions?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are the features of control words?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is a control memory?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Why H/W control unit is faster than its corresponding microprogramming CU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WBUT Last 15 Years Questions.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encoded microinstruction format is to be used in CU. Show how a 9-bit operation field can be divided into subfields to specify 46 different control signals.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there are 15 micro instructions in control memory that generates the control signals for an instruction and it takes 7 micro instructions to read an instruction from memory into IR and then to decode the instruction. Assuming a read of control memory address occurs in 1 ns, what will be the time taken by the processor for the instruction?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 the diagrams of horizontal and vertical instruction format.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 the block diagram and explain the functionality of micro programmed control unit.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micro programming? Compare and contrast the alternatives of microprogramming.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advantages of micro programming control over hardwired control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Control Unit?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3213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 general model of control unit.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1447800"/>
            <a:ext cx="855466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 general model of control unit.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399"/>
            <a:ext cx="8534400" cy="531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Control Unit.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711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Hardwired Control Unit.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44261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Hardwired Control Unit.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4732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Hardwired Control Unit.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6331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Hardwired Control Unit.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61060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323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DESIGN OF CONTROL UNIT</vt:lpstr>
      <vt:lpstr>What is a Control Unit?</vt:lpstr>
      <vt:lpstr>Explain general model of control unit.</vt:lpstr>
      <vt:lpstr>Explain general model of control unit.</vt:lpstr>
      <vt:lpstr>Classification of Control Unit.</vt:lpstr>
      <vt:lpstr>Hardwired Control Unit.</vt:lpstr>
      <vt:lpstr>Hardwired Control Unit.</vt:lpstr>
      <vt:lpstr>Hardwired Control Unit.</vt:lpstr>
      <vt:lpstr>Hardwired Control Unit.</vt:lpstr>
      <vt:lpstr>Slide 10</vt:lpstr>
      <vt:lpstr>Horizontal vs Vertical Microinstruction.</vt:lpstr>
      <vt:lpstr>Horizontal vs Vertical Microinstruction.</vt:lpstr>
      <vt:lpstr>Designing Micro programmed Control Unit.</vt:lpstr>
      <vt:lpstr>Designing Micro programmed Control Unit.</vt:lpstr>
      <vt:lpstr>Designing Micro programmed Control Unit.</vt:lpstr>
      <vt:lpstr>Hardwired vs Micro programmed Control Unit.</vt:lpstr>
      <vt:lpstr>WBUT Last 15 Years Questions.</vt:lpstr>
      <vt:lpstr>WBUT Last 15 Years Questions.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CONTROL UNIT</dc:title>
  <dc:creator>RCC</dc:creator>
  <cp:lastModifiedBy>UEM</cp:lastModifiedBy>
  <cp:revision>4</cp:revision>
  <dcterms:created xsi:type="dcterms:W3CDTF">2006-08-16T00:00:00Z</dcterms:created>
  <dcterms:modified xsi:type="dcterms:W3CDTF">2017-10-30T04:02:40Z</dcterms:modified>
</cp:coreProperties>
</file>