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A4A5CCE-116C-4A4F-99D1-FE7FA22093E0}" type="datetimeFigureOut">
              <a:rPr lang="en-IN" smtClean="0"/>
              <a:t>22-09-2022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09C442F-08A3-451D-BD8A-48556AC5AB1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4A5CCE-116C-4A4F-99D1-FE7FA22093E0}"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4A5CCE-116C-4A4F-99D1-FE7FA22093E0}"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4A5CCE-116C-4A4F-99D1-FE7FA22093E0}"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4A5CCE-116C-4A4F-99D1-FE7FA22093E0}"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F09C442F-08A3-451D-BD8A-48556AC5AB13}"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A4A5CCE-116C-4A4F-99D1-FE7FA22093E0}" type="datetimeFigureOut">
              <a:rPr lang="en-IN" smtClean="0"/>
              <a:t>22-09-2022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9C442F-08A3-451D-BD8A-48556AC5AB13}"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C1EC9-E63C-44B5-BA43-A62D6BED6B74}"/>
              </a:ext>
            </a:extLst>
          </p:cNvPr>
          <p:cNvSpPr>
            <a:spLocks noGrp="1"/>
          </p:cNvSpPr>
          <p:nvPr>
            <p:ph type="ctrTitle"/>
          </p:nvPr>
        </p:nvSpPr>
        <p:spPr>
          <a:xfrm>
            <a:off x="843380" y="770469"/>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 xmlns:a16="http://schemas.microsoft.com/office/drawing/2014/main" id="{2FF6F646-4FF9-4CB0-858C-F00C4EB51954}"/>
              </a:ext>
            </a:extLst>
          </p:cNvPr>
          <p:cNvSpPr>
            <a:spLocks noGrp="1"/>
          </p:cNvSpPr>
          <p:nvPr>
            <p:ph type="subTitle" idx="1"/>
          </p:nvPr>
        </p:nvSpPr>
        <p:spPr>
          <a:xfrm>
            <a:off x="7652552" y="4731798"/>
            <a:ext cx="4136995" cy="1837678"/>
          </a:xfrm>
        </p:spPr>
        <p:txBody>
          <a:bodyPr>
            <a:normAutofit lnSpcReduction="10000"/>
          </a:bodyPr>
          <a:lstStyle/>
          <a:p>
            <a:r>
              <a:rPr lang="en-US" sz="3600" dirty="0">
                <a:latin typeface="Arial Rounded MT Bold" panose="020F0704030504030204" pitchFamily="34" charset="0"/>
              </a:rPr>
              <a:t>SUBMITTED BY,</a:t>
            </a:r>
          </a:p>
          <a:p>
            <a:r>
              <a:rPr lang="en-US" sz="3600" dirty="0" smtClean="0">
                <a:solidFill>
                  <a:schemeClr val="tx2">
                    <a:lumMod val="10000"/>
                  </a:schemeClr>
                </a:solidFill>
                <a:latin typeface="Arial Rounded MT Bold" panose="020F0704030504030204" pitchFamily="34" charset="0"/>
              </a:rPr>
              <a:t>ABHISHEK MAHAPATRA</a:t>
            </a:r>
            <a:endParaRPr lang="en-IN" sz="3600" dirty="0">
              <a:solidFill>
                <a:schemeClr val="tx2">
                  <a:lumMod val="10000"/>
                </a:schemeClr>
              </a:solidFill>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5798E0F-62A7-4C2A-BC32-A7D9EFE15234}"/>
              </a:ext>
            </a:extLst>
          </p:cNvPr>
          <p:cNvSpPr>
            <a:spLocks noGrp="1"/>
          </p:cNvSpPr>
          <p:nvPr>
            <p:ph idx="1"/>
          </p:nvPr>
        </p:nvSpPr>
        <p:spPr>
          <a:xfrm>
            <a:off x="328475" y="381740"/>
            <a:ext cx="11443316" cy="6063448"/>
          </a:xfrm>
        </p:spPr>
        <p:txBody>
          <a:bodyPr>
            <a:normAutofit fontScale="92500" lnSpcReduction="1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758B591-C3E4-440B-AC9F-EF94347380E6}"/>
              </a:ext>
            </a:extLst>
          </p:cNvPr>
          <p:cNvPicPr>
            <a:picLocks noChangeAspect="1"/>
          </p:cNvPicPr>
          <p:nvPr/>
        </p:nvPicPr>
        <p:blipFill>
          <a:blip r:embed="rId2"/>
          <a:stretch>
            <a:fillRect/>
          </a:stretch>
        </p:blipFill>
        <p:spPr>
          <a:xfrm>
            <a:off x="1987641" y="864142"/>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EC08AE-940F-4EF4-BEE6-FC271F20BC2B}"/>
              </a:ext>
            </a:extLst>
          </p:cNvPr>
          <p:cNvSpPr>
            <a:spLocks noGrp="1"/>
          </p:cNvSpPr>
          <p:nvPr>
            <p:ph idx="1"/>
          </p:nvPr>
        </p:nvSpPr>
        <p:spPr>
          <a:xfrm>
            <a:off x="443884" y="594806"/>
            <a:ext cx="11372296" cy="5832629"/>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t>
            </a:r>
            <a:r>
              <a:rPr lang="en-US" dirty="0" err="1">
                <a:solidFill>
                  <a:schemeClr val="tx1"/>
                </a:solidFill>
                <a:latin typeface="Arial Rounded MT Bold" panose="020F0704030504030204" pitchFamily="34" charset="0"/>
              </a:rPr>
              <a:t>wordcloud</a:t>
            </a:r>
            <a:r>
              <a:rPr lang="en-US" dirty="0">
                <a:solidFill>
                  <a:schemeClr val="tx1"/>
                </a:solidFill>
                <a:latin typeface="Arial Rounded MT Bold" panose="020F0704030504030204" pitchFamily="34" charset="0"/>
              </a:rPr>
              <a:t> for each feature</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18E990DA-FBB4-4A5B-B697-560DAA13004D}"/>
              </a:ext>
            </a:extLst>
          </p:cNvPr>
          <p:cNvPicPr>
            <a:picLocks noChangeAspect="1"/>
          </p:cNvPicPr>
          <p:nvPr/>
        </p:nvPicPr>
        <p:blipFill>
          <a:blip r:embed="rId2"/>
          <a:stretch>
            <a:fillRect/>
          </a:stretch>
        </p:blipFill>
        <p:spPr>
          <a:xfrm>
            <a:off x="560712" y="1189971"/>
            <a:ext cx="3915177" cy="3767847"/>
          </a:xfrm>
          <a:prstGeom prst="rect">
            <a:avLst/>
          </a:prstGeom>
        </p:spPr>
      </p:pic>
      <p:pic>
        <p:nvPicPr>
          <p:cNvPr id="7" name="Picture 6">
            <a:extLst>
              <a:ext uri="{FF2B5EF4-FFF2-40B4-BE49-F238E27FC236}">
                <a16:creationId xmlns="" xmlns:a16="http://schemas.microsoft.com/office/drawing/2014/main" id="{B4210531-96B7-42F5-A625-C48C4E4F1B32}"/>
              </a:ext>
            </a:extLst>
          </p:cNvPr>
          <p:cNvPicPr>
            <a:picLocks noChangeAspect="1"/>
          </p:cNvPicPr>
          <p:nvPr/>
        </p:nvPicPr>
        <p:blipFill>
          <a:blip r:embed="rId3"/>
          <a:stretch>
            <a:fillRect/>
          </a:stretch>
        </p:blipFill>
        <p:spPr>
          <a:xfrm>
            <a:off x="5680250" y="1228880"/>
            <a:ext cx="4790941" cy="3728936"/>
          </a:xfrm>
          <a:prstGeom prst="rect">
            <a:avLst/>
          </a:prstGeom>
        </p:spPr>
      </p:pic>
    </p:spTree>
    <p:extLst>
      <p:ext uri="{BB962C8B-B14F-4D97-AF65-F5344CB8AC3E}">
        <p14:creationId xmlns:p14="http://schemas.microsoft.com/office/powerpoint/2010/main" val="234950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F08F8-9BE3-46EE-AF1B-8006F8509303}"/>
              </a:ext>
            </a:extLst>
          </p:cNvPr>
          <p:cNvPicPr>
            <a:picLocks noChangeAspect="1"/>
          </p:cNvPicPr>
          <p:nvPr/>
        </p:nvPicPr>
        <p:blipFill>
          <a:blip r:embed="rId2"/>
          <a:stretch>
            <a:fillRect/>
          </a:stretch>
        </p:blipFill>
        <p:spPr>
          <a:xfrm>
            <a:off x="638859" y="381473"/>
            <a:ext cx="2770167" cy="2945326"/>
          </a:xfrm>
          <a:prstGeom prst="rect">
            <a:avLst/>
          </a:prstGeom>
        </p:spPr>
      </p:pic>
      <p:pic>
        <p:nvPicPr>
          <p:cNvPr id="7" name="Picture 6">
            <a:extLst>
              <a:ext uri="{FF2B5EF4-FFF2-40B4-BE49-F238E27FC236}">
                <a16:creationId xmlns="" xmlns:a16="http://schemas.microsoft.com/office/drawing/2014/main" id="{41E5854F-9FE0-441D-8506-1B76A2C52CCF}"/>
              </a:ext>
            </a:extLst>
          </p:cNvPr>
          <p:cNvPicPr>
            <a:picLocks noChangeAspect="1"/>
          </p:cNvPicPr>
          <p:nvPr/>
        </p:nvPicPr>
        <p:blipFill>
          <a:blip r:embed="rId3"/>
          <a:stretch>
            <a:fillRect/>
          </a:stretch>
        </p:blipFill>
        <p:spPr>
          <a:xfrm>
            <a:off x="4860628" y="381475"/>
            <a:ext cx="2862755" cy="3047527"/>
          </a:xfrm>
          <a:prstGeom prst="rect">
            <a:avLst/>
          </a:prstGeom>
        </p:spPr>
      </p:pic>
      <p:pic>
        <p:nvPicPr>
          <p:cNvPr id="9" name="Picture 8">
            <a:extLst>
              <a:ext uri="{FF2B5EF4-FFF2-40B4-BE49-F238E27FC236}">
                <a16:creationId xmlns="" xmlns:a16="http://schemas.microsoft.com/office/drawing/2014/main" id="{0A0F43F1-D164-467D-A212-1AD8F3444028}"/>
              </a:ext>
            </a:extLst>
          </p:cNvPr>
          <p:cNvPicPr>
            <a:picLocks noChangeAspect="1"/>
          </p:cNvPicPr>
          <p:nvPr/>
        </p:nvPicPr>
        <p:blipFill>
          <a:blip r:embed="rId4"/>
          <a:stretch>
            <a:fillRect/>
          </a:stretch>
        </p:blipFill>
        <p:spPr>
          <a:xfrm>
            <a:off x="8712287" y="430841"/>
            <a:ext cx="2770167" cy="2948790"/>
          </a:xfrm>
          <a:prstGeom prst="rect">
            <a:avLst/>
          </a:prstGeom>
        </p:spPr>
      </p:pic>
      <p:pic>
        <p:nvPicPr>
          <p:cNvPr id="11" name="Picture 10">
            <a:extLst>
              <a:ext uri="{FF2B5EF4-FFF2-40B4-BE49-F238E27FC236}">
                <a16:creationId xmlns="" xmlns:a16="http://schemas.microsoft.com/office/drawing/2014/main" id="{F019A4E8-9F08-43E4-8DC8-4249A11F75CF}"/>
              </a:ext>
            </a:extLst>
          </p:cNvPr>
          <p:cNvPicPr>
            <a:picLocks noChangeAspect="1"/>
          </p:cNvPicPr>
          <p:nvPr/>
        </p:nvPicPr>
        <p:blipFill>
          <a:blip r:embed="rId5"/>
          <a:stretch>
            <a:fillRect/>
          </a:stretch>
        </p:blipFill>
        <p:spPr>
          <a:xfrm>
            <a:off x="4860628" y="3585977"/>
            <a:ext cx="2988483" cy="3181184"/>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B2BE8B-DA65-4521-8E63-FA392DEB533F}"/>
              </a:ext>
            </a:extLst>
          </p:cNvPr>
          <p:cNvSpPr>
            <a:spLocks noGrp="1"/>
          </p:cNvSpPr>
          <p:nvPr>
            <p:ph type="title"/>
          </p:nvPr>
        </p:nvSpPr>
        <p:spPr>
          <a:xfrm>
            <a:off x="657226"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DA902246-B9A6-4481-A588-A939E7F0FE8D}"/>
              </a:ext>
            </a:extLst>
          </p:cNvPr>
          <p:cNvSpPr>
            <a:spLocks noGrp="1"/>
          </p:cNvSpPr>
          <p:nvPr>
            <p:ph idx="1"/>
          </p:nvPr>
        </p:nvSpPr>
        <p:spPr>
          <a:xfrm>
            <a:off x="328474" y="1509204"/>
            <a:ext cx="11283519"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 xmlns:a16="http://schemas.microsoft.com/office/drawing/2014/main" id="{370C9C44-9DF4-40C1-B69A-0D4E06E63541}"/>
              </a:ext>
            </a:extLst>
          </p:cNvPr>
          <p:cNvPicPr>
            <a:picLocks noChangeAspect="1"/>
          </p:cNvPicPr>
          <p:nvPr/>
        </p:nvPicPr>
        <p:blipFill>
          <a:blip r:embed="rId2"/>
          <a:stretch>
            <a:fillRect/>
          </a:stretch>
        </p:blipFill>
        <p:spPr>
          <a:xfrm>
            <a:off x="1623657"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FF2D70-3A20-446D-B8F9-CC01F8FC0F8B}"/>
              </a:ext>
            </a:extLst>
          </p:cNvPr>
          <p:cNvSpPr>
            <a:spLocks noGrp="1"/>
          </p:cNvSpPr>
          <p:nvPr>
            <p:ph idx="1"/>
          </p:nvPr>
        </p:nvSpPr>
        <p:spPr>
          <a:xfrm>
            <a:off x="266331"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7"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4CC1A1-7AB0-4CA0-9D0B-375788D8C427}"/>
              </a:ext>
            </a:extLst>
          </p:cNvPr>
          <p:cNvSpPr>
            <a:spLocks noGrp="1"/>
          </p:cNvSpPr>
          <p:nvPr>
            <p:ph idx="1"/>
          </p:nvPr>
        </p:nvSpPr>
        <p:spPr>
          <a:xfrm>
            <a:off x="301841" y="275208"/>
            <a:ext cx="11540971"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 xmlns:a16="http://schemas.microsoft.com/office/drawing/2014/main" id="{2806950E-9A8C-48D0-878C-FBC34CA56180}"/>
              </a:ext>
            </a:extLst>
          </p:cNvPr>
          <p:cNvPicPr>
            <a:picLocks noChangeAspect="1"/>
          </p:cNvPicPr>
          <p:nvPr/>
        </p:nvPicPr>
        <p:blipFill>
          <a:blip r:embed="rId2"/>
          <a:stretch>
            <a:fillRect/>
          </a:stretch>
        </p:blipFill>
        <p:spPr>
          <a:xfrm>
            <a:off x="349188" y="839619"/>
            <a:ext cx="5439053" cy="1794395"/>
          </a:xfrm>
          <a:prstGeom prst="rect">
            <a:avLst/>
          </a:prstGeom>
        </p:spPr>
      </p:pic>
      <p:pic>
        <p:nvPicPr>
          <p:cNvPr id="7" name="Picture 6">
            <a:extLst>
              <a:ext uri="{FF2B5EF4-FFF2-40B4-BE49-F238E27FC236}">
                <a16:creationId xmlns="" xmlns:a16="http://schemas.microsoft.com/office/drawing/2014/main" id="{B29C5182-DAEF-45F2-9C70-1B2C835CA61A}"/>
              </a:ext>
            </a:extLst>
          </p:cNvPr>
          <p:cNvPicPr>
            <a:picLocks noChangeAspect="1"/>
          </p:cNvPicPr>
          <p:nvPr/>
        </p:nvPicPr>
        <p:blipFill>
          <a:blip r:embed="rId3"/>
          <a:stretch>
            <a:fillRect/>
          </a:stretch>
        </p:blipFill>
        <p:spPr>
          <a:xfrm>
            <a:off x="349188" y="2634014"/>
            <a:ext cx="5439053" cy="3813343"/>
          </a:xfrm>
          <a:prstGeom prst="rect">
            <a:avLst/>
          </a:prstGeom>
        </p:spPr>
      </p:pic>
      <p:pic>
        <p:nvPicPr>
          <p:cNvPr id="9" name="Picture 8">
            <a:extLst>
              <a:ext uri="{FF2B5EF4-FFF2-40B4-BE49-F238E27FC236}">
                <a16:creationId xmlns="" xmlns:a16="http://schemas.microsoft.com/office/drawing/2014/main" id="{37AEA3D1-BB2B-4746-8FA3-0337919FD044}"/>
              </a:ext>
            </a:extLst>
          </p:cNvPr>
          <p:cNvPicPr>
            <a:picLocks noChangeAspect="1"/>
          </p:cNvPicPr>
          <p:nvPr/>
        </p:nvPicPr>
        <p:blipFill>
          <a:blip r:embed="rId4"/>
          <a:stretch>
            <a:fillRect/>
          </a:stretch>
        </p:blipFill>
        <p:spPr>
          <a:xfrm>
            <a:off x="5788241" y="839619"/>
            <a:ext cx="6136304" cy="3067455"/>
          </a:xfrm>
          <a:prstGeom prst="rect">
            <a:avLst/>
          </a:prstGeom>
        </p:spPr>
      </p:pic>
      <p:sp>
        <p:nvSpPr>
          <p:cNvPr id="10" name="TextBox 9">
            <a:extLst>
              <a:ext uri="{FF2B5EF4-FFF2-40B4-BE49-F238E27FC236}">
                <a16:creationId xmlns="" xmlns:a16="http://schemas.microsoft.com/office/drawing/2014/main" id="{792C748E-1674-461B-870E-AB597119B7AD}"/>
              </a:ext>
            </a:extLst>
          </p:cNvPr>
          <p:cNvSpPr txBox="1"/>
          <p:nvPr/>
        </p:nvSpPr>
        <p:spPr>
          <a:xfrm>
            <a:off x="6285391"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ABECF92-5B83-4BA8-B667-1BC97E60C9C3}"/>
              </a:ext>
            </a:extLst>
          </p:cNvPr>
          <p:cNvPicPr>
            <a:picLocks noChangeAspect="1"/>
          </p:cNvPicPr>
          <p:nvPr/>
        </p:nvPicPr>
        <p:blipFill>
          <a:blip r:embed="rId2"/>
          <a:stretch>
            <a:fillRect/>
          </a:stretch>
        </p:blipFill>
        <p:spPr>
          <a:xfrm>
            <a:off x="401287" y="267952"/>
            <a:ext cx="4028671" cy="4004342"/>
          </a:xfrm>
          <a:prstGeom prst="rect">
            <a:avLst/>
          </a:prstGeom>
        </p:spPr>
      </p:pic>
      <p:pic>
        <p:nvPicPr>
          <p:cNvPr id="7" name="Picture 6">
            <a:extLst>
              <a:ext uri="{FF2B5EF4-FFF2-40B4-BE49-F238E27FC236}">
                <a16:creationId xmlns="" xmlns:a16="http://schemas.microsoft.com/office/drawing/2014/main" id="{D138732E-94BC-4F04-B066-13509B0BAC4E}"/>
              </a:ext>
            </a:extLst>
          </p:cNvPr>
          <p:cNvPicPr>
            <a:picLocks noChangeAspect="1"/>
          </p:cNvPicPr>
          <p:nvPr/>
        </p:nvPicPr>
        <p:blipFill>
          <a:blip r:embed="rId3"/>
          <a:stretch>
            <a:fillRect/>
          </a:stretch>
        </p:blipFill>
        <p:spPr>
          <a:xfrm>
            <a:off x="401287" y="4272295"/>
            <a:ext cx="4028671" cy="2517376"/>
          </a:xfrm>
          <a:prstGeom prst="rect">
            <a:avLst/>
          </a:prstGeom>
        </p:spPr>
      </p:pic>
      <p:pic>
        <p:nvPicPr>
          <p:cNvPr id="9" name="Picture 8">
            <a:extLst>
              <a:ext uri="{FF2B5EF4-FFF2-40B4-BE49-F238E27FC236}">
                <a16:creationId xmlns="" xmlns:a16="http://schemas.microsoft.com/office/drawing/2014/main" id="{9D0666D2-F36E-4058-BC42-F51ABDE83B80}"/>
              </a:ext>
            </a:extLst>
          </p:cNvPr>
          <p:cNvPicPr>
            <a:picLocks noChangeAspect="1"/>
          </p:cNvPicPr>
          <p:nvPr/>
        </p:nvPicPr>
        <p:blipFill>
          <a:blip r:embed="rId4"/>
          <a:stretch>
            <a:fillRect/>
          </a:stretch>
        </p:blipFill>
        <p:spPr>
          <a:xfrm>
            <a:off x="5130293" y="267954"/>
            <a:ext cx="6206491" cy="2821477"/>
          </a:xfrm>
          <a:prstGeom prst="rect">
            <a:avLst/>
          </a:prstGeom>
        </p:spPr>
      </p:pic>
      <p:pic>
        <p:nvPicPr>
          <p:cNvPr id="11" name="Picture 10">
            <a:extLst>
              <a:ext uri="{FF2B5EF4-FFF2-40B4-BE49-F238E27FC236}">
                <a16:creationId xmlns="" xmlns:a16="http://schemas.microsoft.com/office/drawing/2014/main" id="{31FF7E31-8F1C-4889-BE13-4CB2CA278090}"/>
              </a:ext>
            </a:extLst>
          </p:cNvPr>
          <p:cNvPicPr>
            <a:picLocks noChangeAspect="1"/>
          </p:cNvPicPr>
          <p:nvPr/>
        </p:nvPicPr>
        <p:blipFill>
          <a:blip r:embed="rId5"/>
          <a:stretch>
            <a:fillRect/>
          </a:stretch>
        </p:blipFill>
        <p:spPr>
          <a:xfrm>
            <a:off x="5130293" y="3087807"/>
            <a:ext cx="6206491"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E1FDF4-6D41-43BC-8A38-79E15B560E56}"/>
              </a:ext>
            </a:extLst>
          </p:cNvPr>
          <p:cNvSpPr>
            <a:spLocks noGrp="1"/>
          </p:cNvSpPr>
          <p:nvPr>
            <p:ph idx="1"/>
          </p:nvPr>
        </p:nvSpPr>
        <p:spPr>
          <a:xfrm>
            <a:off x="355109"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60C97546-9F7A-4DF2-A487-88D647F6615C}"/>
              </a:ext>
            </a:extLst>
          </p:cNvPr>
          <p:cNvPicPr>
            <a:picLocks noChangeAspect="1"/>
          </p:cNvPicPr>
          <p:nvPr/>
        </p:nvPicPr>
        <p:blipFill>
          <a:blip r:embed="rId2"/>
          <a:stretch>
            <a:fillRect/>
          </a:stretch>
        </p:blipFill>
        <p:spPr>
          <a:xfrm>
            <a:off x="681745" y="946527"/>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C2C7D3-2581-4EC7-9169-9C9BDBFB09C3}"/>
              </a:ext>
            </a:extLst>
          </p:cNvPr>
          <p:cNvSpPr>
            <a:spLocks noGrp="1"/>
          </p:cNvSpPr>
          <p:nvPr>
            <p:ph idx="1"/>
          </p:nvPr>
        </p:nvSpPr>
        <p:spPr>
          <a:xfrm>
            <a:off x="310719" y="239699"/>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851FF634-BC90-4076-BAAE-84D955564B38}"/>
              </a:ext>
            </a:extLst>
          </p:cNvPr>
          <p:cNvPicPr>
            <a:picLocks noChangeAspect="1"/>
          </p:cNvPicPr>
          <p:nvPr/>
        </p:nvPicPr>
        <p:blipFill>
          <a:blip r:embed="rId2"/>
          <a:stretch>
            <a:fillRect/>
          </a:stretch>
        </p:blipFill>
        <p:spPr>
          <a:xfrm>
            <a:off x="520201" y="2223858"/>
            <a:ext cx="7176743" cy="4283474"/>
          </a:xfrm>
          <a:prstGeom prst="rect">
            <a:avLst/>
          </a:prstGeom>
        </p:spPr>
      </p:pic>
      <p:sp>
        <p:nvSpPr>
          <p:cNvPr id="6" name="TextBox 5">
            <a:extLst>
              <a:ext uri="{FF2B5EF4-FFF2-40B4-BE49-F238E27FC236}">
                <a16:creationId xmlns="" xmlns:a16="http://schemas.microsoft.com/office/drawing/2014/main" id="{EE36FC7B-3A03-4066-82E0-DE7E696F1AC5}"/>
              </a:ext>
            </a:extLst>
          </p:cNvPr>
          <p:cNvSpPr txBox="1"/>
          <p:nvPr/>
        </p:nvSpPr>
        <p:spPr>
          <a:xfrm>
            <a:off x="8185214" y="2911876"/>
            <a:ext cx="2414727"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1F577-4F2C-465A-A01C-FC24BB9962E7}"/>
              </a:ext>
            </a:extLst>
          </p:cNvPr>
          <p:cNvSpPr>
            <a:spLocks noGrp="1"/>
          </p:cNvSpPr>
          <p:nvPr>
            <p:ph type="title"/>
          </p:nvPr>
        </p:nvSpPr>
        <p:spPr>
          <a:xfrm>
            <a:off x="657226" y="499535"/>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1B01E17E-4047-4D9D-A8F6-F3308827145F}"/>
              </a:ext>
            </a:extLst>
          </p:cNvPr>
          <p:cNvSpPr>
            <a:spLocks noGrp="1"/>
          </p:cNvSpPr>
          <p:nvPr>
            <p:ph idx="1"/>
          </p:nvPr>
        </p:nvSpPr>
        <p:spPr>
          <a:xfrm>
            <a:off x="-399494" y="1544716"/>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C398B6B-77B7-4699-A2A2-204784E59498}"/>
              </a:ext>
            </a:extLst>
          </p:cNvPr>
          <p:cNvSpPr>
            <a:spLocks noGrp="1"/>
          </p:cNvSpPr>
          <p:nvPr>
            <p:ph idx="1"/>
          </p:nvPr>
        </p:nvSpPr>
        <p:spPr>
          <a:xfrm>
            <a:off x="488273" y="399497"/>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9E22C962-2F24-4A24-A022-D98719E1502D}"/>
              </a:ext>
            </a:extLst>
          </p:cNvPr>
          <p:cNvPicPr>
            <a:picLocks noChangeAspect="1"/>
          </p:cNvPicPr>
          <p:nvPr/>
        </p:nvPicPr>
        <p:blipFill>
          <a:blip r:embed="rId2"/>
          <a:stretch>
            <a:fillRect/>
          </a:stretch>
        </p:blipFill>
        <p:spPr>
          <a:xfrm>
            <a:off x="810911" y="909412"/>
            <a:ext cx="6078163"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439F4B-A8CD-4F0A-A6D6-EDC42577D0A3}"/>
              </a:ext>
            </a:extLst>
          </p:cNvPr>
          <p:cNvSpPr>
            <a:spLocks noGrp="1"/>
          </p:cNvSpPr>
          <p:nvPr>
            <p:ph idx="1"/>
          </p:nvPr>
        </p:nvSpPr>
        <p:spPr>
          <a:xfrm>
            <a:off x="346230"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2ECAE309-1B9C-47F6-A3AD-25AD147B004F}"/>
              </a:ext>
            </a:extLst>
          </p:cNvPr>
          <p:cNvPicPr>
            <a:picLocks noChangeAspect="1"/>
          </p:cNvPicPr>
          <p:nvPr/>
        </p:nvPicPr>
        <p:blipFill>
          <a:blip r:embed="rId2"/>
          <a:stretch>
            <a:fillRect/>
          </a:stretch>
        </p:blipFill>
        <p:spPr>
          <a:xfrm>
            <a:off x="346230" y="1250586"/>
            <a:ext cx="8216721" cy="5110264"/>
          </a:xfrm>
          <a:prstGeom prst="rect">
            <a:avLst/>
          </a:prstGeom>
        </p:spPr>
      </p:pic>
      <p:sp>
        <p:nvSpPr>
          <p:cNvPr id="6" name="TextBox 5">
            <a:extLst>
              <a:ext uri="{FF2B5EF4-FFF2-40B4-BE49-F238E27FC236}">
                <a16:creationId xmlns="" xmlns:a16="http://schemas.microsoft.com/office/drawing/2014/main" id="{25E1706C-DC5D-4B94-ABE1-BA2A9FCBC677}"/>
              </a:ext>
            </a:extLst>
          </p:cNvPr>
          <p:cNvSpPr txBox="1"/>
          <p:nvPr/>
        </p:nvSpPr>
        <p:spPr>
          <a:xfrm>
            <a:off x="9170634" y="1473695"/>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5F462-8D05-4963-AC77-A51BD03C1397}"/>
              </a:ext>
            </a:extLst>
          </p:cNvPr>
          <p:cNvSpPr>
            <a:spLocks noGrp="1"/>
          </p:cNvSpPr>
          <p:nvPr>
            <p:ph type="title"/>
          </p:nvPr>
        </p:nvSpPr>
        <p:spPr>
          <a:xfrm>
            <a:off x="657226" y="499533"/>
            <a:ext cx="9196991"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 xmlns:a16="http://schemas.microsoft.com/office/drawing/2014/main" id="{FF5F9013-5DA5-4C2B-B778-88B03A0DCD52}"/>
              </a:ext>
            </a:extLst>
          </p:cNvPr>
          <p:cNvPicPr>
            <a:picLocks noChangeAspect="1"/>
          </p:cNvPicPr>
          <p:nvPr/>
        </p:nvPicPr>
        <p:blipFill>
          <a:blip r:embed="rId2"/>
          <a:stretch>
            <a:fillRect/>
          </a:stretch>
        </p:blipFill>
        <p:spPr>
          <a:xfrm>
            <a:off x="477561" y="1817075"/>
            <a:ext cx="6145183" cy="4857345"/>
          </a:xfrm>
          <a:prstGeom prst="rect">
            <a:avLst/>
          </a:prstGeom>
        </p:spPr>
      </p:pic>
      <p:pic>
        <p:nvPicPr>
          <p:cNvPr id="15" name="Picture 14">
            <a:extLst>
              <a:ext uri="{FF2B5EF4-FFF2-40B4-BE49-F238E27FC236}">
                <a16:creationId xmlns=""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1"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9604B6-7B69-44F0-A74D-E48F1DD19B33}"/>
              </a:ext>
            </a:extLst>
          </p:cNvPr>
          <p:cNvSpPr>
            <a:spLocks noGrp="1"/>
          </p:cNvSpPr>
          <p:nvPr>
            <p:ph idx="1"/>
          </p:nvPr>
        </p:nvSpPr>
        <p:spPr>
          <a:xfrm>
            <a:off x="372863" y="390618"/>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 xmlns:a16="http://schemas.microsoft.com/office/drawing/2014/main" id="{24EF5B4C-A2EA-4E38-880B-6F38125E24D6}"/>
              </a:ext>
            </a:extLst>
          </p:cNvPr>
          <p:cNvPicPr>
            <a:picLocks noChangeAspect="1"/>
          </p:cNvPicPr>
          <p:nvPr/>
        </p:nvPicPr>
        <p:blipFill>
          <a:blip r:embed="rId2"/>
          <a:stretch>
            <a:fillRect/>
          </a:stretch>
        </p:blipFill>
        <p:spPr>
          <a:xfrm>
            <a:off x="655990" y="1066312"/>
            <a:ext cx="8216721" cy="1653702"/>
          </a:xfrm>
          <a:prstGeom prst="rect">
            <a:avLst/>
          </a:prstGeom>
        </p:spPr>
      </p:pic>
      <p:pic>
        <p:nvPicPr>
          <p:cNvPr id="9" name="Picture 8">
            <a:extLst>
              <a:ext uri="{FF2B5EF4-FFF2-40B4-BE49-F238E27FC236}">
                <a16:creationId xmlns="" xmlns:a16="http://schemas.microsoft.com/office/drawing/2014/main" id="{2C42A238-7137-426A-8C61-92A2E3FBF9B6}"/>
              </a:ext>
            </a:extLst>
          </p:cNvPr>
          <p:cNvPicPr>
            <a:picLocks noChangeAspect="1"/>
          </p:cNvPicPr>
          <p:nvPr/>
        </p:nvPicPr>
        <p:blipFill>
          <a:blip r:embed="rId3"/>
          <a:stretch>
            <a:fillRect/>
          </a:stretch>
        </p:blipFill>
        <p:spPr>
          <a:xfrm>
            <a:off x="2115678" y="2837283"/>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2CFBC8-63A7-44AA-BE28-A7D2BBC2E39B}"/>
              </a:ext>
            </a:extLst>
          </p:cNvPr>
          <p:cNvSpPr>
            <a:spLocks noGrp="1"/>
          </p:cNvSpPr>
          <p:nvPr>
            <p:ph idx="1"/>
          </p:nvPr>
        </p:nvSpPr>
        <p:spPr>
          <a:xfrm>
            <a:off x="399496" y="284086"/>
            <a:ext cx="11540971" cy="6383044"/>
          </a:xfrm>
        </p:spPr>
        <p:txBody>
          <a:bodyPr>
            <a:normAutofit fontScale="92500" lnSpcReduction="2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 xmlns:a16="http://schemas.microsoft.com/office/drawing/2014/main" id="{997E1874-5133-4DB0-B3F3-EC9070EEB6A1}"/>
              </a:ext>
            </a:extLst>
          </p:cNvPr>
          <p:cNvPicPr>
            <a:picLocks noChangeAspect="1"/>
          </p:cNvPicPr>
          <p:nvPr/>
        </p:nvPicPr>
        <p:blipFill>
          <a:blip r:embed="rId2"/>
          <a:stretch>
            <a:fillRect/>
          </a:stretch>
        </p:blipFill>
        <p:spPr>
          <a:xfrm>
            <a:off x="941036"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CEA75F9-F661-42E3-92C6-B6C0AB6F8521}"/>
              </a:ext>
            </a:extLst>
          </p:cNvPr>
          <p:cNvSpPr>
            <a:spLocks noGrp="1"/>
          </p:cNvSpPr>
          <p:nvPr>
            <p:ph idx="1"/>
          </p:nvPr>
        </p:nvSpPr>
        <p:spPr>
          <a:xfrm>
            <a:off x="319597" y="372864"/>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7"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C62F8D-1288-4EE5-A43C-C1A0F4E07453}"/>
              </a:ext>
            </a:extLst>
          </p:cNvPr>
          <p:cNvSpPr>
            <a:spLocks noGrp="1"/>
          </p:cNvSpPr>
          <p:nvPr>
            <p:ph type="title"/>
          </p:nvPr>
        </p:nvSpPr>
        <p:spPr>
          <a:xfrm>
            <a:off x="657226"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83775E7D-D0DD-4F5D-9523-1803D389B207}"/>
              </a:ext>
            </a:extLst>
          </p:cNvPr>
          <p:cNvSpPr>
            <a:spLocks noGrp="1"/>
          </p:cNvSpPr>
          <p:nvPr>
            <p:ph idx="1"/>
          </p:nvPr>
        </p:nvSpPr>
        <p:spPr>
          <a:xfrm>
            <a:off x="417252" y="1393796"/>
            <a:ext cx="11398929" cy="5078027"/>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59FBD2-BE84-4DB2-82D1-A02D54B62A0A}"/>
              </a:ext>
            </a:extLst>
          </p:cNvPr>
          <p:cNvSpPr>
            <a:spLocks noGrp="1"/>
          </p:cNvSpPr>
          <p:nvPr>
            <p:ph idx="1"/>
          </p:nvPr>
        </p:nvSpPr>
        <p:spPr>
          <a:xfrm>
            <a:off x="346231"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9F97A7-1625-47F9-AD2C-4F2DDBE1B322}"/>
              </a:ext>
            </a:extLst>
          </p:cNvPr>
          <p:cNvSpPr>
            <a:spLocks noGrp="1"/>
          </p:cNvSpPr>
          <p:nvPr>
            <p:ph idx="1"/>
          </p:nvPr>
        </p:nvSpPr>
        <p:spPr>
          <a:xfrm>
            <a:off x="346229" y="337353"/>
            <a:ext cx="11845771"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603C096-CE0E-43D5-9F2C-1F9CB7B1A108}"/>
              </a:ext>
            </a:extLst>
          </p:cNvPr>
          <p:cNvSpPr>
            <a:spLocks noGrp="1"/>
          </p:cNvSpPr>
          <p:nvPr>
            <p:ph idx="1"/>
          </p:nvPr>
        </p:nvSpPr>
        <p:spPr>
          <a:xfrm>
            <a:off x="284087"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33ACC-6093-4246-89FA-277E0BC98895}"/>
              </a:ext>
            </a:extLst>
          </p:cNvPr>
          <p:cNvSpPr>
            <a:spLocks noGrp="1"/>
          </p:cNvSpPr>
          <p:nvPr>
            <p:ph type="title"/>
          </p:nvPr>
        </p:nvSpPr>
        <p:spPr>
          <a:xfrm>
            <a:off x="657226" y="499535"/>
            <a:ext cx="10772775" cy="1071815"/>
          </a:xfrm>
        </p:spPr>
        <p:txBody>
          <a:bodyPr>
            <a:normAutofit fontScale="90000"/>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DA472A26-43A7-45E0-91BF-18D5BBDC9EA6}"/>
              </a:ext>
            </a:extLst>
          </p:cNvPr>
          <p:cNvSpPr>
            <a:spLocks noGrp="1"/>
          </p:cNvSpPr>
          <p:nvPr>
            <p:ph idx="1"/>
          </p:nvPr>
        </p:nvSpPr>
        <p:spPr>
          <a:xfrm>
            <a:off x="319598" y="1651247"/>
            <a:ext cx="11434439" cy="4776186"/>
          </a:xfrm>
        </p:spPr>
        <p:txBody>
          <a:bodyPr>
            <a:normAutofit fontScale="92500"/>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 loyalty – How to say thank you the right way - Reed Public  Relations">
            <a:extLst>
              <a:ext uri="{FF2B5EF4-FFF2-40B4-BE49-F238E27FC236}">
                <a16:creationId xmlns="" xmlns:a16="http://schemas.microsoft.com/office/drawing/2014/main" id="{47616498-0D2C-481D-8B42-49A7AA752D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7399" y="1003175"/>
            <a:ext cx="6317203" cy="540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2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F97E63-5A21-456F-9F80-50D92D5750AE}"/>
              </a:ext>
            </a:extLst>
          </p:cNvPr>
          <p:cNvSpPr>
            <a:spLocks noGrp="1"/>
          </p:cNvSpPr>
          <p:nvPr>
            <p:ph type="title"/>
          </p:nvPr>
        </p:nvSpPr>
        <p:spPr>
          <a:xfrm>
            <a:off x="657226"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5BC467A7-E4E0-424A-811C-696A0EE3DEB4}"/>
              </a:ext>
            </a:extLst>
          </p:cNvPr>
          <p:cNvSpPr>
            <a:spLocks noGrp="1"/>
          </p:cNvSpPr>
          <p:nvPr>
            <p:ph idx="1"/>
          </p:nvPr>
        </p:nvSpPr>
        <p:spPr>
          <a:xfrm>
            <a:off x="435007" y="1278386"/>
            <a:ext cx="11310151" cy="5424257"/>
          </a:xfrm>
        </p:spPr>
        <p:txBody>
          <a:bodyPr>
            <a:normAutofit/>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866DB7-B6EC-410D-8055-810360D2E8B0}"/>
              </a:ext>
            </a:extLst>
          </p:cNvPr>
          <p:cNvSpPr>
            <a:spLocks noGrp="1"/>
          </p:cNvSpPr>
          <p:nvPr>
            <p:ph type="title"/>
          </p:nvPr>
        </p:nvSpPr>
        <p:spPr>
          <a:xfrm>
            <a:off x="657226"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7"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BDC85-D5DE-4422-ADB8-5984A39802CF}"/>
              </a:ext>
            </a:extLst>
          </p:cNvPr>
          <p:cNvSpPr>
            <a:spLocks noGrp="1"/>
          </p:cNvSpPr>
          <p:nvPr>
            <p:ph type="title"/>
          </p:nvPr>
        </p:nvSpPr>
        <p:spPr>
          <a:xfrm>
            <a:off x="657226" y="499535"/>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 xmlns:a16="http://schemas.microsoft.com/office/drawing/2014/main" id="{9E25D8DD-D770-4A45-9411-5220521805DA}"/>
              </a:ext>
            </a:extLst>
          </p:cNvPr>
          <p:cNvPicPr>
            <a:picLocks noChangeAspect="1"/>
          </p:cNvPicPr>
          <p:nvPr/>
        </p:nvPicPr>
        <p:blipFill>
          <a:blip r:embed="rId2"/>
          <a:stretch>
            <a:fillRect/>
          </a:stretch>
        </p:blipFill>
        <p:spPr>
          <a:xfrm>
            <a:off x="1897988" y="2003971"/>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FABC49-C4CA-41AD-B325-B8D961070791}"/>
              </a:ext>
            </a:extLst>
          </p:cNvPr>
          <p:cNvSpPr>
            <a:spLocks noGrp="1"/>
          </p:cNvSpPr>
          <p:nvPr>
            <p:ph idx="1"/>
          </p:nvPr>
        </p:nvSpPr>
        <p:spPr>
          <a:xfrm>
            <a:off x="676656" y="461640"/>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 xmlns:a16="http://schemas.microsoft.com/office/drawing/2014/main" id="{4FCF491E-6D5E-481F-9EC9-B28F488A721A}"/>
              </a:ext>
            </a:extLst>
          </p:cNvPr>
          <p:cNvPicPr>
            <a:picLocks noChangeAspect="1"/>
          </p:cNvPicPr>
          <p:nvPr/>
        </p:nvPicPr>
        <p:blipFill>
          <a:blip r:embed="rId2"/>
          <a:stretch>
            <a:fillRect/>
          </a:stretch>
        </p:blipFill>
        <p:spPr>
          <a:xfrm>
            <a:off x="1325816" y="1231653"/>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E1606E-1C9F-4C5A-9B8E-0AE341BE14E5}"/>
              </a:ext>
            </a:extLst>
          </p:cNvPr>
          <p:cNvSpPr>
            <a:spLocks noGrp="1"/>
          </p:cNvSpPr>
          <p:nvPr>
            <p:ph idx="1"/>
          </p:nvPr>
        </p:nvSpPr>
        <p:spPr>
          <a:xfrm>
            <a:off x="676657"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 xmlns:a16="http://schemas.microsoft.com/office/drawing/2014/main" id="{0AD0DC1C-6B65-48F1-8153-2D55AAD1E081}"/>
              </a:ext>
            </a:extLst>
          </p:cNvPr>
          <p:cNvPicPr>
            <a:picLocks noChangeAspect="1"/>
          </p:cNvPicPr>
          <p:nvPr/>
        </p:nvPicPr>
        <p:blipFill>
          <a:blip r:embed="rId2"/>
          <a:stretch>
            <a:fillRect/>
          </a:stretch>
        </p:blipFill>
        <p:spPr>
          <a:xfrm>
            <a:off x="1144261" y="1329418"/>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12404B-7B2A-4EBF-A722-FF67AFE495EE}"/>
              </a:ext>
            </a:extLst>
          </p:cNvPr>
          <p:cNvSpPr>
            <a:spLocks noGrp="1"/>
          </p:cNvSpPr>
          <p:nvPr>
            <p:ph idx="1"/>
          </p:nvPr>
        </p:nvSpPr>
        <p:spPr>
          <a:xfrm>
            <a:off x="284087" y="355109"/>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 xmlns:a16="http://schemas.microsoft.com/office/drawing/2014/main" id="{90FBCD6A-916E-4C0B-AD30-0B4882087289}"/>
              </a:ext>
            </a:extLst>
          </p:cNvPr>
          <p:cNvPicPr>
            <a:picLocks noChangeAspect="1"/>
          </p:cNvPicPr>
          <p:nvPr/>
        </p:nvPicPr>
        <p:blipFill>
          <a:blip r:embed="rId2"/>
          <a:stretch>
            <a:fillRect/>
          </a:stretch>
        </p:blipFill>
        <p:spPr>
          <a:xfrm>
            <a:off x="554334" y="920052"/>
            <a:ext cx="7071585" cy="2431405"/>
          </a:xfrm>
          <a:prstGeom prst="rect">
            <a:avLst/>
          </a:prstGeom>
        </p:spPr>
      </p:pic>
      <p:pic>
        <p:nvPicPr>
          <p:cNvPr id="7" name="Picture 6">
            <a:extLst>
              <a:ext uri="{FF2B5EF4-FFF2-40B4-BE49-F238E27FC236}">
                <a16:creationId xmlns="" xmlns:a16="http://schemas.microsoft.com/office/drawing/2014/main" id="{F2E32F7E-823C-4DDC-AFE1-502DA8288898}"/>
              </a:ext>
            </a:extLst>
          </p:cNvPr>
          <p:cNvPicPr>
            <a:picLocks noChangeAspect="1"/>
          </p:cNvPicPr>
          <p:nvPr/>
        </p:nvPicPr>
        <p:blipFill>
          <a:blip r:embed="rId3"/>
          <a:stretch>
            <a:fillRect/>
          </a:stretch>
        </p:blipFill>
        <p:spPr>
          <a:xfrm>
            <a:off x="554334" y="3351457"/>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TotalTime>
  <Words>1771</Words>
  <Application>Microsoft Office PowerPoint</Application>
  <PresentationFormat>Custom</PresentationFormat>
  <Paragraphs>138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Abhishek Mahapatra</cp:lastModifiedBy>
  <cp:revision>11</cp:revision>
  <dcterms:created xsi:type="dcterms:W3CDTF">2021-07-10T08:21:56Z</dcterms:created>
  <dcterms:modified xsi:type="dcterms:W3CDTF">2022-09-22T16:09:17Z</dcterms:modified>
</cp:coreProperties>
</file>