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Quicksand" charset="0"/>
      <p:regular r:id="rId48"/>
      <p:bold r:id="rId49"/>
    </p:embeddedFont>
    <p:embeddedFont>
      <p:font typeface="Calibri" pitchFamily="34" charset="0"/>
      <p:regular r:id="rId50"/>
      <p:bold r:id="rId51"/>
      <p:italic r:id="rId52"/>
      <p:boldItalic r:id="rId53"/>
    </p:embeddedFont>
    <p:embeddedFont>
      <p:font typeface="Bahnschrift" charset="0"/>
      <p:regular r:id="rId54"/>
      <p:bold r:id="rId55"/>
    </p:embeddedFont>
    <p:embeddedFont>
      <p:font typeface="Helvetica" pitchFamily="34" charset="0"/>
      <p:regular r:id="rId56"/>
      <p:bold r:id="rId57"/>
      <p:italic r:id="rId58"/>
      <p:boldItalic r:id="rId59"/>
    </p:embeddedFont>
    <p:embeddedFont>
      <p:font typeface="Georgia" pitchFamily="18" charset="0"/>
      <p:regular r:id="rId60"/>
      <p:bold r:id="rId61"/>
      <p:italic r:id="rId62"/>
      <p:boldItalic r:id="rId63"/>
    </p:embeddedFont>
    <p:embeddedFont>
      <p:font typeface="Wingdings 2" pitchFamily="18" charset="2"/>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5B06428D-E773-497C-B691-0FED6CDDB8B6}"/>
    <pc:docChg chg="undo custSel addSld modSld sldOrd">
      <pc:chgData name="Jerish B" userId="bc9a5334fe81bba9" providerId="LiveId" clId="{5B06428D-E773-497C-B691-0FED6CDDB8B6}" dt="2021-03-17T12:04:39.090" v="5345" actId="20577"/>
      <pc:docMkLst>
        <pc:docMk/>
      </pc:docMkLst>
      <pc:sldChg chg="modSp mod">
        <pc:chgData name="Jerish B" userId="bc9a5334fe81bba9" providerId="LiveId" clId="{5B06428D-E773-497C-B691-0FED6CDDB8B6}" dt="2021-03-16T05:20:43.592" v="112" actId="2711"/>
        <pc:sldMkLst>
          <pc:docMk/>
          <pc:sldMk cId="0" sldId="256"/>
        </pc:sldMkLst>
        <pc:spChg chg="mod">
          <ac:chgData name="Jerish B" userId="bc9a5334fe81bba9" providerId="LiveId" clId="{5B06428D-E773-497C-B691-0FED6CDDB8B6}" dt="2021-03-16T05:20:36.592" v="111" actId="2711"/>
          <ac:spMkLst>
            <pc:docMk/>
            <pc:sldMk cId="0" sldId="256"/>
            <ac:spMk id="125" creationId="{00000000-0000-0000-0000-000000000000}"/>
          </ac:spMkLst>
        </pc:spChg>
        <pc:spChg chg="mod">
          <ac:chgData name="Jerish B" userId="bc9a5334fe81bba9" providerId="LiveId" clId="{5B06428D-E773-497C-B691-0FED6CDDB8B6}" dt="2021-03-16T05:20:43.592" v="112" actId="2711"/>
          <ac:spMkLst>
            <pc:docMk/>
            <pc:sldMk cId="0" sldId="256"/>
            <ac:spMk id="126" creationId="{00000000-0000-0000-0000-000000000000}"/>
          </ac:spMkLst>
        </pc:spChg>
      </pc:sldChg>
      <pc:sldChg chg="delSp modSp mod">
        <pc:chgData name="Jerish B" userId="bc9a5334fe81bba9" providerId="LiveId" clId="{5B06428D-E773-497C-B691-0FED6CDDB8B6}" dt="2021-03-17T09:09:04.116" v="2451" actId="20577"/>
        <pc:sldMkLst>
          <pc:docMk/>
          <pc:sldMk cId="4130605449" sldId="257"/>
        </pc:sldMkLst>
        <pc:spChg chg="mod">
          <ac:chgData name="Jerish B" userId="bc9a5334fe81bba9" providerId="LiveId" clId="{5B06428D-E773-497C-B691-0FED6CDDB8B6}" dt="2021-03-16T05:27:47.036" v="189" actId="20577"/>
          <ac:spMkLst>
            <pc:docMk/>
            <pc:sldMk cId="4130605449" sldId="257"/>
            <ac:spMk id="2" creationId="{B98E761A-5B17-439D-929B-F46419588274}"/>
          </ac:spMkLst>
        </pc:spChg>
        <pc:spChg chg="mod">
          <ac:chgData name="Jerish B" userId="bc9a5334fe81bba9" providerId="LiveId" clId="{5B06428D-E773-497C-B691-0FED6CDDB8B6}" dt="2021-03-17T09:09:04.116" v="2451" actId="20577"/>
          <ac:spMkLst>
            <pc:docMk/>
            <pc:sldMk cId="4130605449" sldId="257"/>
            <ac:spMk id="3" creationId="{645A32B8-2BA3-4E8D-8076-D803897266EC}"/>
          </ac:spMkLst>
        </pc:spChg>
        <pc:spChg chg="del mod">
          <ac:chgData name="Jerish B" userId="bc9a5334fe81bba9" providerId="LiveId" clId="{5B06428D-E773-497C-B691-0FED6CDDB8B6}" dt="2021-03-16T05:21:03.542" v="114" actId="478"/>
          <ac:spMkLst>
            <pc:docMk/>
            <pc:sldMk cId="4130605449" sldId="257"/>
            <ac:spMk id="4" creationId="{33C23B24-1842-4C9D-A78E-2F047CDDB796}"/>
          </ac:spMkLst>
        </pc:spChg>
      </pc:sldChg>
      <pc:sldChg chg="delSp modSp mod">
        <pc:chgData name="Jerish B" userId="bc9a5334fe81bba9" providerId="LiveId" clId="{5B06428D-E773-497C-B691-0FED6CDDB8B6}" dt="2021-03-16T05:36:12.798" v="356" actId="5793"/>
        <pc:sldMkLst>
          <pc:docMk/>
          <pc:sldMk cId="4108885306" sldId="258"/>
        </pc:sldMkLst>
        <pc:spChg chg="mod">
          <ac:chgData name="Jerish B" userId="bc9a5334fe81bba9" providerId="LiveId" clId="{5B06428D-E773-497C-B691-0FED6CDDB8B6}" dt="2021-03-16T05:35:16.204" v="328" actId="14100"/>
          <ac:spMkLst>
            <pc:docMk/>
            <pc:sldMk cId="4108885306" sldId="258"/>
            <ac:spMk id="2" creationId="{EE4441CF-11A6-4442-859E-A462B54DADF6}"/>
          </ac:spMkLst>
        </pc:spChg>
        <pc:spChg chg="mod">
          <ac:chgData name="Jerish B" userId="bc9a5334fe81bba9" providerId="LiveId" clId="{5B06428D-E773-497C-B691-0FED6CDDB8B6}" dt="2021-03-16T05:36:12.798" v="356" actId="5793"/>
          <ac:spMkLst>
            <pc:docMk/>
            <pc:sldMk cId="4108885306" sldId="258"/>
            <ac:spMk id="3" creationId="{43EE7F42-31B4-42B1-99B7-38591C510917}"/>
          </ac:spMkLst>
        </pc:spChg>
        <pc:spChg chg="del mod">
          <ac:chgData name="Jerish B" userId="bc9a5334fe81bba9" providerId="LiveId" clId="{5B06428D-E773-497C-B691-0FED6CDDB8B6}" dt="2021-03-16T05:26:30.552" v="180" actId="478"/>
          <ac:spMkLst>
            <pc:docMk/>
            <pc:sldMk cId="4108885306" sldId="258"/>
            <ac:spMk id="4" creationId="{705DA688-AD06-4AFB-AB45-713700B61545}"/>
          </ac:spMkLst>
        </pc:spChg>
      </pc:sldChg>
      <pc:sldChg chg="delSp modSp mod">
        <pc:chgData name="Jerish B" userId="bc9a5334fe81bba9" providerId="LiveId" clId="{5B06428D-E773-497C-B691-0FED6CDDB8B6}" dt="2021-03-16T05:37:41.154" v="383" actId="20577"/>
        <pc:sldMkLst>
          <pc:docMk/>
          <pc:sldMk cId="2127209228" sldId="259"/>
        </pc:sldMkLst>
        <pc:spChg chg="mod">
          <ac:chgData name="Jerish B" userId="bc9a5334fe81bba9" providerId="LiveId" clId="{5B06428D-E773-497C-B691-0FED6CDDB8B6}" dt="2021-03-16T05:35:01.011" v="327" actId="20577"/>
          <ac:spMkLst>
            <pc:docMk/>
            <pc:sldMk cId="2127209228" sldId="259"/>
            <ac:spMk id="2" creationId="{44DB5018-E4BF-479B-9648-BF15243F50E4}"/>
          </ac:spMkLst>
        </pc:spChg>
        <pc:spChg chg="mod">
          <ac:chgData name="Jerish B" userId="bc9a5334fe81bba9" providerId="LiveId" clId="{5B06428D-E773-497C-B691-0FED6CDDB8B6}" dt="2021-03-16T05:37:41.154" v="383" actId="20577"/>
          <ac:spMkLst>
            <pc:docMk/>
            <pc:sldMk cId="2127209228" sldId="259"/>
            <ac:spMk id="3" creationId="{02DB5D5F-8593-43BB-AD72-85C8F71E98DD}"/>
          </ac:spMkLst>
        </pc:spChg>
        <pc:spChg chg="del mod">
          <ac:chgData name="Jerish B" userId="bc9a5334fe81bba9" providerId="LiveId" clId="{5B06428D-E773-497C-B691-0FED6CDDB8B6}" dt="2021-03-16T05:34:10.558" v="295" actId="478"/>
          <ac:spMkLst>
            <pc:docMk/>
            <pc:sldMk cId="2127209228" sldId="259"/>
            <ac:spMk id="4" creationId="{3C964250-C7C9-499D-8A42-436D5855F5D6}"/>
          </ac:spMkLst>
        </pc:spChg>
      </pc:sldChg>
      <pc:sldChg chg="delSp modSp new mod">
        <pc:chgData name="Jerish B" userId="bc9a5334fe81bba9" providerId="LiveId" clId="{5B06428D-E773-497C-B691-0FED6CDDB8B6}" dt="2021-03-16T05:43:36.422" v="458" actId="20577"/>
        <pc:sldMkLst>
          <pc:docMk/>
          <pc:sldMk cId="1614542504" sldId="260"/>
        </pc:sldMkLst>
        <pc:spChg chg="mod">
          <ac:chgData name="Jerish B" userId="bc9a5334fe81bba9" providerId="LiveId" clId="{5B06428D-E773-497C-B691-0FED6CDDB8B6}" dt="2021-03-16T05:39:11.482" v="429" actId="20577"/>
          <ac:spMkLst>
            <pc:docMk/>
            <pc:sldMk cId="1614542504" sldId="260"/>
            <ac:spMk id="2" creationId="{0B8F0532-3260-4029-895D-0B037506B332}"/>
          </ac:spMkLst>
        </pc:spChg>
        <pc:spChg chg="mod">
          <ac:chgData name="Jerish B" userId="bc9a5334fe81bba9" providerId="LiveId" clId="{5B06428D-E773-497C-B691-0FED6CDDB8B6}" dt="2021-03-16T05:43:36.422" v="458" actId="20577"/>
          <ac:spMkLst>
            <pc:docMk/>
            <pc:sldMk cId="1614542504" sldId="260"/>
            <ac:spMk id="3" creationId="{3D64A423-57BE-4A44-A9BA-A258C241C175}"/>
          </ac:spMkLst>
        </pc:spChg>
        <pc:spChg chg="del mod">
          <ac:chgData name="Jerish B" userId="bc9a5334fe81bba9" providerId="LiveId" clId="{5B06428D-E773-497C-B691-0FED6CDDB8B6}" dt="2021-03-16T05:38:07.648" v="386" actId="478"/>
          <ac:spMkLst>
            <pc:docMk/>
            <pc:sldMk cId="1614542504" sldId="260"/>
            <ac:spMk id="4" creationId="{3A56EB14-9628-48E3-917F-C6A6A0A5AC4D}"/>
          </ac:spMkLst>
        </pc:spChg>
      </pc:sldChg>
      <pc:sldChg chg="addSp delSp modSp new mod ord">
        <pc:chgData name="Jerish B" userId="bc9a5334fe81bba9" providerId="LiveId" clId="{5B06428D-E773-497C-B691-0FED6CDDB8B6}" dt="2021-03-16T07:04:20.739" v="1088"/>
        <pc:sldMkLst>
          <pc:docMk/>
          <pc:sldMk cId="3527235241" sldId="261"/>
        </pc:sldMkLst>
        <pc:spChg chg="mod">
          <ac:chgData name="Jerish B" userId="bc9a5334fe81bba9" providerId="LiveId" clId="{5B06428D-E773-497C-B691-0FED6CDDB8B6}" dt="2021-03-16T07:04:08.512" v="1085" actId="14100"/>
          <ac:spMkLst>
            <pc:docMk/>
            <pc:sldMk cId="3527235241" sldId="261"/>
            <ac:spMk id="2" creationId="{B577D628-66C6-4C69-8A85-15CD1892D657}"/>
          </ac:spMkLst>
        </pc:spChg>
        <pc:spChg chg="del mod">
          <ac:chgData name="Jerish B" userId="bc9a5334fe81bba9" providerId="LiveId" clId="{5B06428D-E773-497C-B691-0FED6CDDB8B6}" dt="2021-03-16T06:10:27.490" v="509" actId="478"/>
          <ac:spMkLst>
            <pc:docMk/>
            <pc:sldMk cId="3527235241" sldId="261"/>
            <ac:spMk id="3" creationId="{6A295D06-D33C-45D5-8188-D25892FD25FB}"/>
          </ac:spMkLst>
        </pc:spChg>
        <pc:spChg chg="del mod">
          <ac:chgData name="Jerish B" userId="bc9a5334fe81bba9" providerId="LiveId" clId="{5B06428D-E773-497C-B691-0FED6CDDB8B6}" dt="2021-03-16T06:08:37.891" v="460" actId="478"/>
          <ac:spMkLst>
            <pc:docMk/>
            <pc:sldMk cId="3527235241" sldId="261"/>
            <ac:spMk id="4" creationId="{064985E1-3D9E-47EC-9EC4-84D0651CF3DD}"/>
          </ac:spMkLst>
        </pc:spChg>
        <pc:spChg chg="add del mod">
          <ac:chgData name="Jerish B" userId="bc9a5334fe81bba9" providerId="LiveId" clId="{5B06428D-E773-497C-B691-0FED6CDDB8B6}" dt="2021-03-16T06:57:35.678" v="526"/>
          <ac:spMkLst>
            <pc:docMk/>
            <pc:sldMk cId="3527235241" sldId="261"/>
            <ac:spMk id="8" creationId="{B3BFC131-F3AC-4286-97F4-28EBBFC2D954}"/>
          </ac:spMkLst>
        </pc:spChg>
        <pc:spChg chg="add mod">
          <ac:chgData name="Jerish B" userId="bc9a5334fe81bba9" providerId="LiveId" clId="{5B06428D-E773-497C-B691-0FED6CDDB8B6}" dt="2021-03-16T07:02:49.277" v="1039" actId="20577"/>
          <ac:spMkLst>
            <pc:docMk/>
            <pc:sldMk cId="3527235241" sldId="261"/>
            <ac:spMk id="9" creationId="{CB150FFB-3CDF-4E3E-8B9A-FB6D53983910}"/>
          </ac:spMkLst>
        </pc:spChg>
        <pc:picChg chg="add mod">
          <ac:chgData name="Jerish B" userId="bc9a5334fe81bba9" providerId="LiveId" clId="{5B06428D-E773-497C-B691-0FED6CDDB8B6}" dt="2021-03-16T06:56:14.059" v="512" actId="14100"/>
          <ac:picMkLst>
            <pc:docMk/>
            <pc:sldMk cId="3527235241" sldId="261"/>
            <ac:picMk id="5" creationId="{E2CF333F-09E1-46D6-990D-E3034BF92F5F}"/>
          </ac:picMkLst>
        </pc:picChg>
        <pc:picChg chg="add mod">
          <ac:chgData name="Jerish B" userId="bc9a5334fe81bba9" providerId="LiveId" clId="{5B06428D-E773-497C-B691-0FED6CDDB8B6}" dt="2021-03-16T06:56:39.594" v="516" actId="14100"/>
          <ac:picMkLst>
            <pc:docMk/>
            <pc:sldMk cId="3527235241" sldId="261"/>
            <ac:picMk id="6" creationId="{21CDC380-842E-4FA8-9380-A417DE10F600}"/>
          </ac:picMkLst>
        </pc:picChg>
        <pc:picChg chg="add mod">
          <ac:chgData name="Jerish B" userId="bc9a5334fe81bba9" providerId="LiveId" clId="{5B06428D-E773-497C-B691-0FED6CDDB8B6}" dt="2021-03-16T06:57:09.136" v="523" actId="14100"/>
          <ac:picMkLst>
            <pc:docMk/>
            <pc:sldMk cId="3527235241" sldId="261"/>
            <ac:picMk id="7" creationId="{A71B7441-9364-49C0-B068-4D15AEDA6931}"/>
          </ac:picMkLst>
        </pc:picChg>
      </pc:sldChg>
      <pc:sldChg chg="addSp delSp modSp new mod">
        <pc:chgData name="Jerish B" userId="bc9a5334fe81bba9" providerId="LiveId" clId="{5B06428D-E773-497C-B691-0FED6CDDB8B6}" dt="2021-03-16T07:34:02.658" v="1345" actId="123"/>
        <pc:sldMkLst>
          <pc:docMk/>
          <pc:sldMk cId="2289048133" sldId="262"/>
        </pc:sldMkLst>
        <pc:spChg chg="mod">
          <ac:chgData name="Jerish B" userId="bc9a5334fe81bba9" providerId="LiveId" clId="{5B06428D-E773-497C-B691-0FED6CDDB8B6}" dt="2021-03-16T07:04:15.123" v="1086" actId="14100"/>
          <ac:spMkLst>
            <pc:docMk/>
            <pc:sldMk cId="2289048133" sldId="262"/>
            <ac:spMk id="2" creationId="{896E6F1F-E77F-4DA5-BDAA-7C7E51F14D20}"/>
          </ac:spMkLst>
        </pc:spChg>
        <pc:spChg chg="del mod">
          <ac:chgData name="Jerish B" userId="bc9a5334fe81bba9" providerId="LiveId" clId="{5B06428D-E773-497C-B691-0FED6CDDB8B6}" dt="2021-03-16T07:03:34.383" v="1051" actId="478"/>
          <ac:spMkLst>
            <pc:docMk/>
            <pc:sldMk cId="2289048133" sldId="262"/>
            <ac:spMk id="3" creationId="{A4376931-F45B-4DBB-8C3F-42DE2DADBA78}"/>
          </ac:spMkLst>
        </pc:spChg>
        <pc:spChg chg="del mod">
          <ac:chgData name="Jerish B" userId="bc9a5334fe81bba9" providerId="LiveId" clId="{5B06428D-E773-497C-B691-0FED6CDDB8B6}" dt="2021-03-16T07:03:08.439" v="1041" actId="478"/>
          <ac:spMkLst>
            <pc:docMk/>
            <pc:sldMk cId="2289048133" sldId="262"/>
            <ac:spMk id="4" creationId="{4861C88F-DB7E-4FCA-B816-2A06DB233E6D}"/>
          </ac:spMkLst>
        </pc:spChg>
        <pc:spChg chg="add mod">
          <ac:chgData name="Jerish B" userId="bc9a5334fe81bba9" providerId="LiveId" clId="{5B06428D-E773-497C-B691-0FED6CDDB8B6}" dt="2021-03-16T07:10:33.562" v="1158" actId="12"/>
          <ac:spMkLst>
            <pc:docMk/>
            <pc:sldMk cId="2289048133" sldId="262"/>
            <ac:spMk id="5" creationId="{932F9D08-A9CC-45B5-80EB-5382B4AD527C}"/>
          </ac:spMkLst>
        </pc:spChg>
        <pc:spChg chg="add mod">
          <ac:chgData name="Jerish B" userId="bc9a5334fe81bba9" providerId="LiveId" clId="{5B06428D-E773-497C-B691-0FED6CDDB8B6}" dt="2021-03-16T07:34:02.658" v="1345" actId="123"/>
          <ac:spMkLst>
            <pc:docMk/>
            <pc:sldMk cId="2289048133" sldId="262"/>
            <ac:spMk id="7" creationId="{D5ED70F4-49C6-4ED5-A237-927404DB6EB0}"/>
          </ac:spMkLst>
        </pc:spChg>
        <pc:picChg chg="add mod">
          <ac:chgData name="Jerish B" userId="bc9a5334fe81bba9" providerId="LiveId" clId="{5B06428D-E773-497C-B691-0FED6CDDB8B6}" dt="2021-03-16T07:12:02.496" v="1166" actId="14100"/>
          <ac:picMkLst>
            <pc:docMk/>
            <pc:sldMk cId="2289048133" sldId="262"/>
            <ac:picMk id="6" creationId="{698E5347-5B3C-498A-B494-B5DC0BED36FF}"/>
          </ac:picMkLst>
        </pc:picChg>
      </pc:sldChg>
      <pc:sldChg chg="addSp delSp modSp new mod">
        <pc:chgData name="Jerish B" userId="bc9a5334fe81bba9" providerId="LiveId" clId="{5B06428D-E773-497C-B691-0FED6CDDB8B6}" dt="2021-03-16T07:33:53.429" v="1344" actId="123"/>
        <pc:sldMkLst>
          <pc:docMk/>
          <pc:sldMk cId="1909566695" sldId="263"/>
        </pc:sldMkLst>
        <pc:spChg chg="mod">
          <ac:chgData name="Jerish B" userId="bc9a5334fe81bba9" providerId="LiveId" clId="{5B06428D-E773-497C-B691-0FED6CDDB8B6}" dt="2021-03-16T07:27:48.212" v="1210" actId="12"/>
          <ac:spMkLst>
            <pc:docMk/>
            <pc:sldMk cId="1909566695" sldId="263"/>
            <ac:spMk id="2" creationId="{099E4DE0-93A4-4978-9C9B-A80E179E16DE}"/>
          </ac:spMkLst>
        </pc:spChg>
        <pc:spChg chg="mod">
          <ac:chgData name="Jerish B" userId="bc9a5334fe81bba9" providerId="LiveId" clId="{5B06428D-E773-497C-B691-0FED6CDDB8B6}" dt="2021-03-16T07:33:53.429" v="1344" actId="123"/>
          <ac:spMkLst>
            <pc:docMk/>
            <pc:sldMk cId="1909566695" sldId="263"/>
            <ac:spMk id="3" creationId="{E86BA8CD-AD8B-405D-939A-67DAFDC4F32E}"/>
          </ac:spMkLst>
        </pc:spChg>
        <pc:spChg chg="del mod">
          <ac:chgData name="Jerish B" userId="bc9a5334fe81bba9" providerId="LiveId" clId="{5B06428D-E773-497C-B691-0FED6CDDB8B6}" dt="2021-03-16T07:25:26.434" v="1170" actId="478"/>
          <ac:spMkLst>
            <pc:docMk/>
            <pc:sldMk cId="1909566695" sldId="263"/>
            <ac:spMk id="4" creationId="{3D4885D0-0EA2-498C-BF69-0769D8F15D33}"/>
          </ac:spMkLst>
        </pc:spChg>
        <pc:picChg chg="add mod">
          <ac:chgData name="Jerish B" userId="bc9a5334fe81bba9" providerId="LiveId" clId="{5B06428D-E773-497C-B691-0FED6CDDB8B6}" dt="2021-03-16T07:28:15.763" v="1214" actId="1076"/>
          <ac:picMkLst>
            <pc:docMk/>
            <pc:sldMk cId="1909566695" sldId="263"/>
            <ac:picMk id="5" creationId="{707C57F8-C5BB-4733-A2D1-F59EDAFBED2D}"/>
          </ac:picMkLst>
        </pc:picChg>
      </pc:sldChg>
      <pc:sldChg chg="addSp delSp modSp new mod">
        <pc:chgData name="Jerish B" userId="bc9a5334fe81bba9" providerId="LiveId" clId="{5B06428D-E773-497C-B691-0FED6CDDB8B6}" dt="2021-03-16T07:34:31.088" v="1349" actId="14100"/>
        <pc:sldMkLst>
          <pc:docMk/>
          <pc:sldMk cId="2268617867" sldId="264"/>
        </pc:sldMkLst>
        <pc:spChg chg="del mod">
          <ac:chgData name="Jerish B" userId="bc9a5334fe81bba9" providerId="LiveId" clId="{5B06428D-E773-497C-B691-0FED6CDDB8B6}" dt="2021-03-16T07:30:15.620" v="1233" actId="478"/>
          <ac:spMkLst>
            <pc:docMk/>
            <pc:sldMk cId="2268617867" sldId="264"/>
            <ac:spMk id="2" creationId="{172B65F5-7D96-4242-8898-34E4F23DC470}"/>
          </ac:spMkLst>
        </pc:spChg>
        <pc:spChg chg="mod">
          <ac:chgData name="Jerish B" userId="bc9a5334fe81bba9" providerId="LiveId" clId="{5B06428D-E773-497C-B691-0FED6CDDB8B6}" dt="2021-03-16T07:34:14.017" v="1346" actId="123"/>
          <ac:spMkLst>
            <pc:docMk/>
            <pc:sldMk cId="2268617867" sldId="264"/>
            <ac:spMk id="3" creationId="{9910EC75-7026-4EE2-A1B0-ECA006A8018F}"/>
          </ac:spMkLst>
        </pc:spChg>
        <pc:spChg chg="mod">
          <ac:chgData name="Jerish B" userId="bc9a5334fe81bba9" providerId="LiveId" clId="{5B06428D-E773-497C-B691-0FED6CDDB8B6}" dt="2021-03-16T07:32:10.562" v="1316" actId="12"/>
          <ac:spMkLst>
            <pc:docMk/>
            <pc:sldMk cId="2268617867" sldId="264"/>
            <ac:spMk id="4" creationId="{DF04BE22-7E3D-49F0-86FA-0B50457B40BC}"/>
          </ac:spMkLst>
        </pc:spChg>
        <pc:picChg chg="add mod">
          <ac:chgData name="Jerish B" userId="bc9a5334fe81bba9" providerId="LiveId" clId="{5B06428D-E773-497C-B691-0FED6CDDB8B6}" dt="2021-03-16T07:34:31.088" v="1349" actId="14100"/>
          <ac:picMkLst>
            <pc:docMk/>
            <pc:sldMk cId="2268617867" sldId="264"/>
            <ac:picMk id="5" creationId="{A36A4B66-4030-49AF-902E-2BB5D342CEB5}"/>
          </ac:picMkLst>
        </pc:picChg>
      </pc:sldChg>
      <pc:sldChg chg="addSp delSp modSp new mod">
        <pc:chgData name="Jerish B" userId="bc9a5334fe81bba9" providerId="LiveId" clId="{5B06428D-E773-497C-B691-0FED6CDDB8B6}" dt="2021-03-16T07:57:39.945" v="1432" actId="12"/>
        <pc:sldMkLst>
          <pc:docMk/>
          <pc:sldMk cId="637139749" sldId="265"/>
        </pc:sldMkLst>
        <pc:spChg chg="del mod">
          <ac:chgData name="Jerish B" userId="bc9a5334fe81bba9" providerId="LiveId" clId="{5B06428D-E773-497C-B691-0FED6CDDB8B6}" dt="2021-03-16T07:52:40.765" v="1351" actId="478"/>
          <ac:spMkLst>
            <pc:docMk/>
            <pc:sldMk cId="637139749" sldId="265"/>
            <ac:spMk id="2" creationId="{FEE69C5D-9893-4DEF-BD52-91E751E9AE1D}"/>
          </ac:spMkLst>
        </pc:spChg>
        <pc:spChg chg="mod">
          <ac:chgData name="Jerish B" userId="bc9a5334fe81bba9" providerId="LiveId" clId="{5B06428D-E773-497C-B691-0FED6CDDB8B6}" dt="2021-03-16T07:57:39.945" v="1432" actId="12"/>
          <ac:spMkLst>
            <pc:docMk/>
            <pc:sldMk cId="637139749" sldId="265"/>
            <ac:spMk id="3" creationId="{E1B359CD-8A12-45D9-8CBE-6D74A4F12BBD}"/>
          </ac:spMkLst>
        </pc:spChg>
        <pc:spChg chg="mod">
          <ac:chgData name="Jerish B" userId="bc9a5334fe81bba9" providerId="LiveId" clId="{5B06428D-E773-497C-B691-0FED6CDDB8B6}" dt="2021-03-16T07:54:03.998" v="1379" actId="12"/>
          <ac:spMkLst>
            <pc:docMk/>
            <pc:sldMk cId="637139749" sldId="265"/>
            <ac:spMk id="4" creationId="{8EDFD849-9DFB-410C-91D1-54579155606E}"/>
          </ac:spMkLst>
        </pc:spChg>
        <pc:picChg chg="add mod">
          <ac:chgData name="Jerish B" userId="bc9a5334fe81bba9" providerId="LiveId" clId="{5B06428D-E773-497C-B691-0FED6CDDB8B6}" dt="2021-03-16T07:54:39.213" v="1385" actId="14100"/>
          <ac:picMkLst>
            <pc:docMk/>
            <pc:sldMk cId="637139749" sldId="265"/>
            <ac:picMk id="5" creationId="{8F1D20DB-4800-46EA-A172-94E267C6F201}"/>
          </ac:picMkLst>
        </pc:picChg>
      </pc:sldChg>
      <pc:sldChg chg="addSp delSp modSp new mod">
        <pc:chgData name="Jerish B" userId="bc9a5334fe81bba9" providerId="LiveId" clId="{5B06428D-E773-497C-B691-0FED6CDDB8B6}" dt="2021-03-17T07:30:25.480" v="2305" actId="12"/>
        <pc:sldMkLst>
          <pc:docMk/>
          <pc:sldMk cId="3593491720" sldId="266"/>
        </pc:sldMkLst>
        <pc:spChg chg="del mod">
          <ac:chgData name="Jerish B" userId="bc9a5334fe81bba9" providerId="LiveId" clId="{5B06428D-E773-497C-B691-0FED6CDDB8B6}" dt="2021-03-16T07:57:49.708" v="1434" actId="478"/>
          <ac:spMkLst>
            <pc:docMk/>
            <pc:sldMk cId="3593491720" sldId="266"/>
            <ac:spMk id="2" creationId="{6B7087BD-4BA5-4171-A908-2417D0DFF7B1}"/>
          </ac:spMkLst>
        </pc:spChg>
        <pc:spChg chg="add del mod">
          <ac:chgData name="Jerish B" userId="bc9a5334fe81bba9" providerId="LiveId" clId="{5B06428D-E773-497C-B691-0FED6CDDB8B6}" dt="2021-03-17T07:28:35.767" v="2264"/>
          <ac:spMkLst>
            <pc:docMk/>
            <pc:sldMk cId="3593491720" sldId="266"/>
            <ac:spMk id="2" creationId="{71EA6CCF-9A20-460B-9201-D25158FBD6D9}"/>
          </ac:spMkLst>
        </pc:spChg>
        <pc:spChg chg="add mod">
          <ac:chgData name="Jerish B" userId="bc9a5334fe81bba9" providerId="LiveId" clId="{5B06428D-E773-497C-B691-0FED6CDDB8B6}" dt="2021-03-17T07:30:25.480" v="2305" actId="12"/>
          <ac:spMkLst>
            <pc:docMk/>
            <pc:sldMk cId="3593491720" sldId="266"/>
            <ac:spMk id="3" creationId="{C54E3541-5D5A-4846-BDBB-55A8FA532D0A}"/>
          </ac:spMkLst>
        </pc:spChg>
        <pc:spChg chg="del mod">
          <ac:chgData name="Jerish B" userId="bc9a5334fe81bba9" providerId="LiveId" clId="{5B06428D-E773-497C-B691-0FED6CDDB8B6}" dt="2021-03-16T08:16:21.327" v="1475" actId="478"/>
          <ac:spMkLst>
            <pc:docMk/>
            <pc:sldMk cId="3593491720" sldId="266"/>
            <ac:spMk id="3" creationId="{DB94A607-A4EA-40C2-879E-C29E07A3C085}"/>
          </ac:spMkLst>
        </pc:spChg>
        <pc:spChg chg="mod">
          <ac:chgData name="Jerish B" userId="bc9a5334fe81bba9" providerId="LiveId" clId="{5B06428D-E773-497C-B691-0FED6CDDB8B6}" dt="2021-03-16T08:15:22.911" v="1466" actId="113"/>
          <ac:spMkLst>
            <pc:docMk/>
            <pc:sldMk cId="3593491720" sldId="266"/>
            <ac:spMk id="4" creationId="{FDBCA8CC-7CD7-4F8D-A830-5DC6687333B9}"/>
          </ac:spMkLst>
        </pc:spChg>
        <pc:spChg chg="add mod">
          <ac:chgData name="Jerish B" userId="bc9a5334fe81bba9" providerId="LiveId" clId="{5B06428D-E773-497C-B691-0FED6CDDB8B6}" dt="2021-03-16T08:30:27.780" v="1699" actId="12"/>
          <ac:spMkLst>
            <pc:docMk/>
            <pc:sldMk cId="3593491720" sldId="266"/>
            <ac:spMk id="7" creationId="{2B6EA0A8-1249-408F-977B-32F3F5288A1A}"/>
          </ac:spMkLst>
        </pc:spChg>
        <pc:picChg chg="add mod">
          <ac:chgData name="Jerish B" userId="bc9a5334fe81bba9" providerId="LiveId" clId="{5B06428D-E773-497C-B691-0FED6CDDB8B6}" dt="2021-03-16T08:16:07.096" v="1471" actId="1076"/>
          <ac:picMkLst>
            <pc:docMk/>
            <pc:sldMk cId="3593491720" sldId="266"/>
            <ac:picMk id="5" creationId="{189E0250-F266-423D-BC17-E769FE270564}"/>
          </ac:picMkLst>
        </pc:picChg>
        <pc:picChg chg="add mod">
          <ac:chgData name="Jerish B" userId="bc9a5334fe81bba9" providerId="LiveId" clId="{5B06428D-E773-497C-B691-0FED6CDDB8B6}" dt="2021-03-16T08:17:12.251" v="1482" actId="14100"/>
          <ac:picMkLst>
            <pc:docMk/>
            <pc:sldMk cId="3593491720" sldId="266"/>
            <ac:picMk id="6" creationId="{3905D12F-22DA-4878-B3C5-94FD587A338E}"/>
          </ac:picMkLst>
        </pc:picChg>
      </pc:sldChg>
      <pc:sldChg chg="addSp delSp modSp new mod">
        <pc:chgData name="Jerish B" userId="bc9a5334fe81bba9" providerId="LiveId" clId="{5B06428D-E773-497C-B691-0FED6CDDB8B6}" dt="2021-03-16T08:30:36.937" v="1700" actId="12"/>
        <pc:sldMkLst>
          <pc:docMk/>
          <pc:sldMk cId="823889864" sldId="267"/>
        </pc:sldMkLst>
        <pc:spChg chg="del mod">
          <ac:chgData name="Jerish B" userId="bc9a5334fe81bba9" providerId="LiveId" clId="{5B06428D-E773-497C-B691-0FED6CDDB8B6}" dt="2021-03-16T08:20:07.756" v="1531" actId="478"/>
          <ac:spMkLst>
            <pc:docMk/>
            <pc:sldMk cId="823889864" sldId="267"/>
            <ac:spMk id="2" creationId="{1B528B78-C03B-44ED-BCAE-63B514E67F14}"/>
          </ac:spMkLst>
        </pc:spChg>
        <pc:spChg chg="del mod">
          <ac:chgData name="Jerish B" userId="bc9a5334fe81bba9" providerId="LiveId" clId="{5B06428D-E773-497C-B691-0FED6CDDB8B6}" dt="2021-03-16T08:21:34.377" v="1581" actId="478"/>
          <ac:spMkLst>
            <pc:docMk/>
            <pc:sldMk cId="823889864" sldId="267"/>
            <ac:spMk id="3" creationId="{01851209-133F-45E5-8271-86AC7BAE8F8F}"/>
          </ac:spMkLst>
        </pc:spChg>
        <pc:spChg chg="mod">
          <ac:chgData name="Jerish B" userId="bc9a5334fe81bba9" providerId="LiveId" clId="{5B06428D-E773-497C-B691-0FED6CDDB8B6}" dt="2021-03-16T08:21:28.607" v="1579" actId="20577"/>
          <ac:spMkLst>
            <pc:docMk/>
            <pc:sldMk cId="823889864" sldId="267"/>
            <ac:spMk id="4" creationId="{FDEFC221-F255-4A60-B036-3C502C6C5179}"/>
          </ac:spMkLst>
        </pc:spChg>
        <pc:spChg chg="add mod">
          <ac:chgData name="Jerish B" userId="bc9a5334fe81bba9" providerId="LiveId" clId="{5B06428D-E773-497C-B691-0FED6CDDB8B6}" dt="2021-03-16T08:30:36.937" v="1700" actId="12"/>
          <ac:spMkLst>
            <pc:docMk/>
            <pc:sldMk cId="823889864" sldId="267"/>
            <ac:spMk id="6" creationId="{34EA93BF-1DE5-47DA-A1BF-02BB533B0CFB}"/>
          </ac:spMkLst>
        </pc:spChg>
        <pc:picChg chg="add mod">
          <ac:chgData name="Jerish B" userId="bc9a5334fe81bba9" providerId="LiveId" clId="{5B06428D-E773-497C-B691-0FED6CDDB8B6}" dt="2021-03-16T08:21:50.103" v="1584" actId="14100"/>
          <ac:picMkLst>
            <pc:docMk/>
            <pc:sldMk cId="823889864" sldId="267"/>
            <ac:picMk id="5" creationId="{292F89B1-7DA2-454F-AF29-EA1EB5AE9B32}"/>
          </ac:picMkLst>
        </pc:picChg>
      </pc:sldChg>
      <pc:sldChg chg="addSp delSp modSp new mod">
        <pc:chgData name="Jerish B" userId="bc9a5334fe81bba9" providerId="LiveId" clId="{5B06428D-E773-497C-B691-0FED6CDDB8B6}" dt="2021-03-16T08:40:28.880" v="1953" actId="20577"/>
        <pc:sldMkLst>
          <pc:docMk/>
          <pc:sldMk cId="1575072389" sldId="268"/>
        </pc:sldMkLst>
        <pc:spChg chg="del mod">
          <ac:chgData name="Jerish B" userId="bc9a5334fe81bba9" providerId="LiveId" clId="{5B06428D-E773-497C-B691-0FED6CDDB8B6}" dt="2021-03-16T08:25:29.753" v="1636" actId="478"/>
          <ac:spMkLst>
            <pc:docMk/>
            <pc:sldMk cId="1575072389" sldId="268"/>
            <ac:spMk id="2" creationId="{7F234FF3-4271-4113-BE02-351C572CBE47}"/>
          </ac:spMkLst>
        </pc:spChg>
        <pc:spChg chg="del mod">
          <ac:chgData name="Jerish B" userId="bc9a5334fe81bba9" providerId="LiveId" clId="{5B06428D-E773-497C-B691-0FED6CDDB8B6}" dt="2021-03-16T08:27:55.659" v="1685" actId="478"/>
          <ac:spMkLst>
            <pc:docMk/>
            <pc:sldMk cId="1575072389" sldId="268"/>
            <ac:spMk id="3" creationId="{5232BBFE-B3D8-4785-AE69-38E7DBEDEA67}"/>
          </ac:spMkLst>
        </pc:spChg>
        <pc:spChg chg="mod">
          <ac:chgData name="Jerish B" userId="bc9a5334fe81bba9" providerId="LiveId" clId="{5B06428D-E773-497C-B691-0FED6CDDB8B6}" dt="2021-03-16T08:27:47.719" v="1683" actId="20577"/>
          <ac:spMkLst>
            <pc:docMk/>
            <pc:sldMk cId="1575072389" sldId="268"/>
            <ac:spMk id="4" creationId="{C8F9D7A3-C389-4945-B058-EC314B4B5CE1}"/>
          </ac:spMkLst>
        </pc:spChg>
        <pc:spChg chg="add mod">
          <ac:chgData name="Jerish B" userId="bc9a5334fe81bba9" providerId="LiveId" clId="{5B06428D-E773-497C-B691-0FED6CDDB8B6}" dt="2021-03-16T08:40:28.880" v="1953" actId="20577"/>
          <ac:spMkLst>
            <pc:docMk/>
            <pc:sldMk cId="1575072389" sldId="268"/>
            <ac:spMk id="6" creationId="{04A57485-8783-4506-A21F-5AD21494160C}"/>
          </ac:spMkLst>
        </pc:spChg>
        <pc:picChg chg="add mod">
          <ac:chgData name="Jerish B" userId="bc9a5334fe81bba9" providerId="LiveId" clId="{5B06428D-E773-497C-B691-0FED6CDDB8B6}" dt="2021-03-16T08:28:43.276" v="1688" actId="14100"/>
          <ac:picMkLst>
            <pc:docMk/>
            <pc:sldMk cId="1575072389" sldId="268"/>
            <ac:picMk id="5" creationId="{C110E3BF-959D-432B-AC7F-68F0C56457EC}"/>
          </ac:picMkLst>
        </pc:picChg>
      </pc:sldChg>
      <pc:sldChg chg="addSp delSp modSp new mod">
        <pc:chgData name="Jerish B" userId="bc9a5334fe81bba9" providerId="LiveId" clId="{5B06428D-E773-497C-B691-0FED6CDDB8B6}" dt="2021-03-16T08:36:39.960" v="1840" actId="20577"/>
        <pc:sldMkLst>
          <pc:docMk/>
          <pc:sldMk cId="656014343" sldId="269"/>
        </pc:sldMkLst>
        <pc:spChg chg="del mod">
          <ac:chgData name="Jerish B" userId="bc9a5334fe81bba9" providerId="LiveId" clId="{5B06428D-E773-497C-B691-0FED6CDDB8B6}" dt="2021-03-16T08:30:55.351" v="1704" actId="478"/>
          <ac:spMkLst>
            <pc:docMk/>
            <pc:sldMk cId="656014343" sldId="269"/>
            <ac:spMk id="2" creationId="{BC72C976-BF62-4AC8-8007-E34ABB8429F9}"/>
          </ac:spMkLst>
        </pc:spChg>
        <pc:spChg chg="del mod">
          <ac:chgData name="Jerish B" userId="bc9a5334fe81bba9" providerId="LiveId" clId="{5B06428D-E773-497C-B691-0FED6CDDB8B6}" dt="2021-03-16T08:34:06.109" v="1806" actId="478"/>
          <ac:spMkLst>
            <pc:docMk/>
            <pc:sldMk cId="656014343" sldId="269"/>
            <ac:spMk id="3" creationId="{9ACE87B4-6935-401A-ACCA-422E0E03A686}"/>
          </ac:spMkLst>
        </pc:spChg>
        <pc:spChg chg="mod">
          <ac:chgData name="Jerish B" userId="bc9a5334fe81bba9" providerId="LiveId" clId="{5B06428D-E773-497C-B691-0FED6CDDB8B6}" dt="2021-03-16T08:34:01.204" v="1804" actId="20577"/>
          <ac:spMkLst>
            <pc:docMk/>
            <pc:sldMk cId="656014343" sldId="269"/>
            <ac:spMk id="4" creationId="{C4E497BF-7242-41A4-A0E0-9506E96A77E2}"/>
          </ac:spMkLst>
        </pc:spChg>
        <pc:spChg chg="add mod">
          <ac:chgData name="Jerish B" userId="bc9a5334fe81bba9" providerId="LiveId" clId="{5B06428D-E773-497C-B691-0FED6CDDB8B6}" dt="2021-03-16T08:36:39.960" v="1840" actId="20577"/>
          <ac:spMkLst>
            <pc:docMk/>
            <pc:sldMk cId="656014343" sldId="269"/>
            <ac:spMk id="6" creationId="{5A8EE951-7257-415A-9425-A3463250D78A}"/>
          </ac:spMkLst>
        </pc:spChg>
        <pc:picChg chg="add mod">
          <ac:chgData name="Jerish B" userId="bc9a5334fe81bba9" providerId="LiveId" clId="{5B06428D-E773-497C-B691-0FED6CDDB8B6}" dt="2021-03-16T08:34:45.413" v="1810" actId="14100"/>
          <ac:picMkLst>
            <pc:docMk/>
            <pc:sldMk cId="656014343" sldId="269"/>
            <ac:picMk id="5" creationId="{5003C30A-2071-43A8-9102-34986623296A}"/>
          </ac:picMkLst>
        </pc:picChg>
      </pc:sldChg>
      <pc:sldChg chg="addSp delSp modSp new mod">
        <pc:chgData name="Jerish B" userId="bc9a5334fe81bba9" providerId="LiveId" clId="{5B06428D-E773-497C-B691-0FED6CDDB8B6}" dt="2021-03-17T07:23:18.734" v="2218" actId="14100"/>
        <pc:sldMkLst>
          <pc:docMk/>
          <pc:sldMk cId="4289385454" sldId="270"/>
        </pc:sldMkLst>
        <pc:spChg chg="del mod">
          <ac:chgData name="Jerish B" userId="bc9a5334fe81bba9" providerId="LiveId" clId="{5B06428D-E773-497C-B691-0FED6CDDB8B6}" dt="2021-03-16T08:37:28.770" v="1843" actId="478"/>
          <ac:spMkLst>
            <pc:docMk/>
            <pc:sldMk cId="4289385454" sldId="270"/>
            <ac:spMk id="2" creationId="{3C276BC5-75B2-470E-8C3D-0EA2AAC05CB8}"/>
          </ac:spMkLst>
        </pc:spChg>
        <pc:spChg chg="mod">
          <ac:chgData name="Jerish B" userId="bc9a5334fe81bba9" providerId="LiveId" clId="{5B06428D-E773-497C-B691-0FED6CDDB8B6}" dt="2021-03-17T07:23:18.734" v="2218" actId="14100"/>
          <ac:spMkLst>
            <pc:docMk/>
            <pc:sldMk cId="4289385454" sldId="270"/>
            <ac:spMk id="3" creationId="{F0F59CE1-D90C-4C5A-A223-77BEE2AB8319}"/>
          </ac:spMkLst>
        </pc:spChg>
        <pc:spChg chg="mod">
          <ac:chgData name="Jerish B" userId="bc9a5334fe81bba9" providerId="LiveId" clId="{5B06428D-E773-497C-B691-0FED6CDDB8B6}" dt="2021-03-16T08:38:34.334" v="1908" actId="20577"/>
          <ac:spMkLst>
            <pc:docMk/>
            <pc:sldMk cId="4289385454" sldId="270"/>
            <ac:spMk id="4" creationId="{7A1306A1-B61F-49BD-A7A9-61ABC78A43F0}"/>
          </ac:spMkLst>
        </pc:spChg>
        <pc:picChg chg="add mod">
          <ac:chgData name="Jerish B" userId="bc9a5334fe81bba9" providerId="LiveId" clId="{5B06428D-E773-497C-B691-0FED6CDDB8B6}" dt="2021-03-16T08:38:51.235" v="1911" actId="1076"/>
          <ac:picMkLst>
            <pc:docMk/>
            <pc:sldMk cId="4289385454" sldId="270"/>
            <ac:picMk id="5" creationId="{F9B82F3B-C502-4509-8799-9192F60FB0DC}"/>
          </ac:picMkLst>
        </pc:picChg>
      </pc:sldChg>
      <pc:sldChg chg="addSp delSp modSp new mod">
        <pc:chgData name="Jerish B" userId="bc9a5334fe81bba9" providerId="LiveId" clId="{5B06428D-E773-497C-B691-0FED6CDDB8B6}" dt="2021-03-16T08:52:48.125" v="2058" actId="20577"/>
        <pc:sldMkLst>
          <pc:docMk/>
          <pc:sldMk cId="1743264327" sldId="271"/>
        </pc:sldMkLst>
        <pc:spChg chg="del mod">
          <ac:chgData name="Jerish B" userId="bc9a5334fe81bba9" providerId="LiveId" clId="{5B06428D-E773-497C-B691-0FED6CDDB8B6}" dt="2021-03-16T08:41:12.910" v="1956" actId="478"/>
          <ac:spMkLst>
            <pc:docMk/>
            <pc:sldMk cId="1743264327" sldId="271"/>
            <ac:spMk id="2" creationId="{C682C2E3-76B8-4DEA-A289-32D557906531}"/>
          </ac:spMkLst>
        </pc:spChg>
        <pc:spChg chg="mod">
          <ac:chgData name="Jerish B" userId="bc9a5334fe81bba9" providerId="LiveId" clId="{5B06428D-E773-497C-B691-0FED6CDDB8B6}" dt="2021-03-16T08:45:33.541" v="2045" actId="20577"/>
          <ac:spMkLst>
            <pc:docMk/>
            <pc:sldMk cId="1743264327" sldId="271"/>
            <ac:spMk id="3" creationId="{42B86FFF-4D95-4239-9157-38607E817319}"/>
          </ac:spMkLst>
        </pc:spChg>
        <pc:spChg chg="mod">
          <ac:chgData name="Jerish B" userId="bc9a5334fe81bba9" providerId="LiveId" clId="{5B06428D-E773-497C-B691-0FED6CDDB8B6}" dt="2021-03-16T08:52:48.125" v="2058" actId="20577"/>
          <ac:spMkLst>
            <pc:docMk/>
            <pc:sldMk cId="1743264327" sldId="271"/>
            <ac:spMk id="4" creationId="{0149B425-1661-4C9D-9EBD-241D7781A726}"/>
          </ac:spMkLst>
        </pc:spChg>
        <pc:picChg chg="add mod">
          <ac:chgData name="Jerish B" userId="bc9a5334fe81bba9" providerId="LiveId" clId="{5B06428D-E773-497C-B691-0FED6CDDB8B6}" dt="2021-03-16T08:45:17.939" v="2042" actId="14100"/>
          <ac:picMkLst>
            <pc:docMk/>
            <pc:sldMk cId="1743264327" sldId="271"/>
            <ac:picMk id="5" creationId="{34ED56AB-A6AF-4603-BF33-3DB5CC87D0E7}"/>
          </ac:picMkLst>
        </pc:picChg>
      </pc:sldChg>
      <pc:sldChg chg="addSp delSp modSp new mod">
        <pc:chgData name="Jerish B" userId="bc9a5334fe81bba9" providerId="LiveId" clId="{5B06428D-E773-497C-B691-0FED6CDDB8B6}" dt="2021-03-17T07:23:30.247" v="2219" actId="14100"/>
        <pc:sldMkLst>
          <pc:docMk/>
          <pc:sldMk cId="2236526597" sldId="272"/>
        </pc:sldMkLst>
        <pc:spChg chg="del mod">
          <ac:chgData name="Jerish B" userId="bc9a5334fe81bba9" providerId="LiveId" clId="{5B06428D-E773-497C-B691-0FED6CDDB8B6}" dt="2021-03-16T08:46:02.380" v="2048" actId="478"/>
          <ac:spMkLst>
            <pc:docMk/>
            <pc:sldMk cId="2236526597" sldId="272"/>
            <ac:spMk id="2" creationId="{293FECCA-ADFC-41C3-9C73-7317F0645453}"/>
          </ac:spMkLst>
        </pc:spChg>
        <pc:spChg chg="mod">
          <ac:chgData name="Jerish B" userId="bc9a5334fe81bba9" providerId="LiveId" clId="{5B06428D-E773-497C-B691-0FED6CDDB8B6}" dt="2021-03-17T07:23:30.247" v="2219" actId="14100"/>
          <ac:spMkLst>
            <pc:docMk/>
            <pc:sldMk cId="2236526597" sldId="272"/>
            <ac:spMk id="3" creationId="{5A75C9AC-3361-4129-A17B-1004E5836EB7}"/>
          </ac:spMkLst>
        </pc:spChg>
        <pc:spChg chg="mod">
          <ac:chgData name="Jerish B" userId="bc9a5334fe81bba9" providerId="LiveId" clId="{5B06428D-E773-497C-B691-0FED6CDDB8B6}" dt="2021-03-16T08:53:30.514" v="2125" actId="2711"/>
          <ac:spMkLst>
            <pc:docMk/>
            <pc:sldMk cId="2236526597" sldId="272"/>
            <ac:spMk id="4" creationId="{EC54E484-12C6-4EF3-A48F-6A0D0B5470A1}"/>
          </ac:spMkLst>
        </pc:spChg>
        <pc:picChg chg="add mod">
          <ac:chgData name="Jerish B" userId="bc9a5334fe81bba9" providerId="LiveId" clId="{5B06428D-E773-497C-B691-0FED6CDDB8B6}" dt="2021-03-16T08:54:09.986" v="2132" actId="14100"/>
          <ac:picMkLst>
            <pc:docMk/>
            <pc:sldMk cId="2236526597" sldId="272"/>
            <ac:picMk id="5" creationId="{AFCF2D8B-83CF-4531-8FC5-F619EF8FA585}"/>
          </ac:picMkLst>
        </pc:picChg>
      </pc:sldChg>
      <pc:sldChg chg="addSp delSp modSp new mod">
        <pc:chgData name="Jerish B" userId="bc9a5334fe81bba9" providerId="LiveId" clId="{5B06428D-E773-497C-B691-0FED6CDDB8B6}" dt="2021-03-17T07:23:07.190" v="2217" actId="14100"/>
        <pc:sldMkLst>
          <pc:docMk/>
          <pc:sldMk cId="661493258" sldId="273"/>
        </pc:sldMkLst>
        <pc:spChg chg="del mod">
          <ac:chgData name="Jerish B" userId="bc9a5334fe81bba9" providerId="LiveId" clId="{5B06428D-E773-497C-B691-0FED6CDDB8B6}" dt="2021-03-17T07:19:33.059" v="2162" actId="478"/>
          <ac:spMkLst>
            <pc:docMk/>
            <pc:sldMk cId="661493258" sldId="273"/>
            <ac:spMk id="2" creationId="{BF4A8438-0785-4C3E-8351-A620B4301531}"/>
          </ac:spMkLst>
        </pc:spChg>
        <pc:spChg chg="mod">
          <ac:chgData name="Jerish B" userId="bc9a5334fe81bba9" providerId="LiveId" clId="{5B06428D-E773-497C-B691-0FED6CDDB8B6}" dt="2021-03-17T07:23:07.190" v="2217" actId="14100"/>
          <ac:spMkLst>
            <pc:docMk/>
            <pc:sldMk cId="661493258" sldId="273"/>
            <ac:spMk id="3" creationId="{A46168A1-404A-4B1C-AE2F-0E1CB40EFF59}"/>
          </ac:spMkLst>
        </pc:spChg>
        <pc:spChg chg="mod">
          <ac:chgData name="Jerish B" userId="bc9a5334fe81bba9" providerId="LiveId" clId="{5B06428D-E773-497C-B691-0FED6CDDB8B6}" dt="2021-03-17T07:21:31.143" v="2182" actId="20577"/>
          <ac:spMkLst>
            <pc:docMk/>
            <pc:sldMk cId="661493258" sldId="273"/>
            <ac:spMk id="4" creationId="{1E066329-DB0C-4CD6-B4C3-51D556C92F88}"/>
          </ac:spMkLst>
        </pc:spChg>
        <pc:picChg chg="add mod">
          <ac:chgData name="Jerish B" userId="bc9a5334fe81bba9" providerId="LiveId" clId="{5B06428D-E773-497C-B691-0FED6CDDB8B6}" dt="2021-03-17T07:21:47.128" v="2186" actId="1076"/>
          <ac:picMkLst>
            <pc:docMk/>
            <pc:sldMk cId="661493258" sldId="273"/>
            <ac:picMk id="5" creationId="{6F4BC13A-3FAB-4849-AFDD-CA7FA3A5EFCB}"/>
          </ac:picMkLst>
        </pc:picChg>
      </pc:sldChg>
      <pc:sldChg chg="addSp delSp modSp new mod">
        <pc:chgData name="Jerish B" userId="bc9a5334fe81bba9" providerId="LiveId" clId="{5B06428D-E773-497C-B691-0FED6CDDB8B6}" dt="2021-03-17T07:38:51.793" v="2423" actId="14100"/>
        <pc:sldMkLst>
          <pc:docMk/>
          <pc:sldMk cId="3101026380" sldId="274"/>
        </pc:sldMkLst>
        <pc:spChg chg="del mod">
          <ac:chgData name="Jerish B" userId="bc9a5334fe81bba9" providerId="LiveId" clId="{5B06428D-E773-497C-B691-0FED6CDDB8B6}" dt="2021-03-17T07:24:08.090" v="2222" actId="478"/>
          <ac:spMkLst>
            <pc:docMk/>
            <pc:sldMk cId="3101026380" sldId="274"/>
            <ac:spMk id="2" creationId="{1AC7FA29-6223-4A02-A74D-78656BF34CA1}"/>
          </ac:spMkLst>
        </pc:spChg>
        <pc:spChg chg="add mod">
          <ac:chgData name="Jerish B" userId="bc9a5334fe81bba9" providerId="LiveId" clId="{5B06428D-E773-497C-B691-0FED6CDDB8B6}" dt="2021-03-17T07:27:58.742" v="2259" actId="12"/>
          <ac:spMkLst>
            <pc:docMk/>
            <pc:sldMk cId="3101026380" sldId="274"/>
            <ac:spMk id="2" creationId="{BAD2023F-40A1-4B19-977B-2016B8A1583A}"/>
          </ac:spMkLst>
        </pc:spChg>
        <pc:spChg chg="del mod">
          <ac:chgData name="Jerish B" userId="bc9a5334fe81bba9" providerId="LiveId" clId="{5B06428D-E773-497C-B691-0FED6CDDB8B6}" dt="2021-03-17T07:31:16.034" v="2311" actId="478"/>
          <ac:spMkLst>
            <pc:docMk/>
            <pc:sldMk cId="3101026380" sldId="274"/>
            <ac:spMk id="3" creationId="{AC54710D-0135-4F4B-BEB9-7624D87DEA90}"/>
          </ac:spMkLst>
        </pc:spChg>
        <pc:spChg chg="mod">
          <ac:chgData name="Jerish B" userId="bc9a5334fe81bba9" providerId="LiveId" clId="{5B06428D-E773-497C-B691-0FED6CDDB8B6}" dt="2021-03-17T07:30:39.289" v="2306" actId="12"/>
          <ac:spMkLst>
            <pc:docMk/>
            <pc:sldMk cId="3101026380" sldId="274"/>
            <ac:spMk id="4" creationId="{12D13145-BCE7-44D7-B93E-4104BD62F0DF}"/>
          </ac:spMkLst>
        </pc:spChg>
        <pc:spChg chg="add mod">
          <ac:chgData name="Jerish B" userId="bc9a5334fe81bba9" providerId="LiveId" clId="{5B06428D-E773-497C-B691-0FED6CDDB8B6}" dt="2021-03-17T07:33:25.762" v="2356" actId="20577"/>
          <ac:spMkLst>
            <pc:docMk/>
            <pc:sldMk cId="3101026380" sldId="274"/>
            <ac:spMk id="6" creationId="{F7E39A4F-F34C-4504-9C9C-D1A59FB2D4D8}"/>
          </ac:spMkLst>
        </pc:spChg>
        <pc:picChg chg="add mod">
          <ac:chgData name="Jerish B" userId="bc9a5334fe81bba9" providerId="LiveId" clId="{5B06428D-E773-497C-B691-0FED6CDDB8B6}" dt="2021-03-17T07:38:51.793" v="2423" actId="14100"/>
          <ac:picMkLst>
            <pc:docMk/>
            <pc:sldMk cId="3101026380" sldId="274"/>
            <ac:picMk id="5" creationId="{B7EFAC03-45CE-426B-A300-F68C3DC0E5E4}"/>
          </ac:picMkLst>
        </pc:picChg>
      </pc:sldChg>
      <pc:sldChg chg="addSp delSp modSp new mod">
        <pc:chgData name="Jerish B" userId="bc9a5334fe81bba9" providerId="LiveId" clId="{5B06428D-E773-497C-B691-0FED6CDDB8B6}" dt="2021-03-17T07:37:11.586" v="2421" actId="255"/>
        <pc:sldMkLst>
          <pc:docMk/>
          <pc:sldMk cId="1239152414" sldId="275"/>
        </pc:sldMkLst>
        <pc:spChg chg="del mod">
          <ac:chgData name="Jerish B" userId="bc9a5334fe81bba9" providerId="LiveId" clId="{5B06428D-E773-497C-B691-0FED6CDDB8B6}" dt="2021-03-17T07:33:58.475" v="2359" actId="478"/>
          <ac:spMkLst>
            <pc:docMk/>
            <pc:sldMk cId="1239152414" sldId="275"/>
            <ac:spMk id="2" creationId="{1525F524-A0E0-4F1D-A3DE-27BB9EC3F473}"/>
          </ac:spMkLst>
        </pc:spChg>
        <pc:spChg chg="del mod">
          <ac:chgData name="Jerish B" userId="bc9a5334fe81bba9" providerId="LiveId" clId="{5B06428D-E773-497C-B691-0FED6CDDB8B6}" dt="2021-03-17T07:35:28.979" v="2377" actId="478"/>
          <ac:spMkLst>
            <pc:docMk/>
            <pc:sldMk cId="1239152414" sldId="275"/>
            <ac:spMk id="3" creationId="{12B80637-E2F7-4774-9D6E-B854ACD17799}"/>
          </ac:spMkLst>
        </pc:spChg>
        <pc:spChg chg="mod">
          <ac:chgData name="Jerish B" userId="bc9a5334fe81bba9" providerId="LiveId" clId="{5B06428D-E773-497C-B691-0FED6CDDB8B6}" dt="2021-03-17T07:35:13.723" v="2374" actId="113"/>
          <ac:spMkLst>
            <pc:docMk/>
            <pc:sldMk cId="1239152414" sldId="275"/>
            <ac:spMk id="4" creationId="{2AC56922-1F64-4007-B4CC-3DFF67807BF5}"/>
          </ac:spMkLst>
        </pc:spChg>
        <pc:spChg chg="add mod">
          <ac:chgData name="Jerish B" userId="bc9a5334fe81bba9" providerId="LiveId" clId="{5B06428D-E773-497C-B691-0FED6CDDB8B6}" dt="2021-03-17T07:37:11.586" v="2421" actId="255"/>
          <ac:spMkLst>
            <pc:docMk/>
            <pc:sldMk cId="1239152414" sldId="275"/>
            <ac:spMk id="6" creationId="{06181707-19F8-4F81-8F15-19A070C48361}"/>
          </ac:spMkLst>
        </pc:spChg>
        <pc:picChg chg="add mod">
          <ac:chgData name="Jerish B" userId="bc9a5334fe81bba9" providerId="LiveId" clId="{5B06428D-E773-497C-B691-0FED6CDDB8B6}" dt="2021-03-17T07:35:33.525" v="2378" actId="1076"/>
          <ac:picMkLst>
            <pc:docMk/>
            <pc:sldMk cId="1239152414" sldId="275"/>
            <ac:picMk id="5" creationId="{7AE09F51-2597-4929-82C4-0A87D6B567CE}"/>
          </ac:picMkLst>
        </pc:picChg>
      </pc:sldChg>
      <pc:sldChg chg="delSp modSp new mod">
        <pc:chgData name="Jerish B" userId="bc9a5334fe81bba9" providerId="LiveId" clId="{5B06428D-E773-497C-B691-0FED6CDDB8B6}" dt="2021-03-17T09:22:17.929" v="2810" actId="20577"/>
        <pc:sldMkLst>
          <pc:docMk/>
          <pc:sldMk cId="2324249202" sldId="276"/>
        </pc:sldMkLst>
        <pc:spChg chg="mod">
          <ac:chgData name="Jerish B" userId="bc9a5334fe81bba9" providerId="LiveId" clId="{5B06428D-E773-497C-B691-0FED6CDDB8B6}" dt="2021-03-17T09:11:10.727" v="2585" actId="1076"/>
          <ac:spMkLst>
            <pc:docMk/>
            <pc:sldMk cId="2324249202" sldId="276"/>
            <ac:spMk id="2" creationId="{F77FAD16-E95C-4FCB-B490-7FD24B04B05C}"/>
          </ac:spMkLst>
        </pc:spChg>
        <pc:spChg chg="mod">
          <ac:chgData name="Jerish B" userId="bc9a5334fe81bba9" providerId="LiveId" clId="{5B06428D-E773-497C-B691-0FED6CDDB8B6}" dt="2021-03-17T09:22:17.929" v="2810" actId="20577"/>
          <ac:spMkLst>
            <pc:docMk/>
            <pc:sldMk cId="2324249202" sldId="276"/>
            <ac:spMk id="3" creationId="{1B36F70E-EE88-4201-9B65-42F28A105ACA}"/>
          </ac:spMkLst>
        </pc:spChg>
        <pc:spChg chg="del mod">
          <ac:chgData name="Jerish B" userId="bc9a5334fe81bba9" providerId="LiveId" clId="{5B06428D-E773-497C-B691-0FED6CDDB8B6}" dt="2021-03-17T09:09:20.749" v="2453" actId="478"/>
          <ac:spMkLst>
            <pc:docMk/>
            <pc:sldMk cId="2324249202" sldId="276"/>
            <ac:spMk id="4" creationId="{11D5780C-35A5-4492-8158-177DC7D10603}"/>
          </ac:spMkLst>
        </pc:spChg>
      </pc:sldChg>
      <pc:sldChg chg="delSp modSp new mod">
        <pc:chgData name="Jerish B" userId="bc9a5334fe81bba9" providerId="LiveId" clId="{5B06428D-E773-497C-B691-0FED6CDDB8B6}" dt="2021-03-17T10:04:19.668" v="3967" actId="5793"/>
        <pc:sldMkLst>
          <pc:docMk/>
          <pc:sldMk cId="3144778321" sldId="277"/>
        </pc:sldMkLst>
        <pc:spChg chg="del mod">
          <ac:chgData name="Jerish B" userId="bc9a5334fe81bba9" providerId="LiveId" clId="{5B06428D-E773-497C-B691-0FED6CDDB8B6}" dt="2021-03-17T09:19:12.847" v="2761" actId="478"/>
          <ac:spMkLst>
            <pc:docMk/>
            <pc:sldMk cId="3144778321" sldId="277"/>
            <ac:spMk id="2" creationId="{EA3342A9-31ED-4C25-98CB-F6BFF4A5B7F0}"/>
          </ac:spMkLst>
        </pc:spChg>
        <pc:spChg chg="mod">
          <ac:chgData name="Jerish B" userId="bc9a5334fe81bba9" providerId="LiveId" clId="{5B06428D-E773-497C-B691-0FED6CDDB8B6}" dt="2021-03-17T10:04:19.668" v="3967" actId="5793"/>
          <ac:spMkLst>
            <pc:docMk/>
            <pc:sldMk cId="3144778321" sldId="277"/>
            <ac:spMk id="3" creationId="{C742337E-6768-4B82-B5CB-AB5AABBEFBA4}"/>
          </ac:spMkLst>
        </pc:spChg>
        <pc:spChg chg="del mod">
          <ac:chgData name="Jerish B" userId="bc9a5334fe81bba9" providerId="LiveId" clId="{5B06428D-E773-497C-B691-0FED6CDDB8B6}" dt="2021-03-17T09:19:17.755" v="2763" actId="478"/>
          <ac:spMkLst>
            <pc:docMk/>
            <pc:sldMk cId="3144778321" sldId="277"/>
            <ac:spMk id="4" creationId="{7352DEA9-E6FD-4219-A558-78E00767B88E}"/>
          </ac:spMkLst>
        </pc:spChg>
      </pc:sldChg>
      <pc:sldChg chg="delSp modSp new mod">
        <pc:chgData name="Jerish B" userId="bc9a5334fe81bba9" providerId="LiveId" clId="{5B06428D-E773-497C-B691-0FED6CDDB8B6}" dt="2021-03-17T10:03:56.920" v="3964" actId="12"/>
        <pc:sldMkLst>
          <pc:docMk/>
          <pc:sldMk cId="4141128985" sldId="278"/>
        </pc:sldMkLst>
        <pc:spChg chg="del mod">
          <ac:chgData name="Jerish B" userId="bc9a5334fe81bba9" providerId="LiveId" clId="{5B06428D-E773-497C-B691-0FED6CDDB8B6}" dt="2021-03-17T09:27:16.827" v="2832" actId="478"/>
          <ac:spMkLst>
            <pc:docMk/>
            <pc:sldMk cId="4141128985" sldId="278"/>
            <ac:spMk id="2" creationId="{C7A9B696-18E1-4D4C-B26F-32BB37614C56}"/>
          </ac:spMkLst>
        </pc:spChg>
        <pc:spChg chg="mod">
          <ac:chgData name="Jerish B" userId="bc9a5334fe81bba9" providerId="LiveId" clId="{5B06428D-E773-497C-B691-0FED6CDDB8B6}" dt="2021-03-17T10:03:56.920" v="3964" actId="12"/>
          <ac:spMkLst>
            <pc:docMk/>
            <pc:sldMk cId="4141128985" sldId="278"/>
            <ac:spMk id="3" creationId="{611BC9C8-DEC7-4CC8-978B-3F9D3D1BAE65}"/>
          </ac:spMkLst>
        </pc:spChg>
        <pc:spChg chg="del mod">
          <ac:chgData name="Jerish B" userId="bc9a5334fe81bba9" providerId="LiveId" clId="{5B06428D-E773-497C-B691-0FED6CDDB8B6}" dt="2021-03-17T09:26:21.918" v="2818" actId="478"/>
          <ac:spMkLst>
            <pc:docMk/>
            <pc:sldMk cId="4141128985" sldId="278"/>
            <ac:spMk id="4" creationId="{29B3756A-67F1-4F86-A1DF-D0C747C8F82B}"/>
          </ac:spMkLst>
        </pc:spChg>
      </pc:sldChg>
      <pc:sldChg chg="delSp modSp new mod">
        <pc:chgData name="Jerish B" userId="bc9a5334fe81bba9" providerId="LiveId" clId="{5B06428D-E773-497C-B691-0FED6CDDB8B6}" dt="2021-03-17T10:03:36.530" v="3963" actId="5793"/>
        <pc:sldMkLst>
          <pc:docMk/>
          <pc:sldMk cId="2959409801" sldId="279"/>
        </pc:sldMkLst>
        <pc:spChg chg="del mod">
          <ac:chgData name="Jerish B" userId="bc9a5334fe81bba9" providerId="LiveId" clId="{5B06428D-E773-497C-B691-0FED6CDDB8B6}" dt="2021-03-17T09:30:29.336" v="2904" actId="478"/>
          <ac:spMkLst>
            <pc:docMk/>
            <pc:sldMk cId="2959409801" sldId="279"/>
            <ac:spMk id="2" creationId="{5FC71166-E081-4EB6-9591-1D3549FCB0E4}"/>
          </ac:spMkLst>
        </pc:spChg>
        <pc:spChg chg="mod">
          <ac:chgData name="Jerish B" userId="bc9a5334fe81bba9" providerId="LiveId" clId="{5B06428D-E773-497C-B691-0FED6CDDB8B6}" dt="2021-03-17T10:03:36.530" v="3963" actId="5793"/>
          <ac:spMkLst>
            <pc:docMk/>
            <pc:sldMk cId="2959409801" sldId="279"/>
            <ac:spMk id="3" creationId="{E3112720-428A-43CC-A7FA-BC02BF165801}"/>
          </ac:spMkLst>
        </pc:spChg>
        <pc:spChg chg="del mod">
          <ac:chgData name="Jerish B" userId="bc9a5334fe81bba9" providerId="LiveId" clId="{5B06428D-E773-497C-B691-0FED6CDDB8B6}" dt="2021-03-17T09:30:25.207" v="2902" actId="478"/>
          <ac:spMkLst>
            <pc:docMk/>
            <pc:sldMk cId="2959409801" sldId="279"/>
            <ac:spMk id="4" creationId="{B6BDEDF9-C25F-4070-B867-91211C31A9FC}"/>
          </ac:spMkLst>
        </pc:spChg>
      </pc:sldChg>
      <pc:sldChg chg="delSp modSp new mod">
        <pc:chgData name="Jerish B" userId="bc9a5334fe81bba9" providerId="LiveId" clId="{5B06428D-E773-497C-B691-0FED6CDDB8B6}" dt="2021-03-17T10:03:11.350" v="3959" actId="5793"/>
        <pc:sldMkLst>
          <pc:docMk/>
          <pc:sldMk cId="382228774" sldId="280"/>
        </pc:sldMkLst>
        <pc:spChg chg="del mod">
          <ac:chgData name="Jerish B" userId="bc9a5334fe81bba9" providerId="LiveId" clId="{5B06428D-E773-497C-B691-0FED6CDDB8B6}" dt="2021-03-17T09:40:44.380" v="2982" actId="478"/>
          <ac:spMkLst>
            <pc:docMk/>
            <pc:sldMk cId="382228774" sldId="280"/>
            <ac:spMk id="2" creationId="{62985419-B18C-4B10-AB68-731E205F5A67}"/>
          </ac:spMkLst>
        </pc:spChg>
        <pc:spChg chg="mod">
          <ac:chgData name="Jerish B" userId="bc9a5334fe81bba9" providerId="LiveId" clId="{5B06428D-E773-497C-B691-0FED6CDDB8B6}" dt="2021-03-17T10:03:11.350" v="3959" actId="5793"/>
          <ac:spMkLst>
            <pc:docMk/>
            <pc:sldMk cId="382228774" sldId="280"/>
            <ac:spMk id="3" creationId="{EDCEB20F-4BCE-4470-8659-910F81CDC047}"/>
          </ac:spMkLst>
        </pc:spChg>
        <pc:spChg chg="del mod">
          <ac:chgData name="Jerish B" userId="bc9a5334fe81bba9" providerId="LiveId" clId="{5B06428D-E773-497C-B691-0FED6CDDB8B6}" dt="2021-03-17T09:40:47.471" v="2984" actId="478"/>
          <ac:spMkLst>
            <pc:docMk/>
            <pc:sldMk cId="382228774" sldId="280"/>
            <ac:spMk id="4" creationId="{89B3690E-1C76-42A2-BA02-4FE0D0B44DBD}"/>
          </ac:spMkLst>
        </pc:spChg>
      </pc:sldChg>
      <pc:sldChg chg="delSp modSp new mod">
        <pc:chgData name="Jerish B" userId="bc9a5334fe81bba9" providerId="LiveId" clId="{5B06428D-E773-497C-B691-0FED6CDDB8B6}" dt="2021-03-17T10:02:45.119" v="3956" actId="5793"/>
        <pc:sldMkLst>
          <pc:docMk/>
          <pc:sldMk cId="959341604" sldId="281"/>
        </pc:sldMkLst>
        <pc:spChg chg="del mod">
          <ac:chgData name="Jerish B" userId="bc9a5334fe81bba9" providerId="LiveId" clId="{5B06428D-E773-497C-B691-0FED6CDDB8B6}" dt="2021-03-17T09:43:47.529" v="3024" actId="478"/>
          <ac:spMkLst>
            <pc:docMk/>
            <pc:sldMk cId="959341604" sldId="281"/>
            <ac:spMk id="2" creationId="{7FA46ADB-B29B-47EB-957F-6CB9CA1BC8A7}"/>
          </ac:spMkLst>
        </pc:spChg>
        <pc:spChg chg="mod">
          <ac:chgData name="Jerish B" userId="bc9a5334fe81bba9" providerId="LiveId" clId="{5B06428D-E773-497C-B691-0FED6CDDB8B6}" dt="2021-03-17T10:02:45.119" v="3956" actId="5793"/>
          <ac:spMkLst>
            <pc:docMk/>
            <pc:sldMk cId="959341604" sldId="281"/>
            <ac:spMk id="3" creationId="{40E99753-B106-4497-B4C7-20D1A1F4A675}"/>
          </ac:spMkLst>
        </pc:spChg>
        <pc:spChg chg="del mod">
          <ac:chgData name="Jerish B" userId="bc9a5334fe81bba9" providerId="LiveId" clId="{5B06428D-E773-497C-B691-0FED6CDDB8B6}" dt="2021-03-17T09:43:50.450" v="3026" actId="478"/>
          <ac:spMkLst>
            <pc:docMk/>
            <pc:sldMk cId="959341604" sldId="281"/>
            <ac:spMk id="4" creationId="{C6209A27-33D1-4295-B005-29EB5B95F4B1}"/>
          </ac:spMkLst>
        </pc:spChg>
      </pc:sldChg>
      <pc:sldChg chg="delSp modSp new mod">
        <pc:chgData name="Jerish B" userId="bc9a5334fe81bba9" providerId="LiveId" clId="{5B06428D-E773-497C-B691-0FED6CDDB8B6}" dt="2021-03-17T10:09:05.171" v="4268" actId="14100"/>
        <pc:sldMkLst>
          <pc:docMk/>
          <pc:sldMk cId="1795557913" sldId="282"/>
        </pc:sldMkLst>
        <pc:spChg chg="del mod">
          <ac:chgData name="Jerish B" userId="bc9a5334fe81bba9" providerId="LiveId" clId="{5B06428D-E773-497C-B691-0FED6CDDB8B6}" dt="2021-03-17T09:46:17.239" v="3087" actId="478"/>
          <ac:spMkLst>
            <pc:docMk/>
            <pc:sldMk cId="1795557913" sldId="282"/>
            <ac:spMk id="2" creationId="{97763D66-0594-4C19-9F37-3750850C4927}"/>
          </ac:spMkLst>
        </pc:spChg>
        <pc:spChg chg="mod">
          <ac:chgData name="Jerish B" userId="bc9a5334fe81bba9" providerId="LiveId" clId="{5B06428D-E773-497C-B691-0FED6CDDB8B6}" dt="2021-03-17T10:09:05.171" v="4268" actId="14100"/>
          <ac:spMkLst>
            <pc:docMk/>
            <pc:sldMk cId="1795557913" sldId="282"/>
            <ac:spMk id="3" creationId="{07176618-5F12-46A2-8A73-4DB0FD47A337}"/>
          </ac:spMkLst>
        </pc:spChg>
        <pc:spChg chg="del mod">
          <ac:chgData name="Jerish B" userId="bc9a5334fe81bba9" providerId="LiveId" clId="{5B06428D-E773-497C-B691-0FED6CDDB8B6}" dt="2021-03-17T09:46:20.423" v="3089" actId="478"/>
          <ac:spMkLst>
            <pc:docMk/>
            <pc:sldMk cId="1795557913" sldId="282"/>
            <ac:spMk id="4" creationId="{7286A4C0-4F26-487F-BF88-69660290DD4C}"/>
          </ac:spMkLst>
        </pc:spChg>
      </pc:sldChg>
      <pc:sldChg chg="delSp modSp new mod">
        <pc:chgData name="Jerish B" userId="bc9a5334fe81bba9" providerId="LiveId" clId="{5B06428D-E773-497C-B691-0FED6CDDB8B6}" dt="2021-03-17T09:59:57.941" v="3938" actId="14100"/>
        <pc:sldMkLst>
          <pc:docMk/>
          <pc:sldMk cId="463528722" sldId="283"/>
        </pc:sldMkLst>
        <pc:spChg chg="mod">
          <ac:chgData name="Jerish B" userId="bc9a5334fe81bba9" providerId="LiveId" clId="{5B06428D-E773-497C-B691-0FED6CDDB8B6}" dt="2021-03-17T09:49:08.071" v="3216" actId="14100"/>
          <ac:spMkLst>
            <pc:docMk/>
            <pc:sldMk cId="463528722" sldId="283"/>
            <ac:spMk id="2" creationId="{15BEAFB5-E542-466D-91F6-7E0B94630382}"/>
          </ac:spMkLst>
        </pc:spChg>
        <pc:spChg chg="mod">
          <ac:chgData name="Jerish B" userId="bc9a5334fe81bba9" providerId="LiveId" clId="{5B06428D-E773-497C-B691-0FED6CDDB8B6}" dt="2021-03-17T09:59:57.941" v="3938" actId="14100"/>
          <ac:spMkLst>
            <pc:docMk/>
            <pc:sldMk cId="463528722" sldId="283"/>
            <ac:spMk id="3" creationId="{7D60BE3E-FC83-43D5-8B9F-06BBA1B65A29}"/>
          </ac:spMkLst>
        </pc:spChg>
        <pc:spChg chg="del mod">
          <ac:chgData name="Jerish B" userId="bc9a5334fe81bba9" providerId="LiveId" clId="{5B06428D-E773-497C-B691-0FED6CDDB8B6}" dt="2021-03-17T09:47:38.819" v="3125" actId="478"/>
          <ac:spMkLst>
            <pc:docMk/>
            <pc:sldMk cId="463528722" sldId="283"/>
            <ac:spMk id="4" creationId="{9B8BE125-1A2A-4A77-977A-DF0F759B9117}"/>
          </ac:spMkLst>
        </pc:spChg>
      </pc:sldChg>
      <pc:sldChg chg="delSp modSp new mod">
        <pc:chgData name="Jerish B" userId="bc9a5334fe81bba9" providerId="LiveId" clId="{5B06428D-E773-497C-B691-0FED6CDDB8B6}" dt="2021-03-17T10:08:55.410" v="4267" actId="14100"/>
        <pc:sldMkLst>
          <pc:docMk/>
          <pc:sldMk cId="4142439635" sldId="284"/>
        </pc:sldMkLst>
        <pc:spChg chg="del mod">
          <ac:chgData name="Jerish B" userId="bc9a5334fe81bba9" providerId="LiveId" clId="{5B06428D-E773-497C-B691-0FED6CDDB8B6}" dt="2021-03-17T10:01:36.871" v="3941" actId="478"/>
          <ac:spMkLst>
            <pc:docMk/>
            <pc:sldMk cId="4142439635" sldId="284"/>
            <ac:spMk id="2" creationId="{DAE13274-B63D-496A-B1F8-843E54FCF2FD}"/>
          </ac:spMkLst>
        </pc:spChg>
        <pc:spChg chg="mod">
          <ac:chgData name="Jerish B" userId="bc9a5334fe81bba9" providerId="LiveId" clId="{5B06428D-E773-497C-B691-0FED6CDDB8B6}" dt="2021-03-17T10:08:55.410" v="4267" actId="14100"/>
          <ac:spMkLst>
            <pc:docMk/>
            <pc:sldMk cId="4142439635" sldId="284"/>
            <ac:spMk id="3" creationId="{F6CC7242-548E-44AA-99E9-FF9B70964197}"/>
          </ac:spMkLst>
        </pc:spChg>
        <pc:spChg chg="del mod">
          <ac:chgData name="Jerish B" userId="bc9a5334fe81bba9" providerId="LiveId" clId="{5B06428D-E773-497C-B691-0FED6CDDB8B6}" dt="2021-03-17T10:01:40.500" v="3943" actId="478"/>
          <ac:spMkLst>
            <pc:docMk/>
            <pc:sldMk cId="4142439635" sldId="284"/>
            <ac:spMk id="4" creationId="{EF5B55FA-1DC5-4D49-90BB-51644ABF648C}"/>
          </ac:spMkLst>
        </pc:spChg>
      </pc:sldChg>
      <pc:sldChg chg="addSp delSp modSp new mod">
        <pc:chgData name="Jerish B" userId="bc9a5334fe81bba9" providerId="LiveId" clId="{5B06428D-E773-497C-B691-0FED6CDDB8B6}" dt="2021-03-17T10:26:44.777" v="4309" actId="20577"/>
        <pc:sldMkLst>
          <pc:docMk/>
          <pc:sldMk cId="3933637044" sldId="285"/>
        </pc:sldMkLst>
        <pc:spChg chg="del mod">
          <ac:chgData name="Jerish B" userId="bc9a5334fe81bba9" providerId="LiveId" clId="{5B06428D-E773-497C-B691-0FED6CDDB8B6}" dt="2021-03-17T10:22:20.267" v="4271" actId="478"/>
          <ac:spMkLst>
            <pc:docMk/>
            <pc:sldMk cId="3933637044" sldId="285"/>
            <ac:spMk id="2" creationId="{F16784D9-D8B3-4475-90BA-969688054066}"/>
          </ac:spMkLst>
        </pc:spChg>
        <pc:spChg chg="mod">
          <ac:chgData name="Jerish B" userId="bc9a5334fe81bba9" providerId="LiveId" clId="{5B06428D-E773-497C-B691-0FED6CDDB8B6}" dt="2021-03-17T10:23:59.472" v="4292" actId="255"/>
          <ac:spMkLst>
            <pc:docMk/>
            <pc:sldMk cId="3933637044" sldId="285"/>
            <ac:spMk id="3" creationId="{C55C21C4-B9F1-4AD9-92AA-8B5515C2E25A}"/>
          </ac:spMkLst>
        </pc:spChg>
        <pc:spChg chg="del mod">
          <ac:chgData name="Jerish B" userId="bc9a5334fe81bba9" providerId="LiveId" clId="{5B06428D-E773-497C-B691-0FED6CDDB8B6}" dt="2021-03-17T10:22:33.590" v="4274" actId="478"/>
          <ac:spMkLst>
            <pc:docMk/>
            <pc:sldMk cId="3933637044" sldId="285"/>
            <ac:spMk id="4" creationId="{C686A4E0-E98F-4525-992F-691F5BD0614E}"/>
          </ac:spMkLst>
        </pc:spChg>
        <pc:spChg chg="add mod">
          <ac:chgData name="Jerish B" userId="bc9a5334fe81bba9" providerId="LiveId" clId="{5B06428D-E773-497C-B691-0FED6CDDB8B6}" dt="2021-03-17T10:26:44.777" v="4309" actId="20577"/>
          <ac:spMkLst>
            <pc:docMk/>
            <pc:sldMk cId="3933637044" sldId="285"/>
            <ac:spMk id="6" creationId="{5BB1D3AA-8DC1-49ED-A347-32848312745D}"/>
          </ac:spMkLst>
        </pc:spChg>
        <pc:picChg chg="add mod">
          <ac:chgData name="Jerish B" userId="bc9a5334fe81bba9" providerId="LiveId" clId="{5B06428D-E773-497C-B691-0FED6CDDB8B6}" dt="2021-03-17T10:24:29.169" v="4295" actId="14100"/>
          <ac:picMkLst>
            <pc:docMk/>
            <pc:sldMk cId="3933637044" sldId="285"/>
            <ac:picMk id="5" creationId="{20D5279D-E40A-4739-8D27-626DBB12B677}"/>
          </ac:picMkLst>
        </pc:picChg>
      </pc:sldChg>
      <pc:sldChg chg="addSp delSp modSp new mod">
        <pc:chgData name="Jerish B" userId="bc9a5334fe81bba9" providerId="LiveId" clId="{5B06428D-E773-497C-B691-0FED6CDDB8B6}" dt="2021-03-17T10:29:44.427" v="4339" actId="14100"/>
        <pc:sldMkLst>
          <pc:docMk/>
          <pc:sldMk cId="3176409933" sldId="286"/>
        </pc:sldMkLst>
        <pc:spChg chg="del mod">
          <ac:chgData name="Jerish B" userId="bc9a5334fe81bba9" providerId="LiveId" clId="{5B06428D-E773-497C-B691-0FED6CDDB8B6}" dt="2021-03-17T10:27:29.397" v="4312" actId="478"/>
          <ac:spMkLst>
            <pc:docMk/>
            <pc:sldMk cId="3176409933" sldId="286"/>
            <ac:spMk id="2" creationId="{66260EE0-66C5-49CC-89C7-69B7F1385A72}"/>
          </ac:spMkLst>
        </pc:spChg>
        <pc:spChg chg="del mod">
          <ac:chgData name="Jerish B" userId="bc9a5334fe81bba9" providerId="LiveId" clId="{5B06428D-E773-497C-B691-0FED6CDDB8B6}" dt="2021-03-17T10:28:11.240" v="4320" actId="478"/>
          <ac:spMkLst>
            <pc:docMk/>
            <pc:sldMk cId="3176409933" sldId="286"/>
            <ac:spMk id="3" creationId="{7E3739F4-1E74-4866-B83A-FC2C46A62473}"/>
          </ac:spMkLst>
        </pc:spChg>
        <pc:spChg chg="del mod">
          <ac:chgData name="Jerish B" userId="bc9a5334fe81bba9" providerId="LiveId" clId="{5B06428D-E773-497C-B691-0FED6CDDB8B6}" dt="2021-03-17T10:27:33.286" v="4314" actId="478"/>
          <ac:spMkLst>
            <pc:docMk/>
            <pc:sldMk cId="3176409933" sldId="286"/>
            <ac:spMk id="4" creationId="{186713D5-AAA8-486C-BFA6-8694FF965BCC}"/>
          </ac:spMkLst>
        </pc:spChg>
        <pc:spChg chg="add mod">
          <ac:chgData name="Jerish B" userId="bc9a5334fe81bba9" providerId="LiveId" clId="{5B06428D-E773-497C-B691-0FED6CDDB8B6}" dt="2021-03-17T10:29:44.427" v="4339" actId="14100"/>
          <ac:spMkLst>
            <pc:docMk/>
            <pc:sldMk cId="3176409933" sldId="286"/>
            <ac:spMk id="7" creationId="{9FDC3833-53FF-4C40-A625-F9508EB4081C}"/>
          </ac:spMkLst>
        </pc:spChg>
        <pc:picChg chg="add mod">
          <ac:chgData name="Jerish B" userId="bc9a5334fe81bba9" providerId="LiveId" clId="{5B06428D-E773-497C-B691-0FED6CDDB8B6}" dt="2021-03-17T10:28:19.610" v="4323" actId="14100"/>
          <ac:picMkLst>
            <pc:docMk/>
            <pc:sldMk cId="3176409933" sldId="286"/>
            <ac:picMk id="5" creationId="{76F66296-6F5C-4C00-A64E-DCAA04B42300}"/>
          </ac:picMkLst>
        </pc:picChg>
        <pc:picChg chg="add mod">
          <ac:chgData name="Jerish B" userId="bc9a5334fe81bba9" providerId="LiveId" clId="{5B06428D-E773-497C-B691-0FED6CDDB8B6}" dt="2021-03-17T10:28:35.751" v="4326" actId="14100"/>
          <ac:picMkLst>
            <pc:docMk/>
            <pc:sldMk cId="3176409933" sldId="286"/>
            <ac:picMk id="6" creationId="{D20EFC04-F0EA-456C-B82D-F5B88F2DA1E0}"/>
          </ac:picMkLst>
        </pc:picChg>
      </pc:sldChg>
      <pc:sldChg chg="addSp delSp modSp new mod">
        <pc:chgData name="Jerish B" userId="bc9a5334fe81bba9" providerId="LiveId" clId="{5B06428D-E773-497C-B691-0FED6CDDB8B6}" dt="2021-03-17T10:36:47.579" v="4510" actId="14100"/>
        <pc:sldMkLst>
          <pc:docMk/>
          <pc:sldMk cId="2151400121" sldId="287"/>
        </pc:sldMkLst>
        <pc:spChg chg="del mod">
          <ac:chgData name="Jerish B" userId="bc9a5334fe81bba9" providerId="LiveId" clId="{5B06428D-E773-497C-B691-0FED6CDDB8B6}" dt="2021-03-17T10:30:42.255" v="4342" actId="478"/>
          <ac:spMkLst>
            <pc:docMk/>
            <pc:sldMk cId="2151400121" sldId="287"/>
            <ac:spMk id="2" creationId="{18AD5339-2A5D-47FD-8B87-68D19D809DC4}"/>
          </ac:spMkLst>
        </pc:spChg>
        <pc:spChg chg="mod">
          <ac:chgData name="Jerish B" userId="bc9a5334fe81bba9" providerId="LiveId" clId="{5B06428D-E773-497C-B691-0FED6CDDB8B6}" dt="2021-03-17T10:33:44.265" v="4476" actId="20577"/>
          <ac:spMkLst>
            <pc:docMk/>
            <pc:sldMk cId="2151400121" sldId="287"/>
            <ac:spMk id="3" creationId="{3A98A8DA-5677-44E1-B363-4B7893E5F25F}"/>
          </ac:spMkLst>
        </pc:spChg>
        <pc:spChg chg="del mod">
          <ac:chgData name="Jerish B" userId="bc9a5334fe81bba9" providerId="LiveId" clId="{5B06428D-E773-497C-B691-0FED6CDDB8B6}" dt="2021-03-17T10:30:45.762" v="4344" actId="478"/>
          <ac:spMkLst>
            <pc:docMk/>
            <pc:sldMk cId="2151400121" sldId="287"/>
            <ac:spMk id="4" creationId="{AA150821-7A1B-48EF-A02F-7D7CF0751730}"/>
          </ac:spMkLst>
        </pc:spChg>
        <pc:picChg chg="add mod">
          <ac:chgData name="Jerish B" userId="bc9a5334fe81bba9" providerId="LiveId" clId="{5B06428D-E773-497C-B691-0FED6CDDB8B6}" dt="2021-03-17T10:36:47.579" v="4510" actId="14100"/>
          <ac:picMkLst>
            <pc:docMk/>
            <pc:sldMk cId="2151400121" sldId="287"/>
            <ac:picMk id="5" creationId="{81F657BB-A19B-43D3-932F-AADB81441201}"/>
          </ac:picMkLst>
        </pc:picChg>
        <pc:picChg chg="add mod">
          <ac:chgData name="Jerish B" userId="bc9a5334fe81bba9" providerId="LiveId" clId="{5B06428D-E773-497C-B691-0FED6CDDB8B6}" dt="2021-03-17T10:33:32.491" v="4475" actId="14100"/>
          <ac:picMkLst>
            <pc:docMk/>
            <pc:sldMk cId="2151400121" sldId="287"/>
            <ac:picMk id="6" creationId="{31BFB856-4124-4A42-A8B5-DD5A67CF22A4}"/>
          </ac:picMkLst>
        </pc:picChg>
      </pc:sldChg>
      <pc:sldChg chg="addSp delSp modSp new mod">
        <pc:chgData name="Jerish B" userId="bc9a5334fe81bba9" providerId="LiveId" clId="{5B06428D-E773-497C-B691-0FED6CDDB8B6}" dt="2021-03-17T10:35:09.426" v="4493" actId="1076"/>
        <pc:sldMkLst>
          <pc:docMk/>
          <pc:sldMk cId="2015515459" sldId="288"/>
        </pc:sldMkLst>
        <pc:spChg chg="del mod">
          <ac:chgData name="Jerish B" userId="bc9a5334fe81bba9" providerId="LiveId" clId="{5B06428D-E773-497C-B691-0FED6CDDB8B6}" dt="2021-03-17T10:33:52.286" v="4479" actId="478"/>
          <ac:spMkLst>
            <pc:docMk/>
            <pc:sldMk cId="2015515459" sldId="288"/>
            <ac:spMk id="2" creationId="{A42794A4-CA6A-4744-A724-8F3E7A0EEA54}"/>
          </ac:spMkLst>
        </pc:spChg>
        <pc:spChg chg="del mod">
          <ac:chgData name="Jerish B" userId="bc9a5334fe81bba9" providerId="LiveId" clId="{5B06428D-E773-497C-B691-0FED6CDDB8B6}" dt="2021-03-17T10:33:54.996" v="4481" actId="478"/>
          <ac:spMkLst>
            <pc:docMk/>
            <pc:sldMk cId="2015515459" sldId="288"/>
            <ac:spMk id="3" creationId="{1A965763-19F7-49CE-8D97-A3F802370108}"/>
          </ac:spMkLst>
        </pc:spChg>
        <pc:spChg chg="del mod">
          <ac:chgData name="Jerish B" userId="bc9a5334fe81bba9" providerId="LiveId" clId="{5B06428D-E773-497C-B691-0FED6CDDB8B6}" dt="2021-03-17T10:33:57.784" v="4483" actId="478"/>
          <ac:spMkLst>
            <pc:docMk/>
            <pc:sldMk cId="2015515459" sldId="288"/>
            <ac:spMk id="4" creationId="{583C0508-B4B8-4854-84D2-FA5AFE9449DD}"/>
          </ac:spMkLst>
        </pc:spChg>
        <pc:picChg chg="add mod">
          <ac:chgData name="Jerish B" userId="bc9a5334fe81bba9" providerId="LiveId" clId="{5B06428D-E773-497C-B691-0FED6CDDB8B6}" dt="2021-03-17T10:35:05.965" v="4492" actId="1076"/>
          <ac:picMkLst>
            <pc:docMk/>
            <pc:sldMk cId="2015515459" sldId="288"/>
            <ac:picMk id="5" creationId="{98043FB5-7FB8-4194-89D5-0E459FC5C963}"/>
          </ac:picMkLst>
        </pc:picChg>
        <pc:picChg chg="add mod">
          <ac:chgData name="Jerish B" userId="bc9a5334fe81bba9" providerId="LiveId" clId="{5B06428D-E773-497C-B691-0FED6CDDB8B6}" dt="2021-03-17T10:35:09.426" v="4493" actId="1076"/>
          <ac:picMkLst>
            <pc:docMk/>
            <pc:sldMk cId="2015515459" sldId="288"/>
            <ac:picMk id="6" creationId="{E88F74E1-1F67-42C2-BCD2-274F35DA1DD2}"/>
          </ac:picMkLst>
        </pc:picChg>
      </pc:sldChg>
      <pc:sldChg chg="addSp delSp modSp new mod">
        <pc:chgData name="Jerish B" userId="bc9a5334fe81bba9" providerId="LiveId" clId="{5B06428D-E773-497C-B691-0FED6CDDB8B6}" dt="2021-03-17T10:36:38.166" v="4509" actId="14100"/>
        <pc:sldMkLst>
          <pc:docMk/>
          <pc:sldMk cId="3112563625" sldId="289"/>
        </pc:sldMkLst>
        <pc:spChg chg="del mod">
          <ac:chgData name="Jerish B" userId="bc9a5334fe81bba9" providerId="LiveId" clId="{5B06428D-E773-497C-B691-0FED6CDDB8B6}" dt="2021-03-17T10:35:23.451" v="4496" actId="478"/>
          <ac:spMkLst>
            <pc:docMk/>
            <pc:sldMk cId="3112563625" sldId="289"/>
            <ac:spMk id="2" creationId="{53EDF6CF-E3E2-4CD4-94DF-54DF0620D4B3}"/>
          </ac:spMkLst>
        </pc:spChg>
        <pc:spChg chg="del mod">
          <ac:chgData name="Jerish B" userId="bc9a5334fe81bba9" providerId="LiveId" clId="{5B06428D-E773-497C-B691-0FED6CDDB8B6}" dt="2021-03-17T10:35:29.727" v="4500" actId="478"/>
          <ac:spMkLst>
            <pc:docMk/>
            <pc:sldMk cId="3112563625" sldId="289"/>
            <ac:spMk id="3" creationId="{59C3B669-E070-4B07-974D-F90D8631C494}"/>
          </ac:spMkLst>
        </pc:spChg>
        <pc:spChg chg="del mod">
          <ac:chgData name="Jerish B" userId="bc9a5334fe81bba9" providerId="LiveId" clId="{5B06428D-E773-497C-B691-0FED6CDDB8B6}" dt="2021-03-17T10:35:26.211" v="4498" actId="478"/>
          <ac:spMkLst>
            <pc:docMk/>
            <pc:sldMk cId="3112563625" sldId="289"/>
            <ac:spMk id="4" creationId="{CB3ED3F5-1810-4E11-A964-CD29533FA23E}"/>
          </ac:spMkLst>
        </pc:spChg>
        <pc:picChg chg="add mod">
          <ac:chgData name="Jerish B" userId="bc9a5334fe81bba9" providerId="LiveId" clId="{5B06428D-E773-497C-B691-0FED6CDDB8B6}" dt="2021-03-17T10:36:38.166" v="4509" actId="14100"/>
          <ac:picMkLst>
            <pc:docMk/>
            <pc:sldMk cId="3112563625" sldId="289"/>
            <ac:picMk id="5" creationId="{A41703BC-DD00-43E8-A4AF-C82A9FC7D5AD}"/>
          </ac:picMkLst>
        </pc:picChg>
        <pc:picChg chg="add mod">
          <ac:chgData name="Jerish B" userId="bc9a5334fe81bba9" providerId="LiveId" clId="{5B06428D-E773-497C-B691-0FED6CDDB8B6}" dt="2021-03-17T10:36:33.603" v="4508" actId="14100"/>
          <ac:picMkLst>
            <pc:docMk/>
            <pc:sldMk cId="3112563625" sldId="289"/>
            <ac:picMk id="6" creationId="{65DF86F9-8756-4EFD-ADB1-47F62E3ED4DF}"/>
          </ac:picMkLst>
        </pc:picChg>
      </pc:sldChg>
      <pc:sldChg chg="addSp delSp modSp new mod">
        <pc:chgData name="Jerish B" userId="bc9a5334fe81bba9" providerId="LiveId" clId="{5B06428D-E773-497C-B691-0FED6CDDB8B6}" dt="2021-03-17T10:37:55.439" v="4523" actId="14100"/>
        <pc:sldMkLst>
          <pc:docMk/>
          <pc:sldMk cId="1870210841" sldId="290"/>
        </pc:sldMkLst>
        <pc:spChg chg="del mod">
          <ac:chgData name="Jerish B" userId="bc9a5334fe81bba9" providerId="LiveId" clId="{5B06428D-E773-497C-B691-0FED6CDDB8B6}" dt="2021-03-17T10:37:05.227" v="4513" actId="478"/>
          <ac:spMkLst>
            <pc:docMk/>
            <pc:sldMk cId="1870210841" sldId="290"/>
            <ac:spMk id="2" creationId="{A858BCD9-D9E5-431C-AF9E-065E0324FD48}"/>
          </ac:spMkLst>
        </pc:spChg>
        <pc:spChg chg="del mod">
          <ac:chgData name="Jerish B" userId="bc9a5334fe81bba9" providerId="LiveId" clId="{5B06428D-E773-497C-B691-0FED6CDDB8B6}" dt="2021-03-17T10:37:11.610" v="4517" actId="478"/>
          <ac:spMkLst>
            <pc:docMk/>
            <pc:sldMk cId="1870210841" sldId="290"/>
            <ac:spMk id="3" creationId="{170F390A-EE7B-4F56-A451-5EA4BB77FD5B}"/>
          </ac:spMkLst>
        </pc:spChg>
        <pc:spChg chg="del mod">
          <ac:chgData name="Jerish B" userId="bc9a5334fe81bba9" providerId="LiveId" clId="{5B06428D-E773-497C-B691-0FED6CDDB8B6}" dt="2021-03-17T10:37:08.322" v="4515" actId="478"/>
          <ac:spMkLst>
            <pc:docMk/>
            <pc:sldMk cId="1870210841" sldId="290"/>
            <ac:spMk id="4" creationId="{E7BBFED9-B4F1-44D6-887C-00275E62B396}"/>
          </ac:spMkLst>
        </pc:spChg>
        <pc:picChg chg="add mod">
          <ac:chgData name="Jerish B" userId="bc9a5334fe81bba9" providerId="LiveId" clId="{5B06428D-E773-497C-B691-0FED6CDDB8B6}" dt="2021-03-17T10:37:48.347" v="4522" actId="14100"/>
          <ac:picMkLst>
            <pc:docMk/>
            <pc:sldMk cId="1870210841" sldId="290"/>
            <ac:picMk id="5" creationId="{3AEE2136-548A-403C-A15F-BAF7E79AF93D}"/>
          </ac:picMkLst>
        </pc:picChg>
        <pc:picChg chg="add mod">
          <ac:chgData name="Jerish B" userId="bc9a5334fe81bba9" providerId="LiveId" clId="{5B06428D-E773-497C-B691-0FED6CDDB8B6}" dt="2021-03-17T10:37:55.439" v="4523" actId="14100"/>
          <ac:picMkLst>
            <pc:docMk/>
            <pc:sldMk cId="1870210841" sldId="290"/>
            <ac:picMk id="6" creationId="{18C79AB5-1BE5-4B0B-8681-FBE4C2182500}"/>
          </ac:picMkLst>
        </pc:picChg>
      </pc:sldChg>
      <pc:sldChg chg="addSp delSp modSp new mod">
        <pc:chgData name="Jerish B" userId="bc9a5334fe81bba9" providerId="LiveId" clId="{5B06428D-E773-497C-B691-0FED6CDDB8B6}" dt="2021-03-17T10:39:14.305" v="4545" actId="14100"/>
        <pc:sldMkLst>
          <pc:docMk/>
          <pc:sldMk cId="471261936" sldId="291"/>
        </pc:sldMkLst>
        <pc:spChg chg="del mod">
          <ac:chgData name="Jerish B" userId="bc9a5334fe81bba9" providerId="LiveId" clId="{5B06428D-E773-497C-B691-0FED6CDDB8B6}" dt="2021-03-17T10:38:08.397" v="4526" actId="478"/>
          <ac:spMkLst>
            <pc:docMk/>
            <pc:sldMk cId="471261936" sldId="291"/>
            <ac:spMk id="2" creationId="{2BF58EDE-27DA-4222-8595-DD9358DF0570}"/>
          </ac:spMkLst>
        </pc:spChg>
        <pc:spChg chg="del mod">
          <ac:chgData name="Jerish B" userId="bc9a5334fe81bba9" providerId="LiveId" clId="{5B06428D-E773-497C-B691-0FED6CDDB8B6}" dt="2021-03-17T10:38:11.079" v="4528" actId="478"/>
          <ac:spMkLst>
            <pc:docMk/>
            <pc:sldMk cId="471261936" sldId="291"/>
            <ac:spMk id="3" creationId="{3FDDA980-3723-47B5-8961-3B7F2DE160AA}"/>
          </ac:spMkLst>
        </pc:spChg>
        <pc:spChg chg="del mod">
          <ac:chgData name="Jerish B" userId="bc9a5334fe81bba9" providerId="LiveId" clId="{5B06428D-E773-497C-B691-0FED6CDDB8B6}" dt="2021-03-17T10:38:15.584" v="4530" actId="478"/>
          <ac:spMkLst>
            <pc:docMk/>
            <pc:sldMk cId="471261936" sldId="291"/>
            <ac:spMk id="4" creationId="{5DF9588A-1D2B-4F5A-8CF3-2E7B0B26E298}"/>
          </ac:spMkLst>
        </pc:spChg>
        <pc:picChg chg="add mod">
          <ac:chgData name="Jerish B" userId="bc9a5334fe81bba9" providerId="LiveId" clId="{5B06428D-E773-497C-B691-0FED6CDDB8B6}" dt="2021-03-17T10:39:11.087" v="4544" actId="14100"/>
          <ac:picMkLst>
            <pc:docMk/>
            <pc:sldMk cId="471261936" sldId="291"/>
            <ac:picMk id="5" creationId="{AEF0AD8A-385D-4F94-B7B1-D449672E37A0}"/>
          </ac:picMkLst>
        </pc:picChg>
        <pc:picChg chg="add mod">
          <ac:chgData name="Jerish B" userId="bc9a5334fe81bba9" providerId="LiveId" clId="{5B06428D-E773-497C-B691-0FED6CDDB8B6}" dt="2021-03-17T10:39:14.305" v="4545" actId="14100"/>
          <ac:picMkLst>
            <pc:docMk/>
            <pc:sldMk cId="471261936" sldId="291"/>
            <ac:picMk id="6" creationId="{E5F29A60-3560-40D1-9E3B-25F83F30BB33}"/>
          </ac:picMkLst>
        </pc:picChg>
      </pc:sldChg>
      <pc:sldChg chg="addSp delSp modSp new mod">
        <pc:chgData name="Jerish B" userId="bc9a5334fe81bba9" providerId="LiveId" clId="{5B06428D-E773-497C-B691-0FED6CDDB8B6}" dt="2021-03-17T10:40:25.241" v="4563" actId="14100"/>
        <pc:sldMkLst>
          <pc:docMk/>
          <pc:sldMk cId="3533151647" sldId="292"/>
        </pc:sldMkLst>
        <pc:spChg chg="del mod">
          <ac:chgData name="Jerish B" userId="bc9a5334fe81bba9" providerId="LiveId" clId="{5B06428D-E773-497C-B691-0FED6CDDB8B6}" dt="2021-03-17T10:39:27.082" v="4548" actId="478"/>
          <ac:spMkLst>
            <pc:docMk/>
            <pc:sldMk cId="3533151647" sldId="292"/>
            <ac:spMk id="2" creationId="{276400B3-CA11-4019-B0DD-DEED29061670}"/>
          </ac:spMkLst>
        </pc:spChg>
        <pc:spChg chg="del mod">
          <ac:chgData name="Jerish B" userId="bc9a5334fe81bba9" providerId="LiveId" clId="{5B06428D-E773-497C-B691-0FED6CDDB8B6}" dt="2021-03-17T10:39:34.059" v="4552" actId="478"/>
          <ac:spMkLst>
            <pc:docMk/>
            <pc:sldMk cId="3533151647" sldId="292"/>
            <ac:spMk id="3" creationId="{F8E31C6B-3D20-49FE-9429-23A3C4E76594}"/>
          </ac:spMkLst>
        </pc:spChg>
        <pc:spChg chg="del mod">
          <ac:chgData name="Jerish B" userId="bc9a5334fe81bba9" providerId="LiveId" clId="{5B06428D-E773-497C-B691-0FED6CDDB8B6}" dt="2021-03-17T10:39:29.880" v="4550" actId="478"/>
          <ac:spMkLst>
            <pc:docMk/>
            <pc:sldMk cId="3533151647" sldId="292"/>
            <ac:spMk id="4" creationId="{55D0CBF3-A9AF-4120-B044-EB2146DD64C3}"/>
          </ac:spMkLst>
        </pc:spChg>
        <pc:picChg chg="add mod">
          <ac:chgData name="Jerish B" userId="bc9a5334fe81bba9" providerId="LiveId" clId="{5B06428D-E773-497C-B691-0FED6CDDB8B6}" dt="2021-03-17T10:40:21.984" v="4562" actId="14100"/>
          <ac:picMkLst>
            <pc:docMk/>
            <pc:sldMk cId="3533151647" sldId="292"/>
            <ac:picMk id="5" creationId="{A6EC4670-06CD-4F9D-BE94-03147FFDDBA5}"/>
          </ac:picMkLst>
        </pc:picChg>
        <pc:picChg chg="add mod">
          <ac:chgData name="Jerish B" userId="bc9a5334fe81bba9" providerId="LiveId" clId="{5B06428D-E773-497C-B691-0FED6CDDB8B6}" dt="2021-03-17T10:40:25.241" v="4563" actId="14100"/>
          <ac:picMkLst>
            <pc:docMk/>
            <pc:sldMk cId="3533151647" sldId="292"/>
            <ac:picMk id="6" creationId="{C225F465-D623-4C03-9732-4A9DBF24AFB6}"/>
          </ac:picMkLst>
        </pc:picChg>
      </pc:sldChg>
      <pc:sldChg chg="addSp delSp modSp new mod">
        <pc:chgData name="Jerish B" userId="bc9a5334fe81bba9" providerId="LiveId" clId="{5B06428D-E773-497C-B691-0FED6CDDB8B6}" dt="2021-03-17T10:41:40.158" v="4577" actId="14100"/>
        <pc:sldMkLst>
          <pc:docMk/>
          <pc:sldMk cId="2613523502" sldId="293"/>
        </pc:sldMkLst>
        <pc:spChg chg="del mod">
          <ac:chgData name="Jerish B" userId="bc9a5334fe81bba9" providerId="LiveId" clId="{5B06428D-E773-497C-B691-0FED6CDDB8B6}" dt="2021-03-17T10:40:51.246" v="4566" actId="478"/>
          <ac:spMkLst>
            <pc:docMk/>
            <pc:sldMk cId="2613523502" sldId="293"/>
            <ac:spMk id="2" creationId="{D6C576B6-992B-46AA-8153-AB8505F0BB3B}"/>
          </ac:spMkLst>
        </pc:spChg>
        <pc:spChg chg="del mod">
          <ac:chgData name="Jerish B" userId="bc9a5334fe81bba9" providerId="LiveId" clId="{5B06428D-E773-497C-B691-0FED6CDDB8B6}" dt="2021-03-17T10:40:55.909" v="4570" actId="478"/>
          <ac:spMkLst>
            <pc:docMk/>
            <pc:sldMk cId="2613523502" sldId="293"/>
            <ac:spMk id="3" creationId="{6D3D3479-ADE2-4E16-8475-FEC9CB33FE91}"/>
          </ac:spMkLst>
        </pc:spChg>
        <pc:spChg chg="del mod">
          <ac:chgData name="Jerish B" userId="bc9a5334fe81bba9" providerId="LiveId" clId="{5B06428D-E773-497C-B691-0FED6CDDB8B6}" dt="2021-03-17T10:40:53.645" v="4568" actId="478"/>
          <ac:spMkLst>
            <pc:docMk/>
            <pc:sldMk cId="2613523502" sldId="293"/>
            <ac:spMk id="4" creationId="{B99AE13E-0148-4E49-BB54-773FACCE267B}"/>
          </ac:spMkLst>
        </pc:spChg>
        <pc:picChg chg="add mod">
          <ac:chgData name="Jerish B" userId="bc9a5334fe81bba9" providerId="LiveId" clId="{5B06428D-E773-497C-B691-0FED6CDDB8B6}" dt="2021-03-17T10:41:40.158" v="4577" actId="14100"/>
          <ac:picMkLst>
            <pc:docMk/>
            <pc:sldMk cId="2613523502" sldId="293"/>
            <ac:picMk id="5" creationId="{32475929-AF29-4EAD-A2C2-E1C0BD392E5A}"/>
          </ac:picMkLst>
        </pc:picChg>
        <pc:picChg chg="add mod">
          <ac:chgData name="Jerish B" userId="bc9a5334fe81bba9" providerId="LiveId" clId="{5B06428D-E773-497C-B691-0FED6CDDB8B6}" dt="2021-03-17T10:41:32.713" v="4575" actId="1076"/>
          <ac:picMkLst>
            <pc:docMk/>
            <pc:sldMk cId="2613523502" sldId="293"/>
            <ac:picMk id="6" creationId="{267C73B2-C6DD-48FF-AACE-310317EE436F}"/>
          </ac:picMkLst>
        </pc:picChg>
      </pc:sldChg>
      <pc:sldChg chg="addSp delSp modSp new mod">
        <pc:chgData name="Jerish B" userId="bc9a5334fe81bba9" providerId="LiveId" clId="{5B06428D-E773-497C-B691-0FED6CDDB8B6}" dt="2021-03-17T11:32:03.409" v="4623" actId="123"/>
        <pc:sldMkLst>
          <pc:docMk/>
          <pc:sldMk cId="2799764355" sldId="294"/>
        </pc:sldMkLst>
        <pc:spChg chg="del mod">
          <ac:chgData name="Jerish B" userId="bc9a5334fe81bba9" providerId="LiveId" clId="{5B06428D-E773-497C-B691-0FED6CDDB8B6}" dt="2021-03-17T11:28:32.908" v="4580" actId="478"/>
          <ac:spMkLst>
            <pc:docMk/>
            <pc:sldMk cId="2799764355" sldId="294"/>
            <ac:spMk id="2" creationId="{EEC83BF4-CE11-46A5-A6B0-46C9C13C6818}"/>
          </ac:spMkLst>
        </pc:spChg>
        <pc:spChg chg="mod">
          <ac:chgData name="Jerish B" userId="bc9a5334fe81bba9" providerId="LiveId" clId="{5B06428D-E773-497C-B691-0FED6CDDB8B6}" dt="2021-03-17T11:29:46.656" v="4604" actId="20577"/>
          <ac:spMkLst>
            <pc:docMk/>
            <pc:sldMk cId="2799764355" sldId="294"/>
            <ac:spMk id="3" creationId="{D637C1F5-F84D-4697-AD95-39AA5921CC04}"/>
          </ac:spMkLst>
        </pc:spChg>
        <pc:spChg chg="del mod">
          <ac:chgData name="Jerish B" userId="bc9a5334fe81bba9" providerId="LiveId" clId="{5B06428D-E773-497C-B691-0FED6CDDB8B6}" dt="2021-03-17T11:28:36.682" v="4582" actId="478"/>
          <ac:spMkLst>
            <pc:docMk/>
            <pc:sldMk cId="2799764355" sldId="294"/>
            <ac:spMk id="4" creationId="{D59BD184-E0D3-471B-8470-430A307EE9B4}"/>
          </ac:spMkLst>
        </pc:spChg>
        <pc:spChg chg="add mod">
          <ac:chgData name="Jerish B" userId="bc9a5334fe81bba9" providerId="LiveId" clId="{5B06428D-E773-497C-B691-0FED6CDDB8B6}" dt="2021-03-17T11:32:03.409" v="4623" actId="123"/>
          <ac:spMkLst>
            <pc:docMk/>
            <pc:sldMk cId="2799764355" sldId="294"/>
            <ac:spMk id="7" creationId="{D0398E62-23B1-4EE3-B6B8-B9AF87EF39F5}"/>
          </ac:spMkLst>
        </pc:spChg>
        <pc:picChg chg="add mod">
          <ac:chgData name="Jerish B" userId="bc9a5334fe81bba9" providerId="LiveId" clId="{5B06428D-E773-497C-B691-0FED6CDDB8B6}" dt="2021-03-17T11:30:04.875" v="4607" actId="14100"/>
          <ac:picMkLst>
            <pc:docMk/>
            <pc:sldMk cId="2799764355" sldId="294"/>
            <ac:picMk id="5" creationId="{1AF3549A-6B20-4DD8-BFDA-2A412CB59767}"/>
          </ac:picMkLst>
        </pc:picChg>
      </pc:sldChg>
      <pc:sldChg chg="delSp modSp new mod">
        <pc:chgData name="Jerish B" userId="bc9a5334fe81bba9" providerId="LiveId" clId="{5B06428D-E773-497C-B691-0FED6CDDB8B6}" dt="2021-03-17T11:37:12.525" v="4804" actId="255"/>
        <pc:sldMkLst>
          <pc:docMk/>
          <pc:sldMk cId="3320712459" sldId="295"/>
        </pc:sldMkLst>
        <pc:spChg chg="del mod">
          <ac:chgData name="Jerish B" userId="bc9a5334fe81bba9" providerId="LiveId" clId="{5B06428D-E773-497C-B691-0FED6CDDB8B6}" dt="2021-03-17T11:31:50.087" v="4621" actId="478"/>
          <ac:spMkLst>
            <pc:docMk/>
            <pc:sldMk cId="3320712459" sldId="295"/>
            <ac:spMk id="2" creationId="{AAA6B813-69B7-4AB2-892B-3C799C7CA2FC}"/>
          </ac:spMkLst>
        </pc:spChg>
        <pc:spChg chg="mod">
          <ac:chgData name="Jerish B" userId="bc9a5334fe81bba9" providerId="LiveId" clId="{5B06428D-E773-497C-B691-0FED6CDDB8B6}" dt="2021-03-17T11:37:12.525" v="4804" actId="255"/>
          <ac:spMkLst>
            <pc:docMk/>
            <pc:sldMk cId="3320712459" sldId="295"/>
            <ac:spMk id="3" creationId="{6CFB4CC5-82B4-40B9-9A0B-E96D00AB6A19}"/>
          </ac:spMkLst>
        </pc:spChg>
        <pc:spChg chg="del mod">
          <ac:chgData name="Jerish B" userId="bc9a5334fe81bba9" providerId="LiveId" clId="{5B06428D-E773-497C-B691-0FED6CDDB8B6}" dt="2021-03-17T11:32:14.496" v="4625" actId="478"/>
          <ac:spMkLst>
            <pc:docMk/>
            <pc:sldMk cId="3320712459" sldId="295"/>
            <ac:spMk id="4" creationId="{639C72C1-1BA5-40B8-A0C9-60E46E362038}"/>
          </ac:spMkLst>
        </pc:spChg>
      </pc:sldChg>
      <pc:sldChg chg="addSp delSp modSp new mod">
        <pc:chgData name="Jerish B" userId="bc9a5334fe81bba9" providerId="LiveId" clId="{5B06428D-E773-497C-B691-0FED6CDDB8B6}" dt="2021-03-17T11:39:31.348" v="4846" actId="14100"/>
        <pc:sldMkLst>
          <pc:docMk/>
          <pc:sldMk cId="2310912362" sldId="296"/>
        </pc:sldMkLst>
        <pc:spChg chg="del mod">
          <ac:chgData name="Jerish B" userId="bc9a5334fe81bba9" providerId="LiveId" clId="{5B06428D-E773-497C-B691-0FED6CDDB8B6}" dt="2021-03-17T11:38:00.223" v="4806" actId="478"/>
          <ac:spMkLst>
            <pc:docMk/>
            <pc:sldMk cId="2310912362" sldId="296"/>
            <ac:spMk id="2" creationId="{D78560AB-E815-4EAC-955C-C5EF58C5BA2F}"/>
          </ac:spMkLst>
        </pc:spChg>
        <pc:spChg chg="mod">
          <ac:chgData name="Jerish B" userId="bc9a5334fe81bba9" providerId="LiveId" clId="{5B06428D-E773-497C-B691-0FED6CDDB8B6}" dt="2021-03-17T11:39:07.040" v="4840" actId="123"/>
          <ac:spMkLst>
            <pc:docMk/>
            <pc:sldMk cId="2310912362" sldId="296"/>
            <ac:spMk id="3" creationId="{68860895-011D-4FA1-AEB3-CC73F0D19049}"/>
          </ac:spMkLst>
        </pc:spChg>
        <pc:spChg chg="del mod">
          <ac:chgData name="Jerish B" userId="bc9a5334fe81bba9" providerId="LiveId" clId="{5B06428D-E773-497C-B691-0FED6CDDB8B6}" dt="2021-03-17T11:38:11.804" v="4808" actId="478"/>
          <ac:spMkLst>
            <pc:docMk/>
            <pc:sldMk cId="2310912362" sldId="296"/>
            <ac:spMk id="4" creationId="{D65E92DA-A57E-44EA-BBA2-1BFC03776A49}"/>
          </ac:spMkLst>
        </pc:spChg>
        <pc:picChg chg="add mod">
          <ac:chgData name="Jerish B" userId="bc9a5334fe81bba9" providerId="LiveId" clId="{5B06428D-E773-497C-B691-0FED6CDDB8B6}" dt="2021-03-17T11:39:31.348" v="4846" actId="14100"/>
          <ac:picMkLst>
            <pc:docMk/>
            <pc:sldMk cId="2310912362" sldId="296"/>
            <ac:picMk id="5" creationId="{7389DA1A-A8FB-43D6-9D79-E59A8970A130}"/>
          </ac:picMkLst>
        </pc:picChg>
      </pc:sldChg>
      <pc:sldChg chg="delSp modSp new mod">
        <pc:chgData name="Jerish B" userId="bc9a5334fe81bba9" providerId="LiveId" clId="{5B06428D-E773-497C-B691-0FED6CDDB8B6}" dt="2021-03-17T11:46:33.711" v="5229" actId="12"/>
        <pc:sldMkLst>
          <pc:docMk/>
          <pc:sldMk cId="2931970160" sldId="297"/>
        </pc:sldMkLst>
        <pc:spChg chg="mod">
          <ac:chgData name="Jerish B" userId="bc9a5334fe81bba9" providerId="LiveId" clId="{5B06428D-E773-497C-B691-0FED6CDDB8B6}" dt="2021-03-17T11:41:31.541" v="4874" actId="14100"/>
          <ac:spMkLst>
            <pc:docMk/>
            <pc:sldMk cId="2931970160" sldId="297"/>
            <ac:spMk id="2" creationId="{3676DAFF-760D-4B18-9B67-43545E9295C1}"/>
          </ac:spMkLst>
        </pc:spChg>
        <pc:spChg chg="mod">
          <ac:chgData name="Jerish B" userId="bc9a5334fe81bba9" providerId="LiveId" clId="{5B06428D-E773-497C-B691-0FED6CDDB8B6}" dt="2021-03-17T11:46:33.711" v="5229" actId="12"/>
          <ac:spMkLst>
            <pc:docMk/>
            <pc:sldMk cId="2931970160" sldId="297"/>
            <ac:spMk id="3" creationId="{DFED5BB9-F7E8-46EA-9156-3BD5AEDAF164}"/>
          </ac:spMkLst>
        </pc:spChg>
        <pc:spChg chg="del mod">
          <ac:chgData name="Jerish B" userId="bc9a5334fe81bba9" providerId="LiveId" clId="{5B06428D-E773-497C-B691-0FED6CDDB8B6}" dt="2021-03-17T11:40:44.581" v="4849" actId="478"/>
          <ac:spMkLst>
            <pc:docMk/>
            <pc:sldMk cId="2931970160" sldId="297"/>
            <ac:spMk id="4" creationId="{3F1DC90D-5333-43B0-B2E3-7DA30D000D3C}"/>
          </ac:spMkLst>
        </pc:spChg>
      </pc:sldChg>
      <pc:sldChg chg="delSp modSp new mod">
        <pc:chgData name="Jerish B" userId="bc9a5334fe81bba9" providerId="LiveId" clId="{5B06428D-E773-497C-B691-0FED6CDDB8B6}" dt="2021-03-17T11:49:17.972" v="5258" actId="123"/>
        <pc:sldMkLst>
          <pc:docMk/>
          <pc:sldMk cId="3142236255" sldId="298"/>
        </pc:sldMkLst>
        <pc:spChg chg="del mod">
          <ac:chgData name="Jerish B" userId="bc9a5334fe81bba9" providerId="LiveId" clId="{5B06428D-E773-497C-B691-0FED6CDDB8B6}" dt="2021-03-17T11:46:49.152" v="5232" actId="478"/>
          <ac:spMkLst>
            <pc:docMk/>
            <pc:sldMk cId="3142236255" sldId="298"/>
            <ac:spMk id="2" creationId="{60A45BD5-D071-4E89-9ECA-3F15A1C23931}"/>
          </ac:spMkLst>
        </pc:spChg>
        <pc:spChg chg="mod">
          <ac:chgData name="Jerish B" userId="bc9a5334fe81bba9" providerId="LiveId" clId="{5B06428D-E773-497C-B691-0FED6CDDB8B6}" dt="2021-03-17T11:49:17.972" v="5258" actId="123"/>
          <ac:spMkLst>
            <pc:docMk/>
            <pc:sldMk cId="3142236255" sldId="298"/>
            <ac:spMk id="3" creationId="{06911706-3778-42D8-9C3F-525892DC94DB}"/>
          </ac:spMkLst>
        </pc:spChg>
        <pc:spChg chg="del mod">
          <ac:chgData name="Jerish B" userId="bc9a5334fe81bba9" providerId="LiveId" clId="{5B06428D-E773-497C-B691-0FED6CDDB8B6}" dt="2021-03-17T11:46:52.313" v="5234" actId="478"/>
          <ac:spMkLst>
            <pc:docMk/>
            <pc:sldMk cId="3142236255" sldId="298"/>
            <ac:spMk id="4" creationId="{E6D45F73-5EFB-43B6-A82D-2026229C1758}"/>
          </ac:spMkLst>
        </pc:spChg>
      </pc:sldChg>
      <pc:sldChg chg="delSp modSp new mod">
        <pc:chgData name="Jerish B" userId="bc9a5334fe81bba9" providerId="LiveId" clId="{5B06428D-E773-497C-B691-0FED6CDDB8B6}" dt="2021-03-17T12:04:39.090" v="5345" actId="20577"/>
        <pc:sldMkLst>
          <pc:docMk/>
          <pc:sldMk cId="18600633" sldId="299"/>
        </pc:sldMkLst>
        <pc:spChg chg="del mod">
          <ac:chgData name="Jerish B" userId="bc9a5334fe81bba9" providerId="LiveId" clId="{5B06428D-E773-497C-B691-0FED6CDDB8B6}" dt="2021-03-17T11:49:48.142" v="5261" actId="478"/>
          <ac:spMkLst>
            <pc:docMk/>
            <pc:sldMk cId="18600633" sldId="299"/>
            <ac:spMk id="2" creationId="{AC9AD2DD-4280-4FF4-945F-3747903A8F75}"/>
          </ac:spMkLst>
        </pc:spChg>
        <pc:spChg chg="mod">
          <ac:chgData name="Jerish B" userId="bc9a5334fe81bba9" providerId="LiveId" clId="{5B06428D-E773-497C-B691-0FED6CDDB8B6}" dt="2021-03-17T12:04:39.090" v="5345" actId="20577"/>
          <ac:spMkLst>
            <pc:docMk/>
            <pc:sldMk cId="18600633" sldId="299"/>
            <ac:spMk id="3" creationId="{FA96B614-494D-432B-ACF0-15E4053BD378}"/>
          </ac:spMkLst>
        </pc:spChg>
        <pc:spChg chg="del mod">
          <ac:chgData name="Jerish B" userId="bc9a5334fe81bba9" providerId="LiveId" clId="{5B06428D-E773-497C-B691-0FED6CDDB8B6}" dt="2021-03-17T11:49:51.758" v="5263" actId="478"/>
          <ac:spMkLst>
            <pc:docMk/>
            <pc:sldMk cId="18600633" sldId="299"/>
            <ac:spMk id="4" creationId="{AB295994-F200-4478-8C8D-F1488454547C}"/>
          </ac:spMkLst>
        </pc:spChg>
      </pc:sldChg>
      <pc:sldChg chg="addSp delSp modSp new mod">
        <pc:chgData name="Jerish B" userId="bc9a5334fe81bba9" providerId="LiveId" clId="{5B06428D-E773-497C-B691-0FED6CDDB8B6}" dt="2021-03-17T12:04:14.575" v="5332" actId="14100"/>
        <pc:sldMkLst>
          <pc:docMk/>
          <pc:sldMk cId="1480998458" sldId="300"/>
        </pc:sldMkLst>
        <pc:spChg chg="del mod">
          <ac:chgData name="Jerish B" userId="bc9a5334fe81bba9" providerId="LiveId" clId="{5B06428D-E773-497C-B691-0FED6CDDB8B6}" dt="2021-03-17T11:58:49.301" v="5309" actId="478"/>
          <ac:spMkLst>
            <pc:docMk/>
            <pc:sldMk cId="1480998458" sldId="300"/>
            <ac:spMk id="2" creationId="{7A648EF5-5C09-4D53-9342-9A3792A6A38F}"/>
          </ac:spMkLst>
        </pc:spChg>
        <pc:spChg chg="del mod">
          <ac:chgData name="Jerish B" userId="bc9a5334fe81bba9" providerId="LiveId" clId="{5B06428D-E773-497C-B691-0FED6CDDB8B6}" dt="2021-03-17T11:58:52.052" v="5311" actId="478"/>
          <ac:spMkLst>
            <pc:docMk/>
            <pc:sldMk cId="1480998458" sldId="300"/>
            <ac:spMk id="3" creationId="{E4F30737-C62E-4688-B23C-A472B0EFD900}"/>
          </ac:spMkLst>
        </pc:spChg>
        <pc:spChg chg="del mod">
          <ac:chgData name="Jerish B" userId="bc9a5334fe81bba9" providerId="LiveId" clId="{5B06428D-E773-497C-B691-0FED6CDDB8B6}" dt="2021-03-17T11:58:54.661" v="5313" actId="478"/>
          <ac:spMkLst>
            <pc:docMk/>
            <pc:sldMk cId="1480998458" sldId="300"/>
            <ac:spMk id="4" creationId="{8770D4F3-D249-44D9-B4A8-66FE9C2C971C}"/>
          </ac:spMkLst>
        </pc:spChg>
        <pc:picChg chg="add del mod">
          <ac:chgData name="Jerish B" userId="bc9a5334fe81bba9" providerId="LiveId" clId="{5B06428D-E773-497C-B691-0FED6CDDB8B6}" dt="2021-03-17T12:03:34.186" v="5323" actId="478"/>
          <ac:picMkLst>
            <pc:docMk/>
            <pc:sldMk cId="1480998458" sldId="300"/>
            <ac:picMk id="1026" creationId="{A87D44B8-32D4-4EEB-B4A8-3151077A9884}"/>
          </ac:picMkLst>
        </pc:picChg>
        <pc:picChg chg="add mod">
          <ac:chgData name="Jerish B" userId="bc9a5334fe81bba9" providerId="LiveId" clId="{5B06428D-E773-497C-B691-0FED6CDDB8B6}" dt="2021-03-17T12:04:14.575" v="5332" actId="14100"/>
          <ac:picMkLst>
            <pc:docMk/>
            <pc:sldMk cId="1480998458" sldId="300"/>
            <ac:picMk id="1028" creationId="{25742EC4-26AE-4473-91CB-F87856D0A4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245171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769779"/>
            <a:ext cx="457200" cy="330994"/>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pPr eaLnBrk="1" latinLnBrk="0" hangingPunct="1"/>
            <a:fld id="{9D21D778-B565-4D7E-94D7-64010A445B68}" type="datetimeFigureOut">
              <a:rPr lang="en-US" smtClean="0"/>
              <a:pPr eaLnBrk="1" latinLnBrk="0" hangingPunct="1"/>
              <a:t>9/9/2022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kumimoji="0"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777015"/>
            <a:ext cx="457200" cy="330994"/>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9/9/2022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pPr eaLnBrk="1" latinLnBrk="0" hangingPunct="1"/>
            <a:fld id="{9D21D778-B565-4D7E-94D7-64010A445B68}" type="datetimeFigureOut">
              <a:rPr lang="en-US" smtClean="0"/>
              <a:pPr eaLnBrk="1" latinLnBrk="0" hangingPunct="1"/>
              <a:t>9/9/2022</a:t>
            </a:fld>
            <a:endParaRPr lang="en-US" dirty="0"/>
          </a:p>
        </p:txBody>
      </p:sp>
      <p:sp>
        <p:nvSpPr>
          <p:cNvPr id="6" name="Footer Placeholder 5"/>
          <p:cNvSpPr>
            <a:spLocks noGrp="1"/>
          </p:cNvSpPr>
          <p:nvPr>
            <p:ph type="ftr" sz="quarter" idx="11"/>
          </p:nvPr>
        </p:nvSpPr>
        <p:spPr>
          <a:xfrm>
            <a:off x="301752" y="4808136"/>
            <a:ext cx="3584448" cy="274320"/>
          </a:xfrm>
        </p:spPr>
        <p:txBody>
          <a:bodyPr/>
          <a:lstStyle/>
          <a:p>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9/9/2022</a:t>
            </a:fld>
            <a:endParaRPr lang="en-US" sz="1400" dirty="0">
              <a:solidFill>
                <a:srgbClr val="FFFFFF"/>
              </a:solidFill>
            </a:endParaRPr>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6"/>
          <p:cNvSpPr txBox="1">
            <a:spLocks noGrp="1"/>
          </p:cNvSpPr>
          <p:nvPr>
            <p:ph type="subTitle" idx="1"/>
          </p:nvPr>
        </p:nvSpPr>
        <p:spPr>
          <a:xfrm>
            <a:off x="4954772" y="2679406"/>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smtClean="0">
                <a:latin typeface="Bahnschrift" panose="020B0502040204020203" pitchFamily="34" charset="0"/>
              </a:rPr>
              <a:t>ABHISHEK MAHAPATRA</a:t>
            </a:r>
            <a:endParaRPr sz="2400" b="1" dirty="0">
              <a:latin typeface="Bahnschrift" panose="020B0502040204020203" pitchFamily="34" charset="0"/>
            </a:endParaRPr>
          </a:p>
        </p:txBody>
      </p:sp>
      <p:sp>
        <p:nvSpPr>
          <p:cNvPr id="125" name="Google Shape;125;p26"/>
          <p:cNvSpPr txBox="1">
            <a:spLocks noGrp="1"/>
          </p:cNvSpPr>
          <p:nvPr>
            <p:ph type="ctrTitle"/>
          </p:nvPr>
        </p:nvSpPr>
        <p:spPr>
          <a:xfrm>
            <a:off x="711000" y="28353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Bahnschrift" panose="020B0502040204020203" pitchFamily="34" charset="0"/>
              </a:rPr>
              <a:t>MICRO-CREDIT DEFAULTER PROJECT</a:t>
            </a:r>
            <a:endParaRPr sz="3200"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Then I separated the defaulter’s data and checked the valuable customer to the network and found that their monthly revenue is more than 10000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Though the data is quite imbalanced and many columns doesn’t have data except the maximum value so I dropped that columns.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latin typeface="Quicksand" panose="020B0604020202020204" charset="0"/>
            </a:endParaRPr>
          </a:p>
        </p:txBody>
      </p:sp>
      <p:sp>
        <p:nvSpPr>
          <p:cNvPr id="4" name="Text Placeholder 3">
            <a:extLst>
              <a:ext uri="{FF2B5EF4-FFF2-40B4-BE49-F238E27FC236}">
                <a16:creationId xmlns:a16="http://schemas.microsoft.com/office/drawing/2014/main" xmlns=""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8F1D20DB-4800-46EA-A172-94E267C6F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val="6371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xmlns="" id="{189E0250-F266-423D-BC17-E769FE2705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xmlns="" id="{3905D12F-22DA-4878-B3C5-94FD587A3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xmlns="" id="{2B6EA0A8-1249-408F-977B-32F3F5288A1A}"/>
              </a:ext>
            </a:extLst>
          </p:cNvPr>
          <p:cNvSpPr txBox="1"/>
          <p:nvPr/>
        </p:nvSpPr>
        <p:spPr>
          <a:xfrm>
            <a:off x="5259572" y="857693"/>
            <a:ext cx="3508744" cy="5336141"/>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IN" dirty="0">
              <a:solidFill>
                <a:schemeClr val="accent1"/>
              </a:solidFill>
              <a:latin typeface="Quicksand" panose="020B0604020202020204" charset="0"/>
            </a:endParaRPr>
          </a:p>
        </p:txBody>
      </p:sp>
      <p:sp>
        <p:nvSpPr>
          <p:cNvPr id="3" name="TextBox 2">
            <a:extLst>
              <a:ext uri="{FF2B5EF4-FFF2-40B4-BE49-F238E27FC236}">
                <a16:creationId xmlns:a16="http://schemas.microsoft.com/office/drawing/2014/main" xmlns="" id="{C54E3541-5D5A-4846-BDBB-55A8FA532D0A}"/>
              </a:ext>
            </a:extLst>
          </p:cNvPr>
          <p:cNvSpPr txBox="1"/>
          <p:nvPr/>
        </p:nvSpPr>
        <p:spPr>
          <a:xfrm>
            <a:off x="5174512" y="404037"/>
            <a:ext cx="295585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800" b="1" dirty="0">
                <a:solidFill>
                  <a:schemeClr val="accent1"/>
                </a:solidFill>
                <a:latin typeface="Quicksand" panose="020B0604020202020204" charset="0"/>
              </a:rPr>
              <a:t>Univariate Analysis</a:t>
            </a:r>
            <a:endParaRPr lang="en-IN" sz="1800" b="1" dirty="0">
              <a:solidFill>
                <a:schemeClr val="accent1"/>
              </a:solidFill>
              <a:latin typeface="Quicksand" panose="020B0604020202020204" charset="0"/>
            </a:endParaRPr>
          </a:p>
        </p:txBody>
      </p:sp>
    </p:spTree>
    <p:extLst>
      <p:ext uri="{BB962C8B-B14F-4D97-AF65-F5344CB8AC3E}">
        <p14:creationId xmlns:p14="http://schemas.microsoft.com/office/powerpoint/2010/main" val="35934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EFC221-F255-4A60-B036-3C502C6C5179}"/>
              </a:ext>
            </a:extLst>
          </p:cNvPr>
          <p:cNvSpPr>
            <a:spLocks noGrp="1"/>
          </p:cNvSpPr>
          <p:nvPr>
            <p:ph type="body" idx="2"/>
          </p:nvPr>
        </p:nvSpPr>
        <p:spPr>
          <a:xfrm>
            <a:off x="347330" y="198474"/>
            <a:ext cx="8449340" cy="906851"/>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292F89B1-7DA2-454F-AF29-EA1EB5AE9B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xmlns="" id="{34EA93BF-1DE5-47DA-A1BF-02BB533B0CFB}"/>
              </a:ext>
            </a:extLst>
          </p:cNvPr>
          <p:cNvSpPr txBox="1"/>
          <p:nvPr/>
        </p:nvSpPr>
        <p:spPr>
          <a:xfrm>
            <a:off x="6166884" y="871870"/>
            <a:ext cx="2884967" cy="6974794"/>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5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8238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C110E3BF-959D-432B-AC7F-68F0C56457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xmlns=""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solidFill>
                <a:schemeClr val="accent1"/>
              </a:solidFill>
              <a:latin typeface="Quicksand" panose="020B0604020202020204" charset="0"/>
              <a:ea typeface="Times New Roman" panose="02020603050405020304" pitchFamily="18" charset="0"/>
              <a:cs typeface="Calibri" panose="020F0502020204030204" pitchFamily="34" charset="0"/>
            </a:endParaRPr>
          </a:p>
          <a:p>
            <a:pPr marL="342900" lvl="0" indent="-342900" algn="just">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5750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4E497BF-7242-41A4-A0E0-9506E96A77E2}"/>
              </a:ext>
            </a:extLst>
          </p:cNvPr>
          <p:cNvSpPr>
            <a:spLocks noGrp="1"/>
          </p:cNvSpPr>
          <p:nvPr>
            <p:ph type="body" idx="2"/>
          </p:nvPr>
        </p:nvSpPr>
        <p:spPr>
          <a:xfrm>
            <a:off x="467833" y="295989"/>
            <a:ext cx="8144539" cy="809336"/>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Maximum amount of loan taken by people in last 30 and 90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5003C30A-2071-43A8-9102-3498662329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xmlns="" id="{5A8EE951-7257-415A-9425-A3463250D78A}"/>
              </a:ext>
            </a:extLst>
          </p:cNvPr>
          <p:cNvSpPr txBox="1"/>
          <p:nvPr/>
        </p:nvSpPr>
        <p:spPr>
          <a:xfrm>
            <a:off x="5748670" y="953136"/>
            <a:ext cx="3097618" cy="4416594"/>
          </a:xfrm>
          <a:prstGeom prst="rect">
            <a:avLst/>
          </a:prstGeom>
          <a:noFill/>
        </p:spPr>
        <p:txBody>
          <a:bodyPr wrap="square" rtlCol="0">
            <a:spAutoFit/>
          </a:bodyPr>
          <a:lstStyle/>
          <a:p>
            <a:endParaRPr lang="en-US" dirty="0">
              <a:solidFill>
                <a:schemeClr val="accent1"/>
              </a:solidFill>
              <a:latin typeface="Quicksand" panose="020B0604020202020204" charset="0"/>
            </a:endParaRPr>
          </a:p>
          <a:p>
            <a:r>
              <a:rPr lang="en-US"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65601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0F59CE1-D90C-4C5A-A223-77BEE2AB8319}"/>
              </a:ext>
            </a:extLst>
          </p:cNvPr>
          <p:cNvSpPr>
            <a:spLocks noGrp="1"/>
          </p:cNvSpPr>
          <p:nvPr>
            <p:ph type="subTitle" idx="1"/>
          </p:nvPr>
        </p:nvSpPr>
        <p:spPr>
          <a:xfrm>
            <a:off x="710699" y="3345711"/>
            <a:ext cx="7823701" cy="1701210"/>
          </a:xfrm>
        </p:spPr>
        <p:txBody>
          <a:bodyPr/>
          <a:lstStyle/>
          <a:p>
            <a:pPr algn="l"/>
            <a:r>
              <a:rPr lang="en-US" sz="1600" dirty="0">
                <a:latin typeface="Quicksand" panose="020B0604020202020204" charset="0"/>
              </a:rPr>
              <a:t>Observations:</a:t>
            </a:r>
          </a:p>
          <a:p>
            <a:pPr marL="342900" lvl="0" indent="-342900" algn="l">
              <a:lnSpc>
                <a:spcPct val="107000"/>
              </a:lnSpc>
              <a:buFont typeface="Wingdings" panose="05000000000000000000" pitchFamily="2" charset="2"/>
              <a:buChar char="Ø"/>
            </a:pPr>
            <a:endParaRPr lang="en-IN" sz="1600" dirty="0">
              <a:solidFill>
                <a:srgbClr val="000000"/>
              </a:solidFill>
              <a:effectLst/>
              <a:latin typeface="Quicksand" panose="020B0604020202020204" charset="0"/>
              <a:ea typeface="Times New Roman" panose="02020603050405020304" pitchFamily="18" charset="0"/>
              <a:cs typeface="Calibri" panose="020F0502020204030204" pitchFamily="34" charset="0"/>
            </a:endParaRPr>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Single person had taken loans for 41, 50, 36 times etc.</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F9B82F3B-C502-4509-8799-9192F60FB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val="4289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2B86FFF-4D95-4239-9157-38607E817319}"/>
              </a:ext>
            </a:extLst>
          </p:cNvPr>
          <p:cNvSpPr>
            <a:spLocks noGrp="1"/>
          </p:cNvSpPr>
          <p:nvPr>
            <p:ph type="subTitle" idx="1"/>
          </p:nvPr>
        </p:nvSpPr>
        <p:spPr>
          <a:xfrm>
            <a:off x="710700" y="3437594"/>
            <a:ext cx="7589784" cy="1549961"/>
          </a:xfrm>
        </p:spPr>
        <p:txBody>
          <a:bodyPr/>
          <a:lstStyle/>
          <a:p>
            <a:pPr algn="l"/>
            <a:r>
              <a:rPr lang="en-US" sz="1500" dirty="0"/>
              <a:t>Observations:</a:t>
            </a:r>
          </a:p>
          <a:p>
            <a:pPr algn="l"/>
            <a:endParaRPr lang="en-US" sz="1500" dirty="0"/>
          </a:p>
          <a:p>
            <a:pPr marL="342900" lvl="0" indent="-342900" algn="just">
              <a:lnSpc>
                <a:spcPct val="107000"/>
              </a:lnSpc>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
        <p:nvSpPr>
          <p:cNvPr id="4" name="Text Placeholder 3">
            <a:extLst>
              <a:ext uri="{FF2B5EF4-FFF2-40B4-BE49-F238E27FC236}">
                <a16:creationId xmlns:a16="http://schemas.microsoft.com/office/drawing/2014/main" xmlns=""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xmlns="" id="{34ED56AB-A6AF-4603-BF33-3DB5CC87D0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val="17432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75C9AC-3361-4129-A17B-1004E5836EB7}"/>
              </a:ext>
            </a:extLst>
          </p:cNvPr>
          <p:cNvSpPr>
            <a:spLocks noGrp="1"/>
          </p:cNvSpPr>
          <p:nvPr>
            <p:ph type="subTitle" idx="1"/>
          </p:nvPr>
        </p:nvSpPr>
        <p:spPr>
          <a:xfrm>
            <a:off x="710699" y="3296092"/>
            <a:ext cx="7873319" cy="1772094"/>
          </a:xfrm>
        </p:spPr>
        <p:txBody>
          <a:bodyPr/>
          <a:lstStyle/>
          <a:p>
            <a:pPr algn="l"/>
            <a:r>
              <a:rPr lang="en-US" sz="1600" dirty="0">
                <a:latin typeface="Quicksand" panose="020B0604020202020204" charset="0"/>
              </a:rPr>
              <a:t>Observations:</a:t>
            </a:r>
          </a:p>
          <a:p>
            <a:pPr marL="342900" lvl="0" indent="-342900" algn="just">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Maximum number of records are available in June with a value of 13187.</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latin typeface="Quicksand" panose="020B0604020202020204" charset="0"/>
            </a:endParaRPr>
          </a:p>
        </p:txBody>
      </p:sp>
      <p:sp>
        <p:nvSpPr>
          <p:cNvPr id="4" name="Text Placeholder 3">
            <a:extLst>
              <a:ext uri="{FF2B5EF4-FFF2-40B4-BE49-F238E27FC236}">
                <a16:creationId xmlns:a16="http://schemas.microsoft.com/office/drawing/2014/main" xmlns=""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FCF2D8B-83CF-4531-8FC5-F619EF8FA5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val="223652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46168A1-404A-4B1C-AE2F-0E1CB40EFF59}"/>
              </a:ext>
            </a:extLst>
          </p:cNvPr>
          <p:cNvSpPr>
            <a:spLocks noGrp="1"/>
          </p:cNvSpPr>
          <p:nvPr>
            <p:ph type="subTitle" idx="1"/>
          </p:nvPr>
        </p:nvSpPr>
        <p:spPr>
          <a:xfrm>
            <a:off x="710700" y="3002989"/>
            <a:ext cx="7908760" cy="1965960"/>
          </a:xfrm>
        </p:spPr>
        <p:txBody>
          <a:bodyPr/>
          <a:lstStyle/>
          <a:p>
            <a:pPr algn="l"/>
            <a:r>
              <a:rPr lang="en-US" sz="1600" dirty="0"/>
              <a:t>Observations:</a:t>
            </a:r>
          </a:p>
          <a:p>
            <a:pPr algn="l"/>
            <a:endParaRPr lang="en-US" sz="1600" dirty="0"/>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20th day the maximum number of records are there and the value is 1182.</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28th day, the minimum number of records are there and the value is 363.</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xmlns="" id="{6F4BC13A-3FAB-4849-AFDD-CA7FA3A5EF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val="66149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xmlns="" id="{BAD2023F-40A1-4B19-977B-2016B8A1583A}"/>
              </a:ext>
            </a:extLst>
          </p:cNvPr>
          <p:cNvSpPr txBox="1"/>
          <p:nvPr/>
        </p:nvSpPr>
        <p:spPr>
          <a:xfrm>
            <a:off x="893135" y="1006549"/>
            <a:ext cx="7414437" cy="671915"/>
          </a:xfrm>
          <a:prstGeom prst="rect">
            <a:avLst/>
          </a:prstGeom>
          <a:noFill/>
        </p:spPr>
        <p:txBody>
          <a:bodyPr wrap="square" rtlCol="0">
            <a:spAutoFit/>
          </a:bodyPr>
          <a:lstStyle/>
          <a:p>
            <a:pPr marL="285750" indent="-285750">
              <a:lnSpc>
                <a:spcPct val="107000"/>
              </a:lnSpc>
              <a:spcBef>
                <a:spcPts val="1200"/>
              </a:spcBef>
              <a:spcAft>
                <a:spcPts val="800"/>
              </a:spcAft>
              <a:buClr>
                <a:schemeClr val="accent1"/>
              </a:buClr>
              <a:buFont typeface="Courier New" panose="02070309020205020404" pitchFamily="49" charset="0"/>
              <a:buChar char="o"/>
            </a:pPr>
            <a:r>
              <a:rPr lang="en-IN" sz="1800" dirty="0">
                <a:solidFill>
                  <a:schemeClr val="accent1"/>
                </a:solidFill>
                <a:effectLst/>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7EFAC03-45CE-426B-A300-F68C3DC0E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xmlns="" id="{F7E39A4F-F34C-4504-9C9C-D1A59FB2D4D8}"/>
              </a:ext>
            </a:extLst>
          </p:cNvPr>
          <p:cNvSpPr txBox="1"/>
          <p:nvPr/>
        </p:nvSpPr>
        <p:spPr>
          <a:xfrm>
            <a:off x="5904614" y="1618098"/>
            <a:ext cx="2983185" cy="5622950"/>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sz="16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Minimum number of loans taken by the people is 0.</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31010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E761A-5B17-439D-929B-F46419588274}"/>
              </a:ext>
            </a:extLst>
          </p:cNvPr>
          <p:cNvSpPr>
            <a:spLocks noGrp="1"/>
          </p:cNvSpPr>
          <p:nvPr>
            <p:ph type="title"/>
          </p:nvPr>
        </p:nvSpPr>
        <p:spPr>
          <a:xfrm>
            <a:off x="283535" y="191386"/>
            <a:ext cx="8357191" cy="751367"/>
          </a:xfrm>
        </p:spPr>
        <p:txBody>
          <a:bodyPr/>
          <a:lstStyle/>
          <a:p>
            <a:pPr algn="l"/>
            <a:r>
              <a:rPr lang="en-US" sz="2800" dirty="0">
                <a:latin typeface="Bahnschrift" panose="020B0502040204020203" pitchFamily="34" charset="0"/>
              </a:rPr>
              <a:t> CONTENTS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645A32B8-2BA3-4E8D-8076-D803897266EC}"/>
              </a:ext>
            </a:extLst>
          </p:cNvPr>
          <p:cNvSpPr>
            <a:spLocks noGrp="1"/>
          </p:cNvSpPr>
          <p:nvPr>
            <p:ph type="subTitle" idx="1"/>
          </p:nvPr>
        </p:nvSpPr>
        <p:spPr>
          <a:xfrm>
            <a:off x="710699" y="1105786"/>
            <a:ext cx="7930026" cy="3846328"/>
          </a:xfrm>
        </p:spPr>
        <p:txBody>
          <a:bodyPr/>
          <a:lstStyle/>
          <a:p>
            <a:pPr algn="l">
              <a:buFont typeface="Courier New" panose="02070309020205020404" pitchFamily="49" charset="0"/>
              <a:buChar char="o"/>
            </a:pPr>
            <a:r>
              <a:rPr lang="en-IN" b="1" dirty="0"/>
              <a:t>INTRODUCTION</a:t>
            </a:r>
            <a:endParaRPr lang="en-IN" dirty="0"/>
          </a:p>
          <a:p>
            <a:pPr algn="l">
              <a:buFont typeface="Courier New" panose="02070309020205020404" pitchFamily="49" charset="0"/>
              <a:buChar char="o"/>
            </a:pPr>
            <a:r>
              <a:rPr lang="en-IN" b="1" dirty="0"/>
              <a:t>BUSINESS PROBLEM FRAMING</a:t>
            </a:r>
            <a:endParaRPr lang="en-IN" dirty="0"/>
          </a:p>
          <a:p>
            <a:pPr algn="l">
              <a:buFont typeface="Courier New" panose="02070309020205020404" pitchFamily="49" charset="0"/>
              <a:buChar char="o"/>
            </a:pPr>
            <a:r>
              <a:rPr lang="en-IN" b="1" dirty="0"/>
              <a:t>DATA SOURCES AND THEIR FORMATS</a:t>
            </a:r>
            <a:endParaRPr lang="en-IN" dirty="0"/>
          </a:p>
          <a:p>
            <a:pPr algn="l">
              <a:buFont typeface="Courier New" panose="02070309020205020404" pitchFamily="49" charset="0"/>
              <a:buChar char="o"/>
            </a:pPr>
            <a:r>
              <a:rPr lang="en-IN" b="1" dirty="0"/>
              <a:t>DATA LOADING AND THE DESCRIPTION OF DATA</a:t>
            </a:r>
            <a:endParaRPr lang="en-IN" dirty="0"/>
          </a:p>
          <a:p>
            <a:pPr algn="l">
              <a:buFont typeface="Courier New" panose="02070309020205020404" pitchFamily="49" charset="0"/>
              <a:buChar char="o"/>
            </a:pPr>
            <a:r>
              <a:rPr lang="en-IN" b="1" dirty="0"/>
              <a:t>DATA PRE-PROCESSING</a:t>
            </a:r>
            <a:endParaRPr lang="en-IN" dirty="0"/>
          </a:p>
          <a:p>
            <a:pPr algn="l">
              <a:buFont typeface="Courier New" panose="02070309020205020404" pitchFamily="49" charset="0"/>
              <a:buChar char="o"/>
            </a:pPr>
            <a:r>
              <a:rPr lang="en-IN" b="1" dirty="0"/>
              <a:t>VISUALIZATIONS</a:t>
            </a:r>
          </a:p>
          <a:p>
            <a:pPr algn="l">
              <a:buFont typeface="Courier New" panose="02070309020205020404" pitchFamily="49" charset="0"/>
              <a:buChar char="o"/>
            </a:pPr>
            <a:r>
              <a:rPr lang="en-IN" b="1" dirty="0"/>
              <a:t>INTERPRETATION OF RESULTS</a:t>
            </a:r>
          </a:p>
          <a:p>
            <a:pPr algn="l">
              <a:buFont typeface="Courier New" panose="02070309020205020404" pitchFamily="49" charset="0"/>
              <a:buChar char="o"/>
            </a:pPr>
            <a:r>
              <a:rPr lang="en-IN" b="1" dirty="0"/>
              <a:t>MODEL/S DEVELOPMENT AND EVALUATION</a:t>
            </a:r>
          </a:p>
          <a:p>
            <a:pPr algn="l">
              <a:buFont typeface="Courier New" panose="02070309020205020404" pitchFamily="49" charset="0"/>
              <a:buChar char="o"/>
            </a:pPr>
            <a:r>
              <a:rPr lang="en-IN" b="1" dirty="0"/>
              <a:t>CONCLUSION</a:t>
            </a:r>
          </a:p>
          <a:p>
            <a:pPr marL="114300" indent="0" algn="l"/>
            <a:endParaRPr lang="en-IN" dirty="0">
              <a:latin typeface="Bahnschrift" panose="020B0502040204020203" pitchFamily="34" charset="0"/>
            </a:endParaRPr>
          </a:p>
        </p:txBody>
      </p:sp>
    </p:spTree>
    <p:extLst>
      <p:ext uri="{BB962C8B-B14F-4D97-AF65-F5344CB8AC3E}">
        <p14:creationId xmlns:p14="http://schemas.microsoft.com/office/powerpoint/2010/main" val="41306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accent1"/>
                </a:solidFill>
                <a:effectLst/>
                <a:latin typeface="Bahnschrift" panose="020B0502040204020203" pitchFamily="34" charset="0"/>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7AE09F51-2597-4929-82C4-0A87D6B567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xmlns="" id="{06181707-19F8-4F81-8F15-19A070C48361}"/>
              </a:ext>
            </a:extLst>
          </p:cNvPr>
          <p:cNvSpPr txBox="1"/>
          <p:nvPr/>
        </p:nvSpPr>
        <p:spPr>
          <a:xfrm>
            <a:off x="6826101" y="1410586"/>
            <a:ext cx="2099133" cy="6328143"/>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a:lnSpc>
                <a:spcPct val="107000"/>
              </a:lnSpc>
              <a:spcAft>
                <a:spcPts val="800"/>
              </a:spcAft>
            </a:pPr>
            <a:r>
              <a:rPr lang="en-IN" sz="15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solidFill>
                <a:schemeClr val="accent1"/>
              </a:solidFill>
              <a:latin typeface="Quicksand" panose="020B0604020202020204" charset="0"/>
            </a:endParaRPr>
          </a:p>
        </p:txBody>
      </p:sp>
    </p:spTree>
    <p:extLst>
      <p:ext uri="{BB962C8B-B14F-4D97-AF65-F5344CB8AC3E}">
        <p14:creationId xmlns:p14="http://schemas.microsoft.com/office/powerpoint/2010/main" val="12391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FAD16-E95C-4FCB-B490-7FD24B04B05C}"/>
              </a:ext>
            </a:extLst>
          </p:cNvPr>
          <p:cNvSpPr>
            <a:spLocks noGrp="1"/>
          </p:cNvSpPr>
          <p:nvPr>
            <p:ph type="title"/>
          </p:nvPr>
        </p:nvSpPr>
        <p:spPr>
          <a:xfrm>
            <a:off x="561845" y="141768"/>
            <a:ext cx="7306249" cy="645042"/>
          </a:xfrm>
        </p:spPr>
        <p:txBody>
          <a:bodyPr/>
          <a:lstStyle/>
          <a:p>
            <a:pPr algn="l"/>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IN" sz="2800" b="1" dirty="0">
                <a:latin typeface="Bahnschrift" panose="020B0502040204020203" pitchFamily="34" charset="0"/>
              </a:rPr>
              <a:t/>
            </a:r>
            <a:br>
              <a:rPr lang="en-IN" sz="2800" b="1" dirty="0">
                <a:latin typeface="Bahnschrift" panose="020B0502040204020203" pitchFamily="34" charset="0"/>
              </a:rPr>
            </a:br>
            <a:r>
              <a:rPr lang="en-IN" sz="2800" b="1" dirty="0">
                <a:latin typeface="Bahnschrift" panose="020B0502040204020203" pitchFamily="34" charset="0"/>
              </a:rPr>
              <a:t>INTERPRETATION OF RESULTS</a:t>
            </a:r>
            <a:endParaRPr lang="en-IN" sz="2800" dirty="0"/>
          </a:p>
        </p:txBody>
      </p:sp>
      <p:sp>
        <p:nvSpPr>
          <p:cNvPr id="3" name="Subtitle 2">
            <a:extLst>
              <a:ext uri="{FF2B5EF4-FFF2-40B4-BE49-F238E27FC236}">
                <a16:creationId xmlns:a16="http://schemas.microsoft.com/office/drawing/2014/main" xmlns="" id="{1B36F70E-EE88-4201-9B65-42F28A105ACA}"/>
              </a:ext>
            </a:extLst>
          </p:cNvPr>
          <p:cNvSpPr>
            <a:spLocks noGrp="1"/>
          </p:cNvSpPr>
          <p:nvPr>
            <p:ph type="subTitle" idx="1"/>
          </p:nvPr>
        </p:nvSpPr>
        <p:spPr>
          <a:xfrm>
            <a:off x="318977" y="786810"/>
            <a:ext cx="8449339" cy="4214923"/>
          </a:xfrm>
        </p:spPr>
        <p:txBody>
          <a:bodyPr/>
          <a:lstStyle/>
          <a:p>
            <a:pPr algn="l">
              <a:buFont typeface="Courier New" panose="02070309020205020404" pitchFamily="49" charset="0"/>
              <a:buChar char="o"/>
            </a:pPr>
            <a:r>
              <a:rPr lang="en-US" sz="1600" dirty="0">
                <a:latin typeface="Bahnschrift" panose="020B0502040204020203" pitchFamily="34" charset="0"/>
              </a:rPr>
              <a:t>Visualization</a:t>
            </a:r>
          </a:p>
          <a:p>
            <a:pPr marL="400050" indent="-285750" algn="just">
              <a:buFont typeface="Wingdings" panose="05000000000000000000" pitchFamily="2" charset="2"/>
              <a:buChar char="Ø"/>
            </a:pPr>
            <a:endParaRPr lang="en-US" sz="1600" dirty="0">
              <a:latin typeface="Bahnschrift" panose="020B0502040204020203" pitchFamily="34" charset="0"/>
            </a:endParaRPr>
          </a:p>
          <a:p>
            <a:pPr marL="171450" lvl="0" indent="-171450" algn="just">
              <a:buSzPct val="100000"/>
              <a:buFont typeface="Wingdings" panose="05000000000000000000" pitchFamily="2" charset="2"/>
              <a:buChar char="Ø"/>
            </a:pPr>
            <a:r>
              <a:rPr lang="en-IN" sz="900" dirty="0">
                <a:effectLst/>
                <a:latin typeface="Calibri" panose="020F0502020204030204" pitchFamily="34" charset="0"/>
                <a:ea typeface="Times New Roman" panose="02020603050405020304" pitchFamily="18" charset="0"/>
                <a:cs typeface="Calibri" panose="020F050202020403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latin typeface="Quicksand" panose="020B0604020202020204" charset="0"/>
                <a:ea typeface="Times New Roman" panose="02020603050405020304" pitchFamily="18" charset="0"/>
                <a:cs typeface="Helvetica" panose="020B060402020202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r>
              <a:rPr lang="en-IN" sz="9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val="232424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are no null values in the dataset.</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 Label 1 has approximately 87% records, and label 0 have 13 % records which is purely imbalanced.</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maxamnt_loans90 columns gives information about customers with no loan history.</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msisdn features some values are duplicated which might not be realistic. So, we have dropped the row which does not contain realistic value.</a:t>
            </a:r>
            <a:endParaRPr lang="en-IN" sz="1400" dirty="0">
              <a:latin typeface="Quicksand" panose="020B0604020202020204" charset="0"/>
              <a:ea typeface="Times New Roman" panose="02020603050405020304" pitchFamily="18" charset="0"/>
              <a:cs typeface="Helvetica" panose="020B0604020202020204"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314477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11BC9C8-DEC7-4CC8-978B-3F9D3D1BAE65}"/>
              </a:ext>
            </a:extLst>
          </p:cNvPr>
          <p:cNvSpPr>
            <a:spLocks noGrp="1"/>
          </p:cNvSpPr>
          <p:nvPr>
            <p:ph type="subTitle" idx="1"/>
          </p:nvPr>
        </p:nvSpPr>
        <p:spPr>
          <a:xfrm>
            <a:off x="290623" y="311888"/>
            <a:ext cx="8576929" cy="4735033"/>
          </a:xfrm>
        </p:spPr>
        <p:txBody>
          <a:bodyPr/>
          <a:lstStyle/>
          <a:p>
            <a:pPr algn="l">
              <a:buFont typeface="Courier New" panose="02070309020205020404" pitchFamily="49" charset="0"/>
              <a:buChar char="o"/>
            </a:pPr>
            <a:r>
              <a:rPr lang="en-US" sz="1600" dirty="0">
                <a:latin typeface="Bahnschrift" panose="020B0502040204020203" pitchFamily="34" charset="0"/>
              </a:rPr>
              <a:t>Correlation Analysis</a:t>
            </a:r>
          </a:p>
          <a:p>
            <a:pPr algn="l"/>
            <a:endParaRPr lang="en-IN" sz="1600" dirty="0"/>
          </a:p>
          <a:p>
            <a:pPr marL="342900" lvl="0" indent="-342900" algn="just">
              <a:lnSpc>
                <a:spcPct val="107000"/>
              </a:lnSpc>
              <a:spcAft>
                <a:spcPts val="1200"/>
              </a:spcAf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98% is the highest positive correlated value.</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Tree>
    <p:extLst>
      <p:ext uri="{BB962C8B-B14F-4D97-AF65-F5344CB8AC3E}">
        <p14:creationId xmlns:p14="http://schemas.microsoft.com/office/powerpoint/2010/main" val="414112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3112720-428A-43CC-A7FA-BC02BF165801}"/>
              </a:ext>
            </a:extLst>
          </p:cNvPr>
          <p:cNvSpPr>
            <a:spLocks noGrp="1"/>
          </p:cNvSpPr>
          <p:nvPr>
            <p:ph type="subTitle" idx="1"/>
          </p:nvPr>
        </p:nvSpPr>
        <p:spPr>
          <a:xfrm>
            <a:off x="510363" y="219740"/>
            <a:ext cx="8158715" cy="4501115"/>
          </a:xfrm>
        </p:spPr>
        <p:txBody>
          <a:bodyPr/>
          <a:lstStyle/>
          <a:p>
            <a:pPr algn="l">
              <a:buFont typeface="Courier New" panose="02070309020205020404" pitchFamily="49" charset="0"/>
              <a:buChar char="o"/>
            </a:pPr>
            <a:r>
              <a:rPr lang="en-US" sz="1600" dirty="0">
                <a:latin typeface="Bahnschrift" panose="020B0502040204020203" pitchFamily="34" charset="0"/>
              </a:rPr>
              <a:t>Checking for skewness</a:t>
            </a:r>
          </a:p>
          <a:p>
            <a:pPr marL="114300" indent="0" algn="l"/>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295940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DCEB20F-4BCE-4470-8659-910F81CDC047}"/>
              </a:ext>
            </a:extLst>
          </p:cNvPr>
          <p:cNvSpPr>
            <a:spLocks noGrp="1"/>
          </p:cNvSpPr>
          <p:nvPr>
            <p:ph type="subTitle" idx="1"/>
          </p:nvPr>
        </p:nvSpPr>
        <p:spPr>
          <a:xfrm>
            <a:off x="340243" y="191386"/>
            <a:ext cx="8470604" cy="4699591"/>
          </a:xfrm>
        </p:spPr>
        <p:txBody>
          <a:bodyPr/>
          <a:lstStyle/>
          <a:p>
            <a:pPr algn="l">
              <a:buFont typeface="Courier New" panose="02070309020205020404" pitchFamily="49" charset="0"/>
              <a:buChar char="o"/>
            </a:pPr>
            <a:r>
              <a:rPr lang="en-US" sz="1600" dirty="0">
                <a:latin typeface="Bahnschrift" panose="020B0502040204020203" pitchFamily="34" charset="0"/>
              </a:rPr>
              <a:t>Checking for outliers</a:t>
            </a:r>
          </a:p>
          <a:p>
            <a:pPr algn="l">
              <a:buFont typeface="Courier New" panose="02070309020205020404" pitchFamily="49" charset="0"/>
              <a:buChar char="o"/>
            </a:pPr>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3822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0E99753-B106-4497-B4C7-20D1A1F4A675}"/>
              </a:ext>
            </a:extLst>
          </p:cNvPr>
          <p:cNvSpPr>
            <a:spLocks noGrp="1"/>
          </p:cNvSpPr>
          <p:nvPr>
            <p:ph type="subTitle" idx="1"/>
          </p:nvPr>
        </p:nvSpPr>
        <p:spPr>
          <a:xfrm>
            <a:off x="255181" y="233916"/>
            <a:ext cx="8541489" cy="4621619"/>
          </a:xfrm>
        </p:spPr>
        <p:txBody>
          <a:bodyPr/>
          <a:lstStyle/>
          <a:p>
            <a:pPr algn="l">
              <a:buFont typeface="Courier New" panose="02070309020205020404" pitchFamily="49" charset="0"/>
              <a:buChar char="o"/>
            </a:pPr>
            <a:r>
              <a:rPr lang="en-US" sz="1600" dirty="0">
                <a:latin typeface="Bahnschrift" panose="020B0502040204020203" pitchFamily="34" charset="0"/>
              </a:rPr>
              <a:t>Splitting of data</a:t>
            </a:r>
          </a:p>
          <a:p>
            <a:pPr algn="l"/>
            <a:endParaRPr lang="en-IN" dirty="0"/>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p>
        </p:txBody>
      </p:sp>
    </p:spTree>
    <p:extLst>
      <p:ext uri="{BB962C8B-B14F-4D97-AF65-F5344CB8AC3E}">
        <p14:creationId xmlns:p14="http://schemas.microsoft.com/office/powerpoint/2010/main" val="95934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7176618-5F12-46A2-8A73-4DB0FD47A337}"/>
              </a:ext>
            </a:extLst>
          </p:cNvPr>
          <p:cNvSpPr>
            <a:spLocks noGrp="1"/>
          </p:cNvSpPr>
          <p:nvPr>
            <p:ph type="subTitle" idx="1"/>
          </p:nvPr>
        </p:nvSpPr>
        <p:spPr>
          <a:xfrm>
            <a:off x="297712" y="474920"/>
            <a:ext cx="8236688" cy="4316819"/>
          </a:xfrm>
        </p:spPr>
        <p:txBody>
          <a:bodyPr/>
          <a:lstStyle/>
          <a:p>
            <a:pPr algn="l">
              <a:buFont typeface="Courier New" panose="02070309020205020404" pitchFamily="49" charset="0"/>
              <a:buChar char="o"/>
            </a:pPr>
            <a:r>
              <a:rPr lang="en-US" sz="2000" dirty="0">
                <a:latin typeface="Bahnschrift" panose="020B0502040204020203" pitchFamily="34" charset="0"/>
              </a:rPr>
              <a:t>Standardization</a:t>
            </a:r>
          </a:p>
          <a:p>
            <a:pPr algn="l">
              <a:buFont typeface="Courier New" panose="02070309020205020404" pitchFamily="49" charset="0"/>
              <a:buChar char="o"/>
            </a:pPr>
            <a:endParaRPr lang="en-US" sz="2000" dirty="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Standardization of data is done by using Standard Scaler.</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effectLst/>
                <a:latin typeface="Quicksand" panose="020B0604020202020204" charset="0"/>
                <a:ea typeface="Calibri" panose="020F0502020204030204" pitchFamily="34" charset="0"/>
                <a:cs typeface="Calibri" panose="020F0502020204030204" pitchFamily="34" charset="0"/>
              </a:rPr>
              <a:t> </a:t>
            </a:r>
            <a:endParaRPr lang="en-IN" sz="20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IN" sz="2000" dirty="0">
              <a:latin typeface="Bahnschrift" panose="020B0502040204020203" pitchFamily="34" charset="0"/>
            </a:endParaRPr>
          </a:p>
        </p:txBody>
      </p:sp>
    </p:spTree>
    <p:extLst>
      <p:ext uri="{BB962C8B-B14F-4D97-AF65-F5344CB8AC3E}">
        <p14:creationId xmlns:p14="http://schemas.microsoft.com/office/powerpoint/2010/main" val="179555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EAFB5-E542-466D-91F6-7E0B94630382}"/>
              </a:ext>
            </a:extLst>
          </p:cNvPr>
          <p:cNvSpPr>
            <a:spLocks noGrp="1"/>
          </p:cNvSpPr>
          <p:nvPr>
            <p:ph type="title"/>
          </p:nvPr>
        </p:nvSpPr>
        <p:spPr>
          <a:xfrm>
            <a:off x="503275" y="226828"/>
            <a:ext cx="8222512" cy="708837"/>
          </a:xfrm>
        </p:spPr>
        <p:txBody>
          <a:bodyPr/>
          <a:lstStyle/>
          <a:p>
            <a:pPr algn="l"/>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sz="2800" b="1" dirty="0">
                <a:latin typeface="Bahnschrift" panose="020B0502040204020203" pitchFamily="34" charset="0"/>
              </a:rPr>
              <a:t>MODEL/S DEVELOPMENT AND EVALUATION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7D60BE3E-FC83-43D5-8B9F-06BBA1B65A29}"/>
              </a:ext>
            </a:extLst>
          </p:cNvPr>
          <p:cNvSpPr>
            <a:spLocks noGrp="1"/>
          </p:cNvSpPr>
          <p:nvPr>
            <p:ph type="subTitle" idx="1"/>
          </p:nvPr>
        </p:nvSpPr>
        <p:spPr>
          <a:xfrm>
            <a:off x="184298" y="935665"/>
            <a:ext cx="8810846" cy="4061637"/>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latin typeface="Quicksand" panose="020B060402020202020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effectLst/>
              <a:latin typeface="Quicksand" panose="020B0604020202020204" charset="0"/>
              <a:ea typeface="Calibri" panose="020F0502020204030204" pitchFamily="34" charset="0"/>
              <a:cs typeface="Times New Roman" panose="02020603050405020304" pitchFamily="18" charset="0"/>
            </a:endParaRPr>
          </a:p>
          <a:p>
            <a:pPr algn="just">
              <a:spcAft>
                <a:spcPts val="230"/>
              </a:spcAft>
            </a:pPr>
            <a:r>
              <a:rPr lang="en-IN" sz="1100" dirty="0">
                <a:effectLst/>
                <a:latin typeface="Quicksand" panose="020B0604020202020204" charset="0"/>
                <a:ea typeface="Calibri" panose="020F0502020204030204" pitchFamily="34" charset="0"/>
              </a:rPr>
              <a:t>1. Pandas- a library which is used to read the data, visualisation and analysis of data. </a:t>
            </a:r>
          </a:p>
          <a:p>
            <a:pPr algn="just">
              <a:spcAft>
                <a:spcPts val="230"/>
              </a:spcAft>
            </a:pPr>
            <a:r>
              <a:rPr lang="en-IN" sz="1100" dirty="0">
                <a:effectLst/>
                <a:latin typeface="Quicksand" panose="020B0604020202020204" charset="0"/>
                <a:ea typeface="Calibri" panose="020F0502020204030204" pitchFamily="34" charset="0"/>
              </a:rPr>
              <a:t>2. NumPy- used for working with array and various mathematical techniques. </a:t>
            </a:r>
          </a:p>
          <a:p>
            <a:pPr algn="just">
              <a:spcAft>
                <a:spcPts val="230"/>
              </a:spcAft>
            </a:pPr>
            <a:r>
              <a:rPr lang="en-IN" sz="1100" dirty="0">
                <a:effectLst/>
                <a:latin typeface="Quicksand" panose="020B0604020202020204" charset="0"/>
                <a:ea typeface="Calibri" panose="020F0502020204030204" pitchFamily="34" charset="0"/>
              </a:rPr>
              <a:t>3. Seaborn- visualization tool for plotting different types of plot. </a:t>
            </a:r>
          </a:p>
          <a:p>
            <a:pPr algn="just">
              <a:spcAft>
                <a:spcPts val="230"/>
              </a:spcAft>
            </a:pPr>
            <a:r>
              <a:rPr lang="en-IN" sz="1100" dirty="0">
                <a:effectLst/>
                <a:latin typeface="Quicksand" panose="020B0604020202020204" charset="0"/>
                <a:ea typeface="Calibri" panose="020F0502020204030204" pitchFamily="34" charset="0"/>
              </a:rPr>
              <a:t>4. Matplotlib- It provides an object-oriented API for embedding plots into applications.</a:t>
            </a:r>
          </a:p>
          <a:p>
            <a:pPr algn="just">
              <a:spcAft>
                <a:spcPts val="230"/>
              </a:spcAft>
            </a:pPr>
            <a:r>
              <a:rPr lang="en-IN" sz="1100" dirty="0">
                <a:effectLst/>
                <a:latin typeface="Quicksand" panose="020B0604020202020204" charset="0"/>
                <a:ea typeface="Calibri" panose="020F0502020204030204" pitchFamily="34" charset="0"/>
              </a:rPr>
              <a:t>5. zscore- technique to remove outliers. </a:t>
            </a:r>
          </a:p>
          <a:p>
            <a:pPr algn="just">
              <a:spcAft>
                <a:spcPts val="230"/>
              </a:spcAft>
            </a:pPr>
            <a:r>
              <a:rPr lang="en-IN" sz="1100" dirty="0">
                <a:effectLst/>
                <a:latin typeface="Quicksand" panose="020B0604020202020204" charset="0"/>
                <a:ea typeface="Calibri" panose="020F0502020204030204" pitchFamily="34" charset="0"/>
              </a:rPr>
              <a:t>6. skew ()- to treat skewed data using various transformation like sqrt, log, cube, boxcox, etc. </a:t>
            </a:r>
          </a:p>
          <a:p>
            <a:pPr algn="just">
              <a:spcAft>
                <a:spcPts val="230"/>
              </a:spcAft>
            </a:pPr>
            <a:r>
              <a:rPr lang="en-IN" sz="1100" dirty="0">
                <a:effectLst/>
                <a:latin typeface="Quicksand" panose="020B0604020202020204" charset="0"/>
                <a:ea typeface="Calibri" panose="020F0502020204030204" pitchFamily="34" charset="0"/>
              </a:rPr>
              <a:t>7. PCA- I used this to reduce the data dimensions to 10 columns. </a:t>
            </a:r>
          </a:p>
          <a:p>
            <a:pPr algn="just">
              <a:spcAft>
                <a:spcPts val="230"/>
              </a:spcAft>
            </a:pPr>
            <a:r>
              <a:rPr lang="en-IN" sz="1100" dirty="0">
                <a:effectLst/>
                <a:latin typeface="Quicksand" panose="020B0604020202020204" charset="0"/>
                <a:ea typeface="Calibri" panose="020F0502020204030204" pitchFamily="34" charset="0"/>
              </a:rPr>
              <a:t>8. standard scaler- I used this to scale my data before sending it to model. </a:t>
            </a:r>
          </a:p>
          <a:p>
            <a:pPr algn="just">
              <a:spcAft>
                <a:spcPts val="230"/>
              </a:spcAft>
            </a:pPr>
            <a:r>
              <a:rPr lang="en-IN" sz="1100" dirty="0">
                <a:effectLst/>
                <a:latin typeface="Quicksand" panose="020B0604020202020204" charset="0"/>
                <a:ea typeface="Calibri" panose="020F0502020204030204" pitchFamily="34" charset="0"/>
              </a:rPr>
              <a:t>9. train_test_split- to split the test and train data. </a:t>
            </a:r>
          </a:p>
          <a:p>
            <a:pPr algn="just">
              <a:spcAft>
                <a:spcPts val="230"/>
              </a:spcAft>
            </a:pPr>
            <a:r>
              <a:rPr lang="en-IN" sz="1100" dirty="0">
                <a:effectLst/>
                <a:latin typeface="Quicksand" panose="020B0604020202020204" charset="0"/>
                <a:ea typeface="Calibri" panose="020F0502020204030204" pitchFamily="34" charset="0"/>
              </a:rPr>
              <a:t>10. Then I used different classification algorithms to find out the best model for predictions. </a:t>
            </a:r>
          </a:p>
          <a:p>
            <a:pPr algn="just"/>
            <a:r>
              <a:rPr lang="en-IN" sz="1100" dirty="0">
                <a:effectLst/>
                <a:latin typeface="Quicksand" panose="020B0604020202020204" charset="0"/>
                <a:ea typeface="Calibri" panose="020F0502020204030204" pitchFamily="34" charset="0"/>
              </a:rPr>
              <a:t>11. joblib- library used to save the model in either pickle or obj file. </a:t>
            </a:r>
          </a:p>
          <a:p>
            <a:pPr algn="l"/>
            <a:endParaRPr lang="en-IN" dirty="0"/>
          </a:p>
          <a:p>
            <a:pPr algn="l"/>
            <a:endParaRPr lang="en-IN" sz="1600" dirty="0"/>
          </a:p>
        </p:txBody>
      </p:sp>
    </p:spTree>
    <p:extLst>
      <p:ext uri="{BB962C8B-B14F-4D97-AF65-F5344CB8AC3E}">
        <p14:creationId xmlns:p14="http://schemas.microsoft.com/office/powerpoint/2010/main" val="46352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6CC7242-548E-44AA-99E9-FF9B70964197}"/>
              </a:ext>
            </a:extLst>
          </p:cNvPr>
          <p:cNvSpPr>
            <a:spLocks noGrp="1"/>
          </p:cNvSpPr>
          <p:nvPr>
            <p:ph type="subTitle" idx="1"/>
          </p:nvPr>
        </p:nvSpPr>
        <p:spPr>
          <a:xfrm>
            <a:off x="340241" y="489097"/>
            <a:ext cx="8477693" cy="4330995"/>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r>
              <a:rPr lang="en-IN" sz="2000" dirty="0"/>
              <a:t>We used the following algorithms mentioned below:</a:t>
            </a:r>
          </a:p>
          <a:p>
            <a:pPr algn="l"/>
            <a:endParaRPr lang="en-IN" sz="2000" dirty="0"/>
          </a:p>
          <a:p>
            <a:pPr algn="just">
              <a:buSzPct val="100000"/>
              <a:buFont typeface="Wingdings" panose="05000000000000000000" pitchFamily="2" charset="2"/>
              <a:buChar char="Ø"/>
            </a:pPr>
            <a:r>
              <a:rPr lang="en-IN" sz="2000" dirty="0"/>
              <a:t>Logistic Regression</a:t>
            </a:r>
          </a:p>
          <a:p>
            <a:pPr algn="just">
              <a:buSzPct val="100000"/>
              <a:buFont typeface="Wingdings" panose="05000000000000000000" pitchFamily="2" charset="2"/>
              <a:buChar char="Ø"/>
            </a:pPr>
            <a:r>
              <a:rPr lang="en-IN" sz="2000" dirty="0"/>
              <a:t>GaussianNB</a:t>
            </a:r>
          </a:p>
          <a:p>
            <a:pPr algn="just">
              <a:buSzPct val="100000"/>
              <a:buFont typeface="Wingdings" panose="05000000000000000000" pitchFamily="2" charset="2"/>
              <a:buChar char="Ø"/>
            </a:pPr>
            <a:r>
              <a:rPr lang="en-IN" sz="2000" dirty="0"/>
              <a:t>Decision Tree Classifier</a:t>
            </a:r>
          </a:p>
          <a:p>
            <a:pPr algn="just">
              <a:buSzPct val="100000"/>
              <a:buFont typeface="Wingdings" panose="05000000000000000000" pitchFamily="2" charset="2"/>
              <a:buChar char="Ø"/>
            </a:pPr>
            <a:r>
              <a:rPr lang="en-IN" sz="2000" dirty="0"/>
              <a:t>KNeighbors Classifier</a:t>
            </a:r>
          </a:p>
          <a:p>
            <a:pPr algn="just">
              <a:buSzPct val="100000"/>
              <a:buFont typeface="Wingdings" panose="05000000000000000000" pitchFamily="2" charset="2"/>
              <a:buChar char="Ø"/>
            </a:pPr>
            <a:r>
              <a:rPr lang="en-IN" sz="2000" dirty="0"/>
              <a:t>Random Forest Classifier</a:t>
            </a:r>
          </a:p>
          <a:p>
            <a:pPr algn="just">
              <a:buSzPct val="100000"/>
              <a:buFont typeface="Wingdings" panose="05000000000000000000" pitchFamily="2" charset="2"/>
              <a:buChar char="Ø"/>
            </a:pPr>
            <a:r>
              <a:rPr lang="en-IN" sz="2000" dirty="0"/>
              <a:t>Adaboost Classifier</a:t>
            </a:r>
          </a:p>
          <a:p>
            <a:pPr algn="just">
              <a:buSzPct val="100000"/>
              <a:buFont typeface="Wingdings" panose="05000000000000000000" pitchFamily="2" charset="2"/>
              <a:buChar char="Ø"/>
            </a:pPr>
            <a:r>
              <a:rPr lang="en-IN" sz="2000" dirty="0"/>
              <a:t>Gradient Boosting Classifier</a:t>
            </a:r>
          </a:p>
        </p:txBody>
      </p:sp>
    </p:spTree>
    <p:extLst>
      <p:ext uri="{BB962C8B-B14F-4D97-AF65-F5344CB8AC3E}">
        <p14:creationId xmlns:p14="http://schemas.microsoft.com/office/powerpoint/2010/main" val="41424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INTRODUCTION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43EE7F42-31B4-42B1-99B7-38591C510917}"/>
              </a:ext>
            </a:extLst>
          </p:cNvPr>
          <p:cNvSpPr>
            <a:spLocks noGrp="1"/>
          </p:cNvSpPr>
          <p:nvPr>
            <p:ph type="subTitle" idx="1"/>
          </p:nvPr>
        </p:nvSpPr>
        <p:spPr>
          <a:xfrm>
            <a:off x="219739" y="978195"/>
            <a:ext cx="8718697" cy="3919870"/>
          </a:xfrm>
        </p:spPr>
        <p:txBody>
          <a:bodyPr/>
          <a:lstStyle/>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effectLst/>
                <a:latin typeface="Quicksand" panose="020B0604020202020204" charset="0"/>
                <a:ea typeface="Calibri" panose="020F0502020204030204" pitchFamily="34" charset="0"/>
              </a:rPr>
              <a:t> </a:t>
            </a: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Today, microfinance is widely accepted as a poverty-reduction tool, representing $70           billion in outstanding loans and a global outreach of 200 million clients.</a:t>
            </a:r>
          </a:p>
          <a:p>
            <a:pPr algn="l"/>
            <a:endParaRPr lang="en-IN" dirty="0"/>
          </a:p>
        </p:txBody>
      </p:sp>
    </p:spTree>
    <p:extLst>
      <p:ext uri="{BB962C8B-B14F-4D97-AF65-F5344CB8AC3E}">
        <p14:creationId xmlns:p14="http://schemas.microsoft.com/office/powerpoint/2010/main" val="410888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55C21C4-B9F1-4AD9-92AA-8B5515C2E25A}"/>
              </a:ext>
            </a:extLst>
          </p:cNvPr>
          <p:cNvSpPr>
            <a:spLocks noGrp="1"/>
          </p:cNvSpPr>
          <p:nvPr>
            <p:ph type="subTitle" idx="1"/>
          </p:nvPr>
        </p:nvSpPr>
        <p:spPr>
          <a:xfrm>
            <a:off x="710699" y="212651"/>
            <a:ext cx="7759905" cy="4536558"/>
          </a:xfrm>
        </p:spPr>
        <p:txBody>
          <a:bodyPr/>
          <a:lstStyle/>
          <a:p>
            <a:pPr algn="l">
              <a:lnSpc>
                <a:spcPct val="107000"/>
              </a:lnSpc>
              <a:spcAft>
                <a:spcPts val="800"/>
              </a:spcAft>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Calibri" panose="020F0502020204030204" pitchFamily="34" charset="0"/>
              </a:rPr>
              <a:t>Run and Evaluate selected models</a:t>
            </a:r>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Times New Roman" panose="02020603050405020304" pitchFamily="18" charset="0"/>
              </a:rPr>
              <a:t>The algorithms I have used to study this research are listed above and I have attached the code below for showing how I ran these algorithms:</a:t>
            </a:r>
          </a:p>
          <a:p>
            <a:pPr algn="l"/>
            <a:endParaRPr lang="en-IN" dirty="0"/>
          </a:p>
        </p:txBody>
      </p:sp>
      <p:pic>
        <p:nvPicPr>
          <p:cNvPr id="5" name="Picture 4">
            <a:extLst>
              <a:ext uri="{FF2B5EF4-FFF2-40B4-BE49-F238E27FC236}">
                <a16:creationId xmlns:a16="http://schemas.microsoft.com/office/drawing/2014/main" xmlns="" id="{20D5279D-E40A-4739-8D27-626DBB12B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488" y="1320209"/>
            <a:ext cx="5373326" cy="3429000"/>
          </a:xfrm>
          <a:prstGeom prst="rect">
            <a:avLst/>
          </a:prstGeom>
          <a:noFill/>
          <a:ln>
            <a:noFill/>
          </a:ln>
        </p:spPr>
      </p:pic>
      <p:sp>
        <p:nvSpPr>
          <p:cNvPr id="6" name="TextBox 5">
            <a:extLst>
              <a:ext uri="{FF2B5EF4-FFF2-40B4-BE49-F238E27FC236}">
                <a16:creationId xmlns:a16="http://schemas.microsoft.com/office/drawing/2014/main" xmlns="" id="{5BB1D3AA-8DC1-49ED-A347-32848312745D}"/>
              </a:ext>
            </a:extLst>
          </p:cNvPr>
          <p:cNvSpPr txBox="1"/>
          <p:nvPr/>
        </p:nvSpPr>
        <p:spPr>
          <a:xfrm>
            <a:off x="5798288" y="1396409"/>
            <a:ext cx="3156527" cy="3970639"/>
          </a:xfrm>
          <a:prstGeom prst="rect">
            <a:avLst/>
          </a:prstGeom>
          <a:noFill/>
        </p:spPr>
        <p:txBody>
          <a:bodyPr wrap="square" rtlCol="0">
            <a:spAutoFit/>
          </a:bodyPr>
          <a:lstStyle/>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363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F66296-6F5C-4C00-A64E-DCAA04B423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xmlns="" id="{D20EFC04-F0EA-456C-B82D-F5B88F2DA1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xmlns="" id="{9FDC3833-53FF-4C40-A625-F9508EB4081C}"/>
              </a:ext>
            </a:extLst>
          </p:cNvPr>
          <p:cNvSpPr txBox="1"/>
          <p:nvPr/>
        </p:nvSpPr>
        <p:spPr>
          <a:xfrm>
            <a:off x="5748670" y="432391"/>
            <a:ext cx="3324446" cy="3416320"/>
          </a:xfrm>
          <a:prstGeom prst="rect">
            <a:avLst/>
          </a:prstGeom>
          <a:noFill/>
        </p:spPr>
        <p:txBody>
          <a:bodyPr wrap="square" rtlCol="0">
            <a:spAutoFit/>
          </a:bodyPr>
          <a:lstStyle/>
          <a:p>
            <a:r>
              <a:rPr lang="en-IN" sz="180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As you can observe, I made 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p>
        </p:txBody>
      </p:sp>
    </p:spTree>
    <p:extLst>
      <p:ext uri="{BB962C8B-B14F-4D97-AF65-F5344CB8AC3E}">
        <p14:creationId xmlns:p14="http://schemas.microsoft.com/office/powerpoint/2010/main" val="31764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A98A8DA-5677-44E1-B363-4B7893E5F25F}"/>
              </a:ext>
            </a:extLst>
          </p:cNvPr>
          <p:cNvSpPr>
            <a:spLocks noGrp="1"/>
          </p:cNvSpPr>
          <p:nvPr>
            <p:ph type="subTitle" idx="1"/>
          </p:nvPr>
        </p:nvSpPr>
        <p:spPr>
          <a:xfrm>
            <a:off x="510363" y="177210"/>
            <a:ext cx="8378455" cy="1020726"/>
          </a:xfrm>
        </p:spPr>
        <p:txBody>
          <a:bodyPr/>
          <a:lstStyle/>
          <a:p>
            <a:pPr algn="l">
              <a:buFont typeface="Courier New" panose="02070309020205020404" pitchFamily="49" charset="0"/>
              <a:buChar char="o"/>
            </a:pPr>
            <a:r>
              <a:rPr lang="en-US" sz="1600" dirty="0">
                <a:latin typeface="Bahnschrift" panose="020B0502040204020203" pitchFamily="34" charset="0"/>
              </a:rPr>
              <a:t>Outputs of all algorithms obtained</a:t>
            </a:r>
          </a:p>
        </p:txBody>
      </p:sp>
      <p:pic>
        <p:nvPicPr>
          <p:cNvPr id="5" name="Picture 4">
            <a:extLst>
              <a:ext uri="{FF2B5EF4-FFF2-40B4-BE49-F238E27FC236}">
                <a16:creationId xmlns:a16="http://schemas.microsoft.com/office/drawing/2014/main" xmlns="" id="{81F657BB-A19B-43D3-932F-AADB81441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292" y="908642"/>
            <a:ext cx="4633298" cy="3145907"/>
          </a:xfrm>
          <a:prstGeom prst="rect">
            <a:avLst/>
          </a:prstGeom>
          <a:noFill/>
          <a:ln>
            <a:noFill/>
          </a:ln>
        </p:spPr>
      </p:pic>
      <p:pic>
        <p:nvPicPr>
          <p:cNvPr id="6" name="Picture 5">
            <a:extLst>
              <a:ext uri="{FF2B5EF4-FFF2-40B4-BE49-F238E27FC236}">
                <a16:creationId xmlns:a16="http://schemas.microsoft.com/office/drawing/2014/main" xmlns="" id="{31BFB856-4124-4A42-A8B5-DD5A67CF2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4269" y="908641"/>
            <a:ext cx="4243439" cy="3145907"/>
          </a:xfrm>
          <a:prstGeom prst="rect">
            <a:avLst/>
          </a:prstGeom>
          <a:noFill/>
          <a:ln>
            <a:noFill/>
          </a:ln>
        </p:spPr>
      </p:pic>
    </p:spTree>
    <p:extLst>
      <p:ext uri="{BB962C8B-B14F-4D97-AF65-F5344CB8AC3E}">
        <p14:creationId xmlns:p14="http://schemas.microsoft.com/office/powerpoint/2010/main" val="215140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043FB5-7FB8-4194-89D5-0E459FC5C9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9686" y="261827"/>
            <a:ext cx="5620836" cy="1900126"/>
          </a:xfrm>
          <a:prstGeom prst="rect">
            <a:avLst/>
          </a:prstGeom>
          <a:noFill/>
          <a:ln>
            <a:noFill/>
          </a:ln>
        </p:spPr>
      </p:pic>
      <p:pic>
        <p:nvPicPr>
          <p:cNvPr id="6" name="Picture 5">
            <a:extLst>
              <a:ext uri="{FF2B5EF4-FFF2-40B4-BE49-F238E27FC236}">
                <a16:creationId xmlns:a16="http://schemas.microsoft.com/office/drawing/2014/main" xmlns="" id="{E88F74E1-1F67-42C2-BCD2-274F35DA1D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9686" y="2161953"/>
            <a:ext cx="5620836" cy="2863703"/>
          </a:xfrm>
          <a:prstGeom prst="rect">
            <a:avLst/>
          </a:prstGeom>
          <a:noFill/>
          <a:ln>
            <a:noFill/>
          </a:ln>
        </p:spPr>
      </p:pic>
    </p:spTree>
    <p:extLst>
      <p:ext uri="{BB962C8B-B14F-4D97-AF65-F5344CB8AC3E}">
        <p14:creationId xmlns:p14="http://schemas.microsoft.com/office/powerpoint/2010/main" val="201551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1703BC-DD00-43E8-A4AF-C82A9FC7D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681" y="295762"/>
            <a:ext cx="5571482" cy="1788219"/>
          </a:xfrm>
          <a:prstGeom prst="rect">
            <a:avLst/>
          </a:prstGeom>
          <a:noFill/>
          <a:ln>
            <a:noFill/>
          </a:ln>
        </p:spPr>
      </p:pic>
      <p:pic>
        <p:nvPicPr>
          <p:cNvPr id="6" name="Picture 5">
            <a:extLst>
              <a:ext uri="{FF2B5EF4-FFF2-40B4-BE49-F238E27FC236}">
                <a16:creationId xmlns:a16="http://schemas.microsoft.com/office/drawing/2014/main" xmlns="" id="{65DF86F9-8756-4EFD-ADB1-47F62E3ED4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9681" y="2083982"/>
            <a:ext cx="5571482" cy="2934586"/>
          </a:xfrm>
          <a:prstGeom prst="rect">
            <a:avLst/>
          </a:prstGeom>
          <a:noFill/>
          <a:ln>
            <a:noFill/>
          </a:ln>
        </p:spPr>
      </p:pic>
    </p:spTree>
    <p:extLst>
      <p:ext uri="{BB962C8B-B14F-4D97-AF65-F5344CB8AC3E}">
        <p14:creationId xmlns:p14="http://schemas.microsoft.com/office/powerpoint/2010/main" val="311256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AEE2136-548A-403C-A15F-BAF7E79AF9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220" y="246653"/>
            <a:ext cx="5995670" cy="1857375"/>
          </a:xfrm>
          <a:prstGeom prst="rect">
            <a:avLst/>
          </a:prstGeom>
          <a:noFill/>
          <a:ln>
            <a:noFill/>
          </a:ln>
        </p:spPr>
      </p:pic>
      <p:pic>
        <p:nvPicPr>
          <p:cNvPr id="6" name="Picture 5">
            <a:extLst>
              <a:ext uri="{FF2B5EF4-FFF2-40B4-BE49-F238E27FC236}">
                <a16:creationId xmlns:a16="http://schemas.microsoft.com/office/drawing/2014/main" xmlns="" id="{18C79AB5-1BE5-4B0B-8681-FBE4C21825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104028"/>
            <a:ext cx="5995670" cy="2886186"/>
          </a:xfrm>
          <a:prstGeom prst="rect">
            <a:avLst/>
          </a:prstGeom>
          <a:noFill/>
          <a:ln>
            <a:noFill/>
          </a:ln>
        </p:spPr>
      </p:pic>
    </p:spTree>
    <p:extLst>
      <p:ext uri="{BB962C8B-B14F-4D97-AF65-F5344CB8AC3E}">
        <p14:creationId xmlns:p14="http://schemas.microsoft.com/office/powerpoint/2010/main" val="187021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EF0AD8A-385D-4F94-B7B1-D449672E37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339" y="250662"/>
            <a:ext cx="5653265" cy="1875850"/>
          </a:xfrm>
          <a:prstGeom prst="rect">
            <a:avLst/>
          </a:prstGeom>
          <a:noFill/>
          <a:ln>
            <a:noFill/>
          </a:ln>
        </p:spPr>
      </p:pic>
      <p:pic>
        <p:nvPicPr>
          <p:cNvPr id="6" name="Picture 5">
            <a:extLst>
              <a:ext uri="{FF2B5EF4-FFF2-40B4-BE49-F238E27FC236}">
                <a16:creationId xmlns:a16="http://schemas.microsoft.com/office/drawing/2014/main" xmlns="" id="{E5F29A60-3560-40D1-9E3B-25F83F30B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3340" y="2126513"/>
            <a:ext cx="5653264" cy="2906232"/>
          </a:xfrm>
          <a:prstGeom prst="rect">
            <a:avLst/>
          </a:prstGeom>
          <a:noFill/>
          <a:ln>
            <a:noFill/>
          </a:ln>
        </p:spPr>
      </p:pic>
    </p:spTree>
    <p:extLst>
      <p:ext uri="{BB962C8B-B14F-4D97-AF65-F5344CB8AC3E}">
        <p14:creationId xmlns:p14="http://schemas.microsoft.com/office/powerpoint/2010/main" val="47126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6EC4670-06CD-4F9D-BE94-03147FFDDB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69" y="186690"/>
            <a:ext cx="5669103" cy="2017794"/>
          </a:xfrm>
          <a:prstGeom prst="rect">
            <a:avLst/>
          </a:prstGeom>
          <a:noFill/>
          <a:ln>
            <a:noFill/>
          </a:ln>
        </p:spPr>
      </p:pic>
      <p:pic>
        <p:nvPicPr>
          <p:cNvPr id="6" name="Picture 5">
            <a:extLst>
              <a:ext uri="{FF2B5EF4-FFF2-40B4-BE49-F238E27FC236}">
                <a16:creationId xmlns:a16="http://schemas.microsoft.com/office/drawing/2014/main" xmlns="" id="{C225F465-D623-4C03-9732-4A9DBF24AF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9268" y="2204484"/>
            <a:ext cx="5669103" cy="2837475"/>
          </a:xfrm>
          <a:prstGeom prst="rect">
            <a:avLst/>
          </a:prstGeom>
          <a:noFill/>
          <a:ln>
            <a:noFill/>
          </a:ln>
        </p:spPr>
      </p:pic>
    </p:spTree>
    <p:extLst>
      <p:ext uri="{BB962C8B-B14F-4D97-AF65-F5344CB8AC3E}">
        <p14:creationId xmlns:p14="http://schemas.microsoft.com/office/powerpoint/2010/main" val="353315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2475929-AF29-4EAD-A2C2-E1C0BD392E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9219" y="417468"/>
            <a:ext cx="6385559" cy="1826496"/>
          </a:xfrm>
          <a:prstGeom prst="rect">
            <a:avLst/>
          </a:prstGeom>
          <a:noFill/>
          <a:ln>
            <a:noFill/>
          </a:ln>
        </p:spPr>
      </p:pic>
      <p:pic>
        <p:nvPicPr>
          <p:cNvPr id="6" name="Picture 5">
            <a:extLst>
              <a:ext uri="{FF2B5EF4-FFF2-40B4-BE49-F238E27FC236}">
                <a16:creationId xmlns:a16="http://schemas.microsoft.com/office/drawing/2014/main" xmlns="" id="{267C73B2-C6DD-48FF-AACE-310317EE43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243964"/>
            <a:ext cx="6385560" cy="2597785"/>
          </a:xfrm>
          <a:prstGeom prst="rect">
            <a:avLst/>
          </a:prstGeom>
          <a:noFill/>
          <a:ln>
            <a:noFill/>
          </a:ln>
        </p:spPr>
      </p:pic>
    </p:spTree>
    <p:extLst>
      <p:ext uri="{BB962C8B-B14F-4D97-AF65-F5344CB8AC3E}">
        <p14:creationId xmlns:p14="http://schemas.microsoft.com/office/powerpoint/2010/main" val="2613523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637C1F5-F84D-4697-AD95-39AA5921CC04}"/>
              </a:ext>
            </a:extLst>
          </p:cNvPr>
          <p:cNvSpPr>
            <a:spLocks noGrp="1"/>
          </p:cNvSpPr>
          <p:nvPr>
            <p:ph type="subTitle" idx="1"/>
          </p:nvPr>
        </p:nvSpPr>
        <p:spPr>
          <a:xfrm>
            <a:off x="163033" y="255182"/>
            <a:ext cx="8527311" cy="1141227"/>
          </a:xfrm>
        </p:spPr>
        <p:txBody>
          <a:bodyPr/>
          <a:lstStyle/>
          <a:p>
            <a:pPr algn="l"/>
            <a:r>
              <a:rPr lang="en-IN" sz="1600" dirty="0">
                <a:effectLst/>
                <a:latin typeface="Bahnschrift" panose="020B0502040204020203" pitchFamily="34" charset="0"/>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1AF3549A-6B20-4DD8-BFDA-2A412CB597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201" y="764747"/>
            <a:ext cx="6820306" cy="2423160"/>
          </a:xfrm>
          <a:prstGeom prst="rect">
            <a:avLst/>
          </a:prstGeom>
          <a:noFill/>
          <a:ln>
            <a:noFill/>
          </a:ln>
        </p:spPr>
      </p:pic>
      <p:sp>
        <p:nvSpPr>
          <p:cNvPr id="7" name="TextBox 6">
            <a:extLst>
              <a:ext uri="{FF2B5EF4-FFF2-40B4-BE49-F238E27FC236}">
                <a16:creationId xmlns:a16="http://schemas.microsoft.com/office/drawing/2014/main" xmlns="" id="{D0398E62-23B1-4EE3-B6B8-B9AF87EF39F5}"/>
              </a:ext>
            </a:extLst>
          </p:cNvPr>
          <p:cNvSpPr txBox="1"/>
          <p:nvPr/>
        </p:nvSpPr>
        <p:spPr>
          <a:xfrm>
            <a:off x="1098697" y="2070986"/>
            <a:ext cx="7237229" cy="2564613"/>
          </a:xfrm>
          <a:prstGeom prst="rect">
            <a:avLst/>
          </a:prstGeom>
          <a:noFill/>
        </p:spPr>
        <p:txBody>
          <a:bodyPr wrap="square">
            <a:spAutoFit/>
          </a:bodyPr>
          <a:lstStyle/>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89.07 and cross validation score of 89.02.</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76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5018-E4BF-479B-9648-BF15243F50E4}"/>
              </a:ext>
            </a:extLst>
          </p:cNvPr>
          <p:cNvSpPr>
            <a:spLocks noGrp="1"/>
          </p:cNvSpPr>
          <p:nvPr>
            <p:ph type="title"/>
          </p:nvPr>
        </p:nvSpPr>
        <p:spPr>
          <a:xfrm>
            <a:off x="155945" y="170121"/>
            <a:ext cx="8364278" cy="836428"/>
          </a:xfrm>
        </p:spPr>
        <p:txBody>
          <a:bodyPr/>
          <a:lstStyle/>
          <a:p>
            <a:pPr algn="l"/>
            <a:r>
              <a:rPr lang="en-US" sz="2800" dirty="0">
                <a:latin typeface="Bahnschrift" panose="020B0502040204020203" pitchFamily="34" charset="0"/>
              </a:rPr>
              <a:t> BUSINESS PROBLEM FRAMING</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02DB5D5F-8593-43BB-AD72-85C8F71E98DD}"/>
              </a:ext>
            </a:extLst>
          </p:cNvPr>
          <p:cNvSpPr>
            <a:spLocks noGrp="1"/>
          </p:cNvSpPr>
          <p:nvPr>
            <p:ph type="subTitle" idx="1"/>
          </p:nvPr>
        </p:nvSpPr>
        <p:spPr>
          <a:xfrm>
            <a:off x="368595" y="1070344"/>
            <a:ext cx="8498958" cy="3903035"/>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720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FB4CC5-82B4-40B9-9A0B-E96D00AB6A19}"/>
              </a:ext>
            </a:extLst>
          </p:cNvPr>
          <p:cNvSpPr>
            <a:spLocks noGrp="1"/>
          </p:cNvSpPr>
          <p:nvPr>
            <p:ph type="subTitle" idx="1"/>
          </p:nvPr>
        </p:nvSpPr>
        <p:spPr>
          <a:xfrm>
            <a:off x="616688" y="226828"/>
            <a:ext cx="8179982" cy="4572000"/>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buSzPct val="100000"/>
              <a:buFont typeface="Wingdings" panose="05000000000000000000" pitchFamily="2" charset="2"/>
              <a:buChar char="Ø"/>
            </a:pPr>
            <a:r>
              <a:rPr lang="en-IN" sz="1800" dirty="0"/>
              <a:t>Cross-validation</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Confusion matrix</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Classification report</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AUC-ROC curve and score</a:t>
            </a:r>
          </a:p>
          <a:p>
            <a:pPr marL="114300" indent="0" algn="l">
              <a:buSzPct val="100000"/>
            </a:pPr>
            <a:endParaRPr lang="en-IN" sz="1800" dirty="0"/>
          </a:p>
          <a:p>
            <a:pPr algn="l">
              <a:buSzPct val="100000"/>
              <a:buFont typeface="Wingdings" panose="05000000000000000000" pitchFamily="2" charset="2"/>
              <a:buChar char="Ø"/>
            </a:pPr>
            <a:r>
              <a:rPr lang="en-IN" sz="1800" dirty="0"/>
              <a:t>Hyperparameter Tuning using GridSearchCV</a:t>
            </a:r>
          </a:p>
          <a:p>
            <a:pPr algn="l">
              <a:buSzPct val="100000"/>
              <a:buFont typeface="Wingdings" panose="05000000000000000000" pitchFamily="2" charset="2"/>
              <a:buChar char="Ø"/>
            </a:pPr>
            <a:endParaRPr lang="en-IN" sz="1800" dirty="0"/>
          </a:p>
          <a:p>
            <a:pPr marL="114300" indent="0" algn="just">
              <a:buSzPct val="100000"/>
            </a:pPr>
            <a:r>
              <a:rPr lang="en-IN" sz="1700" dirty="0">
                <a:effectLst/>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700" dirty="0">
              <a:effectLst/>
              <a:latin typeface="Quicksand" panose="020B0604020202020204" charset="0"/>
              <a:ea typeface="Calibri" panose="020F0502020204030204" pitchFamily="34" charset="0"/>
              <a:cs typeface="Times New Roman" panose="02020603050405020304" pitchFamily="18" charset="0"/>
            </a:endParaRPr>
          </a:p>
          <a:p>
            <a:pPr marL="114300" indent="0" algn="l">
              <a:buSzPct val="100000"/>
            </a:pPr>
            <a:endParaRPr lang="en-IN" sz="1800" dirty="0"/>
          </a:p>
          <a:p>
            <a:pPr marL="114300" indent="0" algn="l">
              <a:buSzPct val="100000"/>
            </a:pPr>
            <a:endParaRPr lang="en-IN" sz="1800" dirty="0"/>
          </a:p>
        </p:txBody>
      </p:sp>
    </p:spTree>
    <p:extLst>
      <p:ext uri="{BB962C8B-B14F-4D97-AF65-F5344CB8AC3E}">
        <p14:creationId xmlns:p14="http://schemas.microsoft.com/office/powerpoint/2010/main" val="332071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8860895-011D-4FA1-AEB3-CC73F0D19049}"/>
              </a:ext>
            </a:extLst>
          </p:cNvPr>
          <p:cNvSpPr>
            <a:spLocks noGrp="1"/>
          </p:cNvSpPr>
          <p:nvPr>
            <p:ph type="subTitle" idx="1"/>
          </p:nvPr>
        </p:nvSpPr>
        <p:spPr>
          <a:xfrm>
            <a:off x="411126" y="311888"/>
            <a:ext cx="8420986" cy="4550735"/>
          </a:xfrm>
        </p:spPr>
        <p:txBody>
          <a:bodyPr/>
          <a:lstStyle/>
          <a:p>
            <a:pPr algn="l">
              <a:buFont typeface="Courier New" panose="02070309020205020404" pitchFamily="49" charset="0"/>
              <a:buChar char="o"/>
            </a:pPr>
            <a:r>
              <a:rPr lang="en-US" sz="1600" dirty="0">
                <a:latin typeface="Bahnschrift" panose="020B0502040204020203" pitchFamily="34" charset="0"/>
              </a:rPr>
              <a:t>Final the model</a:t>
            </a:r>
          </a:p>
          <a:p>
            <a:pPr algn="l">
              <a:buFont typeface="Courier New" panose="02070309020205020404" pitchFamily="49" charset="0"/>
              <a:buChar char="o"/>
            </a:pPr>
            <a:endParaRPr lang="en-US" sz="1600" dirty="0">
              <a:latin typeface="Bahnschrift" panose="020B0502040204020203" pitchFamily="34" charset="0"/>
            </a:endParaRPr>
          </a:p>
          <a:p>
            <a:pPr marL="114300" indent="0" algn="just"/>
            <a:r>
              <a:rPr lang="en-IN" sz="1600" dirty="0">
                <a:effectLst/>
                <a:latin typeface="Quicksand" panose="020B0604020202020204" charset="0"/>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7389DA1A-A8FB-43D6-9D79-E59A8970A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1350" y="1772359"/>
            <a:ext cx="6797748" cy="2551548"/>
          </a:xfrm>
          <a:prstGeom prst="rect">
            <a:avLst/>
          </a:prstGeom>
          <a:noFill/>
          <a:ln>
            <a:noFill/>
          </a:ln>
        </p:spPr>
      </p:pic>
    </p:spTree>
    <p:extLst>
      <p:ext uri="{BB962C8B-B14F-4D97-AF65-F5344CB8AC3E}">
        <p14:creationId xmlns:p14="http://schemas.microsoft.com/office/powerpoint/2010/main" val="231091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6DAFF-760D-4B18-9B67-43545E9295C1}"/>
              </a:ext>
            </a:extLst>
          </p:cNvPr>
          <p:cNvSpPr>
            <a:spLocks noGrp="1"/>
          </p:cNvSpPr>
          <p:nvPr>
            <p:ph type="title"/>
          </p:nvPr>
        </p:nvSpPr>
        <p:spPr>
          <a:xfrm>
            <a:off x="453656" y="255182"/>
            <a:ext cx="8236688" cy="637954"/>
          </a:xfrm>
        </p:spPr>
        <p:txBody>
          <a:bodyPr/>
          <a:lstStyle/>
          <a:p>
            <a:pPr algn="l"/>
            <a:r>
              <a:rPr lang="en-US" sz="2800" dirty="0">
                <a:latin typeface="Bahnschrift" panose="020B0502040204020203" pitchFamily="34" charset="0"/>
              </a:rPr>
              <a:t>CONCLUSION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DFED5BB9-F7E8-46EA-9156-3BD5AEDAF164}"/>
              </a:ext>
            </a:extLst>
          </p:cNvPr>
          <p:cNvSpPr>
            <a:spLocks noGrp="1"/>
          </p:cNvSpPr>
          <p:nvPr>
            <p:ph type="subTitle" idx="1"/>
          </p:nvPr>
        </p:nvSpPr>
        <p:spPr>
          <a:xfrm>
            <a:off x="361507" y="893136"/>
            <a:ext cx="8555665" cy="4111255"/>
          </a:xfrm>
        </p:spPr>
        <p:txBody>
          <a:bodyPr/>
          <a:lstStyle/>
          <a:p>
            <a:pPr marL="342900" lvl="0" indent="-342900" algn="just">
              <a:lnSpc>
                <a:spcPct val="107000"/>
              </a:lnSpc>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293197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6911706-3778-42D8-9C3F-525892DC94DB}"/>
              </a:ext>
            </a:extLst>
          </p:cNvPr>
          <p:cNvSpPr>
            <a:spLocks noGrp="1"/>
          </p:cNvSpPr>
          <p:nvPr>
            <p:ph type="subTitle" idx="1"/>
          </p:nvPr>
        </p:nvSpPr>
        <p:spPr>
          <a:xfrm>
            <a:off x="191386" y="99238"/>
            <a:ext cx="8754141" cy="4756298"/>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problem while doing Hyperparameter Tuning is that it took nearly 2 hours to fetch the best parameters as there were nearly 2lakh records to process through and for ensemble techniques normally, tuning takes more time. For avoiding this problem, we can use other notebooks like Google Colaboratory for processing faster.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Tuning, we saw that our scores had been increased with the help of best parameters obtained, i.e., accuracy score from 89.07 to 89.16 and cross validation score from 89.02 to 89.13, and they are good scores too.</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3142236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A96B614-494D-432B-ACF0-15E4053BD378}"/>
              </a:ext>
            </a:extLst>
          </p:cNvPr>
          <p:cNvSpPr>
            <a:spLocks noGrp="1"/>
          </p:cNvSpPr>
          <p:nvPr>
            <p:ph type="subTitle" idx="1"/>
          </p:nvPr>
        </p:nvSpPr>
        <p:spPr>
          <a:xfrm>
            <a:off x="347330" y="318978"/>
            <a:ext cx="8520223" cy="4550734"/>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latin typeface="Quicksand" panose="020B0604020202020204" charset="0"/>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18600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Word Cloud in many languages on blackboard, presentation  background: Royalty-free images, photos and pictures">
            <a:extLst>
              <a:ext uri="{FF2B5EF4-FFF2-40B4-BE49-F238E27FC236}">
                <a16:creationId xmlns:a16="http://schemas.microsoft.com/office/drawing/2014/main" xmlns="" id="{25742EC4-26AE-4473-91CB-F87856D0A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702" y="907312"/>
            <a:ext cx="5266326" cy="341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9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F0532-3260-4029-895D-0B037506B332}"/>
              </a:ext>
            </a:extLst>
          </p:cNvPr>
          <p:cNvSpPr>
            <a:spLocks noGrp="1"/>
          </p:cNvSpPr>
          <p:nvPr>
            <p:ph type="title"/>
          </p:nvPr>
        </p:nvSpPr>
        <p:spPr>
          <a:xfrm>
            <a:off x="375684" y="248093"/>
            <a:ext cx="8300483" cy="602512"/>
          </a:xfrm>
        </p:spPr>
        <p:txBody>
          <a:bodyPr/>
          <a:lstStyle/>
          <a:p>
            <a:pPr algn="l"/>
            <a:r>
              <a:rPr lang="en-US" sz="2800" dirty="0">
                <a:latin typeface="Bahnschrift" panose="020B0502040204020203" pitchFamily="34" charset="0"/>
              </a:rPr>
              <a:t>DATA SOURCES AND THEIR FORMATS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3D64A423-57BE-4A44-A9BA-A258C241C175}"/>
              </a:ext>
            </a:extLst>
          </p:cNvPr>
          <p:cNvSpPr>
            <a:spLocks noGrp="1"/>
          </p:cNvSpPr>
          <p:nvPr>
            <p:ph type="subTitle" idx="1"/>
          </p:nvPr>
        </p:nvSpPr>
        <p:spPr>
          <a:xfrm>
            <a:off x="375685" y="1041991"/>
            <a:ext cx="8498958" cy="3853416"/>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61454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7D628-66C6-4C69-8A85-15CD1892D657}"/>
              </a:ext>
            </a:extLst>
          </p:cNvPr>
          <p:cNvSpPr>
            <a:spLocks noGrp="1"/>
          </p:cNvSpPr>
          <p:nvPr>
            <p:ph type="title"/>
          </p:nvPr>
        </p:nvSpPr>
        <p:spPr>
          <a:xfrm>
            <a:off x="248093" y="134679"/>
            <a:ext cx="8328837" cy="718698"/>
          </a:xfrm>
        </p:spPr>
        <p:txBody>
          <a:bodyPr/>
          <a:lstStyle/>
          <a:p>
            <a:pPr algn="l"/>
            <a:r>
              <a:rPr lang="en-US" sz="2800" dirty="0">
                <a:latin typeface="Bahnschrift" panose="020B0502040204020203" pitchFamily="34" charset="0"/>
              </a:rPr>
              <a:t>DATA LOADING AND THE DESCRIPTION OF DATA</a:t>
            </a:r>
            <a:endParaRPr lang="en-IN" sz="2800" dirty="0">
              <a:latin typeface="Bahnschrift" panose="020B0502040204020203" pitchFamily="34" charset="0"/>
            </a:endParaRPr>
          </a:p>
        </p:txBody>
      </p:sp>
      <p:pic>
        <p:nvPicPr>
          <p:cNvPr id="5" name="Picture 4">
            <a:extLst>
              <a:ext uri="{FF2B5EF4-FFF2-40B4-BE49-F238E27FC236}">
                <a16:creationId xmlns:a16="http://schemas.microsoft.com/office/drawing/2014/main" xmlns="" id="{E2CF333F-09E1-46D6-990D-E3034BF92F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3" y="978195"/>
            <a:ext cx="4664149" cy="2239926"/>
          </a:xfrm>
          <a:prstGeom prst="rect">
            <a:avLst/>
          </a:prstGeom>
          <a:noFill/>
          <a:ln>
            <a:noFill/>
          </a:ln>
        </p:spPr>
      </p:pic>
      <p:pic>
        <p:nvPicPr>
          <p:cNvPr id="6" name="Picture 5">
            <a:extLst>
              <a:ext uri="{FF2B5EF4-FFF2-40B4-BE49-F238E27FC236}">
                <a16:creationId xmlns:a16="http://schemas.microsoft.com/office/drawing/2014/main" xmlns="" id="{21CDC380-842E-4FA8-9380-A417DE10F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6037" y="1027813"/>
            <a:ext cx="3919870" cy="2738718"/>
          </a:xfrm>
          <a:prstGeom prst="rect">
            <a:avLst/>
          </a:prstGeom>
          <a:noFill/>
          <a:ln>
            <a:noFill/>
          </a:ln>
        </p:spPr>
      </p:pic>
      <p:pic>
        <p:nvPicPr>
          <p:cNvPr id="7" name="Picture 6">
            <a:extLst>
              <a:ext uri="{FF2B5EF4-FFF2-40B4-BE49-F238E27FC236}">
                <a16:creationId xmlns:a16="http://schemas.microsoft.com/office/drawing/2014/main" xmlns="" id="{A71B7441-9364-49C0-B068-4D15AEDA69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76037" y="3766531"/>
            <a:ext cx="3919870" cy="734585"/>
          </a:xfrm>
          <a:prstGeom prst="rect">
            <a:avLst/>
          </a:prstGeom>
          <a:noFill/>
          <a:ln>
            <a:noFill/>
          </a:ln>
        </p:spPr>
      </p:pic>
      <p:sp>
        <p:nvSpPr>
          <p:cNvPr id="9" name="TextBox 8">
            <a:extLst>
              <a:ext uri="{FF2B5EF4-FFF2-40B4-BE49-F238E27FC236}">
                <a16:creationId xmlns:a16="http://schemas.microsoft.com/office/drawing/2014/main" xmlns="" id="{CB150FFB-3CDF-4E3E-8B9A-FB6D53983910}"/>
              </a:ext>
            </a:extLst>
          </p:cNvPr>
          <p:cNvSpPr txBox="1"/>
          <p:nvPr/>
        </p:nvSpPr>
        <p:spPr>
          <a:xfrm>
            <a:off x="623777" y="3459126"/>
            <a:ext cx="3622158" cy="830997"/>
          </a:xfrm>
          <a:prstGeom prst="rect">
            <a:avLst/>
          </a:prstGeom>
          <a:noFill/>
        </p:spPr>
        <p:txBody>
          <a:bodyPr wrap="square" rtlCol="0">
            <a:spAutoFit/>
          </a:bodyPr>
          <a:lstStyle/>
          <a:p>
            <a:r>
              <a:rPr lang="en-US" sz="1600" dirty="0">
                <a:solidFill>
                  <a:schemeClr val="accent1"/>
                </a:solidFill>
                <a:latin typeface="Quicksand" panose="020B0604020202020204" charset="0"/>
                <a:cs typeface="Calibri" panose="020F0502020204030204" pitchFamily="34" charset="0"/>
              </a:rPr>
              <a:t>S</a:t>
            </a:r>
            <a:r>
              <a:rPr lang="en-IN" sz="1600" dirty="0">
                <a:solidFill>
                  <a:schemeClr val="accent1"/>
                </a:solidFill>
                <a:latin typeface="Quicksand" panose="020B0604020202020204" charset="0"/>
                <a:cs typeface="Calibri" panose="020F0502020204030204" pitchFamily="34" charset="0"/>
              </a:rPr>
              <a:t>creenshots of the code for loading the dataset and the description of the dataset provided by the client</a:t>
            </a:r>
            <a:endParaRPr lang="en-IN" sz="1600" dirty="0">
              <a:solidFill>
                <a:schemeClr val="accent1"/>
              </a:solidFill>
            </a:endParaRPr>
          </a:p>
        </p:txBody>
      </p:sp>
    </p:spTree>
    <p:extLst>
      <p:ext uri="{BB962C8B-B14F-4D97-AF65-F5344CB8AC3E}">
        <p14:creationId xmlns:p14="http://schemas.microsoft.com/office/powerpoint/2010/main" val="35272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E6F1F-E77F-4DA5-BDAA-7C7E51F14D20}"/>
              </a:ext>
            </a:extLst>
          </p:cNvPr>
          <p:cNvSpPr>
            <a:spLocks noGrp="1"/>
          </p:cNvSpPr>
          <p:nvPr>
            <p:ph type="title"/>
          </p:nvPr>
        </p:nvSpPr>
        <p:spPr>
          <a:xfrm>
            <a:off x="269358" y="118779"/>
            <a:ext cx="8718697" cy="738914"/>
          </a:xfrm>
        </p:spPr>
        <p:txBody>
          <a:bodyPr/>
          <a:lstStyle/>
          <a:p>
            <a:pPr algn="l"/>
            <a:r>
              <a:rPr lang="en-US" sz="2800" dirty="0">
                <a:latin typeface="Bahnschrift" panose="020B0502040204020203" pitchFamily="34" charset="0"/>
              </a:rPr>
              <a:t>DATA PRE-PROCESSING</a:t>
            </a:r>
            <a:endParaRPr lang="en-IN" sz="2800" dirty="0">
              <a:latin typeface="Bahnschrift" panose="020B0502040204020203" pitchFamily="34" charset="0"/>
            </a:endParaRPr>
          </a:p>
        </p:txBody>
      </p:sp>
      <p:sp>
        <p:nvSpPr>
          <p:cNvPr id="5" name="TextBox 4">
            <a:extLst>
              <a:ext uri="{FF2B5EF4-FFF2-40B4-BE49-F238E27FC236}">
                <a16:creationId xmlns:a16="http://schemas.microsoft.com/office/drawing/2014/main" xmlns="" id="{932F9D08-A9CC-45B5-80EB-5382B4AD527C}"/>
              </a:ext>
            </a:extLst>
          </p:cNvPr>
          <p:cNvSpPr txBox="1"/>
          <p:nvPr/>
        </p:nvSpPr>
        <p:spPr>
          <a:xfrm>
            <a:off x="956930" y="1013637"/>
            <a:ext cx="7378996" cy="338554"/>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1600" dirty="0">
                <a:solidFill>
                  <a:schemeClr val="accent1"/>
                </a:solidFill>
                <a:latin typeface="Bahnschrift" panose="020B0502040204020203" pitchFamily="34" charset="0"/>
              </a:rPr>
              <a:t>Checking out the statistical summary of the dataset</a:t>
            </a:r>
            <a:endParaRPr lang="en-IN" sz="1600" dirty="0">
              <a:solidFill>
                <a:schemeClr val="accent1"/>
              </a:solidFill>
              <a:latin typeface="Bahnschrift" panose="020B0502040204020203" pitchFamily="34" charset="0"/>
            </a:endParaRPr>
          </a:p>
        </p:txBody>
      </p:sp>
      <p:pic>
        <p:nvPicPr>
          <p:cNvPr id="6" name="Picture 5">
            <a:extLst>
              <a:ext uri="{FF2B5EF4-FFF2-40B4-BE49-F238E27FC236}">
                <a16:creationId xmlns:a16="http://schemas.microsoft.com/office/drawing/2014/main" xmlns="" id="{698E5347-5B3C-498A-B494-B5DC0BED3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xmlns="" id="{D5ED70F4-49C6-4ED5-A237-927404DB6EB0}"/>
              </a:ext>
            </a:extLst>
          </p:cNvPr>
          <p:cNvSpPr txBox="1"/>
          <p:nvPr/>
        </p:nvSpPr>
        <p:spPr>
          <a:xfrm>
            <a:off x="340242" y="3544186"/>
            <a:ext cx="8718697" cy="1554272"/>
          </a:xfrm>
          <a:prstGeom prst="rect">
            <a:avLst/>
          </a:prstGeom>
          <a:noFill/>
        </p:spPr>
        <p:txBody>
          <a:bodyPr wrap="square" rtlCol="0">
            <a:spAutoFit/>
          </a:bodyPr>
          <a:lstStyle/>
          <a:p>
            <a:pPr algn="just"/>
            <a:r>
              <a:rPr lang="en-IN" sz="135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val="228904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E4DE0-93A4-4978-9C9B-A80E179E16DE}"/>
              </a:ext>
            </a:extLst>
          </p:cNvPr>
          <p:cNvSpPr>
            <a:spLocks noGrp="1"/>
          </p:cNvSpPr>
          <p:nvPr>
            <p:ph type="title"/>
          </p:nvPr>
        </p:nvSpPr>
        <p:spPr>
          <a:xfrm>
            <a:off x="710700" y="177209"/>
            <a:ext cx="7639402" cy="588335"/>
          </a:xfrm>
        </p:spPr>
        <p:txBody>
          <a:bodyPr/>
          <a:lstStyle/>
          <a:p>
            <a:pPr marL="285750" indent="-285750" algn="l">
              <a:buSzPct val="100000"/>
              <a:buFont typeface="Courier New" panose="02070309020205020404" pitchFamily="49" charset="0"/>
              <a:buChar char="o"/>
            </a:pPr>
            <a:r>
              <a:rPr lang="en-US" sz="1600" b="0" dirty="0">
                <a:latin typeface="Bahnschrift" panose="020B0502040204020203" pitchFamily="34" charset="0"/>
              </a:rPr>
              <a:t>Handling the pdate column</a:t>
            </a:r>
            <a:endParaRPr lang="en-IN" sz="1600" b="0" dirty="0">
              <a:latin typeface="Bahnschrift" panose="020B0502040204020203" pitchFamily="34" charset="0"/>
            </a:endParaRPr>
          </a:p>
        </p:txBody>
      </p:sp>
      <p:sp>
        <p:nvSpPr>
          <p:cNvPr id="3" name="Subtitle 2">
            <a:extLst>
              <a:ext uri="{FF2B5EF4-FFF2-40B4-BE49-F238E27FC236}">
                <a16:creationId xmlns:a16="http://schemas.microsoft.com/office/drawing/2014/main" xmlns="" id="{E86BA8CD-AD8B-405D-939A-67DAFDC4F32E}"/>
              </a:ext>
            </a:extLst>
          </p:cNvPr>
          <p:cNvSpPr>
            <a:spLocks noGrp="1"/>
          </p:cNvSpPr>
          <p:nvPr>
            <p:ph type="subTitle" idx="1"/>
          </p:nvPr>
        </p:nvSpPr>
        <p:spPr>
          <a:xfrm>
            <a:off x="198474" y="3629247"/>
            <a:ext cx="8265042" cy="1197934"/>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Then I have checked the date columns and found that the data belongs to the year 2016, so what I have done is that I extracted 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xmlns="" id="{707C57F8-C5BB-4733-A2D1-F59EDAFBE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1543" y="765544"/>
            <a:ext cx="6290310" cy="2537460"/>
          </a:xfrm>
          <a:prstGeom prst="rect">
            <a:avLst/>
          </a:prstGeom>
          <a:noFill/>
          <a:ln>
            <a:noFill/>
          </a:ln>
        </p:spPr>
      </p:pic>
    </p:spTree>
    <p:extLst>
      <p:ext uri="{BB962C8B-B14F-4D97-AF65-F5344CB8AC3E}">
        <p14:creationId xmlns:p14="http://schemas.microsoft.com/office/powerpoint/2010/main" val="1909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910EC75-7026-4EE2-A1B0-ECA006A8018F}"/>
              </a:ext>
            </a:extLst>
          </p:cNvPr>
          <p:cNvSpPr>
            <a:spLocks noGrp="1"/>
          </p:cNvSpPr>
          <p:nvPr>
            <p:ph type="subTitle" idx="1"/>
          </p:nvPr>
        </p:nvSpPr>
        <p:spPr>
          <a:xfrm>
            <a:off x="347331" y="3551273"/>
            <a:ext cx="8243775" cy="1358309"/>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I had checked the maximum amount of loan taken by the user in last 30 days and found that the data have so much of outliers as per the description given by the client that the loan amount can be paid by the customer is either rupiah 6 or 12 so that I have dropped all the loan amount that shows the loan is taken more than 12 rupiah.</a:t>
            </a:r>
          </a:p>
          <a:p>
            <a:pPr algn="l"/>
            <a:endParaRPr lang="en-IN" sz="1400" dirty="0"/>
          </a:p>
        </p:txBody>
      </p:sp>
      <p:sp>
        <p:nvSpPr>
          <p:cNvPr id="4" name="Text Placeholder 3">
            <a:extLst>
              <a:ext uri="{FF2B5EF4-FFF2-40B4-BE49-F238E27FC236}">
                <a16:creationId xmlns:a16="http://schemas.microsoft.com/office/drawing/2014/main" xmlns=""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36A4B66-4030-49AF-902E-2BB5D342C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4622" y="772633"/>
            <a:ext cx="6110318" cy="2778640"/>
          </a:xfrm>
          <a:prstGeom prst="rect">
            <a:avLst/>
          </a:prstGeom>
          <a:noFill/>
          <a:ln>
            <a:noFill/>
          </a:ln>
        </p:spPr>
      </p:pic>
    </p:spTree>
    <p:extLst>
      <p:ext uri="{BB962C8B-B14F-4D97-AF65-F5344CB8AC3E}">
        <p14:creationId xmlns:p14="http://schemas.microsoft.com/office/powerpoint/2010/main" val="22686178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484</TotalTime>
  <Words>2261</Words>
  <Application>Microsoft Office PowerPoint</Application>
  <PresentationFormat>On-screen Show (16:9)</PresentationFormat>
  <Paragraphs>268</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Quicksand</vt:lpstr>
      <vt:lpstr>Times New Roman</vt:lpstr>
      <vt:lpstr>Calibri</vt:lpstr>
      <vt:lpstr>Courier New</vt:lpstr>
      <vt:lpstr>Bahnschrift</vt:lpstr>
      <vt:lpstr>Helvetica</vt:lpstr>
      <vt:lpstr>Georgia</vt:lpstr>
      <vt:lpstr>Wingdings 2</vt:lpstr>
      <vt:lpstr>Wingdings</vt:lpstr>
      <vt:lpstr>Civic</vt:lpstr>
      <vt:lpstr>MICRO-CREDIT DEFAULTER PROJECT</vt:lpstr>
      <vt:lpstr> CONTENTS</vt:lpstr>
      <vt:lpstr> INTRODUCTION</vt:lpstr>
      <vt:lpstr> BUSINESS PROBLEM FRAMING</vt:lpstr>
      <vt:lpstr>DATA SOURCES AND THEIR FORMATS</vt:lpstr>
      <vt:lpstr>DATA LOADING AND THE DESCRIPTION OF DATA</vt:lpstr>
      <vt:lpstr>DATA PRE-PROCESSING</vt:lpstr>
      <vt:lpstr>Handling the pdate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INTERPRETATION OF RESULTS</vt:lpstr>
      <vt:lpstr>PowerPoint Presentation</vt:lpstr>
      <vt:lpstr>PowerPoint Presentation</vt:lpstr>
      <vt:lpstr>PowerPoint Presentation</vt:lpstr>
      <vt:lpstr>PowerPoint Presentation</vt:lpstr>
      <vt:lpstr>PowerPoint Presentation</vt:lpstr>
      <vt:lpstr>PowerPoint Presentation</vt:lpstr>
      <vt:lpstr>                                      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Abhishek Mahapatra</cp:lastModifiedBy>
  <cp:revision>11</cp:revision>
  <dcterms:modified xsi:type="dcterms:W3CDTF">2022-09-09T15:21:31Z</dcterms:modified>
</cp:coreProperties>
</file>