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F0C2-6D19-4FA0-6800-846F1AD65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0A034-9448-E517-AA76-6DE14DBCF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F6A8-449D-9C89-BA8B-7C9BF5FA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381FD-F19F-8B46-402E-A68D860E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F2280-3496-14B6-F75E-29C74A1A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37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BFF1-2DB2-683C-FFE3-97358F35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FD1B8-DA91-4F9B-667F-FA36F3A7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65DA5-43CF-766F-987D-A33BDC52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1A13-FACB-67F0-80AF-031A941D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5BE17-A2BD-D89A-B2C5-D1199CEF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5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78956-F3A7-B855-1BC1-E5403A9A8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F3D13-595C-4C37-B7FD-D7331817A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BB89-2739-7499-470E-0C687D3E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A911-7867-6D50-4979-508A00CF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93B1F-A87F-E2CA-F64E-7BFF766D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92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4782-23A9-A181-EC10-A889C8B8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9E8B-9AD4-D278-AC42-4F8F4240C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3421-42B6-C688-414C-7FC83C21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1F46E-9E82-B18E-6DD5-46B1C3B3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D0388-0AE0-345D-B296-2D5AA858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5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5BB8-F872-E483-F23E-F84D0690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745F-289C-2A35-450A-988F80CD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146BB-78B2-F137-DF85-9FB8CF65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DB4BF-8BED-9024-1861-3E5B05E8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14C4-FD32-CB26-519A-8E79CD77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5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B17E-83D3-E1B2-698F-01EF5BFD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43B2-621F-3E37-64A6-45C2FC493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5F003-0044-1D2E-0169-DE05EA07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C1720-C5FB-43C1-F4EE-AF030AD4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8FD1D-010C-610D-BEB7-C04B4BBA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12C91-0E42-C496-2F6A-5346D110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0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FDAC-79B8-2A07-E6D4-6368C83C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3F6A3-AA80-BCF9-C96D-76C70929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F694F-DD07-9CD9-DF66-A3EEEF91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33C31-459E-D1F3-A562-0898B8684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03A20-A2D5-39F1-0A82-16888C70D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DE95D-7EC4-D2B5-B30A-37B17B1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F196-E060-1218-789C-6EB4DC99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1692-F4A3-055F-58CE-5803E659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5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410D-8FF3-792B-8A80-CE70DA0E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F0E10-31E9-632B-7733-AA15C041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CF74D-8E1E-66F3-F4B5-71FD993B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61607-9E81-0D95-2385-E132AD40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4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DC912-D5AF-BF5A-A76B-85311F71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9357B-C16D-779A-2897-DFEA050F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7966A-28C3-3F91-3FB5-2CE974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53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4A50-BB6A-2AC9-0D10-1B7527FC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C47A-2DB5-84E3-00CB-3A774926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CDEF3-540A-F2B9-165B-335033924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4019A-41B9-C026-0625-1DD0C502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9CE7B-165E-48E3-BD8C-04E7ABAA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5A201-8BBA-56B8-DC1F-DFBDCDA2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1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3861-66E7-AA1C-4CF8-7EE45D0D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F6526-BC7D-821B-6EF2-DD49F9A16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24D71-EA4D-1752-47F8-67EA46178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78A20-ACCE-173C-00CE-C7EE3CF9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8376A-96E7-8305-87A2-4E29AF45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F5D64-389C-E514-DD2E-CDBF3B2D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1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35C34-D7E0-E41C-AB6B-F8142C94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93D3-7373-3ECC-4B13-39B9722CB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DBAA-B4ED-2C38-FED7-1A3B72B80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518D2-421E-40EF-B1EE-5B198AF8F4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C874-0C34-1E24-A563-891428FA1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7177-B1ED-27A3-06D6-B2D386631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5DD73-F3F9-4B50-86FD-72EEE02AE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23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82A2-46ED-4490-2BF6-F3ABE6D5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1" y="305013"/>
            <a:ext cx="11943761" cy="838412"/>
          </a:xfrm>
        </p:spPr>
        <p:txBody>
          <a:bodyPr>
            <a:normAutofit fontScale="90000"/>
          </a:bodyPr>
          <a:lstStyle/>
          <a:p>
            <a:r>
              <a:rPr lang="en-US" dirty="0"/>
              <a:t>“Odoo ERP: A Modern Business Solution”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0C11E-ABF6-DE7A-2FF5-EFB18DB72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575" y="4177072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dirty="0"/>
              <a:t>Abhishek </a:t>
            </a:r>
            <a:r>
              <a:rPr lang="en-US" dirty="0" err="1"/>
              <a:t>Mahapatro</a:t>
            </a:r>
            <a:endParaRPr lang="en-US" dirty="0"/>
          </a:p>
          <a:p>
            <a:pPr algn="l"/>
            <a:r>
              <a:rPr lang="en-US" dirty="0"/>
              <a:t>Date:26.11.2024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966D4-8748-8818-F329-1941C300D95D}"/>
              </a:ext>
            </a:extLst>
          </p:cNvPr>
          <p:cNvSpPr txBox="1"/>
          <p:nvPr/>
        </p:nvSpPr>
        <p:spPr>
          <a:xfrm>
            <a:off x="1894788" y="1537926"/>
            <a:ext cx="8078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Exploring ERP and Odoo's Features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4665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77A91-0E48-020F-4991-9610B341F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A477-D998-992B-C6D4-7FF16011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1" y="305013"/>
            <a:ext cx="11943761" cy="83841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ERP, and Why is it Important?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1D2FA-DC94-4858-4943-414FD53F8AE1}"/>
              </a:ext>
            </a:extLst>
          </p:cNvPr>
          <p:cNvSpPr txBox="1"/>
          <p:nvPr/>
        </p:nvSpPr>
        <p:spPr>
          <a:xfrm>
            <a:off x="369217" y="1368243"/>
            <a:ext cx="114535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0070C0"/>
                </a:solidFill>
              </a:rPr>
              <a:t>Definition of ERP: 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ERP (Enterprise Resource Planning) is a software system that integrates and manages core business processes like sales, finance, inventory, and human resources.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>
                <a:solidFill>
                  <a:srgbClr val="0070C0"/>
                </a:solidFill>
              </a:rPr>
              <a:t>Importance of ERP for Businesses: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Streamlines operations.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Improves data accuracy and decision-making.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Enhances productivity and reduces costs.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4735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FC681-3972-7F72-1425-2E8634823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9CE8-377D-2BD3-45B0-6B9A4735E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1" y="305013"/>
            <a:ext cx="11943761" cy="83841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Odoo ERP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B26A1-AE51-3669-1AEB-4841CF0608F1}"/>
              </a:ext>
            </a:extLst>
          </p:cNvPr>
          <p:cNvSpPr txBox="1"/>
          <p:nvPr/>
        </p:nvSpPr>
        <p:spPr>
          <a:xfrm>
            <a:off x="369217" y="1443659"/>
            <a:ext cx="114535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rgbClr val="0070C0"/>
                </a:solidFill>
              </a:rPr>
              <a:t>What is Odoo?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A powerful, open-source ERP system that offers over 30 integrated business applications.</a:t>
            </a:r>
          </a:p>
          <a:p>
            <a:pPr algn="just"/>
            <a:r>
              <a:rPr lang="en-US" sz="3600" dirty="0">
                <a:solidFill>
                  <a:srgbClr val="0070C0"/>
                </a:solidFill>
              </a:rPr>
              <a:t>Key Features: 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Modular and scalable.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User-friendly and customizable.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Available in free (community) and paid (enterprise) versions.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Can be deployed on-premise or in the cloud.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9577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DE5E7-E363-1292-0600-18419B09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F818-B316-6B0C-1133-1A7458992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1" y="305013"/>
            <a:ext cx="11943761" cy="838412"/>
          </a:xfrm>
        </p:spPr>
        <p:txBody>
          <a:bodyPr>
            <a:normAutofit fontScale="90000"/>
          </a:bodyPr>
          <a:lstStyle/>
          <a:p>
            <a:r>
              <a:rPr lang="en-US" dirty="0"/>
              <a:t>Key Modules and Use Cases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D1D3F-869B-15B1-1700-44C16EC47F0E}"/>
              </a:ext>
            </a:extLst>
          </p:cNvPr>
          <p:cNvSpPr txBox="1"/>
          <p:nvPr/>
        </p:nvSpPr>
        <p:spPr>
          <a:xfrm>
            <a:off x="369217" y="1443659"/>
            <a:ext cx="114535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CRM (Customer Relationship Management):Tracks leads, manages customer data, and improves sales processes.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Sales: Simplifies quotes, orders, and invoicing.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Inventory: Manages stock levels and optimizes supply chain.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Manufacturing: Streamlines production workflows and integrates with inventory.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Ecommerce: Builds and manages online stores, integrating with sales and inventory.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9741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1DC7C-17EC-C007-6303-AA89022D3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18B1-53AA-89F0-E602-195E7E8BF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1" y="305013"/>
            <a:ext cx="11943761" cy="83841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0F826-0DD2-873F-2770-2F1CF65DE334}"/>
              </a:ext>
            </a:extLst>
          </p:cNvPr>
          <p:cNvSpPr txBox="1"/>
          <p:nvPr/>
        </p:nvSpPr>
        <p:spPr>
          <a:xfrm>
            <a:off x="369217" y="1443659"/>
            <a:ext cx="11453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Odoo ERP is an adaptable and comprehensive tool for managing businesses efficiently.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dirty="0"/>
              <a:t>Its modularity and open-source nature make it a cost-effective and scalable choice.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7557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“Odoo ERP: A Modern Business Solution”</vt:lpstr>
      <vt:lpstr>What is ERP, and Why is it Important?</vt:lpstr>
      <vt:lpstr>Overview of Odoo ERP</vt:lpstr>
      <vt:lpstr>Key Modules and Use Cases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sudhansu sahu</dc:creator>
  <cp:lastModifiedBy>sudhansu sahu</cp:lastModifiedBy>
  <cp:revision>1</cp:revision>
  <dcterms:created xsi:type="dcterms:W3CDTF">2024-11-26T09:57:57Z</dcterms:created>
  <dcterms:modified xsi:type="dcterms:W3CDTF">2024-11-26T09:58:23Z</dcterms:modified>
</cp:coreProperties>
</file>