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410F-C6EC-82DA-B3BD-2469C97AA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633CB-4176-AADB-ADA5-11EFCEDDD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6E98E-1EA8-C0F9-B987-62F72787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9F52-9489-4860-BAEA-7E7C4E44C40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B2368-68EC-818D-C6BC-3E4A8D6CA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F76EB-BEBD-CD5F-D7A6-AB477056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EA7D-EF8A-48A4-AF21-00D7150D8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99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18B5-41B1-ECDC-E933-0AD6C2F6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DAAF1-B408-1768-2F39-15277FDEE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B727-D16B-2304-5CB6-C4CFDA1C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9F52-9489-4860-BAEA-7E7C4E44C40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39BF-2DBA-F2EB-8802-E84AED85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283B-4593-3EAC-1762-1F18DEFD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EA7D-EF8A-48A4-AF21-00D7150D8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36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B8683-3E52-0ED2-3E0E-C6E2D788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0EA2A-3EC0-DE24-E146-BCDDA2B2A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D5DDA-8B68-C127-DE10-BDA863FE2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9F52-9489-4860-BAEA-7E7C4E44C40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0FB5-824D-2630-28AF-FBAB47C7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B56C-3217-8A29-E306-85012C22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EA7D-EF8A-48A4-AF21-00D7150D8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6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F31B-7107-A478-369A-54603B99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E7624-270F-A1B9-9706-FAC36182A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972AA-44A2-7686-20B1-B3AFC2B7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9F52-9489-4860-BAEA-7E7C4E44C40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D8D9F-1887-4034-E46A-D5753F1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27DE3-BADA-222E-09F6-F3B5868B5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EA7D-EF8A-48A4-AF21-00D7150D8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3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18404-B0BE-3534-43F7-04F75479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037D7-5DB4-20E0-65C4-A848741B8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70FA-8CE1-E5B3-EA21-81FAA6B8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9F52-9489-4860-BAEA-7E7C4E44C40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755B-B349-6CAD-1D57-3AD95C68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41B60-A612-A5CF-601B-7F4FE1A19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EA7D-EF8A-48A4-AF21-00D7150D8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1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13B8-C1CF-F2CD-293C-6FF422A70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02423-FDAE-4A23-EC4B-4C58A071D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95FD2-D331-9BE8-4BF2-D733561F5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971A-A037-B0B8-6314-59326706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9F52-9489-4860-BAEA-7E7C4E44C40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987A5-6029-C727-5B33-7B588B083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02359-BFF7-381E-ED74-EB3EFDDFD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EA7D-EF8A-48A4-AF21-00D7150D8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7FB80-07DB-6802-4D11-E5A67D76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2C4F1-6881-C9F0-07C1-AECF8CF42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F825D-2BAC-D8D1-C839-A0F258D1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E9064-5B17-8AA6-50BB-1874506F1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A971A-17FA-0F7C-4C21-BA8D2DE4C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8463-0FD7-AB65-7A94-93978B6A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9F52-9489-4860-BAEA-7E7C4E44C40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41292D-FA29-D572-C250-54B43C12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E6446-6AB5-A6D7-576A-ACBD2683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EA7D-EF8A-48A4-AF21-00D7150D8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601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5671-9F4F-8453-87C2-2D8E6AED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0393F-D663-721B-7570-F35C553E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9F52-9489-4860-BAEA-7E7C4E44C40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339FB-94DA-1D02-7C6E-ACB8E992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10762-5368-B68F-8193-6E22F069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EA7D-EF8A-48A4-AF21-00D7150D8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39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8FBB5E-EBEF-0E57-A866-FC335A55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9F52-9489-4860-BAEA-7E7C4E44C40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31FC5-4AF5-36C4-CE92-FD8A730E1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0D7D7-F476-2C0F-A5F1-1006FA50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EA7D-EF8A-48A4-AF21-00D7150D8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3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CFD50-2AE6-E866-D9C2-4D2F39F30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C3B0-D426-CF54-AC41-034CFA3DD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DE4BF-C4DE-45EA-36A2-2E6646B50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500AA-20A9-BA74-6B7D-CCB17121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9F52-9489-4860-BAEA-7E7C4E44C40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60ED9-A5CF-DD4A-03A4-672979CB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2539B-3AF7-4B05-978C-55842CD3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EA7D-EF8A-48A4-AF21-00D7150D8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88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019-BFC7-902C-91AC-841AB880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E802C-CAF6-0F5C-59BC-AE025E2F0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EA461-725B-6653-B945-62214B5E1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29CB-CCE3-7C13-49E0-3CF665D1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9F52-9489-4860-BAEA-7E7C4E44C40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B5BA5-4C49-A292-FB87-BE0E13C1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7384-CE73-CD5C-5F83-E22E2F48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EA7D-EF8A-48A4-AF21-00D7150D8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63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5A000-EFBE-1141-434A-2C17944A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293E2-D63F-CC66-983E-8E6BFDC2D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38BD-CB8C-8EE3-8191-AC11527E6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4E9F52-9489-4860-BAEA-7E7C4E44C409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2A9B-6A01-1718-8ADB-80146AD47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1672A-8392-C8E5-F284-61F5FE49C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4EA7D-EF8A-48A4-AF21-00D7150D8C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2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8FDE3-24B1-90CB-3E58-9BC783B89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E26A27-6152-12D4-51DB-15B0D181E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" y="0"/>
            <a:ext cx="12189703" cy="685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5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17AD46-9003-E05C-93A0-94FCDEB26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444" y="0"/>
            <a:ext cx="12245444" cy="68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71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8450E-CA6D-D6DE-AAA1-1AB99CBF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C8E98-DC81-9F8D-D8F5-D00AAE7A6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052"/>
            <a:ext cx="12192000" cy="687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0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1295D-2662-DAEB-2A34-E2D6B111E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89F4E-EDD8-4986-50FD-75428FEED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536" y="0"/>
            <a:ext cx="12276536" cy="68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81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Armaiya</dc:creator>
  <cp:lastModifiedBy>Abhishek Armaiya</cp:lastModifiedBy>
  <cp:revision>1</cp:revision>
  <dcterms:created xsi:type="dcterms:W3CDTF">2025-04-21T22:48:50Z</dcterms:created>
  <dcterms:modified xsi:type="dcterms:W3CDTF">2025-04-21T22:52:38Z</dcterms:modified>
</cp:coreProperties>
</file>