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FE23-A613-F55C-5CD9-D5E094128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61CD-665E-CC94-6452-E07D69C23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8EC9D-EFEE-1A27-B61F-7AA99D6B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3EEF-0E51-4FE4-9EA3-8F1B9C144FA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C3E0-9F2A-E608-3B3C-AF590F5A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BEF4-A741-FA42-C21B-723AB581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885C-A4A9-41D2-ACA2-692FD12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0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13A6-B99B-D7A2-4108-AF6FC33C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D816A-8528-091E-A7A5-DAB665451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E05A-5843-3AAD-D3A0-EEDD0CC0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3EEF-0E51-4FE4-9EA3-8F1B9C144FA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8A101-D4B7-AF80-81FC-599D3530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A8ECD-9C31-FC31-11BE-C0268CF7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885C-A4A9-41D2-ACA2-692FD12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6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F128C-C755-A6F9-FA58-9EB451231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10F1-D9BD-BE56-A6FD-D60C199EB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5922A-6E71-2396-2A2C-372A7946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3EEF-0E51-4FE4-9EA3-8F1B9C144FA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6123-F2F2-DD68-8C22-5CD612D9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6709-4661-ADBB-DE49-6952B440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885C-A4A9-41D2-ACA2-692FD12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6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758A-F022-9F0A-435F-DBDAB759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33EB-56FB-ADEC-5260-A4833F8E4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EC9E-7CF6-8793-B48A-EDDFBE70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3EEF-0E51-4FE4-9EA3-8F1B9C144FA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2BE77-25CD-1EF5-C775-5F573C41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52A2-EEB6-EA55-41D9-D5BAFCAB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885C-A4A9-41D2-ACA2-692FD12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37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EF5D-E5A5-1E84-AC6A-9A6A750D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F0224-5158-86D5-CE6A-8F66213F0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E7251-D190-8298-DBDD-47C00F94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3EEF-0E51-4FE4-9EA3-8F1B9C144FA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CC4AA-1568-2732-FD67-60AAE9F4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FBCF-7405-4BDD-A39C-DD45DD03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885C-A4A9-41D2-ACA2-692FD12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90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6C69-E55B-4052-2A4D-8CA8AF87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E548-96CD-D3FD-22F0-CC1DFD67E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EF1F0-ACEA-EAC5-3E0B-1F7404674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82841-6DB6-EB17-82A4-4DEFFEB2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3EEF-0E51-4FE4-9EA3-8F1B9C144FA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48359-6AA3-AC0E-A6CD-69A5CC14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EA717-785E-DFAD-9D3A-6EA03FAC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885C-A4A9-41D2-ACA2-692FD12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7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A669-079C-21BB-6CA8-0F05A40E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364DE-065E-22CD-BAD1-7880D32E0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C0826-B29B-7F88-4A37-9A97E1D72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357CB-7075-12D3-F240-4A7E3AD31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470ED-B5A5-67DD-2C8D-76055AB4E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881AB-C0B1-1643-D0F4-A941C711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3EEF-0E51-4FE4-9EA3-8F1B9C144FA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1E0E5-299B-CCA6-D358-13746C9E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8D9C-5A03-83C6-ECA6-95EC7CF7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885C-A4A9-41D2-ACA2-692FD12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4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EBB7-0321-FADC-63B8-A791F6B5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31B3C-132B-910C-25A3-2BC9BD90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3EEF-0E51-4FE4-9EA3-8F1B9C144FA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ECFB4-ACC2-651E-F709-EF8BAE6D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306C0-F34E-474F-AC59-1D2733B5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885C-A4A9-41D2-ACA2-692FD12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04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0D8B0-3BD7-9A49-8E3A-180C55E8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3EEF-0E51-4FE4-9EA3-8F1B9C144FA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C0B1A-1CD7-721A-EC7E-2297DE16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9124E-2D8F-925C-68A5-79BC11C3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885C-A4A9-41D2-ACA2-692FD12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51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484E-3899-79E1-8AB0-3E32CE26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C0C4-F634-8F31-37FF-099A626E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1805D-2A71-2CA0-92DA-3F64C9089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7D976-AFB1-C5BD-7CAE-A8D3154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3EEF-0E51-4FE4-9EA3-8F1B9C144FA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48244-E73B-B09D-4DFD-D2B02016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12D40-3F07-8955-11D2-500EE364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885C-A4A9-41D2-ACA2-692FD12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8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6C15-98E7-66F3-474A-DC6CBA53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086D8-4687-3CF5-371C-3724AF435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B8A62-B7FD-3F94-B7F3-B300F5A6B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E08F8-61A9-A4B8-1315-BA78E63B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3EEF-0E51-4FE4-9EA3-8F1B9C144FA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DA27A-3F91-691A-890F-6368F79F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1AF5C-5D3C-2484-1AA2-D2D1773E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885C-A4A9-41D2-ACA2-692FD12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14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32DD3-D36D-B8E4-BC0B-088A01A7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06FCA-A218-1A38-4B52-C28C00FFE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3998-8DCE-9698-3789-7D87F4152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5C3EEF-0E51-4FE4-9EA3-8F1B9C144FAC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1EB1D-70AA-C345-8EB0-C1AAC327E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410B-05DC-655A-0516-F96BAD78E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E885C-A4A9-41D2-ACA2-692FD1260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72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EF243-170F-4DAB-354E-5DE6C41F1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64427"/>
            <a:ext cx="12268200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2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Armaiya</dc:creator>
  <cp:lastModifiedBy>Abhishek Armaiya</cp:lastModifiedBy>
  <cp:revision>1</cp:revision>
  <dcterms:created xsi:type="dcterms:W3CDTF">2025-04-23T17:24:15Z</dcterms:created>
  <dcterms:modified xsi:type="dcterms:W3CDTF">2025-04-23T17:24:34Z</dcterms:modified>
</cp:coreProperties>
</file>