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3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7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92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5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7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9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0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8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0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6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1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4E5BD5-70DE-4752-8E43-B3B4E2B129B9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676400"/>
            <a:ext cx="5308866" cy="1769537"/>
          </a:xfrm>
        </p:spPr>
        <p:txBody>
          <a:bodyPr>
            <a:noAutofit/>
          </a:bodyPr>
          <a:lstStyle/>
          <a:p>
            <a:r>
              <a:rPr lang="en-US" sz="3600" dirty="0"/>
              <a:t>Orchestrating Complex Cloud Solutions for Enhanced Performance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962400"/>
            <a:ext cx="5308866" cy="1377651"/>
          </a:xfrm>
        </p:spPr>
        <p:txBody>
          <a:bodyPr/>
          <a:lstStyle/>
          <a:p>
            <a:r>
              <a:rPr lang="en-US" dirty="0"/>
              <a:t>Streamlining Cloud Infrastructure and Deployment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Enhancing scalability, reliability, and performance of cloud-based applications through efficient infrastructure provisioning and deployment automation.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Scope: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Leveraging cloud-native services and tools to optimize resource allocation, streamline CI/CD processes, and enhance operational efficiency.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Technologies: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Azure, AWS, Kubernetes,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Terraform,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Jenkins,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Nexus,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Docker, Prometheus.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079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Definition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667000"/>
            <a:ext cx="6798736" cy="344499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Manual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infrastructure provisioning leading to scalability and reliability concerns.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Complex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CI/CD processes resulting in deployment bottlenecks.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Inefficient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 allocation and management across diverse cloud platforms.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82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667000"/>
            <a:ext cx="6798736" cy="34449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Utilization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Azure and AWS services for scalable, reliable, and high-performance networking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Adoption of Terraform for infrastructure provisioning and management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Jenkins &amp; other tools for CI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ArgoCD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CD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streamlined CI/CD pipelines.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containerized applications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onto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Kubernetes clusters for improved scalability and reliability.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55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implemented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CI/CD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pipelines, orchestrating complex deployment scenarios with exceptional reliability and efficiency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Pioneered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development of custom Terraform modules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provisioners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handle complex infrastructure provisioning challenges across diverse cloud platforms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complex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promQL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queries and data integration solutions to enable seamless data extraction and analysis for monitoring and reporting purposes.</a:t>
            </a:r>
          </a:p>
        </p:txBody>
      </p:sp>
    </p:spTree>
    <p:extLst>
      <p:ext uri="{BB962C8B-B14F-4D97-AF65-F5344CB8AC3E}">
        <p14:creationId xmlns:p14="http://schemas.microsoft.com/office/powerpoint/2010/main" val="540802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Worked on solutions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troubleshoot and debug complex issues within Kubernetes clusters, ensuring optimal performance under diverse workloads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Successfully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resolved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 challenges by architecting sophisticated container resource allocation strategies, resulting in significant performance enhancements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developed complex monitoring and capacity management solutions, leveraging advanced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dashboards and integrations to empower stakeholders with actionable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insights.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Worked 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GitOps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methodologies and CI/CD automation techniques,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software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delivery and deployment practices across the organization.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86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310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Orchestrating Complex Cloud Solutions for Enhanced Performance</vt:lpstr>
      <vt:lpstr>Project Overview</vt:lpstr>
      <vt:lpstr>Problem Definition</vt:lpstr>
      <vt:lpstr>Solution</vt:lpstr>
      <vt:lpstr>My Contribution</vt:lpstr>
      <vt:lpstr>My Contribution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Neha Kharsikar</dc:creator>
  <cp:lastModifiedBy>Abhishek Malakar</cp:lastModifiedBy>
  <cp:revision>6</cp:revision>
  <dcterms:created xsi:type="dcterms:W3CDTF">2014-08-07T06:22:27Z</dcterms:created>
  <dcterms:modified xsi:type="dcterms:W3CDTF">2024-05-08T16:25:08Z</dcterms:modified>
</cp:coreProperties>
</file>