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7" r:id="rId18"/>
    <p:sldId id="274" r:id="rId19"/>
    <p:sldId id="278" r:id="rId20"/>
    <p:sldId id="275" r:id="rId21"/>
    <p:sldId id="276"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5EF7B01-38B2-4EF6-9803-6DCF490FE2C3}" type="datetimeFigureOut">
              <a:rPr lang="en-US" smtClean="0"/>
              <a:pPr/>
              <a:t>11/23/2023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F9620BC-80C2-47C7-97E3-A618F56F0A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9620BC-80C2-47C7-97E3-A618F56F0A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9620BC-80C2-47C7-97E3-A618F56F0A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9620BC-80C2-47C7-97E3-A618F56F0AB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9620BC-80C2-47C7-97E3-A618F56F0AB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9620BC-80C2-47C7-97E3-A618F56F0AB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F9620BC-80C2-47C7-97E3-A618F56F0A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F9620BC-80C2-47C7-97E3-A618F56F0AB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5EF7B01-38B2-4EF6-9803-6DCF490FE2C3}" type="datetimeFigureOut">
              <a:rPr lang="en-US" smtClean="0"/>
              <a:pPr/>
              <a:t>11/23/2023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F9620BC-80C2-47C7-97E3-A618F56F0A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5EF7B01-38B2-4EF6-9803-6DCF490FE2C3}" type="datetimeFigureOut">
              <a:rPr lang="en-US" smtClean="0"/>
              <a:pPr/>
              <a:t>11/23/2023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9620BC-80C2-47C7-97E3-A618F56F0A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5EF7B01-38B2-4EF6-9803-6DCF490FE2C3}" type="datetimeFigureOut">
              <a:rPr lang="en-US" smtClean="0"/>
              <a:pPr/>
              <a:t>11/23/2023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F9620BC-80C2-47C7-97E3-A618F56F0AB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5EF7B01-38B2-4EF6-9803-6DCF490FE2C3}" type="datetimeFigureOut">
              <a:rPr lang="en-US" smtClean="0"/>
              <a:pPr/>
              <a:t>11/23/2023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F9620BC-80C2-47C7-97E3-A618F56F0A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0"/>
            <a:ext cx="6864614" cy="1200160"/>
          </a:xfrm>
        </p:spPr>
        <p:txBody>
          <a:bodyPr>
            <a:normAutofit/>
          </a:bodyPr>
          <a:lstStyle/>
          <a:p>
            <a:r>
              <a:rPr lang="en-US" dirty="0" smtClean="0"/>
              <a:t>Portfolio </a:t>
            </a:r>
            <a:r>
              <a:rPr lang="en-US" dirty="0" err="1" smtClean="0"/>
              <a:t>Presenation</a:t>
            </a:r>
            <a:r>
              <a:rPr lang="en-US" dirty="0" smtClean="0"/>
              <a:t> </a:t>
            </a:r>
            <a:endParaRPr lang="en-US" dirty="0"/>
          </a:p>
        </p:txBody>
      </p:sp>
      <p:sp>
        <p:nvSpPr>
          <p:cNvPr id="3" name="Subtitle 2"/>
          <p:cNvSpPr>
            <a:spLocks noGrp="1"/>
          </p:cNvSpPr>
          <p:nvPr>
            <p:ph type="subTitle" idx="1"/>
          </p:nvPr>
        </p:nvSpPr>
        <p:spPr>
          <a:xfrm>
            <a:off x="5686428" y="4643446"/>
            <a:ext cx="3457572" cy="470920"/>
          </a:xfrm>
        </p:spPr>
        <p:txBody>
          <a:bodyPr>
            <a:normAutofit fontScale="77500" lnSpcReduction="20000"/>
          </a:bodyPr>
          <a:lstStyle/>
          <a:p>
            <a:r>
              <a:rPr lang="en-US" dirty="0" smtClean="0">
                <a:solidFill>
                  <a:schemeClr val="tx1"/>
                </a:solidFill>
              </a:rPr>
              <a:t>By </a:t>
            </a:r>
            <a:r>
              <a:rPr lang="en-US" dirty="0" err="1" smtClean="0">
                <a:solidFill>
                  <a:schemeClr val="tx1"/>
                </a:solidFill>
              </a:rPr>
              <a:t>K.Chandan</a:t>
            </a:r>
            <a:r>
              <a:rPr lang="en-US" dirty="0" smtClean="0">
                <a:solidFill>
                  <a:schemeClr val="tx1"/>
                </a:solidFill>
              </a:rPr>
              <a:t> </a:t>
            </a:r>
            <a:r>
              <a:rPr lang="en-US" dirty="0" err="1" smtClean="0">
                <a:solidFill>
                  <a:schemeClr val="tx1"/>
                </a:solidFill>
              </a:rPr>
              <a:t>Puthuraya</a:t>
            </a:r>
            <a:endParaRPr lang="en-US" dirty="0">
              <a:solidFill>
                <a:schemeClr val="tx1"/>
              </a:solidFill>
            </a:endParaRPr>
          </a:p>
        </p:txBody>
      </p:sp>
      <p:pic>
        <p:nvPicPr>
          <p:cNvPr id="6" name="Picture 5" descr="download (1).jpg"/>
          <p:cNvPicPr>
            <a:picLocks noChangeAspect="1"/>
          </p:cNvPicPr>
          <p:nvPr/>
        </p:nvPicPr>
        <p:blipFill>
          <a:blip r:embed="rId2"/>
          <a:stretch>
            <a:fillRect/>
          </a:stretch>
        </p:blipFill>
        <p:spPr>
          <a:xfrm>
            <a:off x="2928926" y="1500174"/>
            <a:ext cx="3000396" cy="3000396"/>
          </a:xfrm>
          <a:prstGeom prst="rect">
            <a:avLst/>
          </a:prstGeom>
          <a:effectLst>
            <a:outerShdw blurRad="50800" dist="50800" dir="5400000" algn="ctr" rotWithShape="0">
              <a:schemeClr val="tx1">
                <a:alpha val="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4525963"/>
          </a:xfrm>
        </p:spPr>
        <p:txBody>
          <a:bodyPr>
            <a:normAutofit/>
          </a:bodyPr>
          <a:lstStyle/>
          <a:p>
            <a:r>
              <a:rPr lang="en-US" sz="3200" b="1" dirty="0" smtClean="0">
                <a:latin typeface="Times New Roman" pitchFamily="18" charset="0"/>
                <a:cs typeface="Times New Roman" pitchFamily="18" charset="0"/>
              </a:rPr>
              <a:t>Work section(desktop view) :</a:t>
            </a:r>
            <a:endParaRPr lang="en-US" sz="3200" b="1" dirty="0">
              <a:latin typeface="Times New Roman" pitchFamily="18" charset="0"/>
              <a:cs typeface="Times New Roman" pitchFamily="18" charset="0"/>
            </a:endParaRPr>
          </a:p>
        </p:txBody>
      </p:sp>
      <p:pic>
        <p:nvPicPr>
          <p:cNvPr id="5" name="Picture 4" descr="Screenshot 2023-11-23 004602.png"/>
          <p:cNvPicPr>
            <a:picLocks noChangeAspect="1"/>
          </p:cNvPicPr>
          <p:nvPr/>
        </p:nvPicPr>
        <p:blipFill>
          <a:blip r:embed="rId2"/>
          <a:stretch>
            <a:fillRect/>
          </a:stretch>
        </p:blipFill>
        <p:spPr>
          <a:xfrm>
            <a:off x="214282" y="1500174"/>
            <a:ext cx="8715436" cy="3972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4525963"/>
          </a:xfrm>
        </p:spPr>
        <p:txBody>
          <a:bodyPr>
            <a:normAutofit/>
          </a:bodyPr>
          <a:lstStyle/>
          <a:p>
            <a:r>
              <a:rPr lang="en-US" sz="3200" b="1" dirty="0" smtClean="0">
                <a:latin typeface="Times New Roman" pitchFamily="18" charset="0"/>
                <a:cs typeface="Times New Roman" pitchFamily="18" charset="0"/>
              </a:rPr>
              <a:t>Contact section(desktop view) :</a:t>
            </a:r>
            <a:endParaRPr lang="en-US" sz="3200" b="1" dirty="0">
              <a:latin typeface="Times New Roman" pitchFamily="18" charset="0"/>
              <a:cs typeface="Times New Roman" pitchFamily="18" charset="0"/>
            </a:endParaRPr>
          </a:p>
        </p:txBody>
      </p:sp>
      <p:pic>
        <p:nvPicPr>
          <p:cNvPr id="4" name="Picture 3" descr="Screenshot 2023-11-23 004538.png"/>
          <p:cNvPicPr>
            <a:picLocks noChangeAspect="1"/>
          </p:cNvPicPr>
          <p:nvPr/>
        </p:nvPicPr>
        <p:blipFill>
          <a:blip r:embed="rId2"/>
          <a:stretch>
            <a:fillRect/>
          </a:stretch>
        </p:blipFill>
        <p:spPr>
          <a:xfrm>
            <a:off x="357158" y="1193875"/>
            <a:ext cx="8286808" cy="447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4525963"/>
          </a:xfrm>
        </p:spPr>
        <p:txBody>
          <a:bodyPr>
            <a:normAutofit/>
          </a:bodyPr>
          <a:lstStyle/>
          <a:p>
            <a:r>
              <a:rPr lang="en-US" sz="3200" b="1" dirty="0" err="1" smtClean="0">
                <a:latin typeface="Times New Roman" pitchFamily="18" charset="0"/>
                <a:cs typeface="Times New Roman" pitchFamily="18" charset="0"/>
              </a:rPr>
              <a:t>Navbar</a:t>
            </a:r>
            <a:r>
              <a:rPr lang="en-US" sz="3200" b="1" dirty="0" smtClean="0">
                <a:latin typeface="Times New Roman" pitchFamily="18" charset="0"/>
                <a:cs typeface="Times New Roman" pitchFamily="18" charset="0"/>
              </a:rPr>
              <a:t> section(mobile view) :</a:t>
            </a:r>
            <a:endParaRPr lang="en-US" sz="3200" b="1" dirty="0">
              <a:latin typeface="Times New Roman" pitchFamily="18" charset="0"/>
              <a:cs typeface="Times New Roman" pitchFamily="18" charset="0"/>
            </a:endParaRPr>
          </a:p>
        </p:txBody>
      </p:sp>
      <p:pic>
        <p:nvPicPr>
          <p:cNvPr id="5" name="Picture 4" descr="Screenshot 2023-11-23 005453.png"/>
          <p:cNvPicPr>
            <a:picLocks noChangeAspect="1"/>
          </p:cNvPicPr>
          <p:nvPr/>
        </p:nvPicPr>
        <p:blipFill>
          <a:blip r:embed="rId2"/>
          <a:stretch>
            <a:fillRect/>
          </a:stretch>
        </p:blipFill>
        <p:spPr>
          <a:xfrm>
            <a:off x="1071538" y="1357298"/>
            <a:ext cx="3357586" cy="4647094"/>
          </a:xfrm>
          <a:prstGeom prst="rect">
            <a:avLst/>
          </a:prstGeom>
        </p:spPr>
      </p:pic>
      <p:pic>
        <p:nvPicPr>
          <p:cNvPr id="6" name="Picture 5" descr="Screenshot 2023-11-23 005515.png"/>
          <p:cNvPicPr>
            <a:picLocks noChangeAspect="1"/>
          </p:cNvPicPr>
          <p:nvPr/>
        </p:nvPicPr>
        <p:blipFill>
          <a:blip r:embed="rId3"/>
          <a:stretch>
            <a:fillRect/>
          </a:stretch>
        </p:blipFill>
        <p:spPr>
          <a:xfrm>
            <a:off x="5000628" y="1357298"/>
            <a:ext cx="3486694" cy="45720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4525963"/>
          </a:xfrm>
        </p:spPr>
        <p:txBody>
          <a:bodyPr>
            <a:normAutofit/>
          </a:bodyPr>
          <a:lstStyle/>
          <a:p>
            <a:r>
              <a:rPr lang="en-US" sz="3200" b="1" dirty="0" smtClean="0">
                <a:latin typeface="Times New Roman" pitchFamily="18" charset="0"/>
                <a:cs typeface="Times New Roman" pitchFamily="18" charset="0"/>
              </a:rPr>
              <a:t>About section(mobile view) :</a:t>
            </a:r>
            <a:endParaRPr lang="en-US" sz="3200" b="1" dirty="0">
              <a:latin typeface="Times New Roman" pitchFamily="18" charset="0"/>
              <a:cs typeface="Times New Roman" pitchFamily="18" charset="0"/>
            </a:endParaRPr>
          </a:p>
        </p:txBody>
      </p:sp>
      <p:pic>
        <p:nvPicPr>
          <p:cNvPr id="7" name="Picture 6" descr="Screenshot 2023-11-23 005535.png"/>
          <p:cNvPicPr>
            <a:picLocks noChangeAspect="1"/>
          </p:cNvPicPr>
          <p:nvPr/>
        </p:nvPicPr>
        <p:blipFill>
          <a:blip r:embed="rId2"/>
          <a:stretch>
            <a:fillRect/>
          </a:stretch>
        </p:blipFill>
        <p:spPr>
          <a:xfrm>
            <a:off x="4572000" y="1214422"/>
            <a:ext cx="4048690" cy="5429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4525963"/>
          </a:xfrm>
        </p:spPr>
        <p:txBody>
          <a:bodyPr>
            <a:normAutofit/>
          </a:bodyPr>
          <a:lstStyle/>
          <a:p>
            <a:r>
              <a:rPr lang="en-US" sz="3200" b="1" dirty="0" smtClean="0">
                <a:latin typeface="Times New Roman" pitchFamily="18" charset="0"/>
                <a:cs typeface="Times New Roman" pitchFamily="18" charset="0"/>
              </a:rPr>
              <a:t>Work section(mobile view) :</a:t>
            </a:r>
            <a:endParaRPr lang="en-US" sz="3200" b="1" dirty="0">
              <a:latin typeface="Times New Roman" pitchFamily="18" charset="0"/>
              <a:cs typeface="Times New Roman" pitchFamily="18" charset="0"/>
            </a:endParaRPr>
          </a:p>
        </p:txBody>
      </p:sp>
      <p:pic>
        <p:nvPicPr>
          <p:cNvPr id="4" name="Picture 3" descr="Screenshot 2023-11-23 005559.png"/>
          <p:cNvPicPr>
            <a:picLocks noChangeAspect="1"/>
          </p:cNvPicPr>
          <p:nvPr/>
        </p:nvPicPr>
        <p:blipFill>
          <a:blip r:embed="rId2"/>
          <a:stretch>
            <a:fillRect/>
          </a:stretch>
        </p:blipFill>
        <p:spPr>
          <a:xfrm>
            <a:off x="4643438" y="1285860"/>
            <a:ext cx="4130161" cy="5410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4525963"/>
          </a:xfrm>
        </p:spPr>
        <p:txBody>
          <a:bodyPr>
            <a:normAutofit/>
          </a:bodyPr>
          <a:lstStyle/>
          <a:p>
            <a:r>
              <a:rPr lang="en-US" sz="3200" b="1" dirty="0" smtClean="0">
                <a:latin typeface="Times New Roman" pitchFamily="18" charset="0"/>
                <a:cs typeface="Times New Roman" pitchFamily="18" charset="0"/>
              </a:rPr>
              <a:t>Contact section(mobile view) :</a:t>
            </a:r>
            <a:endParaRPr lang="en-US" sz="3200" b="1" dirty="0">
              <a:latin typeface="Times New Roman" pitchFamily="18" charset="0"/>
              <a:cs typeface="Times New Roman" pitchFamily="18" charset="0"/>
            </a:endParaRPr>
          </a:p>
        </p:txBody>
      </p:sp>
      <p:pic>
        <p:nvPicPr>
          <p:cNvPr id="5" name="Picture 4" descr="Screenshot 2023-11-23 005631.png"/>
          <p:cNvPicPr>
            <a:picLocks noChangeAspect="1"/>
          </p:cNvPicPr>
          <p:nvPr/>
        </p:nvPicPr>
        <p:blipFill>
          <a:blip r:embed="rId2"/>
          <a:stretch>
            <a:fillRect/>
          </a:stretch>
        </p:blipFill>
        <p:spPr>
          <a:xfrm>
            <a:off x="4714876" y="1208886"/>
            <a:ext cx="4134427" cy="56491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11-23 105138.png"/>
          <p:cNvPicPr>
            <a:picLocks noGrp="1" noChangeAspect="1"/>
          </p:cNvPicPr>
          <p:nvPr>
            <p:ph idx="1"/>
          </p:nvPr>
        </p:nvPicPr>
        <p:blipFill>
          <a:blip r:embed="rId2"/>
          <a:stretch>
            <a:fillRect/>
          </a:stretch>
        </p:blipFill>
        <p:spPr>
          <a:xfrm>
            <a:off x="1000100" y="1785926"/>
            <a:ext cx="6420913" cy="3449026"/>
          </a:xfrm>
        </p:spPr>
      </p:pic>
      <p:sp>
        <p:nvSpPr>
          <p:cNvPr id="3" name="Title 2"/>
          <p:cNvSpPr>
            <a:spLocks noGrp="1"/>
          </p:cNvSpPr>
          <p:nvPr>
            <p:ph type="title"/>
          </p:nvPr>
        </p:nvSpPr>
        <p:spPr/>
        <p:txBody>
          <a:bodyPr>
            <a:normAutofit/>
          </a:bodyPr>
          <a:lstStyle/>
          <a:p>
            <a:r>
              <a:rPr lang="en-US" sz="4400" dirty="0" smtClean="0">
                <a:solidFill>
                  <a:schemeClr val="tx1"/>
                </a:solidFill>
                <a:latin typeface="Times New Roman" pitchFamily="18" charset="0"/>
                <a:cs typeface="Times New Roman" pitchFamily="18" charset="0"/>
              </a:rPr>
              <a:t>The use of Routing :</a:t>
            </a:r>
            <a:endParaRPr lang="en-US" sz="4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latin typeface="Times New Roman" pitchFamily="18" charset="0"/>
                <a:cs typeface="Times New Roman" pitchFamily="18" charset="0"/>
              </a:rPr>
              <a:t>Here  at first the routing concept is used in the </a:t>
            </a:r>
            <a:r>
              <a:rPr lang="en-US" sz="3200" dirty="0" err="1" smtClean="0">
                <a:latin typeface="Times New Roman" pitchFamily="18" charset="0"/>
                <a:cs typeface="Times New Roman" pitchFamily="18" charset="0"/>
              </a:rPr>
              <a:t>navbar</a:t>
            </a:r>
            <a:r>
              <a:rPr lang="en-US" sz="3200" dirty="0" smtClean="0">
                <a:latin typeface="Times New Roman" pitchFamily="18" charset="0"/>
                <a:cs typeface="Times New Roman" pitchFamily="18" charset="0"/>
              </a:rPr>
              <a:t> so that the routes or the pathname of the different components in the </a:t>
            </a:r>
            <a:r>
              <a:rPr lang="en-US" sz="3200" dirty="0" err="1" smtClean="0">
                <a:latin typeface="Times New Roman" pitchFamily="18" charset="0"/>
                <a:cs typeface="Times New Roman" pitchFamily="18" charset="0"/>
              </a:rPr>
              <a:t>navbar</a:t>
            </a:r>
            <a:r>
              <a:rPr lang="en-US" sz="3200" dirty="0" smtClean="0">
                <a:latin typeface="Times New Roman" pitchFamily="18" charset="0"/>
                <a:cs typeface="Times New Roman" pitchFamily="18" charset="0"/>
              </a:rPr>
              <a:t> is given to the app.js file so that when you click on the different components the page also should redirect to that component . This is how routing is done.</a:t>
            </a:r>
            <a:endParaRPr lang="en-US" sz="3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400" dirty="0" smtClean="0">
                <a:solidFill>
                  <a:schemeClr val="tx1"/>
                </a:solidFill>
                <a:latin typeface="Times New Roman" pitchFamily="18" charset="0"/>
                <a:cs typeface="Times New Roman" pitchFamily="18" charset="0"/>
              </a:rPr>
              <a:t>The use of Routing :</a:t>
            </a:r>
            <a:endParaRPr lang="en-US" sz="4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11-23 105243.png"/>
          <p:cNvPicPr>
            <a:picLocks noGrp="1" noChangeAspect="1"/>
          </p:cNvPicPr>
          <p:nvPr>
            <p:ph idx="1"/>
          </p:nvPr>
        </p:nvPicPr>
        <p:blipFill>
          <a:blip r:embed="rId2"/>
          <a:stretch>
            <a:fillRect/>
          </a:stretch>
        </p:blipFill>
        <p:spPr>
          <a:xfrm>
            <a:off x="642910" y="1357298"/>
            <a:ext cx="3810948" cy="4525962"/>
          </a:xfrm>
        </p:spPr>
      </p:pic>
      <p:sp>
        <p:nvSpPr>
          <p:cNvPr id="3" name="Title 2"/>
          <p:cNvSpPr>
            <a:spLocks noGrp="1"/>
          </p:cNvSpPr>
          <p:nvPr>
            <p:ph type="title"/>
          </p:nvPr>
        </p:nvSpPr>
        <p:spPr/>
        <p:txBody>
          <a:bodyPr>
            <a:normAutofit/>
          </a:bodyPr>
          <a:lstStyle/>
          <a:p>
            <a:r>
              <a:rPr lang="en-US" sz="4400" dirty="0" smtClean="0">
                <a:latin typeface="Times New Roman" pitchFamily="18" charset="0"/>
                <a:cs typeface="Times New Roman" pitchFamily="18" charset="0"/>
              </a:rPr>
              <a:t>The use of Props :</a:t>
            </a:r>
            <a:endParaRPr lang="en-US" sz="4400" dirty="0">
              <a:latin typeface="Times New Roman" pitchFamily="18" charset="0"/>
              <a:cs typeface="Times New Roman" pitchFamily="18" charset="0"/>
            </a:endParaRPr>
          </a:p>
        </p:txBody>
      </p:sp>
      <p:pic>
        <p:nvPicPr>
          <p:cNvPr id="5" name="Picture 4" descr="Screenshot 2023-11-23 105301.png"/>
          <p:cNvPicPr>
            <a:picLocks noChangeAspect="1"/>
          </p:cNvPicPr>
          <p:nvPr/>
        </p:nvPicPr>
        <p:blipFill>
          <a:blip r:embed="rId3"/>
          <a:stretch>
            <a:fillRect/>
          </a:stretch>
        </p:blipFill>
        <p:spPr>
          <a:xfrm>
            <a:off x="4714876" y="1357298"/>
            <a:ext cx="4214842" cy="44350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latin typeface="Times New Roman" pitchFamily="18" charset="0"/>
                <a:cs typeface="Times New Roman" pitchFamily="18" charset="0"/>
              </a:rPr>
              <a:t>Here the use of props is done in the skills section . So the concept is to make a card file which is the common container or box and create a </a:t>
            </a:r>
            <a:r>
              <a:rPr lang="en-US" sz="3200" dirty="0" err="1" smtClean="0">
                <a:latin typeface="Times New Roman" pitchFamily="18" charset="0"/>
                <a:cs typeface="Times New Roman" pitchFamily="18" charset="0"/>
              </a:rPr>
              <a:t>css</a:t>
            </a:r>
            <a:r>
              <a:rPr lang="en-US" sz="3200" dirty="0" smtClean="0">
                <a:latin typeface="Times New Roman" pitchFamily="18" charset="0"/>
                <a:cs typeface="Times New Roman" pitchFamily="18" charset="0"/>
              </a:rPr>
              <a:t> file and apply to it. Then we create  separate skills file and give an array for the contents to be filled in the container with id for each. Then the card file fetches the array items with given prop name and array id and displays it in the desktop and mobile.  </a:t>
            </a:r>
            <a:endParaRPr lang="en-US" sz="3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400" dirty="0" smtClean="0">
                <a:latin typeface="Times New Roman" pitchFamily="18" charset="0"/>
                <a:cs typeface="Times New Roman" pitchFamily="18" charset="0"/>
              </a:rPr>
              <a:t>The use of Props :</a:t>
            </a:r>
            <a:endParaRPr lang="en-US" sz="4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357166"/>
            <a:ext cx="8229600" cy="1143000"/>
          </a:xfrm>
        </p:spPr>
        <p:txBody>
          <a:bodyPr>
            <a:normAutofit fontScale="90000"/>
          </a:bodyPr>
          <a:lstStyle/>
          <a:p>
            <a:r>
              <a:rPr lang="en-US" sz="4400" dirty="0" smtClean="0">
                <a:solidFill>
                  <a:schemeClr val="tx1"/>
                </a:solidFill>
                <a:latin typeface="Times New Roman" pitchFamily="18" charset="0"/>
                <a:cs typeface="Times New Roman" pitchFamily="18" charset="0"/>
              </a:rPr>
              <a:t>What is react? Why is it used and what are its features?</a:t>
            </a:r>
            <a:r>
              <a:rPr lang="en-US" dirty="0" smtClean="0"/>
              <a:t/>
            </a:r>
            <a:br>
              <a:rPr lang="en-US" dirty="0" smtClean="0"/>
            </a:br>
            <a:endParaRPr lang="en-US" dirty="0"/>
          </a:p>
        </p:txBody>
      </p:sp>
      <p:sp>
        <p:nvSpPr>
          <p:cNvPr id="5" name="Content Placeholder 4"/>
          <p:cNvSpPr>
            <a:spLocks noGrp="1"/>
          </p:cNvSpPr>
          <p:nvPr>
            <p:ph idx="1"/>
          </p:nvPr>
        </p:nvSpPr>
        <p:spPr>
          <a:xfrm>
            <a:off x="571472" y="1357298"/>
            <a:ext cx="8229600" cy="4525963"/>
          </a:xfrm>
        </p:spPr>
        <p:txBody>
          <a:bodyPr>
            <a:normAutofit fontScale="92500"/>
          </a:bodyPr>
          <a:lstStyle/>
          <a:p>
            <a:pPr>
              <a:buFont typeface="Wingdings" pitchFamily="2" charset="2"/>
              <a:buChar char="q"/>
            </a:pPr>
            <a:r>
              <a:rPr lang="en-US" dirty="0" smtClean="0"/>
              <a:t> </a:t>
            </a:r>
            <a:r>
              <a:rPr lang="en-US" sz="2600" dirty="0" smtClean="0">
                <a:latin typeface="Times New Roman" pitchFamily="18" charset="0"/>
                <a:cs typeface="Times New Roman" pitchFamily="18" charset="0"/>
              </a:rPr>
              <a:t>React provides state-of-the-art functionality and is an excellent choice for developers looking for an easy-to-use and highly productive JavaScript framework.</a:t>
            </a:r>
          </a:p>
          <a:p>
            <a:pPr>
              <a:buFont typeface="Wingdings" pitchFamily="2" charset="2"/>
              <a:buChar char="q"/>
            </a:pPr>
            <a:r>
              <a:rPr lang="en-US" sz="2600" dirty="0" smtClean="0">
                <a:latin typeface="Times New Roman" pitchFamily="18" charset="0"/>
                <a:cs typeface="Times New Roman" pitchFamily="18" charset="0"/>
              </a:rPr>
              <a:t> Using React, you can build complex UI interactions that communicate with the server in record time with JavaScript-driven pages.</a:t>
            </a:r>
          </a:p>
          <a:p>
            <a:pPr>
              <a:buFont typeface="Wingdings" pitchFamily="2" charset="2"/>
              <a:buChar char="q"/>
            </a:pPr>
            <a:r>
              <a:rPr lang="en-US" sz="2600" dirty="0" smtClean="0">
                <a:latin typeface="Times New Roman" pitchFamily="18" charset="0"/>
                <a:cs typeface="Times New Roman" pitchFamily="18" charset="0"/>
              </a:rPr>
              <a:t> Its main and basic feature is code reusability which helps us to create the different components that we have to use while web development and we can also reuse the components.</a:t>
            </a:r>
          </a:p>
          <a:p>
            <a:pPr>
              <a:buFont typeface="Wingdings" pitchFamily="2" charset="2"/>
              <a:buChar char="q"/>
            </a:pPr>
            <a:r>
              <a:rPr lang="en-US" sz="2600" dirty="0" smtClean="0">
                <a:latin typeface="Times New Roman" pitchFamily="18" charset="0"/>
                <a:cs typeface="Times New Roman" pitchFamily="18" charset="0"/>
              </a:rPr>
              <a:t> These are the key basic features the helps us to organize the  components and makes the </a:t>
            </a:r>
            <a:r>
              <a:rPr lang="en-US" sz="2600" dirty="0" err="1" smtClean="0">
                <a:latin typeface="Times New Roman" pitchFamily="18" charset="0"/>
                <a:cs typeface="Times New Roman" pitchFamily="18" charset="0"/>
              </a:rPr>
              <a:t>ui</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ux</a:t>
            </a:r>
            <a:r>
              <a:rPr lang="en-US" sz="2600" dirty="0" smtClean="0">
                <a:latin typeface="Times New Roman" pitchFamily="18" charset="0"/>
                <a:cs typeface="Times New Roman" pitchFamily="18" charset="0"/>
              </a:rPr>
              <a:t> look neat and responsive.</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11-23 103105.png"/>
          <p:cNvPicPr>
            <a:picLocks noGrp="1" noChangeAspect="1"/>
          </p:cNvPicPr>
          <p:nvPr>
            <p:ph idx="1"/>
          </p:nvPr>
        </p:nvPicPr>
        <p:blipFill>
          <a:blip r:embed="rId2"/>
          <a:stretch>
            <a:fillRect/>
          </a:stretch>
        </p:blipFill>
        <p:spPr>
          <a:xfrm>
            <a:off x="3500430" y="1428736"/>
            <a:ext cx="4786346" cy="4929222"/>
          </a:xfrm>
        </p:spPr>
      </p:pic>
      <p:sp>
        <p:nvSpPr>
          <p:cNvPr id="3" name="Title 2"/>
          <p:cNvSpPr>
            <a:spLocks noGrp="1"/>
          </p:cNvSpPr>
          <p:nvPr>
            <p:ph type="title"/>
          </p:nvPr>
        </p:nvSpPr>
        <p:spPr/>
        <p:txBody>
          <a:bodyPr>
            <a:normAutofit/>
          </a:bodyPr>
          <a:lstStyle/>
          <a:p>
            <a:r>
              <a:rPr lang="en-US" sz="4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Email JS and adding Buffer:</a:t>
            </a:r>
            <a:endParaRPr lang="en-US" sz="4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571480"/>
            <a:ext cx="8229600" cy="4525963"/>
          </a:xfrm>
        </p:spPr>
        <p:txBody>
          <a:bodyPr>
            <a:normAutofit lnSpcReduction="10000"/>
          </a:bodyPr>
          <a:lstStyle/>
          <a:p>
            <a:r>
              <a:rPr lang="en-US" sz="3200" dirty="0" smtClean="0">
                <a:latin typeface="Times New Roman" pitchFamily="18" charset="0"/>
                <a:cs typeface="Times New Roman" pitchFamily="18" charset="0"/>
              </a:rPr>
              <a:t>Here an external gif is applied </a:t>
            </a:r>
            <a:r>
              <a:rPr lang="en-US" sz="3200" dirty="0" smtClean="0">
                <a:latin typeface="Times New Roman" pitchFamily="18" charset="0"/>
                <a:cs typeface="Times New Roman" pitchFamily="18" charset="0"/>
              </a:rPr>
              <a:t>and then it is imported to the file . Then through the function </a:t>
            </a:r>
            <a:r>
              <a:rPr lang="en-US" sz="3200" dirty="0" err="1" smtClean="0">
                <a:latin typeface="Times New Roman" pitchFamily="18" charset="0"/>
                <a:cs typeface="Times New Roman" pitchFamily="18" charset="0"/>
              </a:rPr>
              <a:t>sendemail</a:t>
            </a:r>
            <a:r>
              <a:rPr lang="en-US" sz="3200" dirty="0" smtClean="0">
                <a:latin typeface="Times New Roman" pitchFamily="18" charset="0"/>
                <a:cs typeface="Times New Roman" pitchFamily="18" charset="0"/>
              </a:rPr>
              <a:t> , when the submit button is clicked the </a:t>
            </a:r>
            <a:r>
              <a:rPr lang="en-US" sz="3200" dirty="0" err="1" smtClean="0">
                <a:latin typeface="Times New Roman" pitchFamily="18" charset="0"/>
                <a:cs typeface="Times New Roman" pitchFamily="18" charset="0"/>
              </a:rPr>
              <a:t>setloading</a:t>
            </a:r>
            <a:r>
              <a:rPr lang="en-US" sz="3200" dirty="0" smtClean="0">
                <a:latin typeface="Times New Roman" pitchFamily="18" charset="0"/>
                <a:cs typeface="Times New Roman" pitchFamily="18" charset="0"/>
              </a:rPr>
              <a:t> becomes true and the buffer icon then appears and then the alert box is received </a:t>
            </a:r>
            <a:r>
              <a:rPr lang="en-US" sz="3200" dirty="0" smtClean="0">
                <a:latin typeface="Times New Roman" pitchFamily="18" charset="0"/>
                <a:cs typeface="Times New Roman" pitchFamily="18" charset="0"/>
              </a:rPr>
              <a:t>t</a:t>
            </a:r>
            <a:r>
              <a:rPr lang="en-US" sz="3200" dirty="0" smtClean="0">
                <a:latin typeface="Times New Roman" pitchFamily="18" charset="0"/>
                <a:cs typeface="Times New Roman" pitchFamily="18" charset="0"/>
              </a:rPr>
              <a:t>hat the message has been sent .</a:t>
            </a:r>
          </a:p>
          <a:p>
            <a:r>
              <a:rPr lang="en-US" sz="3200" dirty="0" smtClean="0">
                <a:latin typeface="Times New Roman" pitchFamily="18" charset="0"/>
                <a:cs typeface="Times New Roman" pitchFamily="18" charset="0"/>
              </a:rPr>
              <a:t> Then the loading state becomes false and then the buffer icon disappears and the submit button  again appears on the screen.</a:t>
            </a:r>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643182"/>
            <a:ext cx="8229600" cy="1143000"/>
          </a:xfrm>
        </p:spPr>
        <p:txBody>
          <a:bodyPr>
            <a:normAutofit/>
          </a:bodyPr>
          <a:lstStyle/>
          <a:p>
            <a:pPr algn="ctr"/>
            <a:r>
              <a:rPr lang="en-US" sz="6600" i="1" dirty="0" smtClean="0">
                <a:solidFill>
                  <a:schemeClr val="tx1"/>
                </a:solidFill>
                <a:effectLst>
                  <a:outerShdw blurRad="1155700" dist="25400" dir="8580000" sx="97000" sy="97000" algn="tl" rotWithShape="0">
                    <a:srgbClr val="000000">
                      <a:alpha val="25000"/>
                    </a:srgbClr>
                  </a:outerShdw>
                </a:effectLst>
                <a:latin typeface="Algerian" pitchFamily="82" charset="0"/>
              </a:rPr>
              <a:t>THANK</a:t>
            </a:r>
            <a:r>
              <a:rPr lang="en-US" sz="6600" i="1" dirty="0" smtClean="0">
                <a:solidFill>
                  <a:schemeClr val="tx1"/>
                </a:solidFill>
                <a:latin typeface="Algerian" pitchFamily="82" charset="0"/>
              </a:rPr>
              <a:t>  YOU</a:t>
            </a:r>
            <a:endParaRPr lang="en-US" sz="6600" i="1" dirty="0">
              <a:solidFill>
                <a:schemeClr val="tx1"/>
              </a:solidFill>
              <a:latin typeface="Algerian" pitchFamily="82" charset="0"/>
            </a:endParaRPr>
          </a:p>
        </p:txBody>
      </p:sp>
      <p:sp>
        <p:nvSpPr>
          <p:cNvPr id="4" name="Right Triangle 3"/>
          <p:cNvSpPr/>
          <p:nvPr/>
        </p:nvSpPr>
        <p:spPr>
          <a:xfrm rot="5400000">
            <a:off x="-71438" y="71438"/>
            <a:ext cx="1357322" cy="1214446"/>
          </a:xfrm>
          <a:prstGeom prst="r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786678" y="0"/>
            <a:ext cx="1357322" cy="1214446"/>
          </a:xfrm>
          <a:prstGeom prst="r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6200000">
            <a:off x="7858116" y="5572116"/>
            <a:ext cx="1357322" cy="1214446"/>
          </a:xfrm>
          <a:prstGeom prst="r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b="1" u="sng" dirty="0" err="1" smtClean="0">
                <a:latin typeface="Times New Roman" pitchFamily="18" charset="0"/>
                <a:cs typeface="Times New Roman" pitchFamily="18" charset="0"/>
              </a:rPr>
              <a:t>useState</a:t>
            </a:r>
            <a:endParaRPr lang="en-US" sz="4000" b="1" u="sng" dirty="0" smtClean="0">
              <a:latin typeface="Times New Roman" pitchFamily="18" charset="0"/>
              <a:cs typeface="Times New Roman" pitchFamily="18" charset="0"/>
            </a:endParaRPr>
          </a:p>
          <a:p>
            <a:pPr>
              <a:buNone/>
            </a:pPr>
            <a:r>
              <a:rPr lang="en-US" dirty="0" smtClean="0"/>
              <a:t>			</a:t>
            </a:r>
            <a:r>
              <a:rPr lang="en-US" sz="2400" dirty="0" smtClean="0">
                <a:latin typeface="Times New Roman" pitchFamily="18" charset="0"/>
                <a:cs typeface="Times New Roman" pitchFamily="18" charset="0"/>
              </a:rPr>
              <a:t>Here in this function at first the default value of the state is set as false . Then after that we have to initialize the ternary condition . Then when the ternary condition becomes true then , the truth statement is implemented . Else the false statement is implemented . This is mainly used for the hamburger icon to show itself only when the view is set to the mobile view.  </a:t>
            </a:r>
          </a:p>
          <a:p>
            <a:endParaRPr lang="en-US" dirty="0" smtClean="0"/>
          </a:p>
          <a:p>
            <a:endParaRPr lang="en-US" dirty="0"/>
          </a:p>
        </p:txBody>
      </p:sp>
      <p:sp>
        <p:nvSpPr>
          <p:cNvPr id="3" name="Title 2"/>
          <p:cNvSpPr>
            <a:spLocks noGrp="1"/>
          </p:cNvSpPr>
          <p:nvPr>
            <p:ph type="title"/>
          </p:nvPr>
        </p:nvSpPr>
        <p:spPr/>
        <p:txBody>
          <a:bodyPr>
            <a:normAutofit/>
          </a:bodyPr>
          <a:lstStyle/>
          <a:p>
            <a:r>
              <a:rPr lang="en-US" sz="4400" dirty="0" smtClean="0">
                <a:solidFill>
                  <a:schemeClr val="tx1"/>
                </a:solidFill>
                <a:latin typeface="Times New Roman" pitchFamily="18" charset="0"/>
                <a:cs typeface="Times New Roman" pitchFamily="18" charset="0"/>
              </a:rPr>
              <a:t>The different Hook’s used are:</a:t>
            </a:r>
            <a:endParaRPr lang="en-US" sz="4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00042"/>
            <a:ext cx="8229600" cy="4525963"/>
          </a:xfrm>
        </p:spPr>
        <p:txBody>
          <a:bodyPr>
            <a:normAutofit lnSpcReduction="10000"/>
          </a:bodyPr>
          <a:lstStyle/>
          <a:p>
            <a:r>
              <a:rPr lang="en-US" sz="4000" b="1" u="sng" dirty="0" err="1" smtClean="0">
                <a:latin typeface="Times New Roman" pitchFamily="18" charset="0"/>
                <a:cs typeface="Times New Roman" pitchFamily="18" charset="0"/>
              </a:rPr>
              <a:t>useEffect</a:t>
            </a:r>
            <a:endParaRPr lang="en-US" sz="4000" b="1" u="sng" dirty="0" smtClean="0">
              <a:latin typeface="Times New Roman" pitchFamily="18" charset="0"/>
              <a:cs typeface="Times New Roman" pitchFamily="18" charset="0"/>
            </a:endParaRPr>
          </a:p>
          <a:p>
            <a:pPr lvl="3"/>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useEffect</a:t>
            </a:r>
            <a:r>
              <a:rPr lang="en-US" sz="2400" dirty="0" smtClean="0">
                <a:latin typeface="Times New Roman" pitchFamily="18" charset="0"/>
                <a:cs typeface="Times New Roman" pitchFamily="18" charset="0"/>
              </a:rPr>
              <a:t> hook is part of the Hooks API in React, and it allows you to perform side effects in your functional components. Side effects may include data fetching, subscriptions, manually changing the DOM, or other operations that affect the outside world. Here in our portfolio  it is used to fetch the location’s data or to say in  proper manner , it allows to fetch the current location that the user has clicked and the through this we can  create functions where in we can hide the current component name of the </a:t>
            </a:r>
            <a:r>
              <a:rPr lang="en-US" sz="2400" dirty="0" err="1" smtClean="0">
                <a:latin typeface="Times New Roman" pitchFamily="18" charset="0"/>
                <a:cs typeface="Times New Roman" pitchFamily="18" charset="0"/>
              </a:rPr>
              <a:t>navbar</a:t>
            </a:r>
            <a:r>
              <a:rPr lang="en-US" sz="2400" dirty="0" smtClean="0">
                <a:latin typeface="Times New Roman" pitchFamily="18" charset="0"/>
                <a:cs typeface="Times New Roman" pitchFamily="18" charset="0"/>
              </a:rPr>
              <a:t> and display the other components and so on.</a:t>
            </a:r>
            <a:endParaRPr lang="en-US" sz="2400" b="1" u="sng" dirty="0" smtClean="0">
              <a:latin typeface="Times New Roman" pitchFamily="18" charset="0"/>
              <a:cs typeface="Times New Roman" pitchFamily="18" charset="0"/>
            </a:endParaRPr>
          </a:p>
          <a:p>
            <a:pPr lvl="3"/>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642918"/>
            <a:ext cx="8229600" cy="4525963"/>
          </a:xfrm>
        </p:spPr>
        <p:txBody>
          <a:bodyPr>
            <a:normAutofit lnSpcReduction="10000"/>
          </a:bodyPr>
          <a:lstStyle/>
          <a:p>
            <a:r>
              <a:rPr lang="en-US" sz="4000" b="1" u="sng" dirty="0" err="1" smtClean="0">
                <a:latin typeface="Times New Roman" pitchFamily="18" charset="0"/>
                <a:cs typeface="Times New Roman" pitchFamily="18" charset="0"/>
              </a:rPr>
              <a:t>useLocation</a:t>
            </a:r>
            <a:endParaRPr lang="en-US" sz="4000" b="1" u="sng" dirty="0" smtClean="0">
              <a:latin typeface="Times New Roman" pitchFamily="18" charset="0"/>
              <a:cs typeface="Times New Roman" pitchFamily="18" charset="0"/>
            </a:endParaRPr>
          </a:p>
          <a:p>
            <a:pPr lvl="3"/>
            <a:r>
              <a:rPr lang="en-US" sz="2400" dirty="0" smtClean="0">
                <a:latin typeface="Times New Roman" pitchFamily="18" charset="0"/>
                <a:cs typeface="Times New Roman" pitchFamily="18" charset="0"/>
              </a:rPr>
              <a:t>In React, the </a:t>
            </a:r>
            <a:r>
              <a:rPr lang="en-US" sz="2400" dirty="0" err="1" smtClean="0">
                <a:latin typeface="Times New Roman" pitchFamily="18" charset="0"/>
                <a:cs typeface="Times New Roman" pitchFamily="18" charset="0"/>
              </a:rPr>
              <a:t>useLocation</a:t>
            </a:r>
            <a:r>
              <a:rPr lang="en-US" sz="2400" dirty="0" smtClean="0">
                <a:latin typeface="Times New Roman" pitchFamily="18" charset="0"/>
                <a:cs typeface="Times New Roman" pitchFamily="18" charset="0"/>
              </a:rPr>
              <a:t> hook is commonly associated with the React Router library, specifically with the react-router-</a:t>
            </a:r>
            <a:r>
              <a:rPr lang="en-US" sz="2400" dirty="0" err="1" smtClean="0">
                <a:latin typeface="Times New Roman" pitchFamily="18" charset="0"/>
                <a:cs typeface="Times New Roman" pitchFamily="18" charset="0"/>
              </a:rPr>
              <a:t>dom</a:t>
            </a:r>
            <a:r>
              <a:rPr lang="en-US" sz="2400" dirty="0" smtClean="0">
                <a:latin typeface="Times New Roman" pitchFamily="18" charset="0"/>
                <a:cs typeface="Times New Roman" pitchFamily="18" charset="0"/>
              </a:rPr>
              <a:t> package. This hook provides access to the current location object in a React component. This is basically used to notify us that in which location we are and gives us the access to that location so as to use it for our purpose . In this portfolio we use this hook as to access that location and then we create a function to fetch so that the accessed location component name should be hidden when it is clicked and then other components should be displayed in the </a:t>
            </a:r>
            <a:r>
              <a:rPr lang="en-US" sz="2400" dirty="0" err="1" smtClean="0">
                <a:latin typeface="Times New Roman" pitchFamily="18" charset="0"/>
                <a:cs typeface="Times New Roman" pitchFamily="18" charset="0"/>
              </a:rPr>
              <a:t>navbar</a:t>
            </a:r>
            <a:r>
              <a:rPr lang="en-US" sz="2400" dirty="0" smtClean="0">
                <a:latin typeface="Times New Roman" pitchFamily="18" charset="0"/>
                <a:cs typeface="Times New Roman" pitchFamily="18" charset="0"/>
              </a:rPr>
              <a:t>.</a:t>
            </a:r>
            <a:endParaRPr lang="en-US" sz="2400" b="1" u="sng"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500042"/>
            <a:ext cx="8229600" cy="4525963"/>
          </a:xfrm>
        </p:spPr>
        <p:txBody>
          <a:bodyPr>
            <a:normAutofit/>
          </a:bodyPr>
          <a:lstStyle/>
          <a:p>
            <a:r>
              <a:rPr lang="en-US" sz="4000" b="1" u="sng" dirty="0" err="1" smtClean="0">
                <a:latin typeface="Times New Roman" pitchFamily="18" charset="0"/>
                <a:cs typeface="Times New Roman" pitchFamily="18" charset="0"/>
              </a:rPr>
              <a:t>useRef</a:t>
            </a:r>
            <a:endParaRPr lang="en-US" sz="4000" b="1" u="sng" dirty="0" smtClean="0">
              <a:latin typeface="Times New Roman" pitchFamily="18" charset="0"/>
              <a:cs typeface="Times New Roman" pitchFamily="18" charset="0"/>
            </a:endParaRPr>
          </a:p>
          <a:p>
            <a:pPr lvl="3"/>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useRef</a:t>
            </a:r>
            <a:r>
              <a:rPr lang="en-US" sz="2400" dirty="0" smtClean="0">
                <a:latin typeface="Times New Roman" pitchFamily="18" charset="0"/>
                <a:cs typeface="Times New Roman" pitchFamily="18" charset="0"/>
              </a:rPr>
              <a:t> hook in React provides a way to create mutable object references that persist across renders. It is often used to access or store references to DOM elements, store mutable values, or persist values between renders without causing re-renders. Here this hook is used in one of our contact us form where in there is a function set that when you </a:t>
            </a:r>
            <a:r>
              <a:rPr lang="en-US" sz="2400" dirty="0" err="1" smtClean="0">
                <a:latin typeface="Times New Roman" pitchFamily="18" charset="0"/>
                <a:cs typeface="Times New Roman" pitchFamily="18" charset="0"/>
              </a:rPr>
              <a:t>onclick</a:t>
            </a:r>
            <a:r>
              <a:rPr lang="en-US" sz="2400" dirty="0" smtClean="0">
                <a:latin typeface="Times New Roman" pitchFamily="18" charset="0"/>
                <a:cs typeface="Times New Roman" pitchFamily="18" charset="0"/>
              </a:rPr>
              <a:t> the submit button in the form it goes to the </a:t>
            </a:r>
            <a:r>
              <a:rPr lang="en-US" sz="2400" dirty="0" err="1" smtClean="0">
                <a:latin typeface="Times New Roman" pitchFamily="18" charset="0"/>
                <a:cs typeface="Times New Roman" pitchFamily="18" charset="0"/>
              </a:rPr>
              <a:t>useRef</a:t>
            </a:r>
            <a:r>
              <a:rPr lang="en-US" sz="2400" dirty="0" smtClean="0">
                <a:latin typeface="Times New Roman" pitchFamily="18" charset="0"/>
                <a:cs typeface="Times New Roman" pitchFamily="18" charset="0"/>
              </a:rPr>
              <a:t>  hook  that has been used with the keyword “ref” and then it stores the data that had been entered in that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b="1" dirty="0" smtClean="0">
                <a:latin typeface="Times New Roman" pitchFamily="18" charset="0"/>
                <a:cs typeface="Times New Roman" pitchFamily="18" charset="0"/>
              </a:rPr>
              <a:t>Home section (Desktop view):</a:t>
            </a:r>
            <a:endParaRPr lang="en-US" sz="3200" b="1"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4000" dirty="0" smtClean="0">
                <a:solidFill>
                  <a:schemeClr val="tx1"/>
                </a:solidFill>
                <a:latin typeface="Times New Roman" pitchFamily="18" charset="0"/>
                <a:cs typeface="Times New Roman" pitchFamily="18" charset="0"/>
              </a:rPr>
              <a:t>Let us see the overview of the Portfolio : </a:t>
            </a:r>
            <a:endParaRPr lang="en-US" sz="4000" dirty="0">
              <a:solidFill>
                <a:schemeClr val="tx1"/>
              </a:solidFill>
              <a:latin typeface="Times New Roman" pitchFamily="18" charset="0"/>
              <a:cs typeface="Times New Roman" pitchFamily="18" charset="0"/>
            </a:endParaRPr>
          </a:p>
        </p:txBody>
      </p:sp>
      <p:pic>
        <p:nvPicPr>
          <p:cNvPr id="4" name="Picture 3" descr="Screenshot 2023-11-23 003803.png"/>
          <p:cNvPicPr>
            <a:picLocks noChangeAspect="1"/>
          </p:cNvPicPr>
          <p:nvPr/>
        </p:nvPicPr>
        <p:blipFill>
          <a:blip r:embed="rId2"/>
          <a:stretch>
            <a:fillRect/>
          </a:stretch>
        </p:blipFill>
        <p:spPr>
          <a:xfrm>
            <a:off x="1000100" y="2143116"/>
            <a:ext cx="7925180" cy="37862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11-23 003837.png"/>
          <p:cNvPicPr>
            <a:picLocks noGrp="1" noChangeAspect="1"/>
          </p:cNvPicPr>
          <p:nvPr>
            <p:ph idx="1"/>
          </p:nvPr>
        </p:nvPicPr>
        <p:blipFill>
          <a:blip r:embed="rId2"/>
          <a:stretch>
            <a:fillRect/>
          </a:stretch>
        </p:blipFill>
        <p:spPr>
          <a:xfrm>
            <a:off x="457200" y="428604"/>
            <a:ext cx="8401080" cy="5275379"/>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71480"/>
            <a:ext cx="8229600" cy="4525963"/>
          </a:xfrm>
        </p:spPr>
        <p:txBody>
          <a:bodyPr>
            <a:normAutofit/>
          </a:bodyPr>
          <a:lstStyle/>
          <a:p>
            <a:r>
              <a:rPr lang="en-US" sz="3200" b="1" dirty="0" smtClean="0">
                <a:latin typeface="Times New Roman" pitchFamily="18" charset="0"/>
                <a:cs typeface="Times New Roman" pitchFamily="18" charset="0"/>
              </a:rPr>
              <a:t>About section(desktop view) :</a:t>
            </a:r>
            <a:endParaRPr lang="en-US" sz="3200" b="1" dirty="0">
              <a:latin typeface="Times New Roman" pitchFamily="18" charset="0"/>
              <a:cs typeface="Times New Roman" pitchFamily="18" charset="0"/>
            </a:endParaRPr>
          </a:p>
        </p:txBody>
      </p:sp>
      <p:pic>
        <p:nvPicPr>
          <p:cNvPr id="4" name="Picture 3" descr="Screenshot 2023-11-23 004012.png"/>
          <p:cNvPicPr>
            <a:picLocks noChangeAspect="1"/>
          </p:cNvPicPr>
          <p:nvPr/>
        </p:nvPicPr>
        <p:blipFill>
          <a:blip r:embed="rId2"/>
          <a:stretch>
            <a:fillRect/>
          </a:stretch>
        </p:blipFill>
        <p:spPr>
          <a:xfrm>
            <a:off x="214282" y="1357298"/>
            <a:ext cx="8786842" cy="4255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253</TotalTime>
  <Words>646</Words>
  <Application>Microsoft Office PowerPoint</Application>
  <PresentationFormat>On-screen Show (4:3)</PresentationFormat>
  <Paragraphs>35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Portfolio Presenation </vt:lpstr>
      <vt:lpstr>What is react? Why is it used and what are its features? </vt:lpstr>
      <vt:lpstr>The different Hook’s used are:</vt:lpstr>
      <vt:lpstr>Slide 4</vt:lpstr>
      <vt:lpstr>Slide 5</vt:lpstr>
      <vt:lpstr>Slide 6</vt:lpstr>
      <vt:lpstr>Let us see the overview of the Portfolio : </vt:lpstr>
      <vt:lpstr>Slide 8</vt:lpstr>
      <vt:lpstr>Slide 9</vt:lpstr>
      <vt:lpstr>Slide 10</vt:lpstr>
      <vt:lpstr>Slide 11</vt:lpstr>
      <vt:lpstr>Slide 12</vt:lpstr>
      <vt:lpstr>Slide 13</vt:lpstr>
      <vt:lpstr>Slide 14</vt:lpstr>
      <vt:lpstr>Slide 15</vt:lpstr>
      <vt:lpstr>The use of Routing :</vt:lpstr>
      <vt:lpstr>The use of Routing :</vt:lpstr>
      <vt:lpstr>The use of Props :</vt:lpstr>
      <vt:lpstr>The use of Props :</vt:lpstr>
      <vt:lpstr>Email JS and adding Buffer:</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Presentation</dc:title>
  <dc:creator>Admin</dc:creator>
  <cp:lastModifiedBy>Admin</cp:lastModifiedBy>
  <cp:revision>24</cp:revision>
  <dcterms:created xsi:type="dcterms:W3CDTF">2023-11-22T16:54:23Z</dcterms:created>
  <dcterms:modified xsi:type="dcterms:W3CDTF">2023-11-23T05:56:04Z</dcterms:modified>
</cp:coreProperties>
</file>