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F0C49105-E3C4-46E9-86E4-447AA8A1DC82}">
          <p14:sldIdLst>
            <p14:sldId id="256"/>
            <p14:sldId id="257"/>
          </p14:sldIdLst>
        </p14:section>
        <p14:section name="Introduction" id="{808E4F5B-4999-4798-B64B-BA8E1CEF9064}">
          <p14:sldIdLst>
            <p14:sldId id="258"/>
          </p14:sldIdLst>
        </p14:section>
        <p14:section name="History" id="{DF5AE1E6-A8FF-4D84-9EC9-D937F1AFA263}">
          <p14:sldIdLst>
            <p14:sldId id="259"/>
            <p14:sldId id="260"/>
            <p14:sldId id="262"/>
            <p14:sldId id="263"/>
          </p14:sldIdLst>
        </p14:section>
        <p14:section name="What of Microservices" id="{0626D364-DB10-41B3-BA06-C55CA26F53DE}">
          <p14:sldIdLst>
            <p14:sldId id="261"/>
            <p14:sldId id="264"/>
            <p14:sldId id="266"/>
            <p14:sldId id="267"/>
          </p14:sldIdLst>
        </p14:section>
        <p14:section name="Implementing with NGINX" id="{3EB565D7-FC95-416D-836F-EF0C1F38F3C6}">
          <p14:sldIdLst>
            <p14:sldId id="270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300"/>
    <a:srgbClr val="ACCA9E"/>
    <a:srgbClr val="74B14E"/>
    <a:srgbClr val="659C3F"/>
    <a:srgbClr val="86B96A"/>
    <a:srgbClr val="99C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cs.wustl.edu/~schmidt/POSA/POSA2/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Fundamental_theorem_of_software_engineering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cs.wustl.edu/~schmidt/POSA/POSA2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98375-D15A-4BC4-892E-9A6AE2AFA55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DE6D88-04A2-49D5-B796-7689E35AE872}">
      <dgm:prSet/>
      <dgm:spPr>
        <a:solidFill>
          <a:srgbClr val="009900">
            <a:alpha val="60000"/>
          </a:srgbClr>
        </a:solidFill>
      </dgm:spPr>
      <dgm:t>
        <a:bodyPr/>
        <a:lstStyle/>
        <a:p>
          <a:r>
            <a:rPr lang="en-US" dirty="0"/>
            <a:t>2002</a:t>
          </a:r>
        </a:p>
      </dgm:t>
    </dgm:pt>
    <dgm:pt modelId="{23BF7361-80C5-43DF-84EB-60338ED25B3E}" type="parTrans" cxnId="{272A6F0B-4E51-427E-BE90-A58D2979BF18}">
      <dgm:prSet/>
      <dgm:spPr/>
      <dgm:t>
        <a:bodyPr/>
        <a:lstStyle/>
        <a:p>
          <a:endParaRPr lang="en-US"/>
        </a:p>
      </dgm:t>
    </dgm:pt>
    <dgm:pt modelId="{3CCF49FE-38CD-4C38-BAD6-7057E74B2C44}" type="sibTrans" cxnId="{272A6F0B-4E51-427E-BE90-A58D2979BF18}">
      <dgm:prSet/>
      <dgm:spPr/>
      <dgm:t>
        <a:bodyPr/>
        <a:lstStyle/>
        <a:p>
          <a:endParaRPr lang="en-US"/>
        </a:p>
      </dgm:t>
    </dgm:pt>
    <dgm:pt modelId="{438210C1-9D2F-4104-AA80-E812A0025171}">
      <dgm:prSet/>
      <dgm:spPr/>
      <dgm:t>
        <a:bodyPr/>
        <a:lstStyle/>
        <a:p>
          <a:r>
            <a:rPr lang="en-US" dirty="0"/>
            <a:t>Private project by Igor Sysoev</a:t>
          </a:r>
        </a:p>
      </dgm:t>
    </dgm:pt>
    <dgm:pt modelId="{FF13BC18-22D6-4BE8-B265-037131A8BAA0}" type="parTrans" cxnId="{1ECDE986-726B-46EA-8F8D-2055C6745D67}">
      <dgm:prSet/>
      <dgm:spPr/>
      <dgm:t>
        <a:bodyPr/>
        <a:lstStyle/>
        <a:p>
          <a:endParaRPr lang="en-US"/>
        </a:p>
      </dgm:t>
    </dgm:pt>
    <dgm:pt modelId="{F6A4AE4B-EE56-4BD8-AF72-42EFA9B849CF}" type="sibTrans" cxnId="{1ECDE986-726B-46EA-8F8D-2055C6745D67}">
      <dgm:prSet/>
      <dgm:spPr/>
      <dgm:t>
        <a:bodyPr/>
        <a:lstStyle/>
        <a:p>
          <a:endParaRPr lang="en-US"/>
        </a:p>
      </dgm:t>
    </dgm:pt>
    <dgm:pt modelId="{018EF147-01F6-4634-8192-6BEC8B1621F3}">
      <dgm:prSet/>
      <dgm:spPr>
        <a:solidFill>
          <a:srgbClr val="009900">
            <a:alpha val="70000"/>
          </a:srgbClr>
        </a:solidFill>
      </dgm:spPr>
      <dgm:t>
        <a:bodyPr/>
        <a:lstStyle/>
        <a:p>
          <a:r>
            <a:rPr lang="en-US"/>
            <a:t>2004</a:t>
          </a:r>
        </a:p>
      </dgm:t>
    </dgm:pt>
    <dgm:pt modelId="{195EF582-E92C-49F0-88B2-362049E5F1D6}" type="parTrans" cxnId="{74FC3F50-D45C-4070-AFC4-D4743CFEAAFB}">
      <dgm:prSet/>
      <dgm:spPr/>
      <dgm:t>
        <a:bodyPr/>
        <a:lstStyle/>
        <a:p>
          <a:endParaRPr lang="en-US"/>
        </a:p>
      </dgm:t>
    </dgm:pt>
    <dgm:pt modelId="{0D7CE3FB-77BD-4A57-A7F0-94C0DD116D10}" type="sibTrans" cxnId="{74FC3F50-D45C-4070-AFC4-D4743CFEAAFB}">
      <dgm:prSet/>
      <dgm:spPr/>
      <dgm:t>
        <a:bodyPr/>
        <a:lstStyle/>
        <a:p>
          <a:endParaRPr lang="en-US"/>
        </a:p>
      </dgm:t>
    </dgm:pt>
    <dgm:pt modelId="{F32819D2-DF7D-48E3-B348-7A85DA3A135D}">
      <dgm:prSet/>
      <dgm:spPr/>
      <dgm:t>
        <a:bodyPr/>
        <a:lstStyle/>
        <a:p>
          <a:r>
            <a:rPr lang="en-US" dirty="0"/>
            <a:t>Released</a:t>
          </a:r>
        </a:p>
      </dgm:t>
    </dgm:pt>
    <dgm:pt modelId="{69AF10EE-1040-46D4-BB8B-3615C847E9BB}" type="parTrans" cxnId="{49DC4FA1-3130-4231-9D61-A736B00ABEAD}">
      <dgm:prSet/>
      <dgm:spPr/>
      <dgm:t>
        <a:bodyPr/>
        <a:lstStyle/>
        <a:p>
          <a:endParaRPr lang="en-US"/>
        </a:p>
      </dgm:t>
    </dgm:pt>
    <dgm:pt modelId="{1A083A09-AA33-4A16-A0F3-C6B5DEFAAC43}" type="sibTrans" cxnId="{49DC4FA1-3130-4231-9D61-A736B00ABEAD}">
      <dgm:prSet/>
      <dgm:spPr/>
      <dgm:t>
        <a:bodyPr/>
        <a:lstStyle/>
        <a:p>
          <a:endParaRPr lang="en-US"/>
        </a:p>
      </dgm:t>
    </dgm:pt>
    <dgm:pt modelId="{46825662-B893-425E-A309-AC44D144DE2B}">
      <dgm:prSet/>
      <dgm:spPr/>
      <dgm:t>
        <a:bodyPr/>
        <a:lstStyle/>
        <a:p>
          <a:r>
            <a:rPr lang="en-US" dirty="0"/>
            <a:t>Proxying</a:t>
          </a:r>
        </a:p>
      </dgm:t>
    </dgm:pt>
    <dgm:pt modelId="{3CA1127C-21E5-434C-9F07-74FF028E5D46}" type="parTrans" cxnId="{2AF3A36C-C275-40E9-91C8-0479CE653141}">
      <dgm:prSet/>
      <dgm:spPr/>
      <dgm:t>
        <a:bodyPr/>
        <a:lstStyle/>
        <a:p>
          <a:endParaRPr lang="en-US"/>
        </a:p>
      </dgm:t>
    </dgm:pt>
    <dgm:pt modelId="{1AB138D9-505E-404D-919C-E99C86C43858}" type="sibTrans" cxnId="{2AF3A36C-C275-40E9-91C8-0479CE653141}">
      <dgm:prSet/>
      <dgm:spPr/>
      <dgm:t>
        <a:bodyPr/>
        <a:lstStyle/>
        <a:p>
          <a:endParaRPr lang="en-US"/>
        </a:p>
      </dgm:t>
    </dgm:pt>
    <dgm:pt modelId="{3570FFD0-9F5B-438E-8697-622BAC172912}">
      <dgm:prSet/>
      <dgm:spPr/>
      <dgm:t>
        <a:bodyPr/>
        <a:lstStyle/>
        <a:p>
          <a:r>
            <a:rPr lang="en-US"/>
            <a:t>SSL</a:t>
          </a:r>
        </a:p>
      </dgm:t>
    </dgm:pt>
    <dgm:pt modelId="{3A00ECB5-D407-4DF9-A768-F811C7B880BC}" type="parTrans" cxnId="{B3471541-FE3A-4DB9-ABE9-8B51CAB418B7}">
      <dgm:prSet/>
      <dgm:spPr/>
      <dgm:t>
        <a:bodyPr/>
        <a:lstStyle/>
        <a:p>
          <a:endParaRPr lang="en-US"/>
        </a:p>
      </dgm:t>
    </dgm:pt>
    <dgm:pt modelId="{EEFD4F63-DBEA-48EF-ACDF-4F0CAD159FBC}" type="sibTrans" cxnId="{B3471541-FE3A-4DB9-ABE9-8B51CAB418B7}">
      <dgm:prSet/>
      <dgm:spPr/>
      <dgm:t>
        <a:bodyPr/>
        <a:lstStyle/>
        <a:p>
          <a:endParaRPr lang="en-US"/>
        </a:p>
      </dgm:t>
    </dgm:pt>
    <dgm:pt modelId="{6335AB6E-0764-4807-808B-EB5EE6801856}">
      <dgm:prSet/>
      <dgm:spPr>
        <a:solidFill>
          <a:srgbClr val="009900">
            <a:alpha val="80000"/>
          </a:srgbClr>
        </a:solidFill>
      </dgm:spPr>
      <dgm:t>
        <a:bodyPr/>
        <a:lstStyle/>
        <a:p>
          <a:r>
            <a:rPr lang="en-US"/>
            <a:t>2005</a:t>
          </a:r>
        </a:p>
      </dgm:t>
    </dgm:pt>
    <dgm:pt modelId="{7A4C103D-392F-4965-A7D5-57E0FD42363E}" type="parTrans" cxnId="{305769F5-15C8-4ADB-AD6B-53855038BF96}">
      <dgm:prSet/>
      <dgm:spPr/>
      <dgm:t>
        <a:bodyPr/>
        <a:lstStyle/>
        <a:p>
          <a:endParaRPr lang="en-US"/>
        </a:p>
      </dgm:t>
    </dgm:pt>
    <dgm:pt modelId="{60456CEA-3985-4CA4-BED1-C8131F7C393C}" type="sibTrans" cxnId="{305769F5-15C8-4ADB-AD6B-53855038BF96}">
      <dgm:prSet/>
      <dgm:spPr/>
      <dgm:t>
        <a:bodyPr/>
        <a:lstStyle/>
        <a:p>
          <a:endParaRPr lang="en-US"/>
        </a:p>
      </dgm:t>
    </dgm:pt>
    <dgm:pt modelId="{77B212B0-DC42-403D-AF31-5E396525ED33}">
      <dgm:prSet/>
      <dgm:spPr/>
      <dgm:t>
        <a:bodyPr/>
        <a:lstStyle/>
        <a:p>
          <a:r>
            <a:rPr lang="en-US"/>
            <a:t>Caching</a:t>
          </a:r>
        </a:p>
      </dgm:t>
    </dgm:pt>
    <dgm:pt modelId="{7FBBCBC2-EEA9-475B-8314-93BD1BAB71FE}" type="parTrans" cxnId="{0011DC37-5FD4-4E06-958B-C12711BC5101}">
      <dgm:prSet/>
      <dgm:spPr/>
      <dgm:t>
        <a:bodyPr/>
        <a:lstStyle/>
        <a:p>
          <a:endParaRPr lang="en-US"/>
        </a:p>
      </dgm:t>
    </dgm:pt>
    <dgm:pt modelId="{F64EA81F-008F-4407-8450-E86991E3FC24}" type="sibTrans" cxnId="{0011DC37-5FD4-4E06-958B-C12711BC5101}">
      <dgm:prSet/>
      <dgm:spPr/>
      <dgm:t>
        <a:bodyPr/>
        <a:lstStyle/>
        <a:p>
          <a:endParaRPr lang="en-US"/>
        </a:p>
      </dgm:t>
    </dgm:pt>
    <dgm:pt modelId="{8AF131E4-1E45-428E-9935-B7E89BFC5F61}">
      <dgm:prSet/>
      <dgm:spPr/>
      <dgm:t>
        <a:bodyPr/>
        <a:lstStyle/>
        <a:p>
          <a:r>
            <a:rPr lang="en-US"/>
            <a:t>FastCGI</a:t>
          </a:r>
        </a:p>
      </dgm:t>
    </dgm:pt>
    <dgm:pt modelId="{2D9E6CF4-D238-4AAE-AEBF-FCA6B3EE46DF}" type="parTrans" cxnId="{B24A5FE9-3D6D-41C4-846F-02B76367D3EB}">
      <dgm:prSet/>
      <dgm:spPr/>
      <dgm:t>
        <a:bodyPr/>
        <a:lstStyle/>
        <a:p>
          <a:endParaRPr lang="en-US"/>
        </a:p>
      </dgm:t>
    </dgm:pt>
    <dgm:pt modelId="{25E22972-3591-477B-B4DD-CA62BE293826}" type="sibTrans" cxnId="{B24A5FE9-3D6D-41C4-846F-02B76367D3EB}">
      <dgm:prSet/>
      <dgm:spPr/>
      <dgm:t>
        <a:bodyPr/>
        <a:lstStyle/>
        <a:p>
          <a:endParaRPr lang="en-US"/>
        </a:p>
      </dgm:t>
    </dgm:pt>
    <dgm:pt modelId="{611DAB62-53F9-450C-8136-4DAC28E70557}">
      <dgm:prSet/>
      <dgm:spPr/>
      <dgm:t>
        <a:bodyPr/>
        <a:lstStyle/>
        <a:p>
          <a:r>
            <a:rPr lang="en-US"/>
            <a:t>Proxying</a:t>
          </a:r>
        </a:p>
      </dgm:t>
    </dgm:pt>
    <dgm:pt modelId="{56A9076E-BA5B-4B37-B1AD-28DEA4DD5074}" type="parTrans" cxnId="{5844BDD5-4354-4607-B31E-D95244A550BF}">
      <dgm:prSet/>
      <dgm:spPr/>
      <dgm:t>
        <a:bodyPr/>
        <a:lstStyle/>
        <a:p>
          <a:endParaRPr lang="en-US"/>
        </a:p>
      </dgm:t>
    </dgm:pt>
    <dgm:pt modelId="{742D1EE4-14F0-4ED2-A1BF-83BB3F783C69}" type="sibTrans" cxnId="{5844BDD5-4354-4607-B31E-D95244A550BF}">
      <dgm:prSet/>
      <dgm:spPr/>
      <dgm:t>
        <a:bodyPr/>
        <a:lstStyle/>
        <a:p>
          <a:endParaRPr lang="en-US"/>
        </a:p>
      </dgm:t>
    </dgm:pt>
    <dgm:pt modelId="{1F8FE79B-E8CD-4C85-9455-9DE4B79123EC}">
      <dgm:prSet/>
      <dgm:spPr/>
      <dgm:t>
        <a:bodyPr/>
        <a:lstStyle/>
        <a:p>
          <a:r>
            <a:rPr lang="en-US" dirty="0"/>
            <a:t>SSI</a:t>
          </a:r>
        </a:p>
      </dgm:t>
    </dgm:pt>
    <dgm:pt modelId="{1A337CEE-3AF3-4E4C-99A0-1F5379688379}" type="parTrans" cxnId="{A0406916-09F1-42A7-83F5-FE1EC23AC486}">
      <dgm:prSet/>
      <dgm:spPr/>
      <dgm:t>
        <a:bodyPr/>
        <a:lstStyle/>
        <a:p>
          <a:endParaRPr lang="en-US"/>
        </a:p>
      </dgm:t>
    </dgm:pt>
    <dgm:pt modelId="{F90C0551-F4A0-4E6E-8B3B-E9C81E829090}" type="sibTrans" cxnId="{A0406916-09F1-42A7-83F5-FE1EC23AC486}">
      <dgm:prSet/>
      <dgm:spPr/>
      <dgm:t>
        <a:bodyPr/>
        <a:lstStyle/>
        <a:p>
          <a:endParaRPr lang="en-US"/>
        </a:p>
      </dgm:t>
    </dgm:pt>
    <dgm:pt modelId="{39D20CF8-9231-4A6B-B989-EDC1030248E7}">
      <dgm:prSet/>
      <dgm:spPr/>
      <dgm:t>
        <a:bodyPr/>
        <a:lstStyle/>
        <a:p>
          <a:r>
            <a:rPr lang="en-US"/>
            <a:t>SSL</a:t>
          </a:r>
        </a:p>
      </dgm:t>
    </dgm:pt>
    <dgm:pt modelId="{0019F33A-4620-4F70-B73B-9C305E0CF7FC}" type="parTrans" cxnId="{13F27438-62B2-4236-9011-60FD496DEAA1}">
      <dgm:prSet/>
      <dgm:spPr/>
      <dgm:t>
        <a:bodyPr/>
        <a:lstStyle/>
        <a:p>
          <a:endParaRPr lang="en-US"/>
        </a:p>
      </dgm:t>
    </dgm:pt>
    <dgm:pt modelId="{0B647C7A-1E9F-49C7-BA8C-73FC8454294F}" type="sibTrans" cxnId="{13F27438-62B2-4236-9011-60FD496DEAA1}">
      <dgm:prSet/>
      <dgm:spPr/>
      <dgm:t>
        <a:bodyPr/>
        <a:lstStyle/>
        <a:p>
          <a:endParaRPr lang="en-US"/>
        </a:p>
      </dgm:t>
    </dgm:pt>
    <dgm:pt modelId="{84282BA2-34AC-4DDF-88B8-83A2998F53A3}">
      <dgm:prSet/>
      <dgm:spPr>
        <a:solidFill>
          <a:srgbClr val="009900">
            <a:alpha val="90000"/>
          </a:srgbClr>
        </a:solidFill>
      </dgm:spPr>
      <dgm:t>
        <a:bodyPr/>
        <a:lstStyle/>
        <a:p>
          <a:r>
            <a:rPr lang="en-US"/>
            <a:t>2006</a:t>
          </a:r>
        </a:p>
      </dgm:t>
    </dgm:pt>
    <dgm:pt modelId="{BC0E694C-5ABA-43C1-9689-C66A1097E87C}" type="parTrans" cxnId="{DEB897A4-82D5-48BC-9430-E796BA87050D}">
      <dgm:prSet/>
      <dgm:spPr/>
      <dgm:t>
        <a:bodyPr/>
        <a:lstStyle/>
        <a:p>
          <a:endParaRPr lang="en-US"/>
        </a:p>
      </dgm:t>
    </dgm:pt>
    <dgm:pt modelId="{F1EFD665-0069-4AEE-B8CC-AFD5A3E394C7}" type="sibTrans" cxnId="{DEB897A4-82D5-48BC-9430-E796BA87050D}">
      <dgm:prSet/>
      <dgm:spPr/>
      <dgm:t>
        <a:bodyPr/>
        <a:lstStyle/>
        <a:p>
          <a:endParaRPr lang="en-US"/>
        </a:p>
      </dgm:t>
    </dgm:pt>
    <dgm:pt modelId="{78C782F9-FD98-46E5-B903-8413AAD30963}">
      <dgm:prSet/>
      <dgm:spPr/>
      <dgm:t>
        <a:bodyPr/>
        <a:lstStyle/>
        <a:p>
          <a:r>
            <a:rPr lang="en-US"/>
            <a:t>Caching</a:t>
          </a:r>
        </a:p>
      </dgm:t>
    </dgm:pt>
    <dgm:pt modelId="{419CB6C7-E732-4DC4-A28F-1D39635F7982}" type="parTrans" cxnId="{C4C8D06A-94AD-411C-ADB2-E19E3E489257}">
      <dgm:prSet/>
      <dgm:spPr/>
      <dgm:t>
        <a:bodyPr/>
        <a:lstStyle/>
        <a:p>
          <a:endParaRPr lang="en-US"/>
        </a:p>
      </dgm:t>
    </dgm:pt>
    <dgm:pt modelId="{F4793A3A-1952-4633-8EE6-045CD282AFD5}" type="sibTrans" cxnId="{C4C8D06A-94AD-411C-ADB2-E19E3E489257}">
      <dgm:prSet/>
      <dgm:spPr/>
      <dgm:t>
        <a:bodyPr/>
        <a:lstStyle/>
        <a:p>
          <a:endParaRPr lang="en-US"/>
        </a:p>
      </dgm:t>
    </dgm:pt>
    <dgm:pt modelId="{2D7AC616-69BB-44A7-9722-E91708AF5E51}">
      <dgm:prSet/>
      <dgm:spPr/>
      <dgm:t>
        <a:bodyPr/>
        <a:lstStyle/>
        <a:p>
          <a:r>
            <a:rPr lang="en-US"/>
            <a:t>Performance</a:t>
          </a:r>
        </a:p>
      </dgm:t>
    </dgm:pt>
    <dgm:pt modelId="{A336037B-BD5D-40DD-9F81-A63608C8C256}" type="parTrans" cxnId="{1DBAA52E-7854-4B49-A25D-4DAADE989254}">
      <dgm:prSet/>
      <dgm:spPr/>
      <dgm:t>
        <a:bodyPr/>
        <a:lstStyle/>
        <a:p>
          <a:endParaRPr lang="en-US"/>
        </a:p>
      </dgm:t>
    </dgm:pt>
    <dgm:pt modelId="{C6E478E0-CACF-41CE-8A63-C0E23CC48E05}" type="sibTrans" cxnId="{1DBAA52E-7854-4B49-A25D-4DAADE989254}">
      <dgm:prSet/>
      <dgm:spPr/>
      <dgm:t>
        <a:bodyPr/>
        <a:lstStyle/>
        <a:p>
          <a:endParaRPr lang="en-US"/>
        </a:p>
      </dgm:t>
    </dgm:pt>
    <dgm:pt modelId="{73F49FF4-E07D-46BD-BC78-C25476FECFED}">
      <dgm:prSet/>
      <dgm:spPr/>
      <dgm:t>
        <a:bodyPr/>
        <a:lstStyle/>
        <a:p>
          <a:r>
            <a:rPr lang="en-US" dirty="0"/>
            <a:t>Perl</a:t>
          </a:r>
        </a:p>
      </dgm:t>
    </dgm:pt>
    <dgm:pt modelId="{438B8A81-0BCD-4CD6-B35C-0A395FEBAE5A}" type="parTrans" cxnId="{1C76FD7B-0240-48D3-ADBA-1E63F25D1025}">
      <dgm:prSet/>
      <dgm:spPr/>
      <dgm:t>
        <a:bodyPr/>
        <a:lstStyle/>
        <a:p>
          <a:endParaRPr lang="en-US"/>
        </a:p>
      </dgm:t>
    </dgm:pt>
    <dgm:pt modelId="{B9D01CEF-CA87-4078-BAFC-F9652264D212}" type="sibTrans" cxnId="{1C76FD7B-0240-48D3-ADBA-1E63F25D1025}">
      <dgm:prSet/>
      <dgm:spPr/>
      <dgm:t>
        <a:bodyPr/>
        <a:lstStyle/>
        <a:p>
          <a:endParaRPr lang="en-US"/>
        </a:p>
      </dgm:t>
    </dgm:pt>
    <dgm:pt modelId="{9E617999-B7DF-4F14-88EB-C6512D1768D0}">
      <dgm:prSet/>
      <dgm:spPr/>
      <dgm:t>
        <a:bodyPr/>
        <a:lstStyle/>
        <a:p>
          <a:r>
            <a:rPr lang="en-US"/>
            <a:t>Proxying</a:t>
          </a:r>
        </a:p>
      </dgm:t>
    </dgm:pt>
    <dgm:pt modelId="{BAAD8650-6C4B-4196-8B48-55792F2A60B7}" type="parTrans" cxnId="{CE2072D4-94F9-4276-851D-7C88553C7FEC}">
      <dgm:prSet/>
      <dgm:spPr/>
      <dgm:t>
        <a:bodyPr/>
        <a:lstStyle/>
        <a:p>
          <a:endParaRPr lang="en-US"/>
        </a:p>
      </dgm:t>
    </dgm:pt>
    <dgm:pt modelId="{271733AE-DBAD-4C7D-B942-6D67EE15FE89}" type="sibTrans" cxnId="{CE2072D4-94F9-4276-851D-7C88553C7FEC}">
      <dgm:prSet/>
      <dgm:spPr/>
      <dgm:t>
        <a:bodyPr/>
        <a:lstStyle/>
        <a:p>
          <a:endParaRPr lang="en-US"/>
        </a:p>
      </dgm:t>
    </dgm:pt>
    <dgm:pt modelId="{D2B221E1-C0D2-45BF-8222-CDDD73594675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1BA2595F-A7DC-4A10-AF74-BF5638DDFFB1}" type="parTrans" cxnId="{0C5F11FC-B924-451D-9485-7F35C106AABD}">
      <dgm:prSet/>
      <dgm:spPr/>
      <dgm:t>
        <a:bodyPr/>
        <a:lstStyle/>
        <a:p>
          <a:endParaRPr lang="en-US"/>
        </a:p>
      </dgm:t>
    </dgm:pt>
    <dgm:pt modelId="{B40AAA7D-44DA-4892-9CFE-C5D26D728157}" type="sibTrans" cxnId="{0C5F11FC-B924-451D-9485-7F35C106AABD}">
      <dgm:prSet/>
      <dgm:spPr/>
      <dgm:t>
        <a:bodyPr/>
        <a:lstStyle/>
        <a:p>
          <a:endParaRPr lang="en-US"/>
        </a:p>
      </dgm:t>
    </dgm:pt>
    <dgm:pt modelId="{E08DE3AE-603F-456C-8E89-4C9A2172C9DA}">
      <dgm:prSet/>
      <dgm:spPr/>
      <dgm:t>
        <a:bodyPr/>
        <a:lstStyle/>
        <a:p>
          <a:r>
            <a:rPr lang="en-US"/>
            <a:t>Stability</a:t>
          </a:r>
        </a:p>
      </dgm:t>
    </dgm:pt>
    <dgm:pt modelId="{93FB6870-733E-412F-8C1E-8A6C37648502}" type="parTrans" cxnId="{CFDCAFFC-C395-411B-8BA1-6A5308D8024D}">
      <dgm:prSet/>
      <dgm:spPr/>
      <dgm:t>
        <a:bodyPr/>
        <a:lstStyle/>
        <a:p>
          <a:endParaRPr lang="en-US"/>
        </a:p>
      </dgm:t>
    </dgm:pt>
    <dgm:pt modelId="{3C09ED3A-BC3E-446C-8455-DACE65A9B817}" type="sibTrans" cxnId="{CFDCAFFC-C395-411B-8BA1-6A5308D8024D}">
      <dgm:prSet/>
      <dgm:spPr/>
      <dgm:t>
        <a:bodyPr/>
        <a:lstStyle/>
        <a:p>
          <a:endParaRPr lang="en-US"/>
        </a:p>
      </dgm:t>
    </dgm:pt>
    <dgm:pt modelId="{ECE0473C-B067-4814-9C5B-C6A453FA02EC}">
      <dgm:prSet/>
      <dgm:spPr/>
      <dgm:t>
        <a:bodyPr/>
        <a:lstStyle/>
        <a:p>
          <a:r>
            <a:rPr lang="en-US"/>
            <a:t>Portability</a:t>
          </a:r>
        </a:p>
      </dgm:t>
    </dgm:pt>
    <dgm:pt modelId="{2D9AE95B-FD7D-4F1C-AA65-B5C8729FE260}" type="parTrans" cxnId="{30E65A87-9E9B-451C-ABAC-1678EA6BE935}">
      <dgm:prSet/>
      <dgm:spPr/>
      <dgm:t>
        <a:bodyPr/>
        <a:lstStyle/>
        <a:p>
          <a:endParaRPr lang="en-US"/>
        </a:p>
      </dgm:t>
    </dgm:pt>
    <dgm:pt modelId="{A06B897F-4F30-4819-A666-9175F83F2F1A}" type="sibTrans" cxnId="{30E65A87-9E9B-451C-ABAC-1678EA6BE935}">
      <dgm:prSet/>
      <dgm:spPr/>
      <dgm:t>
        <a:bodyPr/>
        <a:lstStyle/>
        <a:p>
          <a:endParaRPr lang="en-US"/>
        </a:p>
      </dgm:t>
    </dgm:pt>
    <dgm:pt modelId="{2145F4DD-51D6-4425-9953-AFD28509E518}">
      <dgm:prSet/>
      <dgm:spPr/>
      <dgm:t>
        <a:bodyPr/>
        <a:lstStyle/>
        <a:p>
          <a:r>
            <a:rPr lang="en-US"/>
            <a:t>Performance</a:t>
          </a:r>
        </a:p>
      </dgm:t>
    </dgm:pt>
    <dgm:pt modelId="{007B5A75-BAF2-48B5-A97C-320FE06B95E5}" type="parTrans" cxnId="{3BD525E4-1ACC-473C-A692-EF60C1A8BF44}">
      <dgm:prSet/>
      <dgm:spPr/>
      <dgm:t>
        <a:bodyPr/>
        <a:lstStyle/>
        <a:p>
          <a:endParaRPr lang="en-US"/>
        </a:p>
      </dgm:t>
    </dgm:pt>
    <dgm:pt modelId="{1214E918-0AAD-468F-953A-0D026E4469FC}" type="sibTrans" cxnId="{3BD525E4-1ACC-473C-A692-EF60C1A8BF44}">
      <dgm:prSet/>
      <dgm:spPr/>
      <dgm:t>
        <a:bodyPr/>
        <a:lstStyle/>
        <a:p>
          <a:endParaRPr lang="en-US"/>
        </a:p>
      </dgm:t>
    </dgm:pt>
    <dgm:pt modelId="{EDF94C4B-891C-4AFD-90B2-0FA8E6E65704}">
      <dgm:prSet/>
      <dgm:spPr/>
      <dgm:t>
        <a:bodyPr/>
        <a:lstStyle/>
        <a:p>
          <a:r>
            <a:rPr lang="en-US"/>
            <a:t>Proxying</a:t>
          </a:r>
        </a:p>
      </dgm:t>
    </dgm:pt>
    <dgm:pt modelId="{DFF08C46-B5A9-4F6A-B88E-F621708F9D57}" type="parTrans" cxnId="{393E8BBF-E415-42F2-BCBE-A5451F43B0AF}">
      <dgm:prSet/>
      <dgm:spPr/>
      <dgm:t>
        <a:bodyPr/>
        <a:lstStyle/>
        <a:p>
          <a:endParaRPr lang="en-US"/>
        </a:p>
      </dgm:t>
    </dgm:pt>
    <dgm:pt modelId="{94918599-0CD0-474A-BB06-EA4DEC61235A}" type="sibTrans" cxnId="{393E8BBF-E415-42F2-BCBE-A5451F43B0AF}">
      <dgm:prSet/>
      <dgm:spPr/>
      <dgm:t>
        <a:bodyPr/>
        <a:lstStyle/>
        <a:p>
          <a:endParaRPr lang="en-US"/>
        </a:p>
      </dgm:t>
    </dgm:pt>
    <dgm:pt modelId="{F3B35A96-05A0-46FC-BA20-15DB7EB755B3}" type="pres">
      <dgm:prSet presAssocID="{32998375-D15A-4BC4-892E-9A6AE2AFA5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4A9ABB-2525-488E-8E01-E8443D0626AF}" type="pres">
      <dgm:prSet presAssocID="{68DE6D88-04A2-49D5-B796-7689E35AE872}" presName="composite" presStyleCnt="0"/>
      <dgm:spPr/>
    </dgm:pt>
    <dgm:pt modelId="{1627EC6B-F153-4D27-9E10-9BCE4926C1E7}" type="pres">
      <dgm:prSet presAssocID="{68DE6D88-04A2-49D5-B796-7689E35AE872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B729B-2350-4B62-A776-9F5CDFF204DD}" type="pres">
      <dgm:prSet presAssocID="{68DE6D88-04A2-49D5-B796-7689E35AE872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5E1069-2848-4723-9F87-DFA9D32256E6}" type="pres">
      <dgm:prSet presAssocID="{3CCF49FE-38CD-4C38-BAD6-7057E74B2C44}" presName="space" presStyleCnt="0"/>
      <dgm:spPr/>
    </dgm:pt>
    <dgm:pt modelId="{B30ADF5B-A050-4951-B962-B7E3A334B946}" type="pres">
      <dgm:prSet presAssocID="{018EF147-01F6-4634-8192-6BEC8B1621F3}" presName="composite" presStyleCnt="0"/>
      <dgm:spPr/>
    </dgm:pt>
    <dgm:pt modelId="{C41001BC-6889-4AF2-96DA-BC93E107F2E3}" type="pres">
      <dgm:prSet presAssocID="{018EF147-01F6-4634-8192-6BEC8B1621F3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16A8D-1025-4A7F-91FB-C550F4FF574B}" type="pres">
      <dgm:prSet presAssocID="{018EF147-01F6-4634-8192-6BEC8B1621F3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BE8C5-C12D-4321-BBC7-37240DE63C03}" type="pres">
      <dgm:prSet presAssocID="{0D7CE3FB-77BD-4A57-A7F0-94C0DD116D10}" presName="space" presStyleCnt="0"/>
      <dgm:spPr/>
    </dgm:pt>
    <dgm:pt modelId="{8120718B-7FE0-4A2E-AF35-0C8400D6C0EC}" type="pres">
      <dgm:prSet presAssocID="{6335AB6E-0764-4807-808B-EB5EE6801856}" presName="composite" presStyleCnt="0"/>
      <dgm:spPr/>
    </dgm:pt>
    <dgm:pt modelId="{10783724-3F34-4754-86D4-6732399E80F8}" type="pres">
      <dgm:prSet presAssocID="{6335AB6E-0764-4807-808B-EB5EE6801856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22DCD-5BDA-4622-8801-F57712FC5747}" type="pres">
      <dgm:prSet presAssocID="{6335AB6E-0764-4807-808B-EB5EE6801856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AEAB7-78EE-4746-B0FA-C7FB243F2376}" type="pres">
      <dgm:prSet presAssocID="{60456CEA-3985-4CA4-BED1-C8131F7C393C}" presName="space" presStyleCnt="0"/>
      <dgm:spPr/>
    </dgm:pt>
    <dgm:pt modelId="{9F1DA005-C968-49E4-9956-C522E18A90B1}" type="pres">
      <dgm:prSet presAssocID="{84282BA2-34AC-4DDF-88B8-83A2998F53A3}" presName="composite" presStyleCnt="0"/>
      <dgm:spPr/>
    </dgm:pt>
    <dgm:pt modelId="{59CE589D-CE7F-451D-B8CB-BF46CC65DC71}" type="pres">
      <dgm:prSet presAssocID="{84282BA2-34AC-4DDF-88B8-83A2998F53A3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1C3B0-BA77-4ECC-8EB0-0D07D3E03FE0}" type="pres">
      <dgm:prSet presAssocID="{84282BA2-34AC-4DDF-88B8-83A2998F53A3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CFFCC-F2F7-46C0-BA3F-4CD9A277C415}" type="pres">
      <dgm:prSet presAssocID="{F1EFD665-0069-4AEE-B8CC-AFD5A3E394C7}" presName="space" presStyleCnt="0"/>
      <dgm:spPr/>
    </dgm:pt>
    <dgm:pt modelId="{253AE1C4-7EB8-4367-B5F6-EC2185764EEA}" type="pres">
      <dgm:prSet presAssocID="{D2B221E1-C0D2-45BF-8222-CDDD73594675}" presName="composite" presStyleCnt="0"/>
      <dgm:spPr/>
    </dgm:pt>
    <dgm:pt modelId="{9A8208C1-2047-42D6-BF98-0EB6F1B77095}" type="pres">
      <dgm:prSet presAssocID="{D2B221E1-C0D2-45BF-8222-CDDD73594675}" presName="par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1DBCA-9EC9-430A-8EF8-F0A278417308}" type="pres">
      <dgm:prSet presAssocID="{D2B221E1-C0D2-45BF-8222-CDDD73594675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2A6F0B-4E51-427E-BE90-A58D2979BF18}" srcId="{32998375-D15A-4BC4-892E-9A6AE2AFA557}" destId="{68DE6D88-04A2-49D5-B796-7689E35AE872}" srcOrd="0" destOrd="0" parTransId="{23BF7361-80C5-43DF-84EB-60338ED25B3E}" sibTransId="{3CCF49FE-38CD-4C38-BAD6-7057E74B2C44}"/>
    <dgm:cxn modelId="{C4C8D06A-94AD-411C-ADB2-E19E3E489257}" srcId="{84282BA2-34AC-4DDF-88B8-83A2998F53A3}" destId="{78C782F9-FD98-46E5-B903-8413AAD30963}" srcOrd="0" destOrd="0" parTransId="{419CB6C7-E732-4DC4-A28F-1D39635F7982}" sibTransId="{F4793A3A-1952-4633-8EE6-045CD282AFD5}"/>
    <dgm:cxn modelId="{49DC4FA1-3130-4231-9D61-A736B00ABEAD}" srcId="{018EF147-01F6-4634-8192-6BEC8B1621F3}" destId="{F32819D2-DF7D-48E3-B348-7A85DA3A135D}" srcOrd="0" destOrd="0" parTransId="{69AF10EE-1040-46D4-BB8B-3615C847E9BB}" sibTransId="{1A083A09-AA33-4A16-A0F3-C6B5DEFAAC43}"/>
    <dgm:cxn modelId="{393E8BBF-E415-42F2-BCBE-A5451F43B0AF}" srcId="{D2B221E1-C0D2-45BF-8222-CDDD73594675}" destId="{EDF94C4B-891C-4AFD-90B2-0FA8E6E65704}" srcOrd="3" destOrd="0" parTransId="{DFF08C46-B5A9-4F6A-B88E-F621708F9D57}" sibTransId="{94918599-0CD0-474A-BB06-EA4DEC61235A}"/>
    <dgm:cxn modelId="{39CFFF17-4A65-45ED-94AD-9D6EFE84E524}" type="presOf" srcId="{78C782F9-FD98-46E5-B903-8413AAD30963}" destId="{2841C3B0-BA77-4ECC-8EB0-0D07D3E03FE0}" srcOrd="0" destOrd="0" presId="urn:microsoft.com/office/officeart/2005/8/layout/chevron1"/>
    <dgm:cxn modelId="{666095F7-84FF-41D2-8239-5405B212E2F1}" type="presOf" srcId="{2145F4DD-51D6-4425-9953-AFD28509E518}" destId="{CFF1DBCA-9EC9-430A-8EF8-F0A278417308}" srcOrd="0" destOrd="2" presId="urn:microsoft.com/office/officeart/2005/8/layout/chevron1"/>
    <dgm:cxn modelId="{1D54B24B-BF78-4F3E-8476-BA589CEBBB5A}" type="presOf" srcId="{EDF94C4B-891C-4AFD-90B2-0FA8E6E65704}" destId="{CFF1DBCA-9EC9-430A-8EF8-F0A278417308}" srcOrd="0" destOrd="3" presId="urn:microsoft.com/office/officeart/2005/8/layout/chevron1"/>
    <dgm:cxn modelId="{1DBAA52E-7854-4B49-A25D-4DAADE989254}" srcId="{84282BA2-34AC-4DDF-88B8-83A2998F53A3}" destId="{2D7AC616-69BB-44A7-9722-E91708AF5E51}" srcOrd="1" destOrd="0" parTransId="{A336037B-BD5D-40DD-9F81-A63608C8C256}" sibTransId="{C6E478E0-CACF-41CE-8A63-C0E23CC48E05}"/>
    <dgm:cxn modelId="{A97C8DF6-65D5-42FC-8373-A30A5F3DF117}" type="presOf" srcId="{E08DE3AE-603F-456C-8E89-4C9A2172C9DA}" destId="{CFF1DBCA-9EC9-430A-8EF8-F0A278417308}" srcOrd="0" destOrd="0" presId="urn:microsoft.com/office/officeart/2005/8/layout/chevron1"/>
    <dgm:cxn modelId="{82AEAE9E-49F6-4F84-97BF-C649DBEADFE0}" type="presOf" srcId="{68DE6D88-04A2-49D5-B796-7689E35AE872}" destId="{1627EC6B-F153-4D27-9E10-9BCE4926C1E7}" srcOrd="0" destOrd="0" presId="urn:microsoft.com/office/officeart/2005/8/layout/chevron1"/>
    <dgm:cxn modelId="{1ECDE986-726B-46EA-8F8D-2055C6745D67}" srcId="{68DE6D88-04A2-49D5-B796-7689E35AE872}" destId="{438210C1-9D2F-4104-AA80-E812A0025171}" srcOrd="0" destOrd="0" parTransId="{FF13BC18-22D6-4BE8-B265-037131A8BAA0}" sibTransId="{F6A4AE4B-EE56-4BD8-AF72-42EFA9B849CF}"/>
    <dgm:cxn modelId="{5C603306-E5BC-4FDB-A0EE-5ECFE7DF96C6}" type="presOf" srcId="{9E617999-B7DF-4F14-88EB-C6512D1768D0}" destId="{2841C3B0-BA77-4ECC-8EB0-0D07D3E03FE0}" srcOrd="0" destOrd="3" presId="urn:microsoft.com/office/officeart/2005/8/layout/chevron1"/>
    <dgm:cxn modelId="{5844BDD5-4354-4607-B31E-D95244A550BF}" srcId="{6335AB6E-0764-4807-808B-EB5EE6801856}" destId="{611DAB62-53F9-450C-8136-4DAC28E70557}" srcOrd="2" destOrd="0" parTransId="{56A9076E-BA5B-4B37-B1AD-28DEA4DD5074}" sibTransId="{742D1EE4-14F0-4ED2-A1BF-83BB3F783C69}"/>
    <dgm:cxn modelId="{844CA6BD-C5B1-4AF6-BA2E-C10BD0EB9275}" type="presOf" srcId="{32998375-D15A-4BC4-892E-9A6AE2AFA557}" destId="{F3B35A96-05A0-46FC-BA20-15DB7EB755B3}" srcOrd="0" destOrd="0" presId="urn:microsoft.com/office/officeart/2005/8/layout/chevron1"/>
    <dgm:cxn modelId="{B7188A54-75FF-4A33-8D18-F785C0C68FDB}" type="presOf" srcId="{D2B221E1-C0D2-45BF-8222-CDDD73594675}" destId="{9A8208C1-2047-42D6-BF98-0EB6F1B77095}" srcOrd="0" destOrd="0" presId="urn:microsoft.com/office/officeart/2005/8/layout/chevron1"/>
    <dgm:cxn modelId="{A0406916-09F1-42A7-83F5-FE1EC23AC486}" srcId="{6335AB6E-0764-4807-808B-EB5EE6801856}" destId="{1F8FE79B-E8CD-4C85-9455-9DE4B79123EC}" srcOrd="3" destOrd="0" parTransId="{1A337CEE-3AF3-4E4C-99A0-1F5379688379}" sibTransId="{F90C0551-F4A0-4E6E-8B3B-E9C81E829090}"/>
    <dgm:cxn modelId="{30E65A87-9E9B-451C-ABAC-1678EA6BE935}" srcId="{D2B221E1-C0D2-45BF-8222-CDDD73594675}" destId="{ECE0473C-B067-4814-9C5B-C6A453FA02EC}" srcOrd="1" destOrd="0" parTransId="{2D9AE95B-FD7D-4F1C-AA65-B5C8729FE260}" sibTransId="{A06B897F-4F30-4819-A666-9175F83F2F1A}"/>
    <dgm:cxn modelId="{B24A5FE9-3D6D-41C4-846F-02B76367D3EB}" srcId="{6335AB6E-0764-4807-808B-EB5EE6801856}" destId="{8AF131E4-1E45-428E-9935-B7E89BFC5F61}" srcOrd="1" destOrd="0" parTransId="{2D9E6CF4-D238-4AAE-AEBF-FCA6B3EE46DF}" sibTransId="{25E22972-3591-477B-B4DD-CA62BE293826}"/>
    <dgm:cxn modelId="{51936FC8-5B19-4999-ADDC-26496F5B6B75}" type="presOf" srcId="{73F49FF4-E07D-46BD-BC78-C25476FECFED}" destId="{2841C3B0-BA77-4ECC-8EB0-0D07D3E03FE0}" srcOrd="0" destOrd="2" presId="urn:microsoft.com/office/officeart/2005/8/layout/chevron1"/>
    <dgm:cxn modelId="{5317C6C6-5434-4E54-893A-84D68858F362}" type="presOf" srcId="{39D20CF8-9231-4A6B-B989-EDC1030248E7}" destId="{58122DCD-5BDA-4622-8801-F57712FC5747}" srcOrd="0" destOrd="4" presId="urn:microsoft.com/office/officeart/2005/8/layout/chevron1"/>
    <dgm:cxn modelId="{BE6E090E-DEE7-472B-B04D-FAADA91EFBAB}" type="presOf" srcId="{2D7AC616-69BB-44A7-9722-E91708AF5E51}" destId="{2841C3B0-BA77-4ECC-8EB0-0D07D3E03FE0}" srcOrd="0" destOrd="1" presId="urn:microsoft.com/office/officeart/2005/8/layout/chevron1"/>
    <dgm:cxn modelId="{EB1E482F-E243-476A-A184-6D0FFBA33BD8}" type="presOf" srcId="{6335AB6E-0764-4807-808B-EB5EE6801856}" destId="{10783724-3F34-4754-86D4-6732399E80F8}" srcOrd="0" destOrd="0" presId="urn:microsoft.com/office/officeart/2005/8/layout/chevron1"/>
    <dgm:cxn modelId="{C502707C-E236-40F1-9378-D71600D8BE02}" type="presOf" srcId="{1F8FE79B-E8CD-4C85-9455-9DE4B79123EC}" destId="{58122DCD-5BDA-4622-8801-F57712FC5747}" srcOrd="0" destOrd="3" presId="urn:microsoft.com/office/officeart/2005/8/layout/chevron1"/>
    <dgm:cxn modelId="{72649167-5036-49A2-82E5-B798428EF9D8}" type="presOf" srcId="{84282BA2-34AC-4DDF-88B8-83A2998F53A3}" destId="{59CE589D-CE7F-451D-B8CB-BF46CC65DC71}" srcOrd="0" destOrd="0" presId="urn:microsoft.com/office/officeart/2005/8/layout/chevron1"/>
    <dgm:cxn modelId="{660F9AF1-9ABA-4736-8DE0-350DAFADE860}" type="presOf" srcId="{F32819D2-DF7D-48E3-B348-7A85DA3A135D}" destId="{2A516A8D-1025-4A7F-91FB-C550F4FF574B}" srcOrd="0" destOrd="0" presId="urn:microsoft.com/office/officeart/2005/8/layout/chevron1"/>
    <dgm:cxn modelId="{C8DCA121-C3BA-4104-8B01-0AF4849FA051}" type="presOf" srcId="{77B212B0-DC42-403D-AF31-5E396525ED33}" destId="{58122DCD-5BDA-4622-8801-F57712FC5747}" srcOrd="0" destOrd="0" presId="urn:microsoft.com/office/officeart/2005/8/layout/chevron1"/>
    <dgm:cxn modelId="{2BB960FD-2425-4639-97D6-22AF2B024107}" type="presOf" srcId="{ECE0473C-B067-4814-9C5B-C6A453FA02EC}" destId="{CFF1DBCA-9EC9-430A-8EF8-F0A278417308}" srcOrd="0" destOrd="1" presId="urn:microsoft.com/office/officeart/2005/8/layout/chevron1"/>
    <dgm:cxn modelId="{535AA3A6-A16A-4D39-AA63-A5B2AB699FF7}" type="presOf" srcId="{438210C1-9D2F-4104-AA80-E812A0025171}" destId="{959B729B-2350-4B62-A776-9F5CDFF204DD}" srcOrd="0" destOrd="0" presId="urn:microsoft.com/office/officeart/2005/8/layout/chevron1"/>
    <dgm:cxn modelId="{0C5F11FC-B924-451D-9485-7F35C106AABD}" srcId="{32998375-D15A-4BC4-892E-9A6AE2AFA557}" destId="{D2B221E1-C0D2-45BF-8222-CDDD73594675}" srcOrd="4" destOrd="0" parTransId="{1BA2595F-A7DC-4A10-AF74-BF5638DDFFB1}" sibTransId="{B40AAA7D-44DA-4892-9CFE-C5D26D728157}"/>
    <dgm:cxn modelId="{CE2072D4-94F9-4276-851D-7C88553C7FEC}" srcId="{84282BA2-34AC-4DDF-88B8-83A2998F53A3}" destId="{9E617999-B7DF-4F14-88EB-C6512D1768D0}" srcOrd="3" destOrd="0" parTransId="{BAAD8650-6C4B-4196-8B48-55792F2A60B7}" sibTransId="{271733AE-DBAD-4C7D-B942-6D67EE15FE89}"/>
    <dgm:cxn modelId="{9CC43B9F-1AA1-4045-A843-0D75F74266F8}" type="presOf" srcId="{018EF147-01F6-4634-8192-6BEC8B1621F3}" destId="{C41001BC-6889-4AF2-96DA-BC93E107F2E3}" srcOrd="0" destOrd="0" presId="urn:microsoft.com/office/officeart/2005/8/layout/chevron1"/>
    <dgm:cxn modelId="{74FC3F50-D45C-4070-AFC4-D4743CFEAAFB}" srcId="{32998375-D15A-4BC4-892E-9A6AE2AFA557}" destId="{018EF147-01F6-4634-8192-6BEC8B1621F3}" srcOrd="1" destOrd="0" parTransId="{195EF582-E92C-49F0-88B2-362049E5F1D6}" sibTransId="{0D7CE3FB-77BD-4A57-A7F0-94C0DD116D10}"/>
    <dgm:cxn modelId="{0011DC37-5FD4-4E06-958B-C12711BC5101}" srcId="{6335AB6E-0764-4807-808B-EB5EE6801856}" destId="{77B212B0-DC42-403D-AF31-5E396525ED33}" srcOrd="0" destOrd="0" parTransId="{7FBBCBC2-EEA9-475B-8314-93BD1BAB71FE}" sibTransId="{F64EA81F-008F-4407-8450-E86991E3FC24}"/>
    <dgm:cxn modelId="{13F27438-62B2-4236-9011-60FD496DEAA1}" srcId="{6335AB6E-0764-4807-808B-EB5EE6801856}" destId="{39D20CF8-9231-4A6B-B989-EDC1030248E7}" srcOrd="4" destOrd="0" parTransId="{0019F33A-4620-4F70-B73B-9C305E0CF7FC}" sibTransId="{0B647C7A-1E9F-49C7-BA8C-73FC8454294F}"/>
    <dgm:cxn modelId="{3BD525E4-1ACC-473C-A692-EF60C1A8BF44}" srcId="{D2B221E1-C0D2-45BF-8222-CDDD73594675}" destId="{2145F4DD-51D6-4425-9953-AFD28509E518}" srcOrd="2" destOrd="0" parTransId="{007B5A75-BAF2-48B5-A97C-320FE06B95E5}" sibTransId="{1214E918-0AAD-468F-953A-0D026E4469FC}"/>
    <dgm:cxn modelId="{1C76FD7B-0240-48D3-ADBA-1E63F25D1025}" srcId="{84282BA2-34AC-4DDF-88B8-83A2998F53A3}" destId="{73F49FF4-E07D-46BD-BC78-C25476FECFED}" srcOrd="2" destOrd="0" parTransId="{438B8A81-0BCD-4CD6-B35C-0A395FEBAE5A}" sibTransId="{B9D01CEF-CA87-4078-BAFC-F9652264D212}"/>
    <dgm:cxn modelId="{2AF3A36C-C275-40E9-91C8-0479CE653141}" srcId="{018EF147-01F6-4634-8192-6BEC8B1621F3}" destId="{46825662-B893-425E-A309-AC44D144DE2B}" srcOrd="1" destOrd="0" parTransId="{3CA1127C-21E5-434C-9F07-74FF028E5D46}" sibTransId="{1AB138D9-505E-404D-919C-E99C86C43858}"/>
    <dgm:cxn modelId="{54370A3B-18AD-4DDD-9DFF-E60648FA3AA7}" type="presOf" srcId="{46825662-B893-425E-A309-AC44D144DE2B}" destId="{2A516A8D-1025-4A7F-91FB-C550F4FF574B}" srcOrd="0" destOrd="1" presId="urn:microsoft.com/office/officeart/2005/8/layout/chevron1"/>
    <dgm:cxn modelId="{B3471541-FE3A-4DB9-ABE9-8B51CAB418B7}" srcId="{018EF147-01F6-4634-8192-6BEC8B1621F3}" destId="{3570FFD0-9F5B-438E-8697-622BAC172912}" srcOrd="2" destOrd="0" parTransId="{3A00ECB5-D407-4DF9-A768-F811C7B880BC}" sibTransId="{EEFD4F63-DBEA-48EF-ACDF-4F0CAD159FBC}"/>
    <dgm:cxn modelId="{58BFC102-B77B-4ADB-85C4-21D9EBC7CF4F}" type="presOf" srcId="{611DAB62-53F9-450C-8136-4DAC28E70557}" destId="{58122DCD-5BDA-4622-8801-F57712FC5747}" srcOrd="0" destOrd="2" presId="urn:microsoft.com/office/officeart/2005/8/layout/chevron1"/>
    <dgm:cxn modelId="{DEB897A4-82D5-48BC-9430-E796BA87050D}" srcId="{32998375-D15A-4BC4-892E-9A6AE2AFA557}" destId="{84282BA2-34AC-4DDF-88B8-83A2998F53A3}" srcOrd="3" destOrd="0" parTransId="{BC0E694C-5ABA-43C1-9689-C66A1097E87C}" sibTransId="{F1EFD665-0069-4AEE-B8CC-AFD5A3E394C7}"/>
    <dgm:cxn modelId="{A70624AD-025E-42FF-9CA4-223AD7853C80}" type="presOf" srcId="{8AF131E4-1E45-428E-9935-B7E89BFC5F61}" destId="{58122DCD-5BDA-4622-8801-F57712FC5747}" srcOrd="0" destOrd="1" presId="urn:microsoft.com/office/officeart/2005/8/layout/chevron1"/>
    <dgm:cxn modelId="{EB8F6344-3493-477E-9492-0CE497A28859}" type="presOf" srcId="{3570FFD0-9F5B-438E-8697-622BAC172912}" destId="{2A516A8D-1025-4A7F-91FB-C550F4FF574B}" srcOrd="0" destOrd="2" presId="urn:microsoft.com/office/officeart/2005/8/layout/chevron1"/>
    <dgm:cxn modelId="{305769F5-15C8-4ADB-AD6B-53855038BF96}" srcId="{32998375-D15A-4BC4-892E-9A6AE2AFA557}" destId="{6335AB6E-0764-4807-808B-EB5EE6801856}" srcOrd="2" destOrd="0" parTransId="{7A4C103D-392F-4965-A7D5-57E0FD42363E}" sibTransId="{60456CEA-3985-4CA4-BED1-C8131F7C393C}"/>
    <dgm:cxn modelId="{CFDCAFFC-C395-411B-8BA1-6A5308D8024D}" srcId="{D2B221E1-C0D2-45BF-8222-CDDD73594675}" destId="{E08DE3AE-603F-456C-8E89-4C9A2172C9DA}" srcOrd="0" destOrd="0" parTransId="{93FB6870-733E-412F-8C1E-8A6C37648502}" sibTransId="{3C09ED3A-BC3E-446C-8455-DACE65A9B817}"/>
    <dgm:cxn modelId="{7E2F5483-5C9D-4075-9644-B11CE4C8159C}" type="presParOf" srcId="{F3B35A96-05A0-46FC-BA20-15DB7EB755B3}" destId="{184A9ABB-2525-488E-8E01-E8443D0626AF}" srcOrd="0" destOrd="0" presId="urn:microsoft.com/office/officeart/2005/8/layout/chevron1"/>
    <dgm:cxn modelId="{EC26FA5E-932F-4EA7-A67E-F98CBDF7D9AF}" type="presParOf" srcId="{184A9ABB-2525-488E-8E01-E8443D0626AF}" destId="{1627EC6B-F153-4D27-9E10-9BCE4926C1E7}" srcOrd="0" destOrd="0" presId="urn:microsoft.com/office/officeart/2005/8/layout/chevron1"/>
    <dgm:cxn modelId="{94109975-984D-4E62-9159-FF21C789B950}" type="presParOf" srcId="{184A9ABB-2525-488E-8E01-E8443D0626AF}" destId="{959B729B-2350-4B62-A776-9F5CDFF204DD}" srcOrd="1" destOrd="0" presId="urn:microsoft.com/office/officeart/2005/8/layout/chevron1"/>
    <dgm:cxn modelId="{46A6D945-1FDB-4F6A-9A14-DAEBFA589E07}" type="presParOf" srcId="{F3B35A96-05A0-46FC-BA20-15DB7EB755B3}" destId="{125E1069-2848-4723-9F87-DFA9D32256E6}" srcOrd="1" destOrd="0" presId="urn:microsoft.com/office/officeart/2005/8/layout/chevron1"/>
    <dgm:cxn modelId="{955E703C-FD2C-47C6-9F78-97E710A973AB}" type="presParOf" srcId="{F3B35A96-05A0-46FC-BA20-15DB7EB755B3}" destId="{B30ADF5B-A050-4951-B962-B7E3A334B946}" srcOrd="2" destOrd="0" presId="urn:microsoft.com/office/officeart/2005/8/layout/chevron1"/>
    <dgm:cxn modelId="{64D83006-B18B-4B3C-8D6B-0077D8720A94}" type="presParOf" srcId="{B30ADF5B-A050-4951-B962-B7E3A334B946}" destId="{C41001BC-6889-4AF2-96DA-BC93E107F2E3}" srcOrd="0" destOrd="0" presId="urn:microsoft.com/office/officeart/2005/8/layout/chevron1"/>
    <dgm:cxn modelId="{6ADA8FAA-0329-4E07-8691-D81BF44C4C12}" type="presParOf" srcId="{B30ADF5B-A050-4951-B962-B7E3A334B946}" destId="{2A516A8D-1025-4A7F-91FB-C550F4FF574B}" srcOrd="1" destOrd="0" presId="urn:microsoft.com/office/officeart/2005/8/layout/chevron1"/>
    <dgm:cxn modelId="{4BA85410-F0E5-4658-B445-05951A5E4853}" type="presParOf" srcId="{F3B35A96-05A0-46FC-BA20-15DB7EB755B3}" destId="{130BE8C5-C12D-4321-BBC7-37240DE63C03}" srcOrd="3" destOrd="0" presId="urn:microsoft.com/office/officeart/2005/8/layout/chevron1"/>
    <dgm:cxn modelId="{B95A528E-2E7A-429E-B7B4-518586E8E2DF}" type="presParOf" srcId="{F3B35A96-05A0-46FC-BA20-15DB7EB755B3}" destId="{8120718B-7FE0-4A2E-AF35-0C8400D6C0EC}" srcOrd="4" destOrd="0" presId="urn:microsoft.com/office/officeart/2005/8/layout/chevron1"/>
    <dgm:cxn modelId="{93A46550-9562-4F0F-A64D-8EE217D8A836}" type="presParOf" srcId="{8120718B-7FE0-4A2E-AF35-0C8400D6C0EC}" destId="{10783724-3F34-4754-86D4-6732399E80F8}" srcOrd="0" destOrd="0" presId="urn:microsoft.com/office/officeart/2005/8/layout/chevron1"/>
    <dgm:cxn modelId="{7EFB31AC-1094-44C8-B270-C0940B6DA509}" type="presParOf" srcId="{8120718B-7FE0-4A2E-AF35-0C8400D6C0EC}" destId="{58122DCD-5BDA-4622-8801-F57712FC5747}" srcOrd="1" destOrd="0" presId="urn:microsoft.com/office/officeart/2005/8/layout/chevron1"/>
    <dgm:cxn modelId="{D0CC5677-115B-4B54-8C1D-D3A932EADCEF}" type="presParOf" srcId="{F3B35A96-05A0-46FC-BA20-15DB7EB755B3}" destId="{76AAEAB7-78EE-4746-B0FA-C7FB243F2376}" srcOrd="5" destOrd="0" presId="urn:microsoft.com/office/officeart/2005/8/layout/chevron1"/>
    <dgm:cxn modelId="{F14AD90D-0795-4028-9062-822B09DFC9FB}" type="presParOf" srcId="{F3B35A96-05A0-46FC-BA20-15DB7EB755B3}" destId="{9F1DA005-C968-49E4-9956-C522E18A90B1}" srcOrd="6" destOrd="0" presId="urn:microsoft.com/office/officeart/2005/8/layout/chevron1"/>
    <dgm:cxn modelId="{AB5F9322-3029-487B-B87B-D1F60E1F35A6}" type="presParOf" srcId="{9F1DA005-C968-49E4-9956-C522E18A90B1}" destId="{59CE589D-CE7F-451D-B8CB-BF46CC65DC71}" srcOrd="0" destOrd="0" presId="urn:microsoft.com/office/officeart/2005/8/layout/chevron1"/>
    <dgm:cxn modelId="{A624EFEF-1C83-46FF-9817-4F5E33983A3C}" type="presParOf" srcId="{9F1DA005-C968-49E4-9956-C522E18A90B1}" destId="{2841C3B0-BA77-4ECC-8EB0-0D07D3E03FE0}" srcOrd="1" destOrd="0" presId="urn:microsoft.com/office/officeart/2005/8/layout/chevron1"/>
    <dgm:cxn modelId="{A6829EF7-A2DB-4CB1-A4C2-EEF64D2D8A3B}" type="presParOf" srcId="{F3B35A96-05A0-46FC-BA20-15DB7EB755B3}" destId="{424CFFCC-F2F7-46C0-BA3F-4CD9A277C415}" srcOrd="7" destOrd="0" presId="urn:microsoft.com/office/officeart/2005/8/layout/chevron1"/>
    <dgm:cxn modelId="{096A0134-748D-4376-8E22-525B12556696}" type="presParOf" srcId="{F3B35A96-05A0-46FC-BA20-15DB7EB755B3}" destId="{253AE1C4-7EB8-4367-B5F6-EC2185764EEA}" srcOrd="8" destOrd="0" presId="urn:microsoft.com/office/officeart/2005/8/layout/chevron1"/>
    <dgm:cxn modelId="{98B05DBD-2AE8-46BE-A64C-15A49DA6D516}" type="presParOf" srcId="{253AE1C4-7EB8-4367-B5F6-EC2185764EEA}" destId="{9A8208C1-2047-42D6-BF98-0EB6F1B77095}" srcOrd="0" destOrd="0" presId="urn:microsoft.com/office/officeart/2005/8/layout/chevron1"/>
    <dgm:cxn modelId="{71602460-8C40-4D55-97A0-7E59E9511447}" type="presParOf" srcId="{253AE1C4-7EB8-4367-B5F6-EC2185764EEA}" destId="{CFF1DBCA-9EC9-430A-8EF8-F0A27841730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3C1A40-146C-4DC7-8557-D68C846E622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AF3E6B-FD54-4748-AA36-C0511E96CF0B}">
      <dgm:prSet custT="1"/>
      <dgm:spPr>
        <a:solidFill>
          <a:srgbClr val="009900">
            <a:alpha val="50000"/>
          </a:srgbClr>
        </a:solidFill>
      </dgm:spPr>
      <dgm:t>
        <a:bodyPr/>
        <a:lstStyle/>
        <a:p>
          <a:r>
            <a:rPr lang="en-US" sz="2800" dirty="0"/>
            <a:t>2007</a:t>
          </a:r>
          <a:br>
            <a:rPr lang="en-US" sz="2800" dirty="0"/>
          </a:br>
          <a:r>
            <a:rPr lang="en-US" sz="1400" dirty="0"/>
            <a:t>Netcraft Web Server Survey</a:t>
          </a:r>
        </a:p>
      </dgm:t>
    </dgm:pt>
    <dgm:pt modelId="{7C73CF03-81BA-4DF9-B77C-6AC62503CACB}" type="parTrans" cxnId="{62623B37-68E4-4CDC-B03E-4F4247F1DBA5}">
      <dgm:prSet/>
      <dgm:spPr/>
      <dgm:t>
        <a:bodyPr/>
        <a:lstStyle/>
        <a:p>
          <a:endParaRPr lang="en-US"/>
        </a:p>
      </dgm:t>
    </dgm:pt>
    <dgm:pt modelId="{85D00BCB-8B87-4F14-AAA0-F22B2B016A32}" type="sibTrans" cxnId="{62623B37-68E4-4CDC-B03E-4F4247F1DBA5}">
      <dgm:prSet/>
      <dgm:spPr/>
      <dgm:t>
        <a:bodyPr/>
        <a:lstStyle/>
        <a:p>
          <a:endParaRPr lang="en-US"/>
        </a:p>
      </dgm:t>
    </dgm:pt>
    <dgm:pt modelId="{8F22701A-C679-4A26-93A5-4737031FD637}">
      <dgm:prSet custT="1"/>
      <dgm:spPr/>
      <dgm:t>
        <a:bodyPr/>
        <a:lstStyle/>
        <a:p>
          <a:r>
            <a:rPr lang="en-US" sz="2800" dirty="0"/>
            <a:t>Mentioned</a:t>
          </a:r>
        </a:p>
      </dgm:t>
    </dgm:pt>
    <dgm:pt modelId="{1214BF36-7D1A-473E-980E-1F09F340C896}" type="parTrans" cxnId="{20323C4E-52B3-44D1-8904-37E93A81665A}">
      <dgm:prSet/>
      <dgm:spPr/>
      <dgm:t>
        <a:bodyPr/>
        <a:lstStyle/>
        <a:p>
          <a:endParaRPr lang="en-US"/>
        </a:p>
      </dgm:t>
    </dgm:pt>
    <dgm:pt modelId="{CC7A1C5B-326A-4E10-9350-0334F0BA590D}" type="sibTrans" cxnId="{20323C4E-52B3-44D1-8904-37E93A81665A}">
      <dgm:prSet/>
      <dgm:spPr/>
      <dgm:t>
        <a:bodyPr/>
        <a:lstStyle/>
        <a:p>
          <a:endParaRPr lang="en-US"/>
        </a:p>
      </dgm:t>
    </dgm:pt>
    <dgm:pt modelId="{CEC65E64-6567-4BA0-B199-21D6F9CBE879}">
      <dgm:prSet custT="1"/>
      <dgm:spPr>
        <a:solidFill>
          <a:srgbClr val="009900">
            <a:alpha val="75000"/>
          </a:srgbClr>
        </a:solidFill>
      </dgm:spPr>
      <dgm:t>
        <a:bodyPr/>
        <a:lstStyle/>
        <a:p>
          <a:r>
            <a:rPr lang="en-US" sz="2800" dirty="0"/>
            <a:t>2008</a:t>
          </a:r>
          <a:br>
            <a:rPr lang="en-US" sz="2800" dirty="0"/>
          </a:br>
          <a:r>
            <a:rPr lang="en-US" sz="1400" dirty="0"/>
            <a:t>Netcraft Web Server Survey</a:t>
          </a:r>
        </a:p>
      </dgm:t>
    </dgm:pt>
    <dgm:pt modelId="{8699F4E9-66B9-46EC-A3DC-AE411EE821EA}" type="parTrans" cxnId="{E2A8061B-F236-4CC9-8CFD-91BC89A1EF05}">
      <dgm:prSet/>
      <dgm:spPr/>
      <dgm:t>
        <a:bodyPr/>
        <a:lstStyle/>
        <a:p>
          <a:endParaRPr lang="en-US"/>
        </a:p>
      </dgm:t>
    </dgm:pt>
    <dgm:pt modelId="{EB268C27-01A2-4A66-A2BC-E71D18A8B075}" type="sibTrans" cxnId="{E2A8061B-F236-4CC9-8CFD-91BC89A1EF05}">
      <dgm:prSet/>
      <dgm:spPr/>
      <dgm:t>
        <a:bodyPr/>
        <a:lstStyle/>
        <a:p>
          <a:endParaRPr lang="en-US"/>
        </a:p>
      </dgm:t>
    </dgm:pt>
    <dgm:pt modelId="{D0F6C7A1-B795-4BC9-B728-30A7F3B61305}">
      <dgm:prSet custT="1"/>
      <dgm:spPr/>
      <dgm:t>
        <a:bodyPr/>
        <a:lstStyle/>
        <a:p>
          <a:r>
            <a:rPr lang="en-US" sz="2800" dirty="0"/>
            <a:t>Key Player</a:t>
          </a:r>
        </a:p>
      </dgm:t>
    </dgm:pt>
    <dgm:pt modelId="{480610F8-1F84-4923-A8B1-886D13415662}" type="parTrans" cxnId="{2CE278E8-DC51-4CC3-B617-A294A225D41D}">
      <dgm:prSet/>
      <dgm:spPr/>
      <dgm:t>
        <a:bodyPr/>
        <a:lstStyle/>
        <a:p>
          <a:endParaRPr lang="en-US"/>
        </a:p>
      </dgm:t>
    </dgm:pt>
    <dgm:pt modelId="{F9FE12B1-175D-4FB6-9D95-E0839F6E43D2}" type="sibTrans" cxnId="{2CE278E8-DC51-4CC3-B617-A294A225D41D}">
      <dgm:prSet/>
      <dgm:spPr/>
      <dgm:t>
        <a:bodyPr/>
        <a:lstStyle/>
        <a:p>
          <a:endParaRPr lang="en-US"/>
        </a:p>
      </dgm:t>
    </dgm:pt>
    <dgm:pt modelId="{66422112-1C33-493F-9899-FB4A63ACF65C}">
      <dgm:prSet custT="1"/>
      <dgm:spPr>
        <a:solidFill>
          <a:srgbClr val="009900"/>
        </a:solidFill>
      </dgm:spPr>
      <dgm:t>
        <a:bodyPr/>
        <a:lstStyle/>
        <a:p>
          <a:r>
            <a:rPr lang="en-US" sz="2800" dirty="0"/>
            <a:t>2010</a:t>
          </a:r>
          <a:br>
            <a:rPr lang="en-US" sz="2800" dirty="0"/>
          </a:br>
          <a:r>
            <a:rPr lang="en-US" sz="1400" dirty="0"/>
            <a:t>Netcraft Web Server Survey</a:t>
          </a:r>
        </a:p>
      </dgm:t>
    </dgm:pt>
    <dgm:pt modelId="{7CAECE5E-5229-43A0-AEF6-FBDC9F70902F}" type="parTrans" cxnId="{00D0391E-04E5-4004-900C-BFAB73A65A0D}">
      <dgm:prSet/>
      <dgm:spPr/>
      <dgm:t>
        <a:bodyPr/>
        <a:lstStyle/>
        <a:p>
          <a:endParaRPr lang="en-US"/>
        </a:p>
      </dgm:t>
    </dgm:pt>
    <dgm:pt modelId="{606617C1-6173-4A0F-AB33-CD8899D49367}" type="sibTrans" cxnId="{00D0391E-04E5-4004-900C-BFAB73A65A0D}">
      <dgm:prSet/>
      <dgm:spPr/>
      <dgm:t>
        <a:bodyPr/>
        <a:lstStyle/>
        <a:p>
          <a:endParaRPr lang="en-US"/>
        </a:p>
      </dgm:t>
    </dgm:pt>
    <dgm:pt modelId="{EFD36C90-74F5-48F2-BF21-F90670B7F374}">
      <dgm:prSet custT="1"/>
      <dgm:spPr/>
      <dgm:t>
        <a:bodyPr/>
        <a:lstStyle/>
        <a:p>
          <a:r>
            <a:rPr lang="en-US" sz="2800" dirty="0"/>
            <a:t>Displaced Google</a:t>
          </a:r>
        </a:p>
      </dgm:t>
    </dgm:pt>
    <dgm:pt modelId="{D69C702E-0908-46F2-937F-938E0AD4866E}" type="parTrans" cxnId="{182EB0B8-6C50-44F5-99AB-F2F97963F751}">
      <dgm:prSet/>
      <dgm:spPr/>
      <dgm:t>
        <a:bodyPr/>
        <a:lstStyle/>
        <a:p>
          <a:endParaRPr lang="en-US"/>
        </a:p>
      </dgm:t>
    </dgm:pt>
    <dgm:pt modelId="{89903E48-D417-4BD9-99F2-001A3F65D29A}" type="sibTrans" cxnId="{182EB0B8-6C50-44F5-99AB-F2F97963F751}">
      <dgm:prSet/>
      <dgm:spPr/>
      <dgm:t>
        <a:bodyPr/>
        <a:lstStyle/>
        <a:p>
          <a:endParaRPr lang="en-US"/>
        </a:p>
      </dgm:t>
    </dgm:pt>
    <dgm:pt modelId="{A8CDE6F4-1E72-4542-8196-8E91EB181487}" type="pres">
      <dgm:prSet presAssocID="{383C1A40-146C-4DC7-8557-D68C846E62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B42A6D-3B27-453F-821F-24C172122C39}" type="pres">
      <dgm:prSet presAssocID="{20AF3E6B-FD54-4748-AA36-C0511E96CF0B}" presName="composite" presStyleCnt="0"/>
      <dgm:spPr/>
    </dgm:pt>
    <dgm:pt modelId="{6A47AA96-41CF-4090-9DC6-2E50F727FB92}" type="pres">
      <dgm:prSet presAssocID="{20AF3E6B-FD54-4748-AA36-C0511E96CF0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D26E7-1744-448D-AB20-2FEF4B21F9F9}" type="pres">
      <dgm:prSet presAssocID="{20AF3E6B-FD54-4748-AA36-C0511E96CF0B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DFEEF-A2BA-4ECB-943F-C8C238707777}" type="pres">
      <dgm:prSet presAssocID="{85D00BCB-8B87-4F14-AAA0-F22B2B016A32}" presName="space" presStyleCnt="0"/>
      <dgm:spPr/>
    </dgm:pt>
    <dgm:pt modelId="{2A28DBC9-C05C-47C4-BBC3-3183D19109B9}" type="pres">
      <dgm:prSet presAssocID="{CEC65E64-6567-4BA0-B199-21D6F9CBE879}" presName="composite" presStyleCnt="0"/>
      <dgm:spPr/>
    </dgm:pt>
    <dgm:pt modelId="{7F30D152-0FA3-4723-B754-CA617D691D24}" type="pres">
      <dgm:prSet presAssocID="{CEC65E64-6567-4BA0-B199-21D6F9CBE879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5E15A-2DCA-48A7-A75E-6EDEAFD462FF}" type="pres">
      <dgm:prSet presAssocID="{CEC65E64-6567-4BA0-B199-21D6F9CBE879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637CD-7DDD-4510-AE45-D700CC567902}" type="pres">
      <dgm:prSet presAssocID="{EB268C27-01A2-4A66-A2BC-E71D18A8B075}" presName="space" presStyleCnt="0"/>
      <dgm:spPr/>
    </dgm:pt>
    <dgm:pt modelId="{25BE6BE8-A928-44A5-A8F5-061894B5162C}" type="pres">
      <dgm:prSet presAssocID="{66422112-1C33-493F-9899-FB4A63ACF65C}" presName="composite" presStyleCnt="0"/>
      <dgm:spPr/>
    </dgm:pt>
    <dgm:pt modelId="{D1090E24-489B-4FC2-BF67-931A99015F4B}" type="pres">
      <dgm:prSet presAssocID="{66422112-1C33-493F-9899-FB4A63ACF65C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54328-C5FD-403D-BF01-8821CC6B6030}" type="pres">
      <dgm:prSet presAssocID="{66422112-1C33-493F-9899-FB4A63ACF65C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B30725-EA87-47EE-A9BA-22653AAC6C11}" type="presOf" srcId="{66422112-1C33-493F-9899-FB4A63ACF65C}" destId="{D1090E24-489B-4FC2-BF67-931A99015F4B}" srcOrd="0" destOrd="0" presId="urn:microsoft.com/office/officeart/2005/8/layout/chevron1"/>
    <dgm:cxn modelId="{08D3F69B-9D88-4CD5-A778-D64E0F520D55}" type="presOf" srcId="{D0F6C7A1-B795-4BC9-B728-30A7F3B61305}" destId="{A495E15A-2DCA-48A7-A75E-6EDEAFD462FF}" srcOrd="0" destOrd="0" presId="urn:microsoft.com/office/officeart/2005/8/layout/chevron1"/>
    <dgm:cxn modelId="{2B263EF4-F79F-4778-9625-2C26AF62A25F}" type="presOf" srcId="{383C1A40-146C-4DC7-8557-D68C846E6227}" destId="{A8CDE6F4-1E72-4542-8196-8E91EB181487}" srcOrd="0" destOrd="0" presId="urn:microsoft.com/office/officeart/2005/8/layout/chevron1"/>
    <dgm:cxn modelId="{22AA2C28-A3E7-4448-B226-97837191365E}" type="presOf" srcId="{CEC65E64-6567-4BA0-B199-21D6F9CBE879}" destId="{7F30D152-0FA3-4723-B754-CA617D691D24}" srcOrd="0" destOrd="0" presId="urn:microsoft.com/office/officeart/2005/8/layout/chevron1"/>
    <dgm:cxn modelId="{00D0391E-04E5-4004-900C-BFAB73A65A0D}" srcId="{383C1A40-146C-4DC7-8557-D68C846E6227}" destId="{66422112-1C33-493F-9899-FB4A63ACF65C}" srcOrd="2" destOrd="0" parTransId="{7CAECE5E-5229-43A0-AEF6-FBDC9F70902F}" sibTransId="{606617C1-6173-4A0F-AB33-CD8899D49367}"/>
    <dgm:cxn modelId="{62623B37-68E4-4CDC-B03E-4F4247F1DBA5}" srcId="{383C1A40-146C-4DC7-8557-D68C846E6227}" destId="{20AF3E6B-FD54-4748-AA36-C0511E96CF0B}" srcOrd="0" destOrd="0" parTransId="{7C73CF03-81BA-4DF9-B77C-6AC62503CACB}" sibTransId="{85D00BCB-8B87-4F14-AAA0-F22B2B016A32}"/>
    <dgm:cxn modelId="{4D1D22A3-8527-4209-8896-CB84C680A679}" type="presOf" srcId="{20AF3E6B-FD54-4748-AA36-C0511E96CF0B}" destId="{6A47AA96-41CF-4090-9DC6-2E50F727FB92}" srcOrd="0" destOrd="0" presId="urn:microsoft.com/office/officeart/2005/8/layout/chevron1"/>
    <dgm:cxn modelId="{2CE278E8-DC51-4CC3-B617-A294A225D41D}" srcId="{CEC65E64-6567-4BA0-B199-21D6F9CBE879}" destId="{D0F6C7A1-B795-4BC9-B728-30A7F3B61305}" srcOrd="0" destOrd="0" parTransId="{480610F8-1F84-4923-A8B1-886D13415662}" sibTransId="{F9FE12B1-175D-4FB6-9D95-E0839F6E43D2}"/>
    <dgm:cxn modelId="{20323C4E-52B3-44D1-8904-37E93A81665A}" srcId="{20AF3E6B-FD54-4748-AA36-C0511E96CF0B}" destId="{8F22701A-C679-4A26-93A5-4737031FD637}" srcOrd="0" destOrd="0" parTransId="{1214BF36-7D1A-473E-980E-1F09F340C896}" sibTransId="{CC7A1C5B-326A-4E10-9350-0334F0BA590D}"/>
    <dgm:cxn modelId="{FA7608CC-E8E7-4410-A03C-4410BAA0A76B}" type="presOf" srcId="{8F22701A-C679-4A26-93A5-4737031FD637}" destId="{BB2D26E7-1744-448D-AB20-2FEF4B21F9F9}" srcOrd="0" destOrd="0" presId="urn:microsoft.com/office/officeart/2005/8/layout/chevron1"/>
    <dgm:cxn modelId="{182EB0B8-6C50-44F5-99AB-F2F97963F751}" srcId="{66422112-1C33-493F-9899-FB4A63ACF65C}" destId="{EFD36C90-74F5-48F2-BF21-F90670B7F374}" srcOrd="0" destOrd="0" parTransId="{D69C702E-0908-46F2-937F-938E0AD4866E}" sibTransId="{89903E48-D417-4BD9-99F2-001A3F65D29A}"/>
    <dgm:cxn modelId="{E2A8061B-F236-4CC9-8CFD-91BC89A1EF05}" srcId="{383C1A40-146C-4DC7-8557-D68C846E6227}" destId="{CEC65E64-6567-4BA0-B199-21D6F9CBE879}" srcOrd="1" destOrd="0" parTransId="{8699F4E9-66B9-46EC-A3DC-AE411EE821EA}" sibTransId="{EB268C27-01A2-4A66-A2BC-E71D18A8B075}"/>
    <dgm:cxn modelId="{5E8F2D0B-7B8A-47FF-A67E-5C1B7C3B9BF8}" type="presOf" srcId="{EFD36C90-74F5-48F2-BF21-F90670B7F374}" destId="{35954328-C5FD-403D-BF01-8821CC6B6030}" srcOrd="0" destOrd="0" presId="urn:microsoft.com/office/officeart/2005/8/layout/chevron1"/>
    <dgm:cxn modelId="{DBCA6FBB-2565-4B35-A3EA-FC35FB7683AC}" type="presParOf" srcId="{A8CDE6F4-1E72-4542-8196-8E91EB181487}" destId="{94B42A6D-3B27-453F-821F-24C172122C39}" srcOrd="0" destOrd="0" presId="urn:microsoft.com/office/officeart/2005/8/layout/chevron1"/>
    <dgm:cxn modelId="{CA385290-55A7-460C-AA56-7864177B61A8}" type="presParOf" srcId="{94B42A6D-3B27-453F-821F-24C172122C39}" destId="{6A47AA96-41CF-4090-9DC6-2E50F727FB92}" srcOrd="0" destOrd="0" presId="urn:microsoft.com/office/officeart/2005/8/layout/chevron1"/>
    <dgm:cxn modelId="{BE43F6AF-B332-41C5-8585-66F058A50049}" type="presParOf" srcId="{94B42A6D-3B27-453F-821F-24C172122C39}" destId="{BB2D26E7-1744-448D-AB20-2FEF4B21F9F9}" srcOrd="1" destOrd="0" presId="urn:microsoft.com/office/officeart/2005/8/layout/chevron1"/>
    <dgm:cxn modelId="{5FADF837-7AD4-43DF-B845-24E4D5C13209}" type="presParOf" srcId="{A8CDE6F4-1E72-4542-8196-8E91EB181487}" destId="{DB1DFEEF-A2BA-4ECB-943F-C8C238707777}" srcOrd="1" destOrd="0" presId="urn:microsoft.com/office/officeart/2005/8/layout/chevron1"/>
    <dgm:cxn modelId="{27F518F8-F063-4C77-A305-47CEDCE76361}" type="presParOf" srcId="{A8CDE6F4-1E72-4542-8196-8E91EB181487}" destId="{2A28DBC9-C05C-47C4-BBC3-3183D19109B9}" srcOrd="2" destOrd="0" presId="urn:microsoft.com/office/officeart/2005/8/layout/chevron1"/>
    <dgm:cxn modelId="{57C9751D-7EE6-4B6A-91ED-97AAD4559C7A}" type="presParOf" srcId="{2A28DBC9-C05C-47C4-BBC3-3183D19109B9}" destId="{7F30D152-0FA3-4723-B754-CA617D691D24}" srcOrd="0" destOrd="0" presId="urn:microsoft.com/office/officeart/2005/8/layout/chevron1"/>
    <dgm:cxn modelId="{B7F82D36-B194-4D86-83B7-1F4314B06D0C}" type="presParOf" srcId="{2A28DBC9-C05C-47C4-BBC3-3183D19109B9}" destId="{A495E15A-2DCA-48A7-A75E-6EDEAFD462FF}" srcOrd="1" destOrd="0" presId="urn:microsoft.com/office/officeart/2005/8/layout/chevron1"/>
    <dgm:cxn modelId="{B17AC8B7-CC29-4065-85A8-0CBF0C4666D9}" type="presParOf" srcId="{A8CDE6F4-1E72-4542-8196-8E91EB181487}" destId="{9DF637CD-7DDD-4510-AE45-D700CC567902}" srcOrd="3" destOrd="0" presId="urn:microsoft.com/office/officeart/2005/8/layout/chevron1"/>
    <dgm:cxn modelId="{6BB9FB7B-DAA7-48FA-B664-33C32E1AAC03}" type="presParOf" srcId="{A8CDE6F4-1E72-4542-8196-8E91EB181487}" destId="{25BE6BE8-A928-44A5-A8F5-061894B5162C}" srcOrd="4" destOrd="0" presId="urn:microsoft.com/office/officeart/2005/8/layout/chevron1"/>
    <dgm:cxn modelId="{4EEA9D53-DA25-4425-A685-07CA78EA58D6}" type="presParOf" srcId="{25BE6BE8-A928-44A5-A8F5-061894B5162C}" destId="{D1090E24-489B-4FC2-BF67-931A99015F4B}" srcOrd="0" destOrd="0" presId="urn:microsoft.com/office/officeart/2005/8/layout/chevron1"/>
    <dgm:cxn modelId="{518C2CDC-1CAE-45C0-8B96-343B329AFA87}" type="presParOf" srcId="{25BE6BE8-A928-44A5-A8F5-061894B5162C}" destId="{35954328-C5FD-403D-BF01-8821CC6B603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7C6206-B50D-40C9-9724-135522A98B3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5CE5C-0FC3-4DF3-A437-926CB8D59061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What were web servers like in the early 2000s</a:t>
          </a:r>
        </a:p>
      </dgm:t>
    </dgm:pt>
    <dgm:pt modelId="{CECE8A3F-9298-425B-B52B-05578E9BB64B}" type="parTrans" cxnId="{4A1A8AB7-3E8D-4F1D-91FB-017206EA4187}">
      <dgm:prSet/>
      <dgm:spPr/>
      <dgm:t>
        <a:bodyPr/>
        <a:lstStyle/>
        <a:p>
          <a:endParaRPr lang="en-US"/>
        </a:p>
      </dgm:t>
    </dgm:pt>
    <dgm:pt modelId="{4E16AFE4-477F-4E69-BDEB-F38DD5C949CB}" type="sibTrans" cxnId="{4A1A8AB7-3E8D-4F1D-91FB-017206EA4187}">
      <dgm:prSet/>
      <dgm:spPr/>
      <dgm:t>
        <a:bodyPr/>
        <a:lstStyle/>
        <a:p>
          <a:endParaRPr lang="en-US"/>
        </a:p>
      </dgm:t>
    </dgm:pt>
    <dgm:pt modelId="{4FB586A2-095C-4BE0-BDFE-C03A626E2DD5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Apache</a:t>
          </a:r>
        </a:p>
      </dgm:t>
    </dgm:pt>
    <dgm:pt modelId="{B6655F0D-AC4A-45CD-A4F2-8BC471716246}" type="parTrans" cxnId="{806A24D8-3469-4A66-9933-35BECB683AE2}">
      <dgm:prSet/>
      <dgm:spPr/>
      <dgm:t>
        <a:bodyPr/>
        <a:lstStyle/>
        <a:p>
          <a:endParaRPr lang="en-US"/>
        </a:p>
      </dgm:t>
    </dgm:pt>
    <dgm:pt modelId="{DBF864A0-A4BD-46CB-A0EC-3DF7720E4DB6}" type="sibTrans" cxnId="{806A24D8-3469-4A66-9933-35BECB683AE2}">
      <dgm:prSet/>
      <dgm:spPr/>
      <dgm:t>
        <a:bodyPr/>
        <a:lstStyle/>
        <a:p>
          <a:endParaRPr lang="en-US"/>
        </a:p>
      </dgm:t>
    </dgm:pt>
    <dgm:pt modelId="{53ED3BEA-A453-4B8C-9556-E8417EA6B850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Microsoft</a:t>
          </a:r>
        </a:p>
      </dgm:t>
    </dgm:pt>
    <dgm:pt modelId="{E47A7587-EE94-4633-A930-A2D2FDD7C0BD}" type="parTrans" cxnId="{21C3BE40-08C4-40CF-AB31-D338E7C070EB}">
      <dgm:prSet/>
      <dgm:spPr/>
      <dgm:t>
        <a:bodyPr/>
        <a:lstStyle/>
        <a:p>
          <a:endParaRPr lang="en-US"/>
        </a:p>
      </dgm:t>
    </dgm:pt>
    <dgm:pt modelId="{F46C2F3C-F5FA-4701-B29E-001EEAF9787D}" type="sibTrans" cxnId="{21C3BE40-08C4-40CF-AB31-D338E7C070EB}">
      <dgm:prSet/>
      <dgm:spPr/>
      <dgm:t>
        <a:bodyPr/>
        <a:lstStyle/>
        <a:p>
          <a:endParaRPr lang="en-US"/>
        </a:p>
      </dgm:t>
    </dgm:pt>
    <dgm:pt modelId="{A69D16B7-560D-4DF2-8E7F-F5B81F4A866B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Zeus</a:t>
          </a:r>
        </a:p>
      </dgm:t>
    </dgm:pt>
    <dgm:pt modelId="{72E183FF-3007-41D7-8A39-D56111CF600C}" type="parTrans" cxnId="{FE812373-6699-420F-B221-907B0492D4BC}">
      <dgm:prSet/>
      <dgm:spPr/>
      <dgm:t>
        <a:bodyPr/>
        <a:lstStyle/>
        <a:p>
          <a:endParaRPr lang="en-US"/>
        </a:p>
      </dgm:t>
    </dgm:pt>
    <dgm:pt modelId="{588B67F2-837F-45DA-A842-98039B39BA32}" type="sibTrans" cxnId="{FE812373-6699-420F-B221-907B0492D4BC}">
      <dgm:prSet/>
      <dgm:spPr/>
      <dgm:t>
        <a:bodyPr/>
        <a:lstStyle/>
        <a:p>
          <a:endParaRPr lang="en-US"/>
        </a:p>
      </dgm:t>
    </dgm:pt>
    <dgm:pt modelId="{FD31FCC2-31D2-4832-80EB-AEB597825F10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Sun</a:t>
          </a:r>
        </a:p>
      </dgm:t>
    </dgm:pt>
    <dgm:pt modelId="{42FCB107-DB9C-4A72-BB95-F0DFE115B3E6}" type="parTrans" cxnId="{98588DB6-4A79-4452-BE4D-E7CF577F566B}">
      <dgm:prSet/>
      <dgm:spPr/>
      <dgm:t>
        <a:bodyPr/>
        <a:lstStyle/>
        <a:p>
          <a:endParaRPr lang="en-US"/>
        </a:p>
      </dgm:t>
    </dgm:pt>
    <dgm:pt modelId="{3F3377DB-7FD3-482A-93C0-4D9E0A237C14}" type="sibTrans" cxnId="{98588DB6-4A79-4452-BE4D-E7CF577F566B}">
      <dgm:prSet/>
      <dgm:spPr/>
      <dgm:t>
        <a:bodyPr/>
        <a:lstStyle/>
        <a:p>
          <a:endParaRPr lang="en-US"/>
        </a:p>
      </dgm:t>
    </dgm:pt>
    <dgm:pt modelId="{2551E94D-B105-431D-8E31-232748C65AAF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NCSA</a:t>
          </a:r>
        </a:p>
      </dgm:t>
    </dgm:pt>
    <dgm:pt modelId="{8644648E-5E19-41F4-B0FF-C3DD8BF682B8}" type="parTrans" cxnId="{6DA8AE6D-10BD-4E81-9E1D-8FC28F8471D9}">
      <dgm:prSet/>
      <dgm:spPr/>
      <dgm:t>
        <a:bodyPr/>
        <a:lstStyle/>
        <a:p>
          <a:endParaRPr lang="en-US"/>
        </a:p>
      </dgm:t>
    </dgm:pt>
    <dgm:pt modelId="{216766EF-FA24-469B-8B66-7E423DF7CB21}" type="sibTrans" cxnId="{6DA8AE6D-10BD-4E81-9E1D-8FC28F8471D9}">
      <dgm:prSet/>
      <dgm:spPr/>
      <dgm:t>
        <a:bodyPr/>
        <a:lstStyle/>
        <a:p>
          <a:endParaRPr lang="en-US"/>
        </a:p>
      </dgm:t>
    </dgm:pt>
    <dgm:pt modelId="{222474A1-98CA-45F2-BECB-C59287F215D7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What were websites like in the early 2000s</a:t>
          </a:r>
        </a:p>
      </dgm:t>
    </dgm:pt>
    <dgm:pt modelId="{51F6EB32-51EA-4A43-917E-10F314D12CBC}" type="parTrans" cxnId="{7A576167-0C48-4E64-9EEE-87970443DEDA}">
      <dgm:prSet/>
      <dgm:spPr/>
      <dgm:t>
        <a:bodyPr/>
        <a:lstStyle/>
        <a:p>
          <a:endParaRPr lang="en-US"/>
        </a:p>
      </dgm:t>
    </dgm:pt>
    <dgm:pt modelId="{6EEB42F9-9FA4-45CA-BC56-CE46496B758A}" type="sibTrans" cxnId="{7A576167-0C48-4E64-9EEE-87970443DEDA}">
      <dgm:prSet/>
      <dgm:spPr/>
      <dgm:t>
        <a:bodyPr/>
        <a:lstStyle/>
        <a:p>
          <a:endParaRPr lang="en-US"/>
        </a:p>
      </dgm:t>
    </dgm:pt>
    <dgm:pt modelId="{CEB171B9-59A1-4C35-B8EE-87EE4A48C9B7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Content</a:t>
          </a:r>
        </a:p>
      </dgm:t>
    </dgm:pt>
    <dgm:pt modelId="{E470DD94-274C-43C1-9453-332C5A31D5B3}" type="parTrans" cxnId="{FBC0F682-65AF-4FD3-BDC6-D2F01BB77DCE}">
      <dgm:prSet/>
      <dgm:spPr/>
      <dgm:t>
        <a:bodyPr/>
        <a:lstStyle/>
        <a:p>
          <a:endParaRPr lang="en-US"/>
        </a:p>
      </dgm:t>
    </dgm:pt>
    <dgm:pt modelId="{899D9D30-9318-4C2B-A6AE-654B99FA601C}" type="sibTrans" cxnId="{FBC0F682-65AF-4FD3-BDC6-D2F01BB77DCE}">
      <dgm:prSet/>
      <dgm:spPr/>
      <dgm:t>
        <a:bodyPr/>
        <a:lstStyle/>
        <a:p>
          <a:endParaRPr lang="en-US"/>
        </a:p>
      </dgm:t>
    </dgm:pt>
    <dgm:pt modelId="{CCB3ACAD-775C-45E4-BD9E-9AD0294A7D12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SSI</a:t>
          </a:r>
        </a:p>
      </dgm:t>
    </dgm:pt>
    <dgm:pt modelId="{35CAD2FD-53A1-4334-A992-5BA1FFA0AF81}" type="parTrans" cxnId="{BF2287FC-99D8-4F1F-ABB9-AF77097416A3}">
      <dgm:prSet/>
      <dgm:spPr/>
      <dgm:t>
        <a:bodyPr/>
        <a:lstStyle/>
        <a:p>
          <a:endParaRPr lang="en-US"/>
        </a:p>
      </dgm:t>
    </dgm:pt>
    <dgm:pt modelId="{0F8B1596-E15E-4B34-90B8-9489F6FFAD3F}" type="sibTrans" cxnId="{BF2287FC-99D8-4F1F-ABB9-AF77097416A3}">
      <dgm:prSet/>
      <dgm:spPr/>
      <dgm:t>
        <a:bodyPr/>
        <a:lstStyle/>
        <a:p>
          <a:endParaRPr lang="en-US"/>
        </a:p>
      </dgm:t>
    </dgm:pt>
    <dgm:pt modelId="{DF9ADCFB-E26B-43FB-B720-178BE2650701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NSAPI</a:t>
          </a:r>
        </a:p>
      </dgm:t>
    </dgm:pt>
    <dgm:pt modelId="{A94BA846-F0F7-49FC-B78B-D62115AD38CF}" type="parTrans" cxnId="{0527E8E1-97F9-4806-9C78-4F182A792944}">
      <dgm:prSet/>
      <dgm:spPr/>
      <dgm:t>
        <a:bodyPr/>
        <a:lstStyle/>
        <a:p>
          <a:endParaRPr lang="en-US"/>
        </a:p>
      </dgm:t>
    </dgm:pt>
    <dgm:pt modelId="{48B757E0-308C-4302-94E0-A2FB831F8543}" type="sibTrans" cxnId="{0527E8E1-97F9-4806-9C78-4F182A792944}">
      <dgm:prSet/>
      <dgm:spPr/>
      <dgm:t>
        <a:bodyPr/>
        <a:lstStyle/>
        <a:p>
          <a:endParaRPr lang="en-US"/>
        </a:p>
      </dgm:t>
    </dgm:pt>
    <dgm:pt modelId="{87DF6CC5-FE52-4361-8FA5-D41E9370538C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ISAPI</a:t>
          </a:r>
        </a:p>
      </dgm:t>
    </dgm:pt>
    <dgm:pt modelId="{A9C53A82-C4AE-4997-9313-6C88B7F41AA1}" type="parTrans" cxnId="{B40C1E6C-E38B-4AEC-A446-49E361675182}">
      <dgm:prSet/>
      <dgm:spPr/>
      <dgm:t>
        <a:bodyPr/>
        <a:lstStyle/>
        <a:p>
          <a:endParaRPr lang="en-US"/>
        </a:p>
      </dgm:t>
    </dgm:pt>
    <dgm:pt modelId="{7ADE3079-440C-4BA4-B7DC-80C293E55320}" type="sibTrans" cxnId="{B40C1E6C-E38B-4AEC-A446-49E361675182}">
      <dgm:prSet/>
      <dgm:spPr/>
      <dgm:t>
        <a:bodyPr/>
        <a:lstStyle/>
        <a:p>
          <a:endParaRPr lang="en-US"/>
        </a:p>
      </dgm:t>
    </dgm:pt>
    <dgm:pt modelId="{80E0F872-8BDF-40F1-A2FD-1F0E975CAB8B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ASAPI</a:t>
          </a:r>
        </a:p>
      </dgm:t>
    </dgm:pt>
    <dgm:pt modelId="{BDFB5012-7E71-4FA0-A6B2-8DAB25EBE8BE}" type="parTrans" cxnId="{30B264FB-D804-403F-A40B-8C56F6941B30}">
      <dgm:prSet/>
      <dgm:spPr/>
      <dgm:t>
        <a:bodyPr/>
        <a:lstStyle/>
        <a:p>
          <a:endParaRPr lang="en-US"/>
        </a:p>
      </dgm:t>
    </dgm:pt>
    <dgm:pt modelId="{C38726AB-296F-448C-8C6C-D3A9B9A97F89}" type="sibTrans" cxnId="{30B264FB-D804-403F-A40B-8C56F6941B30}">
      <dgm:prSet/>
      <dgm:spPr/>
      <dgm:t>
        <a:bodyPr/>
        <a:lstStyle/>
        <a:p>
          <a:endParaRPr lang="en-US"/>
        </a:p>
      </dgm:t>
    </dgm:pt>
    <dgm:pt modelId="{B1793364-2D76-4396-9F9E-1E5DE596A027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CGI</a:t>
          </a:r>
        </a:p>
      </dgm:t>
    </dgm:pt>
    <dgm:pt modelId="{8F185903-A082-4895-B0F2-3E40E07DD66A}" type="parTrans" cxnId="{352F3A84-A4C1-49BD-BB3D-06A5455447DC}">
      <dgm:prSet/>
      <dgm:spPr/>
      <dgm:t>
        <a:bodyPr/>
        <a:lstStyle/>
        <a:p>
          <a:endParaRPr lang="en-US"/>
        </a:p>
      </dgm:t>
    </dgm:pt>
    <dgm:pt modelId="{9A4CDC5D-7CF9-4C21-85DF-A28910AB1E66}" type="sibTrans" cxnId="{352F3A84-A4C1-49BD-BB3D-06A5455447DC}">
      <dgm:prSet/>
      <dgm:spPr/>
      <dgm:t>
        <a:bodyPr/>
        <a:lstStyle/>
        <a:p>
          <a:endParaRPr lang="en-US"/>
        </a:p>
      </dgm:t>
    </dgm:pt>
    <dgm:pt modelId="{3F344EC9-27A1-402D-A49F-8E0048F134DB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FastCGI</a:t>
          </a:r>
        </a:p>
      </dgm:t>
    </dgm:pt>
    <dgm:pt modelId="{78ADD878-B624-4DDB-8D2F-30B0EC013DD9}" type="parTrans" cxnId="{A3FB6FAE-ADDD-4832-974B-BF6CE69D3885}">
      <dgm:prSet/>
      <dgm:spPr/>
      <dgm:t>
        <a:bodyPr/>
        <a:lstStyle/>
        <a:p>
          <a:endParaRPr lang="en-US"/>
        </a:p>
      </dgm:t>
    </dgm:pt>
    <dgm:pt modelId="{6780C210-06AF-4E96-B18E-24ED36367969}" type="sibTrans" cxnId="{A3FB6FAE-ADDD-4832-974B-BF6CE69D3885}">
      <dgm:prSet/>
      <dgm:spPr/>
      <dgm:t>
        <a:bodyPr/>
        <a:lstStyle/>
        <a:p>
          <a:endParaRPr lang="en-US"/>
        </a:p>
      </dgm:t>
    </dgm:pt>
    <dgm:pt modelId="{F0A48FE8-8AF7-4A3D-9E81-40CE6182E9DD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What was the web like in 2000s</a:t>
          </a:r>
        </a:p>
      </dgm:t>
    </dgm:pt>
    <dgm:pt modelId="{39EC3928-0614-4DC5-B76D-5E3140FF8213}" type="parTrans" cxnId="{2AB2DB83-3C3E-4DE0-A662-03B1C22B5BF3}">
      <dgm:prSet/>
      <dgm:spPr/>
      <dgm:t>
        <a:bodyPr/>
        <a:lstStyle/>
        <a:p>
          <a:endParaRPr lang="en-US"/>
        </a:p>
      </dgm:t>
    </dgm:pt>
    <dgm:pt modelId="{F7CB08F2-3558-4310-BBFA-93AD2BAAE42C}" type="sibTrans" cxnId="{2AB2DB83-3C3E-4DE0-A662-03B1C22B5BF3}">
      <dgm:prSet/>
      <dgm:spPr/>
      <dgm:t>
        <a:bodyPr/>
        <a:lstStyle/>
        <a:p>
          <a:endParaRPr lang="en-US"/>
        </a:p>
      </dgm:t>
    </dgm:pt>
    <dgm:pt modelId="{01CD54CB-6D1B-47F6-8180-B525D4D45AFB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 dirty="0"/>
            <a:t>The internet spread everywhere</a:t>
          </a:r>
        </a:p>
      </dgm:t>
    </dgm:pt>
    <dgm:pt modelId="{8F4483D3-D476-43FA-8DFE-6B63D96E051F}" type="parTrans" cxnId="{7D55093C-4799-40CB-B4AB-6E6C3DB70271}">
      <dgm:prSet/>
      <dgm:spPr/>
      <dgm:t>
        <a:bodyPr/>
        <a:lstStyle/>
        <a:p>
          <a:endParaRPr lang="en-US"/>
        </a:p>
      </dgm:t>
    </dgm:pt>
    <dgm:pt modelId="{E36B3E84-4C6F-408E-906B-3EEBF2005A3F}" type="sibTrans" cxnId="{7D55093C-4799-40CB-B4AB-6E6C3DB70271}">
      <dgm:prSet/>
      <dgm:spPr/>
      <dgm:t>
        <a:bodyPr/>
        <a:lstStyle/>
        <a:p>
          <a:endParaRPr lang="en-US"/>
        </a:p>
      </dgm:t>
    </dgm:pt>
    <dgm:pt modelId="{0C411DAB-1234-4087-9083-9E8720F5D016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 dirty="0"/>
            <a:t>The C10K problem became important</a:t>
          </a:r>
        </a:p>
      </dgm:t>
    </dgm:pt>
    <dgm:pt modelId="{EAA83057-FCF1-4DE5-9D35-14B492C2A268}" type="parTrans" cxnId="{F393ADDE-E093-4C31-A951-E72038C761F9}">
      <dgm:prSet/>
      <dgm:spPr/>
      <dgm:t>
        <a:bodyPr/>
        <a:lstStyle/>
        <a:p>
          <a:endParaRPr lang="en-US"/>
        </a:p>
      </dgm:t>
    </dgm:pt>
    <dgm:pt modelId="{4309A5F5-6DEB-484C-8AD2-120FF42C3728}" type="sibTrans" cxnId="{F393ADDE-E093-4C31-A951-E72038C761F9}">
      <dgm:prSet/>
      <dgm:spPr/>
      <dgm:t>
        <a:bodyPr/>
        <a:lstStyle/>
        <a:p>
          <a:endParaRPr lang="en-US"/>
        </a:p>
      </dgm:t>
    </dgm:pt>
    <dgm:pt modelId="{F8D18828-22C2-4EDB-8EC7-03C491B5FA94}" type="pres">
      <dgm:prSet presAssocID="{237C6206-B50D-40C9-9724-135522A98B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0987EF-CA39-45DD-A169-2820D8BFE499}" type="pres">
      <dgm:prSet presAssocID="{39C5CE5C-0FC3-4DF3-A437-926CB8D59061}" presName="composite" presStyleCnt="0"/>
      <dgm:spPr/>
    </dgm:pt>
    <dgm:pt modelId="{58A77292-9C70-4153-A2C2-4FCB82C48DE5}" type="pres">
      <dgm:prSet presAssocID="{39C5CE5C-0FC3-4DF3-A437-926CB8D5906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AD895-5DAD-4D83-8EAC-ABCCF854EC9C}" type="pres">
      <dgm:prSet presAssocID="{39C5CE5C-0FC3-4DF3-A437-926CB8D5906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303D90-94D9-4C0E-8740-129AE5460355}" type="pres">
      <dgm:prSet presAssocID="{4E16AFE4-477F-4E69-BDEB-F38DD5C949CB}" presName="space" presStyleCnt="0"/>
      <dgm:spPr/>
    </dgm:pt>
    <dgm:pt modelId="{E6B29118-EA69-477E-8FB0-F1C69CD51560}" type="pres">
      <dgm:prSet presAssocID="{222474A1-98CA-45F2-BECB-C59287F215D7}" presName="composite" presStyleCnt="0"/>
      <dgm:spPr/>
    </dgm:pt>
    <dgm:pt modelId="{54207CA8-121C-459C-B566-EF5EE22C7831}" type="pres">
      <dgm:prSet presAssocID="{222474A1-98CA-45F2-BECB-C59287F215D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AB9A9-8981-4605-A3F9-C986271F2BE9}" type="pres">
      <dgm:prSet presAssocID="{222474A1-98CA-45F2-BECB-C59287F215D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63030-3F56-4037-AB67-0AF085243EDA}" type="pres">
      <dgm:prSet presAssocID="{6EEB42F9-9FA4-45CA-BC56-CE46496B758A}" presName="space" presStyleCnt="0"/>
      <dgm:spPr/>
    </dgm:pt>
    <dgm:pt modelId="{454F8870-E322-40CA-93E9-930C15179926}" type="pres">
      <dgm:prSet presAssocID="{F0A48FE8-8AF7-4A3D-9E81-40CE6182E9DD}" presName="composite" presStyleCnt="0"/>
      <dgm:spPr/>
    </dgm:pt>
    <dgm:pt modelId="{45B88E1D-EF77-4085-8324-FC64D6CEBBFC}" type="pres">
      <dgm:prSet presAssocID="{F0A48FE8-8AF7-4A3D-9E81-40CE6182E9D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1D56E-8775-4297-9F61-FBC4B6929FA0}" type="pres">
      <dgm:prSet presAssocID="{F0A48FE8-8AF7-4A3D-9E81-40CE6182E9D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55093C-4799-40CB-B4AB-6E6C3DB70271}" srcId="{F0A48FE8-8AF7-4A3D-9E81-40CE6182E9DD}" destId="{01CD54CB-6D1B-47F6-8180-B525D4D45AFB}" srcOrd="0" destOrd="0" parTransId="{8F4483D3-D476-43FA-8DFE-6B63D96E051F}" sibTransId="{E36B3E84-4C6F-408E-906B-3EEBF2005A3F}"/>
    <dgm:cxn modelId="{B6B23652-DECF-41E0-8B5A-2A535F0A2605}" type="presOf" srcId="{2551E94D-B105-431D-8E31-232748C65AAF}" destId="{276AD895-5DAD-4D83-8EAC-ABCCF854EC9C}" srcOrd="0" destOrd="4" presId="urn:microsoft.com/office/officeart/2005/8/layout/hList1"/>
    <dgm:cxn modelId="{6DA8AE6D-10BD-4E81-9E1D-8FC28F8471D9}" srcId="{39C5CE5C-0FC3-4DF3-A437-926CB8D59061}" destId="{2551E94D-B105-431D-8E31-232748C65AAF}" srcOrd="4" destOrd="0" parTransId="{8644648E-5E19-41F4-B0FF-C3DD8BF682B8}" sibTransId="{216766EF-FA24-469B-8B66-7E423DF7CB21}"/>
    <dgm:cxn modelId="{E674EA2A-7AF4-4606-88B5-0F57C5A3E4D8}" type="presOf" srcId="{01CD54CB-6D1B-47F6-8180-B525D4D45AFB}" destId="{5591D56E-8775-4297-9F61-FBC4B6929FA0}" srcOrd="0" destOrd="0" presId="urn:microsoft.com/office/officeart/2005/8/layout/hList1"/>
    <dgm:cxn modelId="{98139F3F-3B77-42B6-8C09-7FAC5DE0003E}" type="presOf" srcId="{CCB3ACAD-775C-45E4-BD9E-9AD0294A7D12}" destId="{9A2AB9A9-8981-4605-A3F9-C986271F2BE9}" srcOrd="0" destOrd="1" presId="urn:microsoft.com/office/officeart/2005/8/layout/hList1"/>
    <dgm:cxn modelId="{21C3BE40-08C4-40CF-AB31-D338E7C070EB}" srcId="{39C5CE5C-0FC3-4DF3-A437-926CB8D59061}" destId="{53ED3BEA-A453-4B8C-9556-E8417EA6B850}" srcOrd="1" destOrd="0" parTransId="{E47A7587-EE94-4633-A930-A2D2FDD7C0BD}" sibTransId="{F46C2F3C-F5FA-4701-B29E-001EEAF9787D}"/>
    <dgm:cxn modelId="{45BF3575-0C66-4501-BBDE-E499B23E7F0D}" type="presOf" srcId="{39C5CE5C-0FC3-4DF3-A437-926CB8D59061}" destId="{58A77292-9C70-4153-A2C2-4FCB82C48DE5}" srcOrd="0" destOrd="0" presId="urn:microsoft.com/office/officeart/2005/8/layout/hList1"/>
    <dgm:cxn modelId="{B40C1E6C-E38B-4AEC-A446-49E361675182}" srcId="{222474A1-98CA-45F2-BECB-C59287F215D7}" destId="{87DF6CC5-FE52-4361-8FA5-D41E9370538C}" srcOrd="3" destOrd="0" parTransId="{A9C53A82-C4AE-4997-9313-6C88B7F41AA1}" sibTransId="{7ADE3079-440C-4BA4-B7DC-80C293E55320}"/>
    <dgm:cxn modelId="{361C9D3E-E433-4C99-A827-725FB4549CF5}" type="presOf" srcId="{237C6206-B50D-40C9-9724-135522A98B34}" destId="{F8D18828-22C2-4EDB-8EC7-03C491B5FA94}" srcOrd="0" destOrd="0" presId="urn:microsoft.com/office/officeart/2005/8/layout/hList1"/>
    <dgm:cxn modelId="{352F3A84-A4C1-49BD-BB3D-06A5455447DC}" srcId="{222474A1-98CA-45F2-BECB-C59287F215D7}" destId="{B1793364-2D76-4396-9F9E-1E5DE596A027}" srcOrd="5" destOrd="0" parTransId="{8F185903-A082-4895-B0F2-3E40E07DD66A}" sibTransId="{9A4CDC5D-7CF9-4C21-85DF-A28910AB1E66}"/>
    <dgm:cxn modelId="{503995A4-C2A7-4062-AA19-65AE4C7A136C}" type="presOf" srcId="{87DF6CC5-FE52-4361-8FA5-D41E9370538C}" destId="{9A2AB9A9-8981-4605-A3F9-C986271F2BE9}" srcOrd="0" destOrd="3" presId="urn:microsoft.com/office/officeart/2005/8/layout/hList1"/>
    <dgm:cxn modelId="{2AB2DB83-3C3E-4DE0-A662-03B1C22B5BF3}" srcId="{237C6206-B50D-40C9-9724-135522A98B34}" destId="{F0A48FE8-8AF7-4A3D-9E81-40CE6182E9DD}" srcOrd="2" destOrd="0" parTransId="{39EC3928-0614-4DC5-B76D-5E3140FF8213}" sibTransId="{F7CB08F2-3558-4310-BBFA-93AD2BAAE42C}"/>
    <dgm:cxn modelId="{6E28BCD2-979B-484D-AFAB-285BC4DA33BD}" type="presOf" srcId="{0C411DAB-1234-4087-9083-9E8720F5D016}" destId="{5591D56E-8775-4297-9F61-FBC4B6929FA0}" srcOrd="0" destOrd="1" presId="urn:microsoft.com/office/officeart/2005/8/layout/hList1"/>
    <dgm:cxn modelId="{8EB6E2C8-6671-401E-8F6B-85D8D5CF5D18}" type="presOf" srcId="{4FB586A2-095C-4BE0-BDFE-C03A626E2DD5}" destId="{276AD895-5DAD-4D83-8EAC-ABCCF854EC9C}" srcOrd="0" destOrd="0" presId="urn:microsoft.com/office/officeart/2005/8/layout/hList1"/>
    <dgm:cxn modelId="{0527E8E1-97F9-4806-9C78-4F182A792944}" srcId="{222474A1-98CA-45F2-BECB-C59287F215D7}" destId="{DF9ADCFB-E26B-43FB-B720-178BE2650701}" srcOrd="2" destOrd="0" parTransId="{A94BA846-F0F7-49FC-B78B-D62115AD38CF}" sibTransId="{48B757E0-308C-4302-94E0-A2FB831F8543}"/>
    <dgm:cxn modelId="{5D8E3DF8-1E20-44CD-B8E0-C0E95C5190F4}" type="presOf" srcId="{B1793364-2D76-4396-9F9E-1E5DE596A027}" destId="{9A2AB9A9-8981-4605-A3F9-C986271F2BE9}" srcOrd="0" destOrd="5" presId="urn:microsoft.com/office/officeart/2005/8/layout/hList1"/>
    <dgm:cxn modelId="{3893D5B0-9C3D-49F0-9D32-2CD7CB63510D}" type="presOf" srcId="{F0A48FE8-8AF7-4A3D-9E81-40CE6182E9DD}" destId="{45B88E1D-EF77-4085-8324-FC64D6CEBBFC}" srcOrd="0" destOrd="0" presId="urn:microsoft.com/office/officeart/2005/8/layout/hList1"/>
    <dgm:cxn modelId="{A3FB6FAE-ADDD-4832-974B-BF6CE69D3885}" srcId="{222474A1-98CA-45F2-BECB-C59287F215D7}" destId="{3F344EC9-27A1-402D-A49F-8E0048F134DB}" srcOrd="6" destOrd="0" parTransId="{78ADD878-B624-4DDB-8D2F-30B0EC013DD9}" sibTransId="{6780C210-06AF-4E96-B18E-24ED36367969}"/>
    <dgm:cxn modelId="{DFFA1859-65EE-4034-9FFA-D3803567B87C}" type="presOf" srcId="{FD31FCC2-31D2-4832-80EB-AEB597825F10}" destId="{276AD895-5DAD-4D83-8EAC-ABCCF854EC9C}" srcOrd="0" destOrd="3" presId="urn:microsoft.com/office/officeart/2005/8/layout/hList1"/>
    <dgm:cxn modelId="{7A576167-0C48-4E64-9EEE-87970443DEDA}" srcId="{237C6206-B50D-40C9-9724-135522A98B34}" destId="{222474A1-98CA-45F2-BECB-C59287F215D7}" srcOrd="1" destOrd="0" parTransId="{51F6EB32-51EA-4A43-917E-10F314D12CBC}" sibTransId="{6EEB42F9-9FA4-45CA-BC56-CE46496B758A}"/>
    <dgm:cxn modelId="{6532275E-9CF2-493D-90CE-8457542DBE82}" type="presOf" srcId="{53ED3BEA-A453-4B8C-9556-E8417EA6B850}" destId="{276AD895-5DAD-4D83-8EAC-ABCCF854EC9C}" srcOrd="0" destOrd="1" presId="urn:microsoft.com/office/officeart/2005/8/layout/hList1"/>
    <dgm:cxn modelId="{A09DCB5B-64BD-4734-8D99-71561DFC1496}" type="presOf" srcId="{DF9ADCFB-E26B-43FB-B720-178BE2650701}" destId="{9A2AB9A9-8981-4605-A3F9-C986271F2BE9}" srcOrd="0" destOrd="2" presId="urn:microsoft.com/office/officeart/2005/8/layout/hList1"/>
    <dgm:cxn modelId="{153DEB27-777C-41AE-BA09-0D4DC8D3C930}" type="presOf" srcId="{3F344EC9-27A1-402D-A49F-8E0048F134DB}" destId="{9A2AB9A9-8981-4605-A3F9-C986271F2BE9}" srcOrd="0" destOrd="6" presId="urn:microsoft.com/office/officeart/2005/8/layout/hList1"/>
    <dgm:cxn modelId="{F393ADDE-E093-4C31-A951-E72038C761F9}" srcId="{F0A48FE8-8AF7-4A3D-9E81-40CE6182E9DD}" destId="{0C411DAB-1234-4087-9083-9E8720F5D016}" srcOrd="1" destOrd="0" parTransId="{EAA83057-FCF1-4DE5-9D35-14B492C2A268}" sibTransId="{4309A5F5-6DEB-484C-8AD2-120FF42C3728}"/>
    <dgm:cxn modelId="{AE6A7CD1-B057-4D2C-B306-85D202BA6A14}" type="presOf" srcId="{CEB171B9-59A1-4C35-B8EE-87EE4A48C9B7}" destId="{9A2AB9A9-8981-4605-A3F9-C986271F2BE9}" srcOrd="0" destOrd="0" presId="urn:microsoft.com/office/officeart/2005/8/layout/hList1"/>
    <dgm:cxn modelId="{4A1A8AB7-3E8D-4F1D-91FB-017206EA4187}" srcId="{237C6206-B50D-40C9-9724-135522A98B34}" destId="{39C5CE5C-0FC3-4DF3-A437-926CB8D59061}" srcOrd="0" destOrd="0" parTransId="{CECE8A3F-9298-425B-B52B-05578E9BB64B}" sibTransId="{4E16AFE4-477F-4E69-BDEB-F38DD5C949CB}"/>
    <dgm:cxn modelId="{CFF06019-1E9C-48A2-A761-AA319FFB2B8A}" type="presOf" srcId="{A69D16B7-560D-4DF2-8E7F-F5B81F4A866B}" destId="{276AD895-5DAD-4D83-8EAC-ABCCF854EC9C}" srcOrd="0" destOrd="2" presId="urn:microsoft.com/office/officeart/2005/8/layout/hList1"/>
    <dgm:cxn modelId="{FE812373-6699-420F-B221-907B0492D4BC}" srcId="{39C5CE5C-0FC3-4DF3-A437-926CB8D59061}" destId="{A69D16B7-560D-4DF2-8E7F-F5B81F4A866B}" srcOrd="2" destOrd="0" parTransId="{72E183FF-3007-41D7-8A39-D56111CF600C}" sibTransId="{588B67F2-837F-45DA-A842-98039B39BA32}"/>
    <dgm:cxn modelId="{BF2287FC-99D8-4F1F-ABB9-AF77097416A3}" srcId="{222474A1-98CA-45F2-BECB-C59287F215D7}" destId="{CCB3ACAD-775C-45E4-BD9E-9AD0294A7D12}" srcOrd="1" destOrd="0" parTransId="{35CAD2FD-53A1-4334-A992-5BA1FFA0AF81}" sibTransId="{0F8B1596-E15E-4B34-90B8-9489F6FFAD3F}"/>
    <dgm:cxn modelId="{30B264FB-D804-403F-A40B-8C56F6941B30}" srcId="{222474A1-98CA-45F2-BECB-C59287F215D7}" destId="{80E0F872-8BDF-40F1-A2FD-1F0E975CAB8B}" srcOrd="4" destOrd="0" parTransId="{BDFB5012-7E71-4FA0-A6B2-8DAB25EBE8BE}" sibTransId="{C38726AB-296F-448C-8C6C-D3A9B9A97F89}"/>
    <dgm:cxn modelId="{98588DB6-4A79-4452-BE4D-E7CF577F566B}" srcId="{39C5CE5C-0FC3-4DF3-A437-926CB8D59061}" destId="{FD31FCC2-31D2-4832-80EB-AEB597825F10}" srcOrd="3" destOrd="0" parTransId="{42FCB107-DB9C-4A72-BB95-F0DFE115B3E6}" sibTransId="{3F3377DB-7FD3-482A-93C0-4D9E0A237C14}"/>
    <dgm:cxn modelId="{12FD9C8E-35F8-4E4C-A366-73BA45A9CAB7}" type="presOf" srcId="{222474A1-98CA-45F2-BECB-C59287F215D7}" destId="{54207CA8-121C-459C-B566-EF5EE22C7831}" srcOrd="0" destOrd="0" presId="urn:microsoft.com/office/officeart/2005/8/layout/hList1"/>
    <dgm:cxn modelId="{806A24D8-3469-4A66-9933-35BECB683AE2}" srcId="{39C5CE5C-0FC3-4DF3-A437-926CB8D59061}" destId="{4FB586A2-095C-4BE0-BDFE-C03A626E2DD5}" srcOrd="0" destOrd="0" parTransId="{B6655F0D-AC4A-45CD-A4F2-8BC471716246}" sibTransId="{DBF864A0-A4BD-46CB-A0EC-3DF7720E4DB6}"/>
    <dgm:cxn modelId="{0FB6C4E9-6413-45C5-B6DC-AD2EC2CAD09C}" type="presOf" srcId="{80E0F872-8BDF-40F1-A2FD-1F0E975CAB8B}" destId="{9A2AB9A9-8981-4605-A3F9-C986271F2BE9}" srcOrd="0" destOrd="4" presId="urn:microsoft.com/office/officeart/2005/8/layout/hList1"/>
    <dgm:cxn modelId="{FBC0F682-65AF-4FD3-BDC6-D2F01BB77DCE}" srcId="{222474A1-98CA-45F2-BECB-C59287F215D7}" destId="{CEB171B9-59A1-4C35-B8EE-87EE4A48C9B7}" srcOrd="0" destOrd="0" parTransId="{E470DD94-274C-43C1-9453-332C5A31D5B3}" sibTransId="{899D9D30-9318-4C2B-A6AE-654B99FA601C}"/>
    <dgm:cxn modelId="{E664F869-58A2-4995-82C6-1C60E47CDDFE}" type="presParOf" srcId="{F8D18828-22C2-4EDB-8EC7-03C491B5FA94}" destId="{B80987EF-CA39-45DD-A169-2820D8BFE499}" srcOrd="0" destOrd="0" presId="urn:microsoft.com/office/officeart/2005/8/layout/hList1"/>
    <dgm:cxn modelId="{B1327E57-9946-4DBD-A6A3-062DFBFBCF2E}" type="presParOf" srcId="{B80987EF-CA39-45DD-A169-2820D8BFE499}" destId="{58A77292-9C70-4153-A2C2-4FCB82C48DE5}" srcOrd="0" destOrd="0" presId="urn:microsoft.com/office/officeart/2005/8/layout/hList1"/>
    <dgm:cxn modelId="{A8C81B4B-82E5-43EE-9382-F82057315B10}" type="presParOf" srcId="{B80987EF-CA39-45DD-A169-2820D8BFE499}" destId="{276AD895-5DAD-4D83-8EAC-ABCCF854EC9C}" srcOrd="1" destOrd="0" presId="urn:microsoft.com/office/officeart/2005/8/layout/hList1"/>
    <dgm:cxn modelId="{502B3528-4A71-4341-970E-FA31691C46AB}" type="presParOf" srcId="{F8D18828-22C2-4EDB-8EC7-03C491B5FA94}" destId="{31303D90-94D9-4C0E-8740-129AE5460355}" srcOrd="1" destOrd="0" presId="urn:microsoft.com/office/officeart/2005/8/layout/hList1"/>
    <dgm:cxn modelId="{A27BEAB6-E39A-4A2E-B504-BFBEE7184584}" type="presParOf" srcId="{F8D18828-22C2-4EDB-8EC7-03C491B5FA94}" destId="{E6B29118-EA69-477E-8FB0-F1C69CD51560}" srcOrd="2" destOrd="0" presId="urn:microsoft.com/office/officeart/2005/8/layout/hList1"/>
    <dgm:cxn modelId="{DC3C9E2F-C4F3-444D-9D92-8BC0D9109DAE}" type="presParOf" srcId="{E6B29118-EA69-477E-8FB0-F1C69CD51560}" destId="{54207CA8-121C-459C-B566-EF5EE22C7831}" srcOrd="0" destOrd="0" presId="urn:microsoft.com/office/officeart/2005/8/layout/hList1"/>
    <dgm:cxn modelId="{8FBE97D0-5B72-4D61-B6C3-F25BB1D3BEF9}" type="presParOf" srcId="{E6B29118-EA69-477E-8FB0-F1C69CD51560}" destId="{9A2AB9A9-8981-4605-A3F9-C986271F2BE9}" srcOrd="1" destOrd="0" presId="urn:microsoft.com/office/officeart/2005/8/layout/hList1"/>
    <dgm:cxn modelId="{BD056085-D439-4306-89CF-22272B4349B9}" type="presParOf" srcId="{F8D18828-22C2-4EDB-8EC7-03C491B5FA94}" destId="{72363030-3F56-4037-AB67-0AF085243EDA}" srcOrd="3" destOrd="0" presId="urn:microsoft.com/office/officeart/2005/8/layout/hList1"/>
    <dgm:cxn modelId="{9834C8B0-D1E0-4DDA-8058-54384719242E}" type="presParOf" srcId="{F8D18828-22C2-4EDB-8EC7-03C491B5FA94}" destId="{454F8870-E322-40CA-93E9-930C15179926}" srcOrd="4" destOrd="0" presId="urn:microsoft.com/office/officeart/2005/8/layout/hList1"/>
    <dgm:cxn modelId="{0242107C-87CC-40FC-9009-AFBB5A1C0853}" type="presParOf" srcId="{454F8870-E322-40CA-93E9-930C15179926}" destId="{45B88E1D-EF77-4085-8324-FC64D6CEBBFC}" srcOrd="0" destOrd="0" presId="urn:microsoft.com/office/officeart/2005/8/layout/hList1"/>
    <dgm:cxn modelId="{89D9B316-4CBD-4614-9AC4-ADD76879DA99}" type="presParOf" srcId="{454F8870-E322-40CA-93E9-930C15179926}" destId="{5591D56E-8775-4297-9F61-FBC4B6929F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110297-3205-4965-8BD8-DBBAACC51AF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97DF1C-948D-46D8-8594-1961D12B7D76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Event Based Design</a:t>
          </a:r>
        </a:p>
      </dgm:t>
    </dgm:pt>
    <dgm:pt modelId="{34225816-51CE-4570-B4A1-75E4215052A0}" type="parTrans" cxnId="{D1DDF3C1-8D4B-42F9-816B-63EA5AEDFF02}">
      <dgm:prSet/>
      <dgm:spPr/>
      <dgm:t>
        <a:bodyPr/>
        <a:lstStyle/>
        <a:p>
          <a:endParaRPr lang="en-US"/>
        </a:p>
      </dgm:t>
    </dgm:pt>
    <dgm:pt modelId="{C7338612-1F39-4263-9AA1-CDF9AAB442E9}" type="sibTrans" cxnId="{D1DDF3C1-8D4B-42F9-816B-63EA5AEDFF02}">
      <dgm:prSet/>
      <dgm:spPr/>
      <dgm:t>
        <a:bodyPr/>
        <a:lstStyle/>
        <a:p>
          <a:endParaRPr lang="en-US"/>
        </a:p>
      </dgm:t>
    </dgm:pt>
    <dgm:pt modelId="{C2F537F7-1A7D-4EB2-BCC6-78FF53E7160F}">
      <dgm:prSet custT="1"/>
      <dgm:spPr>
        <a:solidFill>
          <a:srgbClr val="009900">
            <a:alpha val="20000"/>
          </a:srgbClr>
        </a:solidFill>
      </dgm:spPr>
      <dgm:t>
        <a:bodyPr/>
        <a:lstStyle/>
        <a:p>
          <a:pPr>
            <a:buNone/>
          </a:pPr>
          <a:r>
            <a:rPr lang="en-US" sz="2000" i="1" dirty="0"/>
            <a:t>Let me ‘</a:t>
          </a:r>
          <a:r>
            <a:rPr lang="en-US" sz="2000" i="1" dirty="0" err="1"/>
            <a:t>splain</a:t>
          </a:r>
          <a:r>
            <a:rPr lang="en-US" sz="2000" i="1" dirty="0"/>
            <a:t>…. No, there is too much. Let me sum up.</a:t>
          </a:r>
        </a:p>
      </dgm:t>
    </dgm:pt>
    <dgm:pt modelId="{3630ABD9-AC7C-468D-AF8A-2983BBE8FEC0}" type="parTrans" cxnId="{F137B245-13B5-490E-B10A-589945D1837C}">
      <dgm:prSet/>
      <dgm:spPr/>
      <dgm:t>
        <a:bodyPr/>
        <a:lstStyle/>
        <a:p>
          <a:endParaRPr lang="en-US"/>
        </a:p>
      </dgm:t>
    </dgm:pt>
    <dgm:pt modelId="{A24DD465-3414-4C74-BF13-7E25074A32DB}" type="sibTrans" cxnId="{F137B245-13B5-490E-B10A-589945D1837C}">
      <dgm:prSet/>
      <dgm:spPr/>
      <dgm:t>
        <a:bodyPr/>
        <a:lstStyle/>
        <a:p>
          <a:endParaRPr lang="en-US"/>
        </a:p>
      </dgm:t>
    </dgm:pt>
    <dgm:pt modelId="{9FC7585D-7B56-4994-A620-B9C9F2A9D030}">
      <dgm:prSet/>
      <dgm:spPr>
        <a:solidFill>
          <a:srgbClr val="009900">
            <a:alpha val="20000"/>
          </a:srgbClr>
        </a:solidFill>
      </dgm:spPr>
      <dgm:t>
        <a:bodyPr/>
        <a:lstStyle/>
        <a:p>
          <a:pPr>
            <a:buNone/>
          </a:pPr>
          <a:r>
            <a:rPr lang="en-US" sz="2400" dirty="0">
              <a:hlinkClick xmlns:r="http://schemas.openxmlformats.org/officeDocument/2006/relationships" r:id="rId1"/>
            </a:rPr>
            <a:t>Pattern-Oriented Software Architecture: Patterns for Concurrent and Networked Objects</a:t>
          </a:r>
          <a:endParaRPr lang="en-US" sz="2400" dirty="0"/>
        </a:p>
      </dgm:t>
    </dgm:pt>
    <dgm:pt modelId="{D6D31C9F-ADB1-4B60-81E2-9DE19182FD0B}" type="parTrans" cxnId="{630845D4-9CF1-4900-B86B-4980F0F8DF38}">
      <dgm:prSet/>
      <dgm:spPr/>
      <dgm:t>
        <a:bodyPr/>
        <a:lstStyle/>
        <a:p>
          <a:endParaRPr lang="en-US"/>
        </a:p>
      </dgm:t>
    </dgm:pt>
    <dgm:pt modelId="{7DAEEB45-9D5A-4972-9452-642BE92A733E}" type="sibTrans" cxnId="{630845D4-9CF1-4900-B86B-4980F0F8DF38}">
      <dgm:prSet/>
      <dgm:spPr/>
      <dgm:t>
        <a:bodyPr/>
        <a:lstStyle/>
        <a:p>
          <a:endParaRPr lang="en-US"/>
        </a:p>
      </dgm:t>
    </dgm:pt>
    <dgm:pt modelId="{5361500D-D195-4AE9-BFCB-987389689A30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Proxy Focus</a:t>
          </a:r>
        </a:p>
      </dgm:t>
    </dgm:pt>
    <dgm:pt modelId="{EE058614-0149-4A61-9894-528DF25EED83}" type="parTrans" cxnId="{93761626-E9C6-4C0D-A77C-97371BC201A4}">
      <dgm:prSet/>
      <dgm:spPr/>
      <dgm:t>
        <a:bodyPr/>
        <a:lstStyle/>
        <a:p>
          <a:endParaRPr lang="en-US"/>
        </a:p>
      </dgm:t>
    </dgm:pt>
    <dgm:pt modelId="{358CE0DC-E73A-4551-9137-4516D9826380}" type="sibTrans" cxnId="{93761626-E9C6-4C0D-A77C-97371BC201A4}">
      <dgm:prSet/>
      <dgm:spPr/>
      <dgm:t>
        <a:bodyPr/>
        <a:lstStyle/>
        <a:p>
          <a:endParaRPr lang="en-US"/>
        </a:p>
      </dgm:t>
    </dgm:pt>
    <dgm:pt modelId="{D7EEEE8E-1A5B-451B-BB23-681B567B9238}">
      <dgm:prSet custT="1"/>
      <dgm:spPr>
        <a:solidFill>
          <a:srgbClr val="009900">
            <a:alpha val="20000"/>
          </a:srgbClr>
        </a:solidFill>
      </dgm:spPr>
      <dgm:t>
        <a:bodyPr/>
        <a:lstStyle/>
        <a:p>
          <a:pPr>
            <a:buNone/>
          </a:pPr>
          <a:r>
            <a:rPr lang="en-US" sz="2400" dirty="0"/>
            <a:t>This may have been a happy accident</a:t>
          </a:r>
        </a:p>
      </dgm:t>
    </dgm:pt>
    <dgm:pt modelId="{55DF471F-E46F-4A55-905A-3EE44893991B}" type="parTrans" cxnId="{628190E8-951E-443A-8BCD-E08B7E56C904}">
      <dgm:prSet/>
      <dgm:spPr/>
      <dgm:t>
        <a:bodyPr/>
        <a:lstStyle/>
        <a:p>
          <a:endParaRPr lang="en-US"/>
        </a:p>
      </dgm:t>
    </dgm:pt>
    <dgm:pt modelId="{E796CEC6-B841-4B7A-B840-367C1B11F55E}" type="sibTrans" cxnId="{628190E8-951E-443A-8BCD-E08B7E56C904}">
      <dgm:prSet/>
      <dgm:spPr/>
      <dgm:t>
        <a:bodyPr/>
        <a:lstStyle/>
        <a:p>
          <a:endParaRPr lang="en-US"/>
        </a:p>
      </dgm:t>
    </dgm:pt>
    <dgm:pt modelId="{40A8B910-DB3A-4389-88F8-7EF211C482B1}" type="pres">
      <dgm:prSet presAssocID="{52110297-3205-4965-8BD8-DBBAACC51A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D63A99-08EB-417C-A349-995BF449EC8E}" type="pres">
      <dgm:prSet presAssocID="{FE97DF1C-948D-46D8-8594-1961D12B7D76}" presName="linNode" presStyleCnt="0"/>
      <dgm:spPr/>
    </dgm:pt>
    <dgm:pt modelId="{D97F5EA5-23A9-4A06-A33A-C1678726C507}" type="pres">
      <dgm:prSet presAssocID="{FE97DF1C-948D-46D8-8594-1961D12B7D7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F4E76-3448-4399-82D6-002EE60A21FD}" type="pres">
      <dgm:prSet presAssocID="{FE97DF1C-948D-46D8-8594-1961D12B7D76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E4DB0-4CFE-4AA7-867C-332FFA50BAFA}" type="pres">
      <dgm:prSet presAssocID="{C7338612-1F39-4263-9AA1-CDF9AAB442E9}" presName="sp" presStyleCnt="0"/>
      <dgm:spPr/>
    </dgm:pt>
    <dgm:pt modelId="{C5E57327-201E-4503-8E4D-0C383DFBF27E}" type="pres">
      <dgm:prSet presAssocID="{5361500D-D195-4AE9-BFCB-987389689A30}" presName="linNode" presStyleCnt="0"/>
      <dgm:spPr/>
    </dgm:pt>
    <dgm:pt modelId="{56E9793E-B615-4D54-9CB4-E5840159CFED}" type="pres">
      <dgm:prSet presAssocID="{5361500D-D195-4AE9-BFCB-987389689A3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00413-2AB7-4C85-946D-17AF1EA2F809}" type="pres">
      <dgm:prSet presAssocID="{5361500D-D195-4AE9-BFCB-987389689A3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0845D4-9CF1-4900-B86B-4980F0F8DF38}" srcId="{FE97DF1C-948D-46D8-8594-1961D12B7D76}" destId="{9FC7585D-7B56-4994-A620-B9C9F2A9D030}" srcOrd="1" destOrd="0" parTransId="{D6D31C9F-ADB1-4B60-81E2-9DE19182FD0B}" sibTransId="{7DAEEB45-9D5A-4972-9452-642BE92A733E}"/>
    <dgm:cxn modelId="{B0BF7B57-D5E3-4FA0-8411-9DF9206CBBCB}" type="presOf" srcId="{D7EEEE8E-1A5B-451B-BB23-681B567B9238}" destId="{3EF00413-2AB7-4C85-946D-17AF1EA2F809}" srcOrd="0" destOrd="0" presId="urn:microsoft.com/office/officeart/2005/8/layout/vList5"/>
    <dgm:cxn modelId="{BF9354DD-08CF-42BB-B4C4-11EC293BE886}" type="presOf" srcId="{FE97DF1C-948D-46D8-8594-1961D12B7D76}" destId="{D97F5EA5-23A9-4A06-A33A-C1678726C507}" srcOrd="0" destOrd="0" presId="urn:microsoft.com/office/officeart/2005/8/layout/vList5"/>
    <dgm:cxn modelId="{B209276D-8B61-47EC-91B9-92678987FD48}" type="presOf" srcId="{C2F537F7-1A7D-4EB2-BCC6-78FF53E7160F}" destId="{1C8F4E76-3448-4399-82D6-002EE60A21FD}" srcOrd="0" destOrd="0" presId="urn:microsoft.com/office/officeart/2005/8/layout/vList5"/>
    <dgm:cxn modelId="{628190E8-951E-443A-8BCD-E08B7E56C904}" srcId="{5361500D-D195-4AE9-BFCB-987389689A30}" destId="{D7EEEE8E-1A5B-451B-BB23-681B567B9238}" srcOrd="0" destOrd="0" parTransId="{55DF471F-E46F-4A55-905A-3EE44893991B}" sibTransId="{E796CEC6-B841-4B7A-B840-367C1B11F55E}"/>
    <dgm:cxn modelId="{93761626-E9C6-4C0D-A77C-97371BC201A4}" srcId="{52110297-3205-4965-8BD8-DBBAACC51AF8}" destId="{5361500D-D195-4AE9-BFCB-987389689A30}" srcOrd="1" destOrd="0" parTransId="{EE058614-0149-4A61-9894-528DF25EED83}" sibTransId="{358CE0DC-E73A-4551-9137-4516D9826380}"/>
    <dgm:cxn modelId="{48949BBE-847A-4FC1-9D31-0EEC29D53801}" type="presOf" srcId="{5361500D-D195-4AE9-BFCB-987389689A30}" destId="{56E9793E-B615-4D54-9CB4-E5840159CFED}" srcOrd="0" destOrd="0" presId="urn:microsoft.com/office/officeart/2005/8/layout/vList5"/>
    <dgm:cxn modelId="{F137B245-13B5-490E-B10A-589945D1837C}" srcId="{FE97DF1C-948D-46D8-8594-1961D12B7D76}" destId="{C2F537F7-1A7D-4EB2-BCC6-78FF53E7160F}" srcOrd="0" destOrd="0" parTransId="{3630ABD9-AC7C-468D-AF8A-2983BBE8FEC0}" sibTransId="{A24DD465-3414-4C74-BF13-7E25074A32DB}"/>
    <dgm:cxn modelId="{986ED61C-C075-4A25-96B7-8B55877FB8D6}" type="presOf" srcId="{52110297-3205-4965-8BD8-DBBAACC51AF8}" destId="{40A8B910-DB3A-4389-88F8-7EF211C482B1}" srcOrd="0" destOrd="0" presId="urn:microsoft.com/office/officeart/2005/8/layout/vList5"/>
    <dgm:cxn modelId="{D1DDF3C1-8D4B-42F9-816B-63EA5AEDFF02}" srcId="{52110297-3205-4965-8BD8-DBBAACC51AF8}" destId="{FE97DF1C-948D-46D8-8594-1961D12B7D76}" srcOrd="0" destOrd="0" parTransId="{34225816-51CE-4570-B4A1-75E4215052A0}" sibTransId="{C7338612-1F39-4263-9AA1-CDF9AAB442E9}"/>
    <dgm:cxn modelId="{241538E5-6CE7-4AB3-A518-3C928DC99473}" type="presOf" srcId="{9FC7585D-7B56-4994-A620-B9C9F2A9D030}" destId="{1C8F4E76-3448-4399-82D6-002EE60A21FD}" srcOrd="0" destOrd="1" presId="urn:microsoft.com/office/officeart/2005/8/layout/vList5"/>
    <dgm:cxn modelId="{DE87EA03-02D5-4B9D-A1C0-847D76EBA490}" type="presParOf" srcId="{40A8B910-DB3A-4389-88F8-7EF211C482B1}" destId="{A5D63A99-08EB-417C-A349-995BF449EC8E}" srcOrd="0" destOrd="0" presId="urn:microsoft.com/office/officeart/2005/8/layout/vList5"/>
    <dgm:cxn modelId="{9766DF4C-DF8C-463D-B888-2441F9C5C9B3}" type="presParOf" srcId="{A5D63A99-08EB-417C-A349-995BF449EC8E}" destId="{D97F5EA5-23A9-4A06-A33A-C1678726C507}" srcOrd="0" destOrd="0" presId="urn:microsoft.com/office/officeart/2005/8/layout/vList5"/>
    <dgm:cxn modelId="{AF82DA17-2465-479A-8337-15FC9667BC5A}" type="presParOf" srcId="{A5D63A99-08EB-417C-A349-995BF449EC8E}" destId="{1C8F4E76-3448-4399-82D6-002EE60A21FD}" srcOrd="1" destOrd="0" presId="urn:microsoft.com/office/officeart/2005/8/layout/vList5"/>
    <dgm:cxn modelId="{50DE45A2-D44A-4B9E-ACE2-EA4736713FC4}" type="presParOf" srcId="{40A8B910-DB3A-4389-88F8-7EF211C482B1}" destId="{F98E4DB0-4CFE-4AA7-867C-332FFA50BAFA}" srcOrd="1" destOrd="0" presId="urn:microsoft.com/office/officeart/2005/8/layout/vList5"/>
    <dgm:cxn modelId="{382D1702-143F-4F99-9F2D-2450891BC28B}" type="presParOf" srcId="{40A8B910-DB3A-4389-88F8-7EF211C482B1}" destId="{C5E57327-201E-4503-8E4D-0C383DFBF27E}" srcOrd="2" destOrd="0" presId="urn:microsoft.com/office/officeart/2005/8/layout/vList5"/>
    <dgm:cxn modelId="{4238F06E-D993-4556-9F6D-5FE872205C14}" type="presParOf" srcId="{C5E57327-201E-4503-8E4D-0C383DFBF27E}" destId="{56E9793E-B615-4D54-9CB4-E5840159CFED}" srcOrd="0" destOrd="0" presId="urn:microsoft.com/office/officeart/2005/8/layout/vList5"/>
    <dgm:cxn modelId="{BC4D1B79-3897-480C-B334-B482AE1C219A}" type="presParOf" srcId="{C5E57327-201E-4503-8E4D-0C383DFBF27E}" destId="{3EF00413-2AB7-4C85-946D-17AF1EA2F8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896E60-28F8-4058-A351-6E5779FE9EF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5E8DA1-A97D-4820-8D1B-E5878DE22B74}">
      <dgm:prSet/>
      <dgm:spPr>
        <a:ln>
          <a:solidFill>
            <a:srgbClr val="009900"/>
          </a:solidFill>
        </a:ln>
      </dgm:spPr>
      <dgm:t>
        <a:bodyPr/>
        <a:lstStyle/>
        <a:p>
          <a:r>
            <a:rPr lang="en-US"/>
            <a:t>Intermediaries that forward to a service</a:t>
          </a:r>
        </a:p>
      </dgm:t>
    </dgm:pt>
    <dgm:pt modelId="{970E9AF9-8A99-4350-990B-B8DF9E9D8DD2}" type="parTrans" cxnId="{C761FEEA-8735-488A-9AF5-26B0A5E96334}">
      <dgm:prSet/>
      <dgm:spPr/>
      <dgm:t>
        <a:bodyPr/>
        <a:lstStyle/>
        <a:p>
          <a:endParaRPr lang="en-US"/>
        </a:p>
      </dgm:t>
    </dgm:pt>
    <dgm:pt modelId="{3CA4266F-CB0D-4663-B23F-6E619675A9E1}" type="sibTrans" cxnId="{C761FEEA-8735-488A-9AF5-26B0A5E96334}">
      <dgm:prSet/>
      <dgm:spPr/>
      <dgm:t>
        <a:bodyPr/>
        <a:lstStyle/>
        <a:p>
          <a:endParaRPr lang="en-US"/>
        </a:p>
      </dgm:t>
    </dgm:pt>
    <dgm:pt modelId="{9B149A5C-AB06-4B4F-A6A1-B30CB97D8EC8}">
      <dgm:prSet/>
      <dgm:spPr>
        <a:ln>
          <a:solidFill>
            <a:srgbClr val="009900"/>
          </a:solidFill>
        </a:ln>
      </dgm:spPr>
      <dgm:t>
        <a:bodyPr/>
        <a:lstStyle/>
        <a:p>
          <a:r>
            <a:rPr lang="en-US"/>
            <a:t>A level of indirection in service architectures</a:t>
          </a:r>
        </a:p>
      </dgm:t>
    </dgm:pt>
    <dgm:pt modelId="{D9FD6005-B657-4959-ACEF-AF78E567F3C6}" type="parTrans" cxnId="{461528AC-97B0-40E2-ABAA-1CC05D80541A}">
      <dgm:prSet/>
      <dgm:spPr/>
      <dgm:t>
        <a:bodyPr/>
        <a:lstStyle/>
        <a:p>
          <a:endParaRPr lang="en-US"/>
        </a:p>
      </dgm:t>
    </dgm:pt>
    <dgm:pt modelId="{5C14037D-7070-413B-B68B-501AD6EC5500}" type="sibTrans" cxnId="{461528AC-97B0-40E2-ABAA-1CC05D80541A}">
      <dgm:prSet/>
      <dgm:spPr/>
      <dgm:t>
        <a:bodyPr/>
        <a:lstStyle/>
        <a:p>
          <a:endParaRPr lang="en-US"/>
        </a:p>
      </dgm:t>
    </dgm:pt>
    <dgm:pt modelId="{4589897E-FC78-4817-B241-6C3FE27BE24D}">
      <dgm:prSet/>
      <dgm:spPr>
        <a:ln>
          <a:solidFill>
            <a:srgbClr val="009900"/>
          </a:solidFill>
        </a:ln>
      </dgm:spPr>
      <dgm:t>
        <a:bodyPr/>
        <a:lstStyle/>
        <a:p>
          <a:r>
            <a:rPr lang="en-US" dirty="0"/>
            <a:t>A way the FTSE appears service architectures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tooltip="https://en.wikipedia.org/wiki/Fundamental_theorem_of_software_engineering"/>
          </dgm14:cNvPr>
        </a:ext>
      </dgm:extLst>
    </dgm:pt>
    <dgm:pt modelId="{A63DF015-3E49-4F29-B9AF-3A65B07460F2}" type="parTrans" cxnId="{790AC26C-D7B2-4219-B457-659C3D613768}">
      <dgm:prSet/>
      <dgm:spPr/>
      <dgm:t>
        <a:bodyPr/>
        <a:lstStyle/>
        <a:p>
          <a:endParaRPr lang="en-US"/>
        </a:p>
      </dgm:t>
    </dgm:pt>
    <dgm:pt modelId="{8047B2CF-9C7F-49D0-A4CD-A523A9121A3B}" type="sibTrans" cxnId="{790AC26C-D7B2-4219-B457-659C3D613768}">
      <dgm:prSet/>
      <dgm:spPr/>
      <dgm:t>
        <a:bodyPr/>
        <a:lstStyle/>
        <a:p>
          <a:endParaRPr lang="en-US"/>
        </a:p>
      </dgm:t>
    </dgm:pt>
    <dgm:pt modelId="{17D97C03-9EA0-4E60-BCBB-AC3B37278518}" type="pres">
      <dgm:prSet presAssocID="{95896E60-28F8-4058-A351-6E5779FE9EF7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A0FB76F-2ED5-4D2E-8232-E4023ED9DC9D}" type="pres">
      <dgm:prSet presAssocID="{95896E60-28F8-4058-A351-6E5779FE9EF7}" presName="pyramid" presStyleLbl="node1" presStyleIdx="0" presStyleCnt="1"/>
      <dgm:spPr>
        <a:solidFill>
          <a:srgbClr val="009900"/>
        </a:solidFill>
      </dgm:spPr>
    </dgm:pt>
    <dgm:pt modelId="{A61E1AE6-9F35-48FF-A360-EC65E44A1ADF}" type="pres">
      <dgm:prSet presAssocID="{95896E60-28F8-4058-A351-6E5779FE9EF7}" presName="theList" presStyleCnt="0"/>
      <dgm:spPr/>
    </dgm:pt>
    <dgm:pt modelId="{0C6EB310-ACEB-4246-98AF-06ABBB64F767}" type="pres">
      <dgm:prSet presAssocID="{B45E8DA1-A97D-4820-8D1B-E5878DE22B74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B171C-847A-4615-8619-7BC69D50F831}" type="pres">
      <dgm:prSet presAssocID="{B45E8DA1-A97D-4820-8D1B-E5878DE22B74}" presName="aSpace" presStyleCnt="0"/>
      <dgm:spPr/>
    </dgm:pt>
    <dgm:pt modelId="{9AF756E9-0795-43E1-BF2F-8032EC9FEFA5}" type="pres">
      <dgm:prSet presAssocID="{9B149A5C-AB06-4B4F-A6A1-B30CB97D8EC8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CE9DD-5F49-4C01-B85C-378C2579D1EB}" type="pres">
      <dgm:prSet presAssocID="{9B149A5C-AB06-4B4F-A6A1-B30CB97D8EC8}" presName="aSpace" presStyleCnt="0"/>
      <dgm:spPr/>
    </dgm:pt>
    <dgm:pt modelId="{7C2765B8-6B5C-413B-B08B-98E163D276C3}" type="pres">
      <dgm:prSet presAssocID="{4589897E-FC78-4817-B241-6C3FE27BE24D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F6CDE-1182-4154-B3AD-52E75C2F0E69}" type="pres">
      <dgm:prSet presAssocID="{4589897E-FC78-4817-B241-6C3FE27BE24D}" presName="aSpace" presStyleCnt="0"/>
      <dgm:spPr/>
    </dgm:pt>
  </dgm:ptLst>
  <dgm:cxnLst>
    <dgm:cxn modelId="{C761FEEA-8735-488A-9AF5-26B0A5E96334}" srcId="{95896E60-28F8-4058-A351-6E5779FE9EF7}" destId="{B45E8DA1-A97D-4820-8D1B-E5878DE22B74}" srcOrd="0" destOrd="0" parTransId="{970E9AF9-8A99-4350-990B-B8DF9E9D8DD2}" sibTransId="{3CA4266F-CB0D-4663-B23F-6E619675A9E1}"/>
    <dgm:cxn modelId="{D58479F2-619C-4DA3-8CA2-3922A51599DC}" type="presOf" srcId="{B45E8DA1-A97D-4820-8D1B-E5878DE22B74}" destId="{0C6EB310-ACEB-4246-98AF-06ABBB64F767}" srcOrd="0" destOrd="0" presId="urn:microsoft.com/office/officeart/2005/8/layout/pyramid2"/>
    <dgm:cxn modelId="{790AC26C-D7B2-4219-B457-659C3D613768}" srcId="{95896E60-28F8-4058-A351-6E5779FE9EF7}" destId="{4589897E-FC78-4817-B241-6C3FE27BE24D}" srcOrd="2" destOrd="0" parTransId="{A63DF015-3E49-4F29-B9AF-3A65B07460F2}" sibTransId="{8047B2CF-9C7F-49D0-A4CD-A523A9121A3B}"/>
    <dgm:cxn modelId="{461528AC-97B0-40E2-ABAA-1CC05D80541A}" srcId="{95896E60-28F8-4058-A351-6E5779FE9EF7}" destId="{9B149A5C-AB06-4B4F-A6A1-B30CB97D8EC8}" srcOrd="1" destOrd="0" parTransId="{D9FD6005-B657-4959-ACEF-AF78E567F3C6}" sibTransId="{5C14037D-7070-413B-B68B-501AD6EC5500}"/>
    <dgm:cxn modelId="{569B4AD5-C974-49B9-8EA6-0FC05BA5411B}" type="presOf" srcId="{95896E60-28F8-4058-A351-6E5779FE9EF7}" destId="{17D97C03-9EA0-4E60-BCBB-AC3B37278518}" srcOrd="0" destOrd="0" presId="urn:microsoft.com/office/officeart/2005/8/layout/pyramid2"/>
    <dgm:cxn modelId="{5F137E4A-A113-4ECF-9E90-512D05F66640}" type="presOf" srcId="{4589897E-FC78-4817-B241-6C3FE27BE24D}" destId="{7C2765B8-6B5C-413B-B08B-98E163D276C3}" srcOrd="0" destOrd="0" presId="urn:microsoft.com/office/officeart/2005/8/layout/pyramid2"/>
    <dgm:cxn modelId="{4B0F69F1-CE9A-4A08-94B1-FDFF3211AFC8}" type="presOf" srcId="{9B149A5C-AB06-4B4F-A6A1-B30CB97D8EC8}" destId="{9AF756E9-0795-43E1-BF2F-8032EC9FEFA5}" srcOrd="0" destOrd="0" presId="urn:microsoft.com/office/officeart/2005/8/layout/pyramid2"/>
    <dgm:cxn modelId="{B607EC13-1083-43AB-A693-51DD77B41547}" type="presParOf" srcId="{17D97C03-9EA0-4E60-BCBB-AC3B37278518}" destId="{CA0FB76F-2ED5-4D2E-8232-E4023ED9DC9D}" srcOrd="0" destOrd="0" presId="urn:microsoft.com/office/officeart/2005/8/layout/pyramid2"/>
    <dgm:cxn modelId="{03459366-FD62-48D5-B400-411B1E057CC6}" type="presParOf" srcId="{17D97C03-9EA0-4E60-BCBB-AC3B37278518}" destId="{A61E1AE6-9F35-48FF-A360-EC65E44A1ADF}" srcOrd="1" destOrd="0" presId="urn:microsoft.com/office/officeart/2005/8/layout/pyramid2"/>
    <dgm:cxn modelId="{328D7887-E00C-4AFD-B080-7AEA2EFC8807}" type="presParOf" srcId="{A61E1AE6-9F35-48FF-A360-EC65E44A1ADF}" destId="{0C6EB310-ACEB-4246-98AF-06ABBB64F767}" srcOrd="0" destOrd="0" presId="urn:microsoft.com/office/officeart/2005/8/layout/pyramid2"/>
    <dgm:cxn modelId="{04178982-4963-4A20-A474-9D2764B457FF}" type="presParOf" srcId="{A61E1AE6-9F35-48FF-A360-EC65E44A1ADF}" destId="{AA1B171C-847A-4615-8619-7BC69D50F831}" srcOrd="1" destOrd="0" presId="urn:microsoft.com/office/officeart/2005/8/layout/pyramid2"/>
    <dgm:cxn modelId="{85B437E9-C011-4438-A34C-1D4D1CC105A4}" type="presParOf" srcId="{A61E1AE6-9F35-48FF-A360-EC65E44A1ADF}" destId="{9AF756E9-0795-43E1-BF2F-8032EC9FEFA5}" srcOrd="2" destOrd="0" presId="urn:microsoft.com/office/officeart/2005/8/layout/pyramid2"/>
    <dgm:cxn modelId="{88E5C812-812D-4058-A098-2A7585CB68CE}" type="presParOf" srcId="{A61E1AE6-9F35-48FF-A360-EC65E44A1ADF}" destId="{EE8CE9DD-5F49-4C01-B85C-378C2579D1EB}" srcOrd="3" destOrd="0" presId="urn:microsoft.com/office/officeart/2005/8/layout/pyramid2"/>
    <dgm:cxn modelId="{6A70DCBD-6763-47F2-BA91-0765600104E2}" type="presParOf" srcId="{A61E1AE6-9F35-48FF-A360-EC65E44A1ADF}" destId="{7C2765B8-6B5C-413B-B08B-98E163D276C3}" srcOrd="4" destOrd="0" presId="urn:microsoft.com/office/officeart/2005/8/layout/pyramid2"/>
    <dgm:cxn modelId="{8D3EDFA8-37CE-4993-AE33-DCF0A571EC0F}" type="presParOf" srcId="{A61E1AE6-9F35-48FF-A360-EC65E44A1ADF}" destId="{322F6CDE-1182-4154-B3AD-52E75C2F0E6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CC3B6D-BEE5-454C-B570-19511F9C9E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71D15D-9120-405E-8BB6-142B5EFDF388}">
      <dgm:prSet/>
      <dgm:spPr>
        <a:solidFill>
          <a:srgbClr val="009900"/>
        </a:solidFill>
      </dgm:spPr>
      <dgm:t>
        <a:bodyPr/>
        <a:lstStyle/>
        <a:p>
          <a:pPr rtl="0"/>
          <a:r>
            <a:rPr lang="en-US" smtClean="0"/>
            <a:t>Availability</a:t>
          </a:r>
          <a:endParaRPr lang="en-US"/>
        </a:p>
      </dgm:t>
    </dgm:pt>
    <dgm:pt modelId="{956A2200-6C66-49B7-A956-3CBFF667A968}" type="parTrans" cxnId="{42FEC596-5F5A-4A12-BBB4-37F958A9D659}">
      <dgm:prSet/>
      <dgm:spPr/>
      <dgm:t>
        <a:bodyPr/>
        <a:lstStyle/>
        <a:p>
          <a:endParaRPr lang="en-US"/>
        </a:p>
      </dgm:t>
    </dgm:pt>
    <dgm:pt modelId="{FE1C427A-4536-4CAE-A4A9-7F7A98E95EE0}" type="sibTrans" cxnId="{42FEC596-5F5A-4A12-BBB4-37F958A9D659}">
      <dgm:prSet/>
      <dgm:spPr/>
      <dgm:t>
        <a:bodyPr/>
        <a:lstStyle/>
        <a:p>
          <a:endParaRPr lang="en-US"/>
        </a:p>
      </dgm:t>
    </dgm:pt>
    <dgm:pt modelId="{68DA7DE8-65D1-4EA1-8C0E-8AB73DAFE5BC}">
      <dgm:prSet/>
      <dgm:spPr>
        <a:solidFill>
          <a:srgbClr val="009900">
            <a:alpha val="20000"/>
          </a:srgbClr>
        </a:solidFill>
      </dgm:spPr>
      <dgm:t>
        <a:bodyPr/>
        <a:lstStyle/>
        <a:p>
          <a:pPr rtl="0"/>
          <a:r>
            <a:rPr lang="en-US" smtClean="0"/>
            <a:t>Forwards to a healthy instance of a service</a:t>
          </a:r>
          <a:endParaRPr lang="en-US"/>
        </a:p>
      </dgm:t>
    </dgm:pt>
    <dgm:pt modelId="{394DF358-18DB-48E3-8122-6CC8240D7362}" type="parTrans" cxnId="{3F2B7518-E531-4B86-BB60-2DD6FEDC6F88}">
      <dgm:prSet/>
      <dgm:spPr/>
      <dgm:t>
        <a:bodyPr/>
        <a:lstStyle/>
        <a:p>
          <a:endParaRPr lang="en-US"/>
        </a:p>
      </dgm:t>
    </dgm:pt>
    <dgm:pt modelId="{326A0D99-985F-41B6-AD41-27EBCFC69919}" type="sibTrans" cxnId="{3F2B7518-E531-4B86-BB60-2DD6FEDC6F88}">
      <dgm:prSet/>
      <dgm:spPr/>
      <dgm:t>
        <a:bodyPr/>
        <a:lstStyle/>
        <a:p>
          <a:endParaRPr lang="en-US"/>
        </a:p>
      </dgm:t>
    </dgm:pt>
    <dgm:pt modelId="{DAC9D637-AAEA-4B43-826B-DFC3EF5FD2CF}">
      <dgm:prSet/>
      <dgm:spPr>
        <a:solidFill>
          <a:srgbClr val="009900"/>
        </a:solidFill>
      </dgm:spPr>
      <dgm:t>
        <a:bodyPr/>
        <a:lstStyle/>
        <a:p>
          <a:pPr rtl="0"/>
          <a:r>
            <a:rPr lang="en-US" smtClean="0"/>
            <a:t>Extensibility</a:t>
          </a:r>
          <a:endParaRPr lang="en-US"/>
        </a:p>
      </dgm:t>
    </dgm:pt>
    <dgm:pt modelId="{A54BC06C-7598-4B88-9E61-67E7456F2A0E}" type="parTrans" cxnId="{2656ED8C-A3CE-43FB-8B62-274AF15289A5}">
      <dgm:prSet/>
      <dgm:spPr/>
      <dgm:t>
        <a:bodyPr/>
        <a:lstStyle/>
        <a:p>
          <a:endParaRPr lang="en-US"/>
        </a:p>
      </dgm:t>
    </dgm:pt>
    <dgm:pt modelId="{98E845F1-90AF-4F59-A9D3-D1C60579DED2}" type="sibTrans" cxnId="{2656ED8C-A3CE-43FB-8B62-274AF15289A5}">
      <dgm:prSet/>
      <dgm:spPr/>
      <dgm:t>
        <a:bodyPr/>
        <a:lstStyle/>
        <a:p>
          <a:endParaRPr lang="en-US"/>
        </a:p>
      </dgm:t>
    </dgm:pt>
    <dgm:pt modelId="{0576A9F0-9F99-4393-8BD8-4A969A9CDFC5}">
      <dgm:prSet/>
      <dgm:spPr>
        <a:solidFill>
          <a:srgbClr val="009900">
            <a:alpha val="20000"/>
          </a:srgbClr>
        </a:solidFill>
      </dgm:spPr>
      <dgm:t>
        <a:bodyPr/>
        <a:lstStyle/>
        <a:p>
          <a:pPr rtl="0"/>
          <a:r>
            <a:rPr lang="en-US" smtClean="0"/>
            <a:t>Acts as a façade across multiple services</a:t>
          </a:r>
          <a:endParaRPr lang="en-US"/>
        </a:p>
      </dgm:t>
    </dgm:pt>
    <dgm:pt modelId="{DE3AAFAC-B9B0-4CDC-B297-FE6658F8FEA7}" type="parTrans" cxnId="{3B47EDBA-0675-4CB6-97C8-7E12A074BD89}">
      <dgm:prSet/>
      <dgm:spPr/>
      <dgm:t>
        <a:bodyPr/>
        <a:lstStyle/>
        <a:p>
          <a:endParaRPr lang="en-US"/>
        </a:p>
      </dgm:t>
    </dgm:pt>
    <dgm:pt modelId="{8A164DAB-2A1E-4223-BE6E-83AEE7923AFC}" type="sibTrans" cxnId="{3B47EDBA-0675-4CB6-97C8-7E12A074BD89}">
      <dgm:prSet/>
      <dgm:spPr/>
      <dgm:t>
        <a:bodyPr/>
        <a:lstStyle/>
        <a:p>
          <a:endParaRPr lang="en-US"/>
        </a:p>
      </dgm:t>
    </dgm:pt>
    <dgm:pt modelId="{0A37445E-F9C5-4B4F-B0E8-7E13A0EE91AF}">
      <dgm:prSet/>
      <dgm:spPr>
        <a:solidFill>
          <a:srgbClr val="009900"/>
        </a:solidFill>
      </dgm:spPr>
      <dgm:t>
        <a:bodyPr/>
        <a:lstStyle/>
        <a:p>
          <a:pPr rtl="0"/>
          <a:r>
            <a:rPr lang="en-US" smtClean="0"/>
            <a:t>Maintainability</a:t>
          </a:r>
          <a:endParaRPr lang="en-US"/>
        </a:p>
      </dgm:t>
    </dgm:pt>
    <dgm:pt modelId="{5832096E-9B58-467C-A5D0-EB1E5421D429}" type="parTrans" cxnId="{D2FEDBBA-6834-4F30-9646-55623FFDF76B}">
      <dgm:prSet/>
      <dgm:spPr/>
      <dgm:t>
        <a:bodyPr/>
        <a:lstStyle/>
        <a:p>
          <a:endParaRPr lang="en-US"/>
        </a:p>
      </dgm:t>
    </dgm:pt>
    <dgm:pt modelId="{BC54F827-9C43-429C-BD4E-3268871802EA}" type="sibTrans" cxnId="{D2FEDBBA-6834-4F30-9646-55623FFDF76B}">
      <dgm:prSet/>
      <dgm:spPr/>
      <dgm:t>
        <a:bodyPr/>
        <a:lstStyle/>
        <a:p>
          <a:endParaRPr lang="en-US"/>
        </a:p>
      </dgm:t>
    </dgm:pt>
    <dgm:pt modelId="{8910D42F-F9DB-42CB-9D77-0A316D090474}">
      <dgm:prSet/>
      <dgm:spPr>
        <a:solidFill>
          <a:srgbClr val="009900">
            <a:alpha val="20000"/>
          </a:srgbClr>
        </a:solidFill>
      </dgm:spPr>
      <dgm:t>
        <a:bodyPr/>
        <a:lstStyle/>
        <a:p>
          <a:pPr rtl="0"/>
          <a:r>
            <a:rPr lang="en-US" dirty="0" smtClean="0"/>
            <a:t>Forwards to a new instance of a service</a:t>
          </a:r>
          <a:endParaRPr lang="en-US" dirty="0"/>
        </a:p>
      </dgm:t>
    </dgm:pt>
    <dgm:pt modelId="{0AA12F38-9E42-4374-B883-02C8279869B3}" type="parTrans" cxnId="{890136B2-556A-482F-BA31-7293D916F823}">
      <dgm:prSet/>
      <dgm:spPr/>
      <dgm:t>
        <a:bodyPr/>
        <a:lstStyle/>
        <a:p>
          <a:endParaRPr lang="en-US"/>
        </a:p>
      </dgm:t>
    </dgm:pt>
    <dgm:pt modelId="{A3525230-AE8D-4190-AFF5-16CAF69D4747}" type="sibTrans" cxnId="{890136B2-556A-482F-BA31-7293D916F823}">
      <dgm:prSet/>
      <dgm:spPr/>
      <dgm:t>
        <a:bodyPr/>
        <a:lstStyle/>
        <a:p>
          <a:endParaRPr lang="en-US"/>
        </a:p>
      </dgm:t>
    </dgm:pt>
    <dgm:pt modelId="{3C89EA1A-7F2F-40F2-8C10-90D9D6B92B42}">
      <dgm:prSet/>
      <dgm:spPr>
        <a:solidFill>
          <a:srgbClr val="009900"/>
        </a:solidFill>
      </dgm:spPr>
      <dgm:t>
        <a:bodyPr/>
        <a:lstStyle/>
        <a:p>
          <a:pPr rtl="0"/>
          <a:r>
            <a:rPr lang="en-US" smtClean="0"/>
            <a:t>Scalability</a:t>
          </a:r>
          <a:endParaRPr lang="en-US"/>
        </a:p>
      </dgm:t>
    </dgm:pt>
    <dgm:pt modelId="{45FABF67-B4A6-4796-AD16-1B8C64EAF785}" type="parTrans" cxnId="{D2E47478-F8BF-41D9-875A-165E1199655E}">
      <dgm:prSet/>
      <dgm:spPr/>
      <dgm:t>
        <a:bodyPr/>
        <a:lstStyle/>
        <a:p>
          <a:endParaRPr lang="en-US"/>
        </a:p>
      </dgm:t>
    </dgm:pt>
    <dgm:pt modelId="{ED57698D-408A-4A6D-B6AF-0715D7BB766D}" type="sibTrans" cxnId="{D2E47478-F8BF-41D9-875A-165E1199655E}">
      <dgm:prSet/>
      <dgm:spPr/>
      <dgm:t>
        <a:bodyPr/>
        <a:lstStyle/>
        <a:p>
          <a:endParaRPr lang="en-US"/>
        </a:p>
      </dgm:t>
    </dgm:pt>
    <dgm:pt modelId="{2DA62378-F3BF-4F13-969D-30987941077F}">
      <dgm:prSet/>
      <dgm:spPr>
        <a:solidFill>
          <a:srgbClr val="009900">
            <a:alpha val="20000"/>
          </a:srgbClr>
        </a:solidFill>
      </dgm:spPr>
      <dgm:t>
        <a:bodyPr/>
        <a:lstStyle/>
        <a:p>
          <a:pPr rtl="0"/>
          <a:r>
            <a:rPr lang="en-US" dirty="0" smtClean="0"/>
            <a:t>Forwards to an idle instance of a service</a:t>
          </a:r>
          <a:endParaRPr lang="en-US" dirty="0"/>
        </a:p>
      </dgm:t>
    </dgm:pt>
    <dgm:pt modelId="{E2024B98-B9F7-4214-9885-27114A1910B1}" type="parTrans" cxnId="{DCE951BD-F10F-4FFB-83D4-A84D5A713DDB}">
      <dgm:prSet/>
      <dgm:spPr/>
      <dgm:t>
        <a:bodyPr/>
        <a:lstStyle/>
        <a:p>
          <a:endParaRPr lang="en-US"/>
        </a:p>
      </dgm:t>
    </dgm:pt>
    <dgm:pt modelId="{F4513E63-5D0B-46A7-AB10-5308D5734945}" type="sibTrans" cxnId="{DCE951BD-F10F-4FFB-83D4-A84D5A713DDB}">
      <dgm:prSet/>
      <dgm:spPr/>
      <dgm:t>
        <a:bodyPr/>
        <a:lstStyle/>
        <a:p>
          <a:endParaRPr lang="en-US"/>
        </a:p>
      </dgm:t>
    </dgm:pt>
    <dgm:pt modelId="{642FB630-E2D8-4876-AF42-3505B4A6CD4A}" type="pres">
      <dgm:prSet presAssocID="{3ACC3B6D-BEE5-454C-B570-19511F9C9EB4}" presName="Name0" presStyleCnt="0">
        <dgm:presLayoutVars>
          <dgm:dir/>
          <dgm:animLvl val="lvl"/>
          <dgm:resizeHandles val="exact"/>
        </dgm:presLayoutVars>
      </dgm:prSet>
      <dgm:spPr/>
    </dgm:pt>
    <dgm:pt modelId="{1BF7304C-4E49-489B-8243-88E9D893BA99}" type="pres">
      <dgm:prSet presAssocID="{9B71D15D-9120-405E-8BB6-142B5EFDF388}" presName="linNode" presStyleCnt="0"/>
      <dgm:spPr/>
    </dgm:pt>
    <dgm:pt modelId="{FDD677EF-0E3C-49F8-8598-022637CE81F4}" type="pres">
      <dgm:prSet presAssocID="{9B71D15D-9120-405E-8BB6-142B5EFDF38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CD01BC6-903A-4C8F-859F-02135485E15A}" type="pres">
      <dgm:prSet presAssocID="{9B71D15D-9120-405E-8BB6-142B5EFDF388}" presName="descendantText" presStyleLbl="alignAccFollowNode1" presStyleIdx="0" presStyleCnt="4">
        <dgm:presLayoutVars>
          <dgm:bulletEnabled val="1"/>
        </dgm:presLayoutVars>
      </dgm:prSet>
      <dgm:spPr/>
    </dgm:pt>
    <dgm:pt modelId="{FD67AC50-C779-4331-A095-9958AAD123FB}" type="pres">
      <dgm:prSet presAssocID="{FE1C427A-4536-4CAE-A4A9-7F7A98E95EE0}" presName="sp" presStyleCnt="0"/>
      <dgm:spPr/>
    </dgm:pt>
    <dgm:pt modelId="{1E9D5672-4F03-4C17-91C7-CC6833A225CF}" type="pres">
      <dgm:prSet presAssocID="{DAC9D637-AAEA-4B43-826B-DFC3EF5FD2CF}" presName="linNode" presStyleCnt="0"/>
      <dgm:spPr/>
    </dgm:pt>
    <dgm:pt modelId="{E65536A4-0338-480C-A6DC-38C8E8A18E2C}" type="pres">
      <dgm:prSet presAssocID="{DAC9D637-AAEA-4B43-826B-DFC3EF5FD2C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2A791C3-87B7-4E1C-A8A9-A3A63AC72CD2}" type="pres">
      <dgm:prSet presAssocID="{DAC9D637-AAEA-4B43-826B-DFC3EF5FD2CF}" presName="descendantText" presStyleLbl="alignAccFollowNode1" presStyleIdx="1" presStyleCnt="4">
        <dgm:presLayoutVars>
          <dgm:bulletEnabled val="1"/>
        </dgm:presLayoutVars>
      </dgm:prSet>
      <dgm:spPr/>
    </dgm:pt>
    <dgm:pt modelId="{66B5F873-7375-4CF2-A4F1-CB77DAA3957E}" type="pres">
      <dgm:prSet presAssocID="{98E845F1-90AF-4F59-A9D3-D1C60579DED2}" presName="sp" presStyleCnt="0"/>
      <dgm:spPr/>
    </dgm:pt>
    <dgm:pt modelId="{DDFD3CAC-A896-47C9-8C6D-26169463DF0A}" type="pres">
      <dgm:prSet presAssocID="{0A37445E-F9C5-4B4F-B0E8-7E13A0EE91AF}" presName="linNode" presStyleCnt="0"/>
      <dgm:spPr/>
    </dgm:pt>
    <dgm:pt modelId="{20FD0957-D800-4D6C-A0AE-FAECA012B13D}" type="pres">
      <dgm:prSet presAssocID="{0A37445E-F9C5-4B4F-B0E8-7E13A0EE91A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43B856E-BACF-4651-98E3-FCD034DCEA0D}" type="pres">
      <dgm:prSet presAssocID="{0A37445E-F9C5-4B4F-B0E8-7E13A0EE91AF}" presName="descendantText" presStyleLbl="alignAccFollowNode1" presStyleIdx="2" presStyleCnt="4">
        <dgm:presLayoutVars>
          <dgm:bulletEnabled val="1"/>
        </dgm:presLayoutVars>
      </dgm:prSet>
      <dgm:spPr/>
    </dgm:pt>
    <dgm:pt modelId="{984EE77C-E62E-4E2F-9828-5DAEDCF880CF}" type="pres">
      <dgm:prSet presAssocID="{BC54F827-9C43-429C-BD4E-3268871802EA}" presName="sp" presStyleCnt="0"/>
      <dgm:spPr/>
    </dgm:pt>
    <dgm:pt modelId="{967F12AC-8C59-4A4E-95EF-7ADCD0BE5840}" type="pres">
      <dgm:prSet presAssocID="{3C89EA1A-7F2F-40F2-8C10-90D9D6B92B42}" presName="linNode" presStyleCnt="0"/>
      <dgm:spPr/>
    </dgm:pt>
    <dgm:pt modelId="{ACBDE42E-10A9-47B2-BA21-E3D2C383B210}" type="pres">
      <dgm:prSet presAssocID="{3C89EA1A-7F2F-40F2-8C10-90D9D6B92B4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2DD4CDC-0DAC-40A5-937C-0F1882E8EC71}" type="pres">
      <dgm:prSet presAssocID="{3C89EA1A-7F2F-40F2-8C10-90D9D6B92B4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D2FEDBBA-6834-4F30-9646-55623FFDF76B}" srcId="{3ACC3B6D-BEE5-454C-B570-19511F9C9EB4}" destId="{0A37445E-F9C5-4B4F-B0E8-7E13A0EE91AF}" srcOrd="2" destOrd="0" parTransId="{5832096E-9B58-467C-A5D0-EB1E5421D429}" sibTransId="{BC54F827-9C43-429C-BD4E-3268871802EA}"/>
    <dgm:cxn modelId="{2656ED8C-A3CE-43FB-8B62-274AF15289A5}" srcId="{3ACC3B6D-BEE5-454C-B570-19511F9C9EB4}" destId="{DAC9D637-AAEA-4B43-826B-DFC3EF5FD2CF}" srcOrd="1" destOrd="0" parTransId="{A54BC06C-7598-4B88-9E61-67E7456F2A0E}" sibTransId="{98E845F1-90AF-4F59-A9D3-D1C60579DED2}"/>
    <dgm:cxn modelId="{B0BC2EBB-4F4E-41A8-BDEB-F401696E4704}" type="presOf" srcId="{9B71D15D-9120-405E-8BB6-142B5EFDF388}" destId="{FDD677EF-0E3C-49F8-8598-022637CE81F4}" srcOrd="0" destOrd="0" presId="urn:microsoft.com/office/officeart/2005/8/layout/vList5"/>
    <dgm:cxn modelId="{3B47EDBA-0675-4CB6-97C8-7E12A074BD89}" srcId="{DAC9D637-AAEA-4B43-826B-DFC3EF5FD2CF}" destId="{0576A9F0-9F99-4393-8BD8-4A969A9CDFC5}" srcOrd="0" destOrd="0" parTransId="{DE3AAFAC-B9B0-4CDC-B297-FE6658F8FEA7}" sibTransId="{8A164DAB-2A1E-4223-BE6E-83AEE7923AFC}"/>
    <dgm:cxn modelId="{ADE9A916-4814-437A-A6BC-7D43B13E4751}" type="presOf" srcId="{3C89EA1A-7F2F-40F2-8C10-90D9D6B92B42}" destId="{ACBDE42E-10A9-47B2-BA21-E3D2C383B210}" srcOrd="0" destOrd="0" presId="urn:microsoft.com/office/officeart/2005/8/layout/vList5"/>
    <dgm:cxn modelId="{890136B2-556A-482F-BA31-7293D916F823}" srcId="{0A37445E-F9C5-4B4F-B0E8-7E13A0EE91AF}" destId="{8910D42F-F9DB-42CB-9D77-0A316D090474}" srcOrd="0" destOrd="0" parTransId="{0AA12F38-9E42-4374-B883-02C8279869B3}" sibTransId="{A3525230-AE8D-4190-AFF5-16CAF69D4747}"/>
    <dgm:cxn modelId="{A6CB5034-8D3F-449C-BE1A-73CC3416C26A}" type="presOf" srcId="{8910D42F-F9DB-42CB-9D77-0A316D090474}" destId="{643B856E-BACF-4651-98E3-FCD034DCEA0D}" srcOrd="0" destOrd="0" presId="urn:microsoft.com/office/officeart/2005/8/layout/vList5"/>
    <dgm:cxn modelId="{D2E47478-F8BF-41D9-875A-165E1199655E}" srcId="{3ACC3B6D-BEE5-454C-B570-19511F9C9EB4}" destId="{3C89EA1A-7F2F-40F2-8C10-90D9D6B92B42}" srcOrd="3" destOrd="0" parTransId="{45FABF67-B4A6-4796-AD16-1B8C64EAF785}" sibTransId="{ED57698D-408A-4A6D-B6AF-0715D7BB766D}"/>
    <dgm:cxn modelId="{ADB8B55A-8FBB-40F2-AC95-819CE7389ABD}" type="presOf" srcId="{68DA7DE8-65D1-4EA1-8C0E-8AB73DAFE5BC}" destId="{DCD01BC6-903A-4C8F-859F-02135485E15A}" srcOrd="0" destOrd="0" presId="urn:microsoft.com/office/officeart/2005/8/layout/vList5"/>
    <dgm:cxn modelId="{B9B6F450-474B-45AF-B79C-DA06B80AA13A}" type="presOf" srcId="{3ACC3B6D-BEE5-454C-B570-19511F9C9EB4}" destId="{642FB630-E2D8-4876-AF42-3505B4A6CD4A}" srcOrd="0" destOrd="0" presId="urn:microsoft.com/office/officeart/2005/8/layout/vList5"/>
    <dgm:cxn modelId="{C435D7DD-D479-478A-A7B7-288B8A490600}" type="presOf" srcId="{0576A9F0-9F99-4393-8BD8-4A969A9CDFC5}" destId="{52A791C3-87B7-4E1C-A8A9-A3A63AC72CD2}" srcOrd="0" destOrd="0" presId="urn:microsoft.com/office/officeart/2005/8/layout/vList5"/>
    <dgm:cxn modelId="{A69A47FA-0EDB-45AC-A32F-E4CD50A15562}" type="presOf" srcId="{2DA62378-F3BF-4F13-969D-30987941077F}" destId="{32DD4CDC-0DAC-40A5-937C-0F1882E8EC71}" srcOrd="0" destOrd="0" presId="urn:microsoft.com/office/officeart/2005/8/layout/vList5"/>
    <dgm:cxn modelId="{3F2B7518-E531-4B86-BB60-2DD6FEDC6F88}" srcId="{9B71D15D-9120-405E-8BB6-142B5EFDF388}" destId="{68DA7DE8-65D1-4EA1-8C0E-8AB73DAFE5BC}" srcOrd="0" destOrd="0" parTransId="{394DF358-18DB-48E3-8122-6CC8240D7362}" sibTransId="{326A0D99-985F-41B6-AD41-27EBCFC69919}"/>
    <dgm:cxn modelId="{42FEC596-5F5A-4A12-BBB4-37F958A9D659}" srcId="{3ACC3B6D-BEE5-454C-B570-19511F9C9EB4}" destId="{9B71D15D-9120-405E-8BB6-142B5EFDF388}" srcOrd="0" destOrd="0" parTransId="{956A2200-6C66-49B7-A956-3CBFF667A968}" sibTransId="{FE1C427A-4536-4CAE-A4A9-7F7A98E95EE0}"/>
    <dgm:cxn modelId="{CF8AC197-703F-49F2-9FD2-4D24DD589C97}" type="presOf" srcId="{0A37445E-F9C5-4B4F-B0E8-7E13A0EE91AF}" destId="{20FD0957-D800-4D6C-A0AE-FAECA012B13D}" srcOrd="0" destOrd="0" presId="urn:microsoft.com/office/officeart/2005/8/layout/vList5"/>
    <dgm:cxn modelId="{0B6CC307-4957-4AD6-9C7E-51BC8C42F260}" type="presOf" srcId="{DAC9D637-AAEA-4B43-826B-DFC3EF5FD2CF}" destId="{E65536A4-0338-480C-A6DC-38C8E8A18E2C}" srcOrd="0" destOrd="0" presId="urn:microsoft.com/office/officeart/2005/8/layout/vList5"/>
    <dgm:cxn modelId="{DCE951BD-F10F-4FFB-83D4-A84D5A713DDB}" srcId="{3C89EA1A-7F2F-40F2-8C10-90D9D6B92B42}" destId="{2DA62378-F3BF-4F13-969D-30987941077F}" srcOrd="0" destOrd="0" parTransId="{E2024B98-B9F7-4214-9885-27114A1910B1}" sibTransId="{F4513E63-5D0B-46A7-AB10-5308D5734945}"/>
    <dgm:cxn modelId="{2709EED5-C2EE-4C56-B7AB-0F209DA8621A}" type="presParOf" srcId="{642FB630-E2D8-4876-AF42-3505B4A6CD4A}" destId="{1BF7304C-4E49-489B-8243-88E9D893BA99}" srcOrd="0" destOrd="0" presId="urn:microsoft.com/office/officeart/2005/8/layout/vList5"/>
    <dgm:cxn modelId="{A6309852-25EB-4AFF-86D3-B508F0FE509C}" type="presParOf" srcId="{1BF7304C-4E49-489B-8243-88E9D893BA99}" destId="{FDD677EF-0E3C-49F8-8598-022637CE81F4}" srcOrd="0" destOrd="0" presId="urn:microsoft.com/office/officeart/2005/8/layout/vList5"/>
    <dgm:cxn modelId="{F454C094-FE7F-45DD-8C9A-1B2A4E2B2233}" type="presParOf" srcId="{1BF7304C-4E49-489B-8243-88E9D893BA99}" destId="{DCD01BC6-903A-4C8F-859F-02135485E15A}" srcOrd="1" destOrd="0" presId="urn:microsoft.com/office/officeart/2005/8/layout/vList5"/>
    <dgm:cxn modelId="{7E79BA0B-DF69-44E2-9765-7E18A3F699CC}" type="presParOf" srcId="{642FB630-E2D8-4876-AF42-3505B4A6CD4A}" destId="{FD67AC50-C779-4331-A095-9958AAD123FB}" srcOrd="1" destOrd="0" presId="urn:microsoft.com/office/officeart/2005/8/layout/vList5"/>
    <dgm:cxn modelId="{8B0B5F98-7870-49C6-A27F-71B72FA71918}" type="presParOf" srcId="{642FB630-E2D8-4876-AF42-3505B4A6CD4A}" destId="{1E9D5672-4F03-4C17-91C7-CC6833A225CF}" srcOrd="2" destOrd="0" presId="urn:microsoft.com/office/officeart/2005/8/layout/vList5"/>
    <dgm:cxn modelId="{D482A394-4B15-4504-BD39-79D1B12B14BE}" type="presParOf" srcId="{1E9D5672-4F03-4C17-91C7-CC6833A225CF}" destId="{E65536A4-0338-480C-A6DC-38C8E8A18E2C}" srcOrd="0" destOrd="0" presId="urn:microsoft.com/office/officeart/2005/8/layout/vList5"/>
    <dgm:cxn modelId="{F583885F-4D78-422B-8F13-0C627A4DCB67}" type="presParOf" srcId="{1E9D5672-4F03-4C17-91C7-CC6833A225CF}" destId="{52A791C3-87B7-4E1C-A8A9-A3A63AC72CD2}" srcOrd="1" destOrd="0" presId="urn:microsoft.com/office/officeart/2005/8/layout/vList5"/>
    <dgm:cxn modelId="{6AC4E524-224D-4E6C-BBF2-59D75FEEEF84}" type="presParOf" srcId="{642FB630-E2D8-4876-AF42-3505B4A6CD4A}" destId="{66B5F873-7375-4CF2-A4F1-CB77DAA3957E}" srcOrd="3" destOrd="0" presId="urn:microsoft.com/office/officeart/2005/8/layout/vList5"/>
    <dgm:cxn modelId="{26473290-E2B4-498D-8AD1-A213F5274EA2}" type="presParOf" srcId="{642FB630-E2D8-4876-AF42-3505B4A6CD4A}" destId="{DDFD3CAC-A896-47C9-8C6D-26169463DF0A}" srcOrd="4" destOrd="0" presId="urn:microsoft.com/office/officeart/2005/8/layout/vList5"/>
    <dgm:cxn modelId="{526D8FBD-F36C-4DBA-A447-EABABF775AB5}" type="presParOf" srcId="{DDFD3CAC-A896-47C9-8C6D-26169463DF0A}" destId="{20FD0957-D800-4D6C-A0AE-FAECA012B13D}" srcOrd="0" destOrd="0" presId="urn:microsoft.com/office/officeart/2005/8/layout/vList5"/>
    <dgm:cxn modelId="{DA0D7179-9000-4AAE-9B17-F89F3071B3D7}" type="presParOf" srcId="{DDFD3CAC-A896-47C9-8C6D-26169463DF0A}" destId="{643B856E-BACF-4651-98E3-FCD034DCEA0D}" srcOrd="1" destOrd="0" presId="urn:microsoft.com/office/officeart/2005/8/layout/vList5"/>
    <dgm:cxn modelId="{DDB3E0A8-51BE-4043-99A6-A8F28EB44A14}" type="presParOf" srcId="{642FB630-E2D8-4876-AF42-3505B4A6CD4A}" destId="{984EE77C-E62E-4E2F-9828-5DAEDCF880CF}" srcOrd="5" destOrd="0" presId="urn:microsoft.com/office/officeart/2005/8/layout/vList5"/>
    <dgm:cxn modelId="{307E70AB-D2FA-4C9B-8A80-330BEB5FA29D}" type="presParOf" srcId="{642FB630-E2D8-4876-AF42-3505B4A6CD4A}" destId="{967F12AC-8C59-4A4E-95EF-7ADCD0BE5840}" srcOrd="6" destOrd="0" presId="urn:microsoft.com/office/officeart/2005/8/layout/vList5"/>
    <dgm:cxn modelId="{8A3E18C2-2E52-4EF6-98CD-4EBDE6F99EC8}" type="presParOf" srcId="{967F12AC-8C59-4A4E-95EF-7ADCD0BE5840}" destId="{ACBDE42E-10A9-47B2-BA21-E3D2C383B210}" srcOrd="0" destOrd="0" presId="urn:microsoft.com/office/officeart/2005/8/layout/vList5"/>
    <dgm:cxn modelId="{6AEC0AC3-F920-4BD8-93B3-77527A512C39}" type="presParOf" srcId="{967F12AC-8C59-4A4E-95EF-7ADCD0BE5840}" destId="{32DD4CDC-0DAC-40A5-937C-0F1882E8EC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7EC6B-F153-4D27-9E10-9BCE4926C1E7}">
      <dsp:nvSpPr>
        <dsp:cNvPr id="0" name=""/>
        <dsp:cNvSpPr/>
      </dsp:nvSpPr>
      <dsp:spPr>
        <a:xfrm>
          <a:off x="3263" y="739683"/>
          <a:ext cx="2274614" cy="909845"/>
        </a:xfrm>
        <a:prstGeom prst="chevron">
          <a:avLst/>
        </a:prstGeom>
        <a:solidFill>
          <a:srgbClr val="009900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2002</a:t>
          </a:r>
        </a:p>
      </dsp:txBody>
      <dsp:txXfrm>
        <a:off x="458186" y="739683"/>
        <a:ext cx="1364769" cy="909845"/>
      </dsp:txXfrm>
    </dsp:sp>
    <dsp:sp modelId="{959B729B-2350-4B62-A776-9F5CDFF204DD}">
      <dsp:nvSpPr>
        <dsp:cNvPr id="0" name=""/>
        <dsp:cNvSpPr/>
      </dsp:nvSpPr>
      <dsp:spPr>
        <a:xfrm>
          <a:off x="3263" y="1763259"/>
          <a:ext cx="1819691" cy="1848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Private project by Igor Sysoev</a:t>
          </a:r>
        </a:p>
      </dsp:txBody>
      <dsp:txXfrm>
        <a:off x="3263" y="1763259"/>
        <a:ext cx="1819691" cy="1848394"/>
      </dsp:txXfrm>
    </dsp:sp>
    <dsp:sp modelId="{C41001BC-6889-4AF2-96DA-BC93E107F2E3}">
      <dsp:nvSpPr>
        <dsp:cNvPr id="0" name=""/>
        <dsp:cNvSpPr/>
      </dsp:nvSpPr>
      <dsp:spPr>
        <a:xfrm>
          <a:off x="2061878" y="739683"/>
          <a:ext cx="2274614" cy="909845"/>
        </a:xfrm>
        <a:prstGeom prst="chevron">
          <a:avLst/>
        </a:prstGeom>
        <a:solidFill>
          <a:srgbClr val="009900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2004</a:t>
          </a:r>
        </a:p>
      </dsp:txBody>
      <dsp:txXfrm>
        <a:off x="2516801" y="739683"/>
        <a:ext cx="1364769" cy="909845"/>
      </dsp:txXfrm>
    </dsp:sp>
    <dsp:sp modelId="{2A516A8D-1025-4A7F-91FB-C550F4FF574B}">
      <dsp:nvSpPr>
        <dsp:cNvPr id="0" name=""/>
        <dsp:cNvSpPr/>
      </dsp:nvSpPr>
      <dsp:spPr>
        <a:xfrm>
          <a:off x="2061878" y="1763259"/>
          <a:ext cx="1819691" cy="1848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Released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Proxying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SSL</a:t>
          </a:r>
        </a:p>
      </dsp:txBody>
      <dsp:txXfrm>
        <a:off x="2061878" y="1763259"/>
        <a:ext cx="1819691" cy="1848394"/>
      </dsp:txXfrm>
    </dsp:sp>
    <dsp:sp modelId="{10783724-3F34-4754-86D4-6732399E80F8}">
      <dsp:nvSpPr>
        <dsp:cNvPr id="0" name=""/>
        <dsp:cNvSpPr/>
      </dsp:nvSpPr>
      <dsp:spPr>
        <a:xfrm>
          <a:off x="4120492" y="739683"/>
          <a:ext cx="2274614" cy="909845"/>
        </a:xfrm>
        <a:prstGeom prst="chevron">
          <a:avLst/>
        </a:prstGeom>
        <a:solidFill>
          <a:srgbClr val="009900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2005</a:t>
          </a:r>
        </a:p>
      </dsp:txBody>
      <dsp:txXfrm>
        <a:off x="4575415" y="739683"/>
        <a:ext cx="1364769" cy="909845"/>
      </dsp:txXfrm>
    </dsp:sp>
    <dsp:sp modelId="{58122DCD-5BDA-4622-8801-F57712FC5747}">
      <dsp:nvSpPr>
        <dsp:cNvPr id="0" name=""/>
        <dsp:cNvSpPr/>
      </dsp:nvSpPr>
      <dsp:spPr>
        <a:xfrm>
          <a:off x="4120492" y="1763259"/>
          <a:ext cx="1819691" cy="1848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Caching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FastCGI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Proxying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SSI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SSL</a:t>
          </a:r>
        </a:p>
      </dsp:txBody>
      <dsp:txXfrm>
        <a:off x="4120492" y="1763259"/>
        <a:ext cx="1819691" cy="1848394"/>
      </dsp:txXfrm>
    </dsp:sp>
    <dsp:sp modelId="{59CE589D-CE7F-451D-B8CB-BF46CC65DC71}">
      <dsp:nvSpPr>
        <dsp:cNvPr id="0" name=""/>
        <dsp:cNvSpPr/>
      </dsp:nvSpPr>
      <dsp:spPr>
        <a:xfrm>
          <a:off x="6179107" y="739683"/>
          <a:ext cx="2274614" cy="909845"/>
        </a:xfrm>
        <a:prstGeom prst="chevron">
          <a:avLst/>
        </a:prstGeom>
        <a:solidFill>
          <a:srgbClr val="00990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2006</a:t>
          </a:r>
        </a:p>
      </dsp:txBody>
      <dsp:txXfrm>
        <a:off x="6634030" y="739683"/>
        <a:ext cx="1364769" cy="909845"/>
      </dsp:txXfrm>
    </dsp:sp>
    <dsp:sp modelId="{2841C3B0-BA77-4ECC-8EB0-0D07D3E03FE0}">
      <dsp:nvSpPr>
        <dsp:cNvPr id="0" name=""/>
        <dsp:cNvSpPr/>
      </dsp:nvSpPr>
      <dsp:spPr>
        <a:xfrm>
          <a:off x="6179107" y="1763259"/>
          <a:ext cx="1819691" cy="1848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Caching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Performance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Perl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Proxying</a:t>
          </a:r>
        </a:p>
      </dsp:txBody>
      <dsp:txXfrm>
        <a:off x="6179107" y="1763259"/>
        <a:ext cx="1819691" cy="1848394"/>
      </dsp:txXfrm>
    </dsp:sp>
    <dsp:sp modelId="{9A8208C1-2047-42D6-BF98-0EB6F1B77095}">
      <dsp:nvSpPr>
        <dsp:cNvPr id="0" name=""/>
        <dsp:cNvSpPr/>
      </dsp:nvSpPr>
      <dsp:spPr>
        <a:xfrm>
          <a:off x="8237721" y="739683"/>
          <a:ext cx="2274614" cy="909845"/>
        </a:xfrm>
        <a:prstGeom prst="chevron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2007</a:t>
          </a:r>
        </a:p>
      </dsp:txBody>
      <dsp:txXfrm>
        <a:off x="8692644" y="739683"/>
        <a:ext cx="1364769" cy="909845"/>
      </dsp:txXfrm>
    </dsp:sp>
    <dsp:sp modelId="{CFF1DBCA-9EC9-430A-8EF8-F0A278417308}">
      <dsp:nvSpPr>
        <dsp:cNvPr id="0" name=""/>
        <dsp:cNvSpPr/>
      </dsp:nvSpPr>
      <dsp:spPr>
        <a:xfrm>
          <a:off x="8237721" y="1763259"/>
          <a:ext cx="1819691" cy="1848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Stability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Portability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Performance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Proxying</a:t>
          </a:r>
        </a:p>
      </dsp:txBody>
      <dsp:txXfrm>
        <a:off x="8237721" y="1763259"/>
        <a:ext cx="1819691" cy="1848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7AA96-41CF-4090-9DC6-2E50F727FB92}">
      <dsp:nvSpPr>
        <dsp:cNvPr id="0" name=""/>
        <dsp:cNvSpPr/>
      </dsp:nvSpPr>
      <dsp:spPr>
        <a:xfrm>
          <a:off x="5482" y="770421"/>
          <a:ext cx="3645544" cy="1458217"/>
        </a:xfrm>
        <a:prstGeom prst="chevron">
          <a:avLst/>
        </a:prstGeom>
        <a:solidFill>
          <a:srgbClr val="0099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2007</a:t>
          </a:r>
          <a:br>
            <a:rPr lang="en-US" sz="2800" kern="1200" dirty="0"/>
          </a:br>
          <a:r>
            <a:rPr lang="en-US" sz="1400" kern="1200" dirty="0"/>
            <a:t>Netcraft Web Server Survey</a:t>
          </a:r>
        </a:p>
      </dsp:txBody>
      <dsp:txXfrm>
        <a:off x="734591" y="770421"/>
        <a:ext cx="2187327" cy="1458217"/>
      </dsp:txXfrm>
    </dsp:sp>
    <dsp:sp modelId="{BB2D26E7-1744-448D-AB20-2FEF4B21F9F9}">
      <dsp:nvSpPr>
        <dsp:cNvPr id="0" name=""/>
        <dsp:cNvSpPr/>
      </dsp:nvSpPr>
      <dsp:spPr>
        <a:xfrm>
          <a:off x="5482" y="2410916"/>
          <a:ext cx="2916435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Mentioned</a:t>
          </a:r>
        </a:p>
      </dsp:txBody>
      <dsp:txXfrm>
        <a:off x="5482" y="2410916"/>
        <a:ext cx="2916435" cy="1170000"/>
      </dsp:txXfrm>
    </dsp:sp>
    <dsp:sp modelId="{7F30D152-0FA3-4723-B754-CA617D691D24}">
      <dsp:nvSpPr>
        <dsp:cNvPr id="0" name=""/>
        <dsp:cNvSpPr/>
      </dsp:nvSpPr>
      <dsp:spPr>
        <a:xfrm>
          <a:off x="3435027" y="770421"/>
          <a:ext cx="3645544" cy="1458217"/>
        </a:xfrm>
        <a:prstGeom prst="chevron">
          <a:avLst/>
        </a:prstGeom>
        <a:solidFill>
          <a:srgbClr val="009900">
            <a:alpha val="7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2008</a:t>
          </a:r>
          <a:br>
            <a:rPr lang="en-US" sz="2800" kern="1200" dirty="0"/>
          </a:br>
          <a:r>
            <a:rPr lang="en-US" sz="1400" kern="1200" dirty="0"/>
            <a:t>Netcraft Web Server Survey</a:t>
          </a:r>
        </a:p>
      </dsp:txBody>
      <dsp:txXfrm>
        <a:off x="4164136" y="770421"/>
        <a:ext cx="2187327" cy="1458217"/>
      </dsp:txXfrm>
    </dsp:sp>
    <dsp:sp modelId="{A495E15A-2DCA-48A7-A75E-6EDEAFD462FF}">
      <dsp:nvSpPr>
        <dsp:cNvPr id="0" name=""/>
        <dsp:cNvSpPr/>
      </dsp:nvSpPr>
      <dsp:spPr>
        <a:xfrm>
          <a:off x="3435027" y="2410916"/>
          <a:ext cx="2916435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Key Player</a:t>
          </a:r>
        </a:p>
      </dsp:txBody>
      <dsp:txXfrm>
        <a:off x="3435027" y="2410916"/>
        <a:ext cx="2916435" cy="1170000"/>
      </dsp:txXfrm>
    </dsp:sp>
    <dsp:sp modelId="{D1090E24-489B-4FC2-BF67-931A99015F4B}">
      <dsp:nvSpPr>
        <dsp:cNvPr id="0" name=""/>
        <dsp:cNvSpPr/>
      </dsp:nvSpPr>
      <dsp:spPr>
        <a:xfrm>
          <a:off x="6864572" y="770421"/>
          <a:ext cx="3645544" cy="1458217"/>
        </a:xfrm>
        <a:prstGeom prst="chevron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2010</a:t>
          </a:r>
          <a:br>
            <a:rPr lang="en-US" sz="2800" kern="1200" dirty="0"/>
          </a:br>
          <a:r>
            <a:rPr lang="en-US" sz="1400" kern="1200" dirty="0"/>
            <a:t>Netcraft Web Server Survey</a:t>
          </a:r>
        </a:p>
      </dsp:txBody>
      <dsp:txXfrm>
        <a:off x="7593681" y="770421"/>
        <a:ext cx="2187327" cy="1458217"/>
      </dsp:txXfrm>
    </dsp:sp>
    <dsp:sp modelId="{35954328-C5FD-403D-BF01-8821CC6B6030}">
      <dsp:nvSpPr>
        <dsp:cNvPr id="0" name=""/>
        <dsp:cNvSpPr/>
      </dsp:nvSpPr>
      <dsp:spPr>
        <a:xfrm>
          <a:off x="6864572" y="2410916"/>
          <a:ext cx="2916435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Displaced Google</a:t>
          </a:r>
        </a:p>
      </dsp:txBody>
      <dsp:txXfrm>
        <a:off x="6864572" y="2410916"/>
        <a:ext cx="2916435" cy="117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77292-9C70-4153-A2C2-4FCB82C48DE5}">
      <dsp:nvSpPr>
        <dsp:cNvPr id="0" name=""/>
        <dsp:cNvSpPr/>
      </dsp:nvSpPr>
      <dsp:spPr>
        <a:xfrm>
          <a:off x="3286" y="66827"/>
          <a:ext cx="3203971" cy="1207790"/>
        </a:xfrm>
        <a:prstGeom prst="rect">
          <a:avLst/>
        </a:prstGeom>
        <a:solidFill>
          <a:srgbClr val="009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What were web servers like in the early 2000s</a:t>
          </a:r>
        </a:p>
      </dsp:txBody>
      <dsp:txXfrm>
        <a:off x="3286" y="66827"/>
        <a:ext cx="3203971" cy="1207790"/>
      </dsp:txXfrm>
    </dsp:sp>
    <dsp:sp modelId="{276AD895-5DAD-4D83-8EAC-ABCCF854EC9C}">
      <dsp:nvSpPr>
        <dsp:cNvPr id="0" name=""/>
        <dsp:cNvSpPr/>
      </dsp:nvSpPr>
      <dsp:spPr>
        <a:xfrm>
          <a:off x="3286" y="1274617"/>
          <a:ext cx="3203971" cy="3009892"/>
        </a:xfrm>
        <a:prstGeom prst="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Apache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Microsoft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Zeus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Sun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NCSA</a:t>
          </a:r>
        </a:p>
      </dsp:txBody>
      <dsp:txXfrm>
        <a:off x="3286" y="1274617"/>
        <a:ext cx="3203971" cy="3009892"/>
      </dsp:txXfrm>
    </dsp:sp>
    <dsp:sp modelId="{54207CA8-121C-459C-B566-EF5EE22C7831}">
      <dsp:nvSpPr>
        <dsp:cNvPr id="0" name=""/>
        <dsp:cNvSpPr/>
      </dsp:nvSpPr>
      <dsp:spPr>
        <a:xfrm>
          <a:off x="3655814" y="66827"/>
          <a:ext cx="3203971" cy="1207790"/>
        </a:xfrm>
        <a:prstGeom prst="rect">
          <a:avLst/>
        </a:prstGeom>
        <a:solidFill>
          <a:srgbClr val="009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What were websites like in the early 2000s</a:t>
          </a:r>
        </a:p>
      </dsp:txBody>
      <dsp:txXfrm>
        <a:off x="3655814" y="66827"/>
        <a:ext cx="3203971" cy="1207790"/>
      </dsp:txXfrm>
    </dsp:sp>
    <dsp:sp modelId="{9A2AB9A9-8981-4605-A3F9-C986271F2BE9}">
      <dsp:nvSpPr>
        <dsp:cNvPr id="0" name=""/>
        <dsp:cNvSpPr/>
      </dsp:nvSpPr>
      <dsp:spPr>
        <a:xfrm>
          <a:off x="3655814" y="1274617"/>
          <a:ext cx="3203971" cy="3009892"/>
        </a:xfrm>
        <a:prstGeom prst="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Content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SSI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NSAPI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ISAPI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ASAPI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CGI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FastCGI</a:t>
          </a:r>
        </a:p>
      </dsp:txBody>
      <dsp:txXfrm>
        <a:off x="3655814" y="1274617"/>
        <a:ext cx="3203971" cy="3009892"/>
      </dsp:txXfrm>
    </dsp:sp>
    <dsp:sp modelId="{45B88E1D-EF77-4085-8324-FC64D6CEBBFC}">
      <dsp:nvSpPr>
        <dsp:cNvPr id="0" name=""/>
        <dsp:cNvSpPr/>
      </dsp:nvSpPr>
      <dsp:spPr>
        <a:xfrm>
          <a:off x="7308342" y="66827"/>
          <a:ext cx="3203971" cy="1207790"/>
        </a:xfrm>
        <a:prstGeom prst="rect">
          <a:avLst/>
        </a:prstGeom>
        <a:solidFill>
          <a:srgbClr val="009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What was the web like in 2000s</a:t>
          </a:r>
        </a:p>
      </dsp:txBody>
      <dsp:txXfrm>
        <a:off x="7308342" y="66827"/>
        <a:ext cx="3203971" cy="1207790"/>
      </dsp:txXfrm>
    </dsp:sp>
    <dsp:sp modelId="{5591D56E-8775-4297-9F61-FBC4B6929FA0}">
      <dsp:nvSpPr>
        <dsp:cNvPr id="0" name=""/>
        <dsp:cNvSpPr/>
      </dsp:nvSpPr>
      <dsp:spPr>
        <a:xfrm>
          <a:off x="7308342" y="1274617"/>
          <a:ext cx="3203971" cy="3009892"/>
        </a:xfrm>
        <a:prstGeom prst="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The internet spread everywhere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The C10K problem became important</a:t>
          </a:r>
        </a:p>
      </dsp:txBody>
      <dsp:txXfrm>
        <a:off x="7308342" y="1274617"/>
        <a:ext cx="3203971" cy="30098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F4E76-3448-4399-82D6-002EE60A21FD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dirty="0"/>
            <a:t>Let me ‘</a:t>
          </a:r>
          <a:r>
            <a:rPr lang="en-US" sz="2000" i="1" kern="1200" dirty="0" err="1"/>
            <a:t>splain</a:t>
          </a:r>
          <a:r>
            <a:rPr lang="en-US" sz="2000" i="1" kern="1200" dirty="0"/>
            <a:t>…. No, there is too much. Let me sum up.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hlinkClick xmlns:r="http://schemas.openxmlformats.org/officeDocument/2006/relationships" r:id="rId1"/>
            </a:rPr>
            <a:t>Pattern-Oriented Software Architecture: Patterns for Concurrent and Networked Objects</a:t>
          </a:r>
          <a:endParaRPr lang="en-US" sz="2400" kern="1200" dirty="0"/>
        </a:p>
      </dsp:txBody>
      <dsp:txXfrm rot="-5400000">
        <a:off x="3785616" y="295201"/>
        <a:ext cx="6647092" cy="1532257"/>
      </dsp:txXfrm>
    </dsp:sp>
    <dsp:sp modelId="{D97F5EA5-23A9-4A06-A33A-C1678726C507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/>
            <a:t>Event Based Design</a:t>
          </a:r>
        </a:p>
      </dsp:txBody>
      <dsp:txXfrm>
        <a:off x="103614" y="103667"/>
        <a:ext cx="3578388" cy="1915324"/>
      </dsp:txXfrm>
    </dsp:sp>
    <dsp:sp modelId="{3EF00413-2AB7-4C85-946D-17AF1EA2F809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This may have been a happy accident</a:t>
          </a:r>
        </a:p>
      </dsp:txBody>
      <dsp:txXfrm rot="-5400000">
        <a:off x="3785616" y="2523880"/>
        <a:ext cx="6647092" cy="1532257"/>
      </dsp:txXfrm>
    </dsp:sp>
    <dsp:sp modelId="{56E9793E-B615-4D54-9CB4-E5840159CFED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/>
            <a:t>Proxy Focus</a:t>
          </a:r>
        </a:p>
      </dsp:txBody>
      <dsp:txXfrm>
        <a:off x="103614" y="2332346"/>
        <a:ext cx="3578388" cy="1915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FB76F-2ED5-4D2E-8232-E4023ED9DC9D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EB310-ACEB-4246-98AF-06ABBB64F767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Intermediaries that forward to a service</a:t>
          </a:r>
        </a:p>
      </dsp:txBody>
      <dsp:txXfrm>
        <a:off x="4981732" y="487753"/>
        <a:ext cx="2727803" cy="929477"/>
      </dsp:txXfrm>
    </dsp:sp>
    <dsp:sp modelId="{9AF756E9-0795-43E1-BF2F-8032EC9FEFA5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A level of indirection in service architectures</a:t>
          </a:r>
        </a:p>
      </dsp:txBody>
      <dsp:txXfrm>
        <a:off x="4981732" y="1646552"/>
        <a:ext cx="2727803" cy="929477"/>
      </dsp:txXfrm>
    </dsp:sp>
    <dsp:sp modelId="{7C2765B8-6B5C-413B-B08B-98E163D276C3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A way the FTSE appears service architectures</a:t>
          </a:r>
        </a:p>
      </dsp:txBody>
      <dsp:txXfrm>
        <a:off x="4981732" y="2805351"/>
        <a:ext cx="2727803" cy="9294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01BC6-903A-4C8F-859F-02135485E15A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smtClean="0"/>
            <a:t>Forwards to a healthy instance of a service</a:t>
          </a:r>
          <a:endParaRPr lang="en-US" sz="2800" kern="1200"/>
        </a:p>
      </dsp:txBody>
      <dsp:txXfrm rot="-5400000">
        <a:off x="3785615" y="147831"/>
        <a:ext cx="6689078" cy="756160"/>
      </dsp:txXfrm>
    </dsp:sp>
    <dsp:sp modelId="{FDD677EF-0E3C-49F8-8598-022637CE81F4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Availability</a:t>
          </a:r>
          <a:endParaRPr lang="en-US" sz="4000" kern="1200"/>
        </a:p>
      </dsp:txBody>
      <dsp:txXfrm>
        <a:off x="51133" y="53310"/>
        <a:ext cx="3683350" cy="945199"/>
      </dsp:txXfrm>
    </dsp:sp>
    <dsp:sp modelId="{52A791C3-87B7-4E1C-A8A9-A3A63AC72CD2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smtClean="0"/>
            <a:t>Acts as a façade across multiple services</a:t>
          </a:r>
          <a:endParaRPr lang="en-US" sz="2800" kern="1200"/>
        </a:p>
      </dsp:txBody>
      <dsp:txXfrm rot="-5400000">
        <a:off x="3785615" y="1247670"/>
        <a:ext cx="6689078" cy="756160"/>
      </dsp:txXfrm>
    </dsp:sp>
    <dsp:sp modelId="{E65536A4-0338-480C-A6DC-38C8E8A18E2C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Extensibility</a:t>
          </a:r>
          <a:endParaRPr lang="en-US" sz="4000" kern="1200"/>
        </a:p>
      </dsp:txBody>
      <dsp:txXfrm>
        <a:off x="51133" y="1153149"/>
        <a:ext cx="3683350" cy="945199"/>
      </dsp:txXfrm>
    </dsp:sp>
    <dsp:sp modelId="{643B856E-BACF-4651-98E3-FCD034DCEA0D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Forwards to a new instance of a service</a:t>
          </a:r>
          <a:endParaRPr lang="en-US" sz="2800" kern="1200" dirty="0"/>
        </a:p>
      </dsp:txBody>
      <dsp:txXfrm rot="-5400000">
        <a:off x="3785615" y="2347509"/>
        <a:ext cx="6689078" cy="756160"/>
      </dsp:txXfrm>
    </dsp:sp>
    <dsp:sp modelId="{20FD0957-D800-4D6C-A0AE-FAECA012B13D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Maintainability</a:t>
          </a:r>
          <a:endParaRPr lang="en-US" sz="4000" kern="1200"/>
        </a:p>
      </dsp:txBody>
      <dsp:txXfrm>
        <a:off x="51133" y="2252988"/>
        <a:ext cx="3683350" cy="945199"/>
      </dsp:txXfrm>
    </dsp:sp>
    <dsp:sp modelId="{32DD4CDC-0DAC-40A5-937C-0F1882E8EC71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Forwards to an idle instance of a service</a:t>
          </a:r>
          <a:endParaRPr lang="en-US" sz="2800" kern="1200" dirty="0"/>
        </a:p>
      </dsp:txBody>
      <dsp:txXfrm rot="-5400000">
        <a:off x="3785615" y="3447347"/>
        <a:ext cx="6689078" cy="756160"/>
      </dsp:txXfrm>
    </dsp:sp>
    <dsp:sp modelId="{ACBDE42E-10A9-47B2-BA21-E3D2C383B210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Scalability</a:t>
          </a:r>
          <a:endParaRPr lang="en-US" sz="4000" kern="1200"/>
        </a:p>
      </dsp:txBody>
      <dsp:txXfrm>
        <a:off x="51133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2BC9D-6610-4626-AD58-8BF3AAB808B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4D568-C9CE-4054-82EB-EEB595A5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D568-C9CE-4054-82EB-EEB595A528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3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4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2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6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FEF4-C580-473D-836A-A95710715EB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ginx.com/products/feature-matrix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tengine" TargetMode="External"/><Relationship Id="rId2" Type="http://schemas.openxmlformats.org/officeDocument/2006/relationships/hyperlink" Target="https://github.com/openrest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dls314/TriDis-NginxOverview" TargetMode="External"/><Relationship Id="rId4" Type="http://schemas.openxmlformats.org/officeDocument/2006/relationships/hyperlink" Target="https://twitter.com/dls31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and How It Fits With Microservices</a:t>
            </a:r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57562" y="1744663"/>
            <a:ext cx="5476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5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reverse proxies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7915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3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0FB76F-2ED5-4D2E-8232-E4023ED9D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C6EB310-ACEB-4246-98AF-06ABBB64F7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F756E9-0795-43E1-BF2F-8032EC9FE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C2765B8-6B5C-413B-B08B-98E163D27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</a:t>
            </a:r>
            <a:r>
              <a:rPr lang="en-US" dirty="0" smtClean="0"/>
              <a:t>Proxies—Patterns for some -</a:t>
            </a:r>
            <a:r>
              <a:rPr lang="en-US" dirty="0" err="1"/>
              <a:t>i</a:t>
            </a:r>
            <a:r>
              <a:rPr lang="en-US" dirty="0" err="1" smtClean="0"/>
              <a:t>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0743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40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9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</a:t>
            </a:r>
            <a:r>
              <a:rPr lang="en-US" dirty="0" smtClean="0"/>
              <a:t>OSS vs NGINX </a:t>
            </a:r>
            <a:r>
              <a:rPr lang="en-US" dirty="0"/>
              <a:t>Plus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feature </a:t>
            </a:r>
            <a:r>
              <a:rPr lang="en-US" dirty="0" smtClean="0"/>
              <a:t>differences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://www.nginx.com/products/feature-matrix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feature you want is in NGINX Plus</a:t>
            </a:r>
          </a:p>
        </p:txBody>
      </p:sp>
    </p:spTree>
    <p:extLst>
      <p:ext uri="{BB962C8B-B14F-4D97-AF65-F5344CB8AC3E}">
        <p14:creationId xmlns:p14="http://schemas.microsoft.com/office/powerpoint/2010/main" val="412235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Fortunately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tooltip="https://github.com/openresty/"/>
              </a:rPr>
              <a:t>OpenResty</a:t>
            </a:r>
            <a:endParaRPr lang="en-US" dirty="0" smtClean="0"/>
          </a:p>
          <a:p>
            <a:r>
              <a:rPr lang="en-US" dirty="0" smtClean="0">
                <a:hlinkClick r:id="rId3" tooltip="https://github.com/alibaba/tengine"/>
              </a:rPr>
              <a:t>Tengine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8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5" name="Picture Placeholder 1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1" r="17936"/>
          <a:stretch/>
        </p:blipFill>
        <p:spPr>
          <a:xfrm>
            <a:off x="1677936" y="2238375"/>
            <a:ext cx="1609559" cy="2381250"/>
          </a:xfrm>
          <a:prstGeom prst="rect">
            <a:avLst/>
          </a:prstGeom>
          <a:effectLst/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dirty="0"/>
              <a:t>Triangle Distributed Architecture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4965431" y="2438400"/>
            <a:ext cx="6586489" cy="1665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Steve and AIS</a:t>
            </a:r>
            <a:br>
              <a:rPr lang="en-US" sz="2000" dirty="0"/>
            </a:br>
            <a:r>
              <a:rPr lang="en-US" sz="2000" dirty="0"/>
              <a:t>Thank you for hosting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737" y="2437375"/>
            <a:ext cx="2883557" cy="1143260"/>
          </a:xfrm>
          <a:prstGeom prst="rect">
            <a:avLst/>
          </a:prstGeom>
        </p:spPr>
      </p:pic>
      <p:sp>
        <p:nvSpPr>
          <p:cNvPr id="21" name="Text Placeholder 13"/>
          <p:cNvSpPr txBox="1">
            <a:spLocks/>
          </p:cNvSpPr>
          <p:nvPr/>
        </p:nvSpPr>
        <p:spPr>
          <a:xfrm>
            <a:off x="4965431" y="5661891"/>
            <a:ext cx="6586489" cy="5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hlinkClick r:id="rId4"/>
              </a:rPr>
              <a:t>@</a:t>
            </a:r>
            <a:r>
              <a:rPr lang="en-US" u="sng" dirty="0">
                <a:hlinkClick r:id="rId4"/>
              </a:rPr>
              <a:t>dls314</a:t>
            </a:r>
            <a:r>
              <a:rPr lang="en-US" dirty="0">
                <a:hlinkClick r:id="rId5"/>
              </a:rPr>
              <a:t/>
            </a:r>
            <a:br>
              <a:rPr lang="en-US" dirty="0">
                <a:hlinkClick r:id="rId5"/>
              </a:rPr>
            </a:br>
            <a:r>
              <a:rPr lang="en-US" dirty="0">
                <a:hlinkClick r:id="rId5"/>
              </a:rPr>
              <a:t>https://github.com/dls314/TriDis-NginxOverview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NGINX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company—NGINX, Inc</a:t>
            </a:r>
          </a:p>
          <a:p>
            <a:r>
              <a:rPr lang="en-US" dirty="0"/>
              <a:t>A commercial product—NGINX Plus</a:t>
            </a:r>
          </a:p>
          <a:p>
            <a:r>
              <a:rPr lang="en-US" dirty="0"/>
              <a:t>An eponymous open source product—NGINX OSS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web server, which can also be used as a reverse proxy, load balancer, and HTTP cache.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web server?</a:t>
            </a:r>
          </a:p>
        </p:txBody>
      </p:sp>
    </p:spTree>
    <p:extLst>
      <p:ext uri="{BB962C8B-B14F-4D97-AF65-F5344CB8AC3E}">
        <p14:creationId xmlns:p14="http://schemas.microsoft.com/office/powerpoint/2010/main" val="13932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NGINX—Early Software History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1689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50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627EC6B-F153-4D27-9E10-9BCE4926C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9B729B-2350-4B62-A776-9F5CDFF20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41001BC-6889-4AF2-96DA-BC93E107F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516A8D-1025-4A7F-91FB-C550F4FF5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783724-3F34-4754-86D4-6732399E8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8122DCD-5BDA-4622-8801-F57712FC5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9CE589D-CE7F-451D-B8CB-BF46CC65D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841C3B0-BA77-4ECC-8EB0-0D07D3E03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8208C1-2047-42D6-BF98-0EB6F1B77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F1DBCA-9EC9-430A-8EF8-F0A278417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NGINX—Deployment History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1717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80763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NGINX has remained in the top three web servers</a:t>
            </a:r>
          </a:p>
        </p:txBody>
      </p:sp>
    </p:spTree>
    <p:extLst>
      <p:ext uri="{BB962C8B-B14F-4D97-AF65-F5344CB8AC3E}">
        <p14:creationId xmlns:p14="http://schemas.microsoft.com/office/powerpoint/2010/main" val="182499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A47AA96-41CF-4090-9DC6-2E50F727F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2D26E7-1744-448D-AB20-2FEF4B21F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30D152-0FA3-4723-B754-CA617D691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95E15A-2DCA-48A7-A75E-6EDEAFD46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090E24-489B-4FC2-BF67-931A99015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5954328-C5FD-403D-BF01-8821CC6B6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NGINX—Success: The Environment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7968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6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A77292-9C70-4153-A2C2-4FCB82C48D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6AD895-5DAD-4D83-8EAC-ABCCF854E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207CA8-121C-459C-B566-EF5EE22C7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2AB9A9-8981-4605-A3F9-C986271F2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B88E1D-EF77-4085-8324-FC64D6CEBB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91D56E-8775-4297-9F61-FBC4B6929F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NGINX—Success: Performance and Focus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400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38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7F5EA5-23A9-4A06-A33A-C1678726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8F4E76-3448-4399-82D6-002EE60A2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E9793E-B615-4D54-9CB4-E5840159C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F00413-2AB7-4C85-946D-17AF1EA2F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But</a:t>
            </a:r>
            <a:br>
              <a:rPr lang="en-US" dirty="0"/>
            </a:br>
            <a:r>
              <a:rPr lang="en-US" dirty="0"/>
              <a:t>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Need A Reverse Proxy</a:t>
            </a:r>
          </a:p>
        </p:txBody>
      </p:sp>
    </p:spTree>
    <p:extLst>
      <p:ext uri="{BB962C8B-B14F-4D97-AF65-F5344CB8AC3E}">
        <p14:creationId xmlns:p14="http://schemas.microsoft.com/office/powerpoint/2010/main" val="320559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microservices</a:t>
            </a:r>
          </a:p>
        </p:txBody>
      </p:sp>
      <p:pic>
        <p:nvPicPr>
          <p:cNvPr id="12" name="Content Placeholder 11">
            <a:hlinkClick r:id="rId3" tooltip="https://martinfowler.com/articles/microservices.html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06" y="1825625"/>
            <a:ext cx="5886004" cy="3981104"/>
          </a:xfrm>
        </p:spPr>
      </p:pic>
      <p:sp>
        <p:nvSpPr>
          <p:cNvPr id="13" name="TextBox 12"/>
          <p:cNvSpPr txBox="1"/>
          <p:nvPr/>
        </p:nvSpPr>
        <p:spPr>
          <a:xfrm>
            <a:off x="838200" y="580763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skip some of this discussion</a:t>
            </a:r>
          </a:p>
        </p:txBody>
      </p:sp>
    </p:spTree>
    <p:extLst>
      <p:ext uri="{BB962C8B-B14F-4D97-AF65-F5344CB8AC3E}">
        <p14:creationId xmlns:p14="http://schemas.microsoft.com/office/powerpoint/2010/main" val="11273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306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NGINX</vt:lpstr>
      <vt:lpstr>Triangle Distributed Architecture</vt:lpstr>
      <vt:lpstr>What is NGINX</vt:lpstr>
      <vt:lpstr>NGINX—Early Software History</vt:lpstr>
      <vt:lpstr>NGINX—Deployment History</vt:lpstr>
      <vt:lpstr>NGINX—Success: The Environment</vt:lpstr>
      <vt:lpstr>NGINX—Success: Performance and Focus</vt:lpstr>
      <vt:lpstr>But Microservices</vt:lpstr>
      <vt:lpstr>What are microservices</vt:lpstr>
      <vt:lpstr>What are reverse proxies</vt:lpstr>
      <vt:lpstr>Reverse Proxies—Patterns for some -ilities</vt:lpstr>
      <vt:lpstr>PowerPoint Presentation</vt:lpstr>
      <vt:lpstr>NGINX OSS vs NGINX Plus </vt:lpstr>
      <vt:lpstr>Fortunately Open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</dc:title>
  <dc:creator>Dave Smith</dc:creator>
  <cp:lastModifiedBy>David Smith</cp:lastModifiedBy>
  <cp:revision>66</cp:revision>
  <dcterms:created xsi:type="dcterms:W3CDTF">2017-02-13T15:00:13Z</dcterms:created>
  <dcterms:modified xsi:type="dcterms:W3CDTF">2017-02-20T19:53:10Z</dcterms:modified>
</cp:coreProperties>
</file>