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A2D3-7D17-0603-1711-526760D5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AC23-6026-67E2-B597-8C000E92F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1AD6-F141-AF49-5246-2B105442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6918-4060-D2B3-5211-C093934C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1959-95C2-C8F4-1BB6-9BE2944D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7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7F2-B165-3A22-0270-E9130296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448FD-B6D0-6C9D-FD92-A3C35353F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9BE1-39B1-C586-77CB-E445D856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E5AD-B13A-F4A9-2A4D-A1006D62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97A6-3489-AD9D-184E-C36D90A5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2EAD2-82EC-086D-65E1-98F1AD04D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D09A3-B56B-6A4A-EC85-E762A1E6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F35D-0154-EDF4-24D9-F4C3C279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9D75-686B-FF9A-EA58-3EA69DA3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8BFC-254A-1335-D612-D4157099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6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0155-8D0F-3FFE-D072-621B3B9D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D85C-CB66-0B3F-DE3A-04CCA6FF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4A491-55C4-E2B2-EB64-8B837AD1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4BB5-230D-FBBA-2F12-9E4955AD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4E37-8D93-3137-7EF3-28A6345C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7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C696-064D-EED2-AA32-8EC5FD1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48B82-AB92-FEA4-E213-8CE262C4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51FB-F9D6-7E54-B9DD-EE07719B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77135-7604-FBA3-E845-1621694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C1F95-90BE-D931-DB38-C03414D2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95B9-81D9-49F8-0B81-7139680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F344-D1DB-1F4D-6BDD-168D24FA9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FF9D-467D-8149-1062-A3BFA0ED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77A2-3369-FF2D-E052-558EEE22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CECA-26F9-F9CE-62BE-631F7A55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6A3E-60C2-34CA-1C25-01888EEB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4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825D-D9D3-B98A-C15E-0298D72A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62E7-2442-D49A-4FEB-AAC9D524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3C9D4-AE89-F973-925C-BD4540CDD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9C657-8E65-C199-4758-1A09B213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455F4-8A75-B32A-B539-902D419FD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9D544-52B1-A18E-C5FA-B7EB51F0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98910-2133-86A4-B806-302A31A8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7D7A4-5E48-BFA8-619C-041DBCF7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5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66D4-938F-27E3-7880-257BABCD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186FB-7297-9E1D-887E-934EBA58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C4BC4-28F1-8C3F-19DA-D6F7CAA6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D59BE-F5F0-3CE2-B21A-7C13C9C7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0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BAB72-A566-7AF4-3506-B95D9692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25930-B6CA-E122-03DD-E26B660B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D8402-7C49-24DE-B966-A4512ACF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4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79E6-F6D6-3900-FCE5-92261628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13CE-50D3-93F2-4FF5-3844CFBA3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AFCF4-FDFA-736C-F682-FD31361AC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9A8F-DF43-D48A-73C0-BFF27C85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C554-1DC9-054B-3B1C-7474F38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ED572-C675-6C06-013B-68D85130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5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72B3-720C-934B-96AF-D3AA7896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CBA1A-B961-2E2F-C786-BB3B60F17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2948D-AB48-B92E-4770-22A2B533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A6899-E4E2-C4C3-A4F7-2758BEE2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856F4-06C5-B28F-CE4B-112870A9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77F4D-4B1A-BA6B-C4DD-3E8FC47B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8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A81C5-51EC-94F1-9C10-8CF45D92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5B5BD-2953-8621-7EAE-1BAF9CC6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6110-21FA-4C01-AD26-FF3D14FB2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584D0-1F7A-42A6-9876-A9C79F26C388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A8B1-8D98-9842-59D6-79673F095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CFC8-D2CB-FC86-A925-F5193AE0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70D50-C879-4936-8209-F8DC234504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A4E2-361F-C5E2-8916-C5979D87D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883FB-6343-854C-BAA6-56ED2F45C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By-Abhishek Meena</a:t>
            </a:r>
          </a:p>
          <a:p>
            <a:r>
              <a:rPr lang="en-US" dirty="0"/>
              <a:t>Employee id-4346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Question-9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1A19A-8CE5-7F9B-2470-74D218A7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04" y="1879076"/>
            <a:ext cx="3658286" cy="3378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3ADDE-96E3-F729-80CE-BE9CC566E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61" y="1879077"/>
            <a:ext cx="3166454" cy="3562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5AE73-4571-6E7B-18EB-D87FFFB6FEF5}"/>
              </a:ext>
            </a:extLst>
          </p:cNvPr>
          <p:cNvSpPr txBox="1"/>
          <p:nvPr/>
        </p:nvSpPr>
        <p:spPr>
          <a:xfrm>
            <a:off x="674914" y="5704114"/>
            <a:ext cx="1102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HR, IT and Sales have more diversity in terms of Ethnicity compared to Accounting, engineering, finance and Marketing.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6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Question-10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C0D1E-FBE4-05FA-83A2-17CFDFE7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99" y="1429431"/>
            <a:ext cx="3924301" cy="4220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6ECF1-454A-A583-2055-17E5D951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130600" cy="3784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C2EF5-A9C9-7B52-6233-E53DBEC11E68}"/>
              </a:ext>
            </a:extLst>
          </p:cNvPr>
          <p:cNvSpPr txBox="1"/>
          <p:nvPr/>
        </p:nvSpPr>
        <p:spPr>
          <a:xfrm>
            <a:off x="718457" y="5900057"/>
            <a:ext cx="1086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hiring numbers were similar between 1992 to 2003, then started increasing and since 2017 they have been hiring almost 7 times of the initial hiring years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36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FA6A-CEFE-1F47-CEA3-6CE6B0C7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9FED4-6F42-BC33-35F2-235993D7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476"/>
            <a:ext cx="3901942" cy="2509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C7F4B-5113-8FD9-EF14-0AA4715D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1" y="2056876"/>
            <a:ext cx="4520954" cy="2188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FCE93F-8CF8-81A7-B6B6-F28A00109E1B}"/>
              </a:ext>
            </a:extLst>
          </p:cNvPr>
          <p:cNvSpPr txBox="1"/>
          <p:nvPr/>
        </p:nvSpPr>
        <p:spPr>
          <a:xfrm>
            <a:off x="1034143" y="499654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Ethnic distribution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F18F2-B967-74BE-222F-0B9CB588017D}"/>
              </a:ext>
            </a:extLst>
          </p:cNvPr>
          <p:cNvSpPr txBox="1"/>
          <p:nvPr/>
        </p:nvSpPr>
        <p:spPr>
          <a:xfrm>
            <a:off x="6640286" y="4637314"/>
            <a:ext cx="36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gender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6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Question-2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E5336-126B-26FC-86D2-81A4586D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77" y="1367966"/>
            <a:ext cx="7893645" cy="51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Question-3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61419-4177-7E23-C975-96F0D58E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7" y="1875922"/>
            <a:ext cx="5792252" cy="3392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96021-A361-46DE-E109-240D9AFFEC9C}"/>
              </a:ext>
            </a:extLst>
          </p:cNvPr>
          <p:cNvSpPr txBox="1"/>
          <p:nvPr/>
        </p:nvSpPr>
        <p:spPr>
          <a:xfrm>
            <a:off x="1415143" y="5758542"/>
            <a:ext cx="387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Salaries from highest(Marketing) to lowest(IT)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D5B034-6878-9BB3-D9DD-79D4A42A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09" y="2838213"/>
            <a:ext cx="5281115" cy="11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Question-4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E5880-CD04-74D2-10C8-5180DF31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328"/>
            <a:ext cx="5061424" cy="2284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61787-73B6-4726-6740-84232AD7EE4C}"/>
              </a:ext>
            </a:extLst>
          </p:cNvPr>
          <p:cNvSpPr txBox="1"/>
          <p:nvPr/>
        </p:nvSpPr>
        <p:spPr>
          <a:xfrm>
            <a:off x="6999513" y="3076745"/>
            <a:ext cx="353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United States have the highest employees (643) and Brazil got the lowest(139).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4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29326-FE85-33A6-4D29-88A1C97C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434" y="828565"/>
            <a:ext cx="3999652" cy="5664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B67AB-C667-34CA-9DF5-1AFBB6D1885D}"/>
              </a:ext>
            </a:extLst>
          </p:cNvPr>
          <p:cNvSpPr txBox="1"/>
          <p:nvPr/>
        </p:nvSpPr>
        <p:spPr>
          <a:xfrm>
            <a:off x="1110343" y="352630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is the most common age among employees with 72 people being 45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61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Question-6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BB1A6-D13E-FEC9-2B84-48613DD8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35" y="852190"/>
            <a:ext cx="6012949" cy="3926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2E56F-1E0D-1F26-792E-3CA608F00ADC}"/>
              </a:ext>
            </a:extLst>
          </p:cNvPr>
          <p:cNvSpPr txBox="1"/>
          <p:nvPr/>
        </p:nvSpPr>
        <p:spPr>
          <a:xfrm>
            <a:off x="489857" y="3657601"/>
            <a:ext cx="378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Ctrl+Shift+down key we can notice the average percentage bonus an employee gets is 9%.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94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Question-7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48DFA-5276-E75A-CF73-B570A1FD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43" y="472993"/>
            <a:ext cx="5856146" cy="5608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900B3-171D-2477-48AA-D307BE0CE3DB}"/>
              </a:ext>
            </a:extLst>
          </p:cNvPr>
          <p:cNvSpPr txBox="1"/>
          <p:nvPr/>
        </p:nvSpPr>
        <p:spPr>
          <a:xfrm>
            <a:off x="838200" y="416922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 is the most frequent job title with 121 people, closely followed by Sr. Manager.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22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9DD-6A04-797D-66A5-3A179D1D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Question-8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32C4E-0E00-5759-5E2C-A26AD663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7" y="1690688"/>
            <a:ext cx="5959926" cy="1738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8AF8C-3E26-EE3B-D923-C6F0062A4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79" y="787769"/>
            <a:ext cx="1563035" cy="471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0338E-744D-14CB-9140-3610E960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949" y="787769"/>
            <a:ext cx="1455768" cy="4716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6831BB-9E9A-FEF8-3585-2DCB1229B607}"/>
              </a:ext>
            </a:extLst>
          </p:cNvPr>
          <p:cNvSpPr txBox="1"/>
          <p:nvPr/>
        </p:nvSpPr>
        <p:spPr>
          <a:xfrm>
            <a:off x="7315200" y="5950488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63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Assessment-1</vt:lpstr>
      <vt:lpstr>Question-1</vt:lpstr>
      <vt:lpstr>Question-2</vt:lpstr>
      <vt:lpstr>Question-3</vt:lpstr>
      <vt:lpstr>Question-4</vt:lpstr>
      <vt:lpstr>Question-5</vt:lpstr>
      <vt:lpstr>Question-6</vt:lpstr>
      <vt:lpstr>Question-7</vt:lpstr>
      <vt:lpstr>Question-8</vt:lpstr>
      <vt:lpstr>Question-9</vt:lpstr>
      <vt:lpstr>Question-10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Assessment-1</dc:title>
  <dc:creator>Abhishek Meena</dc:creator>
  <cp:lastModifiedBy>Abhishek Meena</cp:lastModifiedBy>
  <cp:revision>2</cp:revision>
  <dcterms:created xsi:type="dcterms:W3CDTF">2024-03-29T05:10:18Z</dcterms:created>
  <dcterms:modified xsi:type="dcterms:W3CDTF">2024-03-29T06:18:01Z</dcterms:modified>
</cp:coreProperties>
</file>