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167.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154.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164.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16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54.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159.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57.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47.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51.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160.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43.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32.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15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 id="419" r:id="rId170"/>
    <p:sldId id="420" r:id="rId171"/>
    <p:sldId id="421" r:id="rId172"/>
    <p:sldId id="422" r:id="rId173"/>
    <p:sldId id="423" r:id="rId174"/>
  </p:sldIdLst>
  <p:sldSz cy="5143500" cx="9144000"/>
  <p:notesSz cx="6858000" cy="9144000"/>
  <p:embeddedFontLst>
    <p:embeddedFont>
      <p:font typeface="Roboto Mono"/>
      <p:regular r:id="rId175"/>
      <p:bold r:id="rId176"/>
      <p:italic r:id="rId177"/>
      <p:boldItalic r:id="rId17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D728F6A-01B8-48C9-A4C7-4E05D938B41D}">
  <a:tblStyle styleId="{8D728F6A-01B8-48C9-A4C7-4E05D938B41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176" Type="http://schemas.openxmlformats.org/officeDocument/2006/relationships/font" Target="fonts/RobotoMono-bold.fntdata"/><Relationship Id="rId36" Type="http://schemas.openxmlformats.org/officeDocument/2006/relationships/slide" Target="slides/slide30.xml"/><Relationship Id="rId175" Type="http://schemas.openxmlformats.org/officeDocument/2006/relationships/font" Target="fonts/RobotoMono-regular.fntdata"/><Relationship Id="rId39" Type="http://schemas.openxmlformats.org/officeDocument/2006/relationships/slide" Target="slides/slide33.xml"/><Relationship Id="rId174" Type="http://schemas.openxmlformats.org/officeDocument/2006/relationships/slide" Target="slides/slide168.xml"/><Relationship Id="rId38" Type="http://schemas.openxmlformats.org/officeDocument/2006/relationships/slide" Target="slides/slide32.xml"/><Relationship Id="rId173" Type="http://schemas.openxmlformats.org/officeDocument/2006/relationships/slide" Target="slides/slide167.xml"/><Relationship Id="rId178" Type="http://schemas.openxmlformats.org/officeDocument/2006/relationships/font" Target="fonts/RobotoMono-boldItalic.fntdata"/><Relationship Id="rId177" Type="http://schemas.openxmlformats.org/officeDocument/2006/relationships/font" Target="fonts/RobotoMono-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26" Type="http://schemas.openxmlformats.org/officeDocument/2006/relationships/slide" Target="slides/slide20.xml"/><Relationship Id="rId121" Type="http://schemas.openxmlformats.org/officeDocument/2006/relationships/slide" Target="slides/slide115.xml"/><Relationship Id="rId25" Type="http://schemas.openxmlformats.org/officeDocument/2006/relationships/slide" Target="slides/slide19.xml"/><Relationship Id="rId120" Type="http://schemas.openxmlformats.org/officeDocument/2006/relationships/slide" Target="slides/slide114.xml"/><Relationship Id="rId28" Type="http://schemas.openxmlformats.org/officeDocument/2006/relationships/slide" Target="slides/slide22.xml"/><Relationship Id="rId27" Type="http://schemas.openxmlformats.org/officeDocument/2006/relationships/slide" Target="slides/slide21.xml"/><Relationship Id="rId125" Type="http://schemas.openxmlformats.org/officeDocument/2006/relationships/slide" Target="slides/slide119.xml"/><Relationship Id="rId29" Type="http://schemas.openxmlformats.org/officeDocument/2006/relationships/slide" Target="slides/slide23.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150" Type="http://schemas.openxmlformats.org/officeDocument/2006/relationships/slide" Target="slides/slide144.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3.xml"/><Relationship Id="rId4" Type="http://schemas.openxmlformats.org/officeDocument/2006/relationships/tableStyles" Target="tableStyles.xml"/><Relationship Id="rId148" Type="http://schemas.openxmlformats.org/officeDocument/2006/relationships/slide" Target="slides/slide142.xml"/><Relationship Id="rId9" Type="http://schemas.openxmlformats.org/officeDocument/2006/relationships/slide" Target="slides/slide3.xml"/><Relationship Id="rId143" Type="http://schemas.openxmlformats.org/officeDocument/2006/relationships/slide" Target="slides/slide137.xml"/><Relationship Id="rId142" Type="http://schemas.openxmlformats.org/officeDocument/2006/relationships/slide" Target="slides/slide136.xml"/><Relationship Id="rId141" Type="http://schemas.openxmlformats.org/officeDocument/2006/relationships/slide" Target="slides/slide135.xml"/><Relationship Id="rId140" Type="http://schemas.openxmlformats.org/officeDocument/2006/relationships/slide" Target="slides/slide134.xml"/><Relationship Id="rId5" Type="http://schemas.openxmlformats.org/officeDocument/2006/relationships/slideMaster" Target="slideMasters/slideMaster1.xml"/><Relationship Id="rId147" Type="http://schemas.openxmlformats.org/officeDocument/2006/relationships/slide" Target="slides/slide141.xml"/><Relationship Id="rId6" Type="http://schemas.openxmlformats.org/officeDocument/2006/relationships/notesMaster" Target="notesMasters/notesMaster1.xml"/><Relationship Id="rId146" Type="http://schemas.openxmlformats.org/officeDocument/2006/relationships/slide" Target="slides/slide140.xml"/><Relationship Id="rId7" Type="http://schemas.openxmlformats.org/officeDocument/2006/relationships/slide" Target="slides/slide1.xml"/><Relationship Id="rId145" Type="http://schemas.openxmlformats.org/officeDocument/2006/relationships/slide" Target="slides/slide139.xml"/><Relationship Id="rId8" Type="http://schemas.openxmlformats.org/officeDocument/2006/relationships/slide" Target="slides/slide2.xml"/><Relationship Id="rId144" Type="http://schemas.openxmlformats.org/officeDocument/2006/relationships/slide" Target="slides/slide138.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slide" Target="slides/slide133.xml"/><Relationship Id="rId138" Type="http://schemas.openxmlformats.org/officeDocument/2006/relationships/slide" Target="slides/slide132.xml"/><Relationship Id="rId137" Type="http://schemas.openxmlformats.org/officeDocument/2006/relationships/slide" Target="slides/slide131.xml"/><Relationship Id="rId132" Type="http://schemas.openxmlformats.org/officeDocument/2006/relationships/slide" Target="slides/slide126.xml"/><Relationship Id="rId131" Type="http://schemas.openxmlformats.org/officeDocument/2006/relationships/slide" Target="slides/slide125.xml"/><Relationship Id="rId130" Type="http://schemas.openxmlformats.org/officeDocument/2006/relationships/slide" Target="slides/slide124.xml"/><Relationship Id="rId136" Type="http://schemas.openxmlformats.org/officeDocument/2006/relationships/slide" Target="slides/slide130.xml"/><Relationship Id="rId135" Type="http://schemas.openxmlformats.org/officeDocument/2006/relationships/slide" Target="slides/slide129.xml"/><Relationship Id="rId134" Type="http://schemas.openxmlformats.org/officeDocument/2006/relationships/slide" Target="slides/slide128.xml"/><Relationship Id="rId133" Type="http://schemas.openxmlformats.org/officeDocument/2006/relationships/slide" Target="slides/slide127.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172" Type="http://schemas.openxmlformats.org/officeDocument/2006/relationships/slide" Target="slides/slide166.xml"/><Relationship Id="rId65" Type="http://schemas.openxmlformats.org/officeDocument/2006/relationships/slide" Target="slides/slide59.xml"/><Relationship Id="rId171" Type="http://schemas.openxmlformats.org/officeDocument/2006/relationships/slide" Target="slides/slide165.xml"/><Relationship Id="rId68" Type="http://schemas.openxmlformats.org/officeDocument/2006/relationships/slide" Target="slides/slide62.xml"/><Relationship Id="rId170" Type="http://schemas.openxmlformats.org/officeDocument/2006/relationships/slide" Target="slides/slide164.xml"/><Relationship Id="rId67" Type="http://schemas.openxmlformats.org/officeDocument/2006/relationships/slide" Target="slides/slide61.xml"/><Relationship Id="rId60" Type="http://schemas.openxmlformats.org/officeDocument/2006/relationships/slide" Target="slides/slide54.xml"/><Relationship Id="rId165" Type="http://schemas.openxmlformats.org/officeDocument/2006/relationships/slide" Target="slides/slide159.xml"/><Relationship Id="rId69" Type="http://schemas.openxmlformats.org/officeDocument/2006/relationships/slide" Target="slides/slide63.xml"/><Relationship Id="rId164" Type="http://schemas.openxmlformats.org/officeDocument/2006/relationships/slide" Target="slides/slide158.xml"/><Relationship Id="rId163" Type="http://schemas.openxmlformats.org/officeDocument/2006/relationships/slide" Target="slides/slide157.xml"/><Relationship Id="rId162" Type="http://schemas.openxmlformats.org/officeDocument/2006/relationships/slide" Target="slides/slide156.xml"/><Relationship Id="rId169" Type="http://schemas.openxmlformats.org/officeDocument/2006/relationships/slide" Target="slides/slide163.xml"/><Relationship Id="rId168" Type="http://schemas.openxmlformats.org/officeDocument/2006/relationships/slide" Target="slides/slide162.xml"/><Relationship Id="rId167" Type="http://schemas.openxmlformats.org/officeDocument/2006/relationships/slide" Target="slides/slide161.xml"/><Relationship Id="rId166" Type="http://schemas.openxmlformats.org/officeDocument/2006/relationships/slide" Target="slides/slide160.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161" Type="http://schemas.openxmlformats.org/officeDocument/2006/relationships/slide" Target="slides/slide155.xml"/><Relationship Id="rId54" Type="http://schemas.openxmlformats.org/officeDocument/2006/relationships/slide" Target="slides/slide48.xml"/><Relationship Id="rId160" Type="http://schemas.openxmlformats.org/officeDocument/2006/relationships/slide" Target="slides/slide154.xml"/><Relationship Id="rId57" Type="http://schemas.openxmlformats.org/officeDocument/2006/relationships/slide" Target="slides/slide51.xml"/><Relationship Id="rId56" Type="http://schemas.openxmlformats.org/officeDocument/2006/relationships/slide" Target="slides/slide50.xml"/><Relationship Id="rId159" Type="http://schemas.openxmlformats.org/officeDocument/2006/relationships/slide" Target="slides/slide153.xml"/><Relationship Id="rId59" Type="http://schemas.openxmlformats.org/officeDocument/2006/relationships/slide" Target="slides/slide53.xml"/><Relationship Id="rId154" Type="http://schemas.openxmlformats.org/officeDocument/2006/relationships/slide" Target="slides/slide148.xml"/><Relationship Id="rId58" Type="http://schemas.openxmlformats.org/officeDocument/2006/relationships/slide" Target="slides/slide52.xml"/><Relationship Id="rId153" Type="http://schemas.openxmlformats.org/officeDocument/2006/relationships/slide" Target="slides/slide147.xml"/><Relationship Id="rId152" Type="http://schemas.openxmlformats.org/officeDocument/2006/relationships/slide" Target="slides/slide146.xml"/><Relationship Id="rId151" Type="http://schemas.openxmlformats.org/officeDocument/2006/relationships/slide" Target="slides/slide145.xml"/><Relationship Id="rId158" Type="http://schemas.openxmlformats.org/officeDocument/2006/relationships/slide" Target="slides/slide152.xml"/><Relationship Id="rId157" Type="http://schemas.openxmlformats.org/officeDocument/2006/relationships/slide" Target="slides/slide151.xml"/><Relationship Id="rId156" Type="http://schemas.openxmlformats.org/officeDocument/2006/relationships/slide" Target="slides/slide150.xml"/><Relationship Id="rId155" Type="http://schemas.openxmlformats.org/officeDocument/2006/relationships/slide" Target="slides/slide14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2dcdef3c1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2dcdef3c1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2da330f06c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2da330f06c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2186e97c56c_0_5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2186e97c56c_0_5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2186e97c56c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2186e97c56c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2186e97c56c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2186e97c56c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2186e97c56c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2186e97c56c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g2186e97c56c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1" name="Google Shape;651;g2186e97c56c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g2186e97c56c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7" name="Google Shape;657;g2186e97c56c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2186e97c56c_0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2186e97c56c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2186e97c56c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2186e97c56c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2186e97c56c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2186e97c56c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2186e97c56c_0_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1" name="Google Shape;681;g2186e97c56c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2da330f06c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2da330f06c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g2186e97c56c_0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7" name="Google Shape;687;g2186e97c56c_0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2186e97c56c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2186e97c56c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2186e97c56c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2186e97c56c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g2186e97c56c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5" name="Google Shape;705;g2186e97c56c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g2186e97c56c_0_5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1" name="Google Shape;711;g2186e97c56c_0_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2186e97c56c_0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2186e97c56c_0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g2186e97c56c_0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3" name="Google Shape;723;g2186e97c56c_0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2186e97c56c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2186e97c56c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2186e97c56c_0_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4" name="Google Shape;734;g2186e97c56c_0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2186e97c56c_0_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2186e97c56c_0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2da330f06c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2da330f06c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g2186e97c56c_0_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7" name="Google Shape;747;g2186e97c56c_0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g2186e97c56c_0_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3" name="Google Shape;753;g2186e97c56c_0_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g2186e97c56c_0_6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9" name="Google Shape;759;g2186e97c56c_0_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g2186e97c56c_0_6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6" name="Google Shape;766;g2186e97c56c_0_6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g2186e97c56c_0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2" name="Google Shape;772;g2186e97c56c_0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g2186e97c56c_0_6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7" name="Google Shape;777;g2186e97c56c_0_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g22f31d0cf8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3" name="Google Shape;783;g22f31d0cf8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g22f31d0cf8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9" name="Google Shape;789;g22f31d0cf8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g22f31d0cf8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6" name="Google Shape;796;g22f31d0cf8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22f31d0cf8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22f31d0cf8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2da330f06c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2da330f06c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g22f31d0cf8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7" name="Google Shape;807;g22f31d0cf8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g22f31d0cf89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2" name="Google Shape;812;g22f31d0cf89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g22f31d0cf89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8" name="Google Shape;818;g22f31d0cf89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g22f31d0cf8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5" name="Google Shape;825;g22f31d0cf8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g22f31d0cf8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1" name="Google Shape;831;g22f31d0cf8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g22f31d0cf89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6" name="Google Shape;836;g22f31d0cf89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0" name="Shape 840"/>
        <p:cNvGrpSpPr/>
        <p:nvPr/>
      </p:nvGrpSpPr>
      <p:grpSpPr>
        <a:xfrm>
          <a:off x="0" y="0"/>
          <a:ext cx="0" cy="0"/>
          <a:chOff x="0" y="0"/>
          <a:chExt cx="0" cy="0"/>
        </a:xfrm>
      </p:grpSpPr>
      <p:sp>
        <p:nvSpPr>
          <p:cNvPr id="841" name="Google Shape;841;g22f31d0cf89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2" name="Google Shape;842;g22f31d0cf89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g22f31d0cf89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8" name="Google Shape;848;g22f31d0cf89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g22f31d0cf89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3" name="Google Shape;853;g22f31d0cf89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g22f31d0cf89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8" name="Google Shape;858;g22f31d0cf89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2da330f06c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2da330f06c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1" name="Shape 861"/>
        <p:cNvGrpSpPr/>
        <p:nvPr/>
      </p:nvGrpSpPr>
      <p:grpSpPr>
        <a:xfrm>
          <a:off x="0" y="0"/>
          <a:ext cx="0" cy="0"/>
          <a:chOff x="0" y="0"/>
          <a:chExt cx="0" cy="0"/>
        </a:xfrm>
      </p:grpSpPr>
      <p:sp>
        <p:nvSpPr>
          <p:cNvPr id="862" name="Google Shape;862;g22f31d0cf89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3" name="Google Shape;863;g22f31d0cf89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6" name="Shape 866"/>
        <p:cNvGrpSpPr/>
        <p:nvPr/>
      </p:nvGrpSpPr>
      <p:grpSpPr>
        <a:xfrm>
          <a:off x="0" y="0"/>
          <a:ext cx="0" cy="0"/>
          <a:chOff x="0" y="0"/>
          <a:chExt cx="0" cy="0"/>
        </a:xfrm>
      </p:grpSpPr>
      <p:sp>
        <p:nvSpPr>
          <p:cNvPr id="867" name="Google Shape;867;g22f31d0cf89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8" name="Google Shape;868;g22f31d0cf89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2" name="Shape 872"/>
        <p:cNvGrpSpPr/>
        <p:nvPr/>
      </p:nvGrpSpPr>
      <p:grpSpPr>
        <a:xfrm>
          <a:off x="0" y="0"/>
          <a:ext cx="0" cy="0"/>
          <a:chOff x="0" y="0"/>
          <a:chExt cx="0" cy="0"/>
        </a:xfrm>
      </p:grpSpPr>
      <p:sp>
        <p:nvSpPr>
          <p:cNvPr id="873" name="Google Shape;873;g22f31d0cf89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4" name="Google Shape;874;g22f31d0cf89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g22f31d0cf89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0" name="Google Shape;880;g22f31d0cf89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4" name="Shape 884"/>
        <p:cNvGrpSpPr/>
        <p:nvPr/>
      </p:nvGrpSpPr>
      <p:grpSpPr>
        <a:xfrm>
          <a:off x="0" y="0"/>
          <a:ext cx="0" cy="0"/>
          <a:chOff x="0" y="0"/>
          <a:chExt cx="0" cy="0"/>
        </a:xfrm>
      </p:grpSpPr>
      <p:sp>
        <p:nvSpPr>
          <p:cNvPr id="885" name="Google Shape;885;g22f31d0cf89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6" name="Google Shape;886;g22f31d0cf89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g22f31d0cf89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2" name="Google Shape;892;g22f31d0cf89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g22f31d0cf89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8" name="Google Shape;898;g22f31d0cf89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2" name="Shape 902"/>
        <p:cNvGrpSpPr/>
        <p:nvPr/>
      </p:nvGrpSpPr>
      <p:grpSpPr>
        <a:xfrm>
          <a:off x="0" y="0"/>
          <a:ext cx="0" cy="0"/>
          <a:chOff x="0" y="0"/>
          <a:chExt cx="0" cy="0"/>
        </a:xfrm>
      </p:grpSpPr>
      <p:sp>
        <p:nvSpPr>
          <p:cNvPr id="903" name="Google Shape;903;g22f31d0cf89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4" name="Google Shape;904;g22f31d0cf89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8" name="Shape 908"/>
        <p:cNvGrpSpPr/>
        <p:nvPr/>
      </p:nvGrpSpPr>
      <p:grpSpPr>
        <a:xfrm>
          <a:off x="0" y="0"/>
          <a:ext cx="0" cy="0"/>
          <a:chOff x="0" y="0"/>
          <a:chExt cx="0" cy="0"/>
        </a:xfrm>
      </p:grpSpPr>
      <p:sp>
        <p:nvSpPr>
          <p:cNvPr id="909" name="Google Shape;909;g22f31d0cf89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0" name="Google Shape;910;g22f31d0cf89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4" name="Shape 914"/>
        <p:cNvGrpSpPr/>
        <p:nvPr/>
      </p:nvGrpSpPr>
      <p:grpSpPr>
        <a:xfrm>
          <a:off x="0" y="0"/>
          <a:ext cx="0" cy="0"/>
          <a:chOff x="0" y="0"/>
          <a:chExt cx="0" cy="0"/>
        </a:xfrm>
      </p:grpSpPr>
      <p:sp>
        <p:nvSpPr>
          <p:cNvPr id="915" name="Google Shape;915;g22f31d0cf89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6" name="Google Shape;916;g22f31d0cf89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2da330f06c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2da330f06c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g22f31d0cf89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2" name="Google Shape;922;g22f31d0cf89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6" name="Shape 926"/>
        <p:cNvGrpSpPr/>
        <p:nvPr/>
      </p:nvGrpSpPr>
      <p:grpSpPr>
        <a:xfrm>
          <a:off x="0" y="0"/>
          <a:ext cx="0" cy="0"/>
          <a:chOff x="0" y="0"/>
          <a:chExt cx="0" cy="0"/>
        </a:xfrm>
      </p:grpSpPr>
      <p:sp>
        <p:nvSpPr>
          <p:cNvPr id="927" name="Google Shape;927;g22f31d0cf89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8" name="Google Shape;928;g22f31d0cf89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2" name="Shape 932"/>
        <p:cNvGrpSpPr/>
        <p:nvPr/>
      </p:nvGrpSpPr>
      <p:grpSpPr>
        <a:xfrm>
          <a:off x="0" y="0"/>
          <a:ext cx="0" cy="0"/>
          <a:chOff x="0" y="0"/>
          <a:chExt cx="0" cy="0"/>
        </a:xfrm>
      </p:grpSpPr>
      <p:sp>
        <p:nvSpPr>
          <p:cNvPr id="933" name="Google Shape;933;g22f31d0cf89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4" name="Google Shape;934;g22f31d0cf89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8" name="Shape 938"/>
        <p:cNvGrpSpPr/>
        <p:nvPr/>
      </p:nvGrpSpPr>
      <p:grpSpPr>
        <a:xfrm>
          <a:off x="0" y="0"/>
          <a:ext cx="0" cy="0"/>
          <a:chOff x="0" y="0"/>
          <a:chExt cx="0" cy="0"/>
        </a:xfrm>
      </p:grpSpPr>
      <p:sp>
        <p:nvSpPr>
          <p:cNvPr id="939" name="Google Shape;939;g22f31d0cf89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0" name="Google Shape;940;g22f31d0cf89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g22f31d0cf89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6" name="Google Shape;946;g22f31d0cf89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0" name="Shape 950"/>
        <p:cNvGrpSpPr/>
        <p:nvPr/>
      </p:nvGrpSpPr>
      <p:grpSpPr>
        <a:xfrm>
          <a:off x="0" y="0"/>
          <a:ext cx="0" cy="0"/>
          <a:chOff x="0" y="0"/>
          <a:chExt cx="0" cy="0"/>
        </a:xfrm>
      </p:grpSpPr>
      <p:sp>
        <p:nvSpPr>
          <p:cNvPr id="951" name="Google Shape;951;g22f31d0cf89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2" name="Google Shape;952;g22f31d0cf89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6" name="Shape 956"/>
        <p:cNvGrpSpPr/>
        <p:nvPr/>
      </p:nvGrpSpPr>
      <p:grpSpPr>
        <a:xfrm>
          <a:off x="0" y="0"/>
          <a:ext cx="0" cy="0"/>
          <a:chOff x="0" y="0"/>
          <a:chExt cx="0" cy="0"/>
        </a:xfrm>
      </p:grpSpPr>
      <p:sp>
        <p:nvSpPr>
          <p:cNvPr id="957" name="Google Shape;957;g22f31d0cf89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8" name="Google Shape;958;g22f31d0cf89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2" name="Shape 962"/>
        <p:cNvGrpSpPr/>
        <p:nvPr/>
      </p:nvGrpSpPr>
      <p:grpSpPr>
        <a:xfrm>
          <a:off x="0" y="0"/>
          <a:ext cx="0" cy="0"/>
          <a:chOff x="0" y="0"/>
          <a:chExt cx="0" cy="0"/>
        </a:xfrm>
      </p:grpSpPr>
      <p:sp>
        <p:nvSpPr>
          <p:cNvPr id="963" name="Google Shape;963;g22f31d0cf89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4" name="Google Shape;964;g22f31d0cf89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g22f31d0cf89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0" name="Google Shape;970;g22f31d0cf89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4" name="Shape 974"/>
        <p:cNvGrpSpPr/>
        <p:nvPr/>
      </p:nvGrpSpPr>
      <p:grpSpPr>
        <a:xfrm>
          <a:off x="0" y="0"/>
          <a:ext cx="0" cy="0"/>
          <a:chOff x="0" y="0"/>
          <a:chExt cx="0" cy="0"/>
        </a:xfrm>
      </p:grpSpPr>
      <p:sp>
        <p:nvSpPr>
          <p:cNvPr id="975" name="Google Shape;975;g22f31d0cf89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6" name="Google Shape;976;g22f31d0cf89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2da330f06c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2da330f06c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1" name="Shape 981"/>
        <p:cNvGrpSpPr/>
        <p:nvPr/>
      </p:nvGrpSpPr>
      <p:grpSpPr>
        <a:xfrm>
          <a:off x="0" y="0"/>
          <a:ext cx="0" cy="0"/>
          <a:chOff x="0" y="0"/>
          <a:chExt cx="0" cy="0"/>
        </a:xfrm>
      </p:grpSpPr>
      <p:sp>
        <p:nvSpPr>
          <p:cNvPr id="982" name="Google Shape;982;g22f31d0cf89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3" name="Google Shape;983;g22f31d0cf89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7" name="Shape 987"/>
        <p:cNvGrpSpPr/>
        <p:nvPr/>
      </p:nvGrpSpPr>
      <p:grpSpPr>
        <a:xfrm>
          <a:off x="0" y="0"/>
          <a:ext cx="0" cy="0"/>
          <a:chOff x="0" y="0"/>
          <a:chExt cx="0" cy="0"/>
        </a:xfrm>
      </p:grpSpPr>
      <p:sp>
        <p:nvSpPr>
          <p:cNvPr id="988" name="Google Shape;988;g22f31d0cf89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9" name="Google Shape;989;g22f31d0cf89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3" name="Shape 993"/>
        <p:cNvGrpSpPr/>
        <p:nvPr/>
      </p:nvGrpSpPr>
      <p:grpSpPr>
        <a:xfrm>
          <a:off x="0" y="0"/>
          <a:ext cx="0" cy="0"/>
          <a:chOff x="0" y="0"/>
          <a:chExt cx="0" cy="0"/>
        </a:xfrm>
      </p:grpSpPr>
      <p:sp>
        <p:nvSpPr>
          <p:cNvPr id="994" name="Google Shape;994;g22f31d0cf89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5" name="Google Shape;995;g22f31d0cf89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9" name="Shape 999"/>
        <p:cNvGrpSpPr/>
        <p:nvPr/>
      </p:nvGrpSpPr>
      <p:grpSpPr>
        <a:xfrm>
          <a:off x="0" y="0"/>
          <a:ext cx="0" cy="0"/>
          <a:chOff x="0" y="0"/>
          <a:chExt cx="0" cy="0"/>
        </a:xfrm>
      </p:grpSpPr>
      <p:sp>
        <p:nvSpPr>
          <p:cNvPr id="1000" name="Google Shape;1000;g22f31d0cf89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1" name="Google Shape;1001;g22f31d0cf89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5" name="Shape 1005"/>
        <p:cNvGrpSpPr/>
        <p:nvPr/>
      </p:nvGrpSpPr>
      <p:grpSpPr>
        <a:xfrm>
          <a:off x="0" y="0"/>
          <a:ext cx="0" cy="0"/>
          <a:chOff x="0" y="0"/>
          <a:chExt cx="0" cy="0"/>
        </a:xfrm>
      </p:grpSpPr>
      <p:sp>
        <p:nvSpPr>
          <p:cNvPr id="1006" name="Google Shape;1006;g22f31d0cf89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7" name="Google Shape;1007;g22f31d0cf89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1" name="Shape 1011"/>
        <p:cNvGrpSpPr/>
        <p:nvPr/>
      </p:nvGrpSpPr>
      <p:grpSpPr>
        <a:xfrm>
          <a:off x="0" y="0"/>
          <a:ext cx="0" cy="0"/>
          <a:chOff x="0" y="0"/>
          <a:chExt cx="0" cy="0"/>
        </a:xfrm>
      </p:grpSpPr>
      <p:sp>
        <p:nvSpPr>
          <p:cNvPr id="1012" name="Google Shape;1012;g22f31d0cf89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3" name="Google Shape;1013;g22f31d0cf89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7" name="Shape 1017"/>
        <p:cNvGrpSpPr/>
        <p:nvPr/>
      </p:nvGrpSpPr>
      <p:grpSpPr>
        <a:xfrm>
          <a:off x="0" y="0"/>
          <a:ext cx="0" cy="0"/>
          <a:chOff x="0" y="0"/>
          <a:chExt cx="0" cy="0"/>
        </a:xfrm>
      </p:grpSpPr>
      <p:sp>
        <p:nvSpPr>
          <p:cNvPr id="1018" name="Google Shape;1018;g22f31d0cf89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9" name="Google Shape;1019;g22f31d0cf89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3" name="Shape 1023"/>
        <p:cNvGrpSpPr/>
        <p:nvPr/>
      </p:nvGrpSpPr>
      <p:grpSpPr>
        <a:xfrm>
          <a:off x="0" y="0"/>
          <a:ext cx="0" cy="0"/>
          <a:chOff x="0" y="0"/>
          <a:chExt cx="0" cy="0"/>
        </a:xfrm>
      </p:grpSpPr>
      <p:sp>
        <p:nvSpPr>
          <p:cNvPr id="1024" name="Google Shape;1024;g22f31d0cf89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5" name="Google Shape;1025;g22f31d0cf89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9" name="Shape 1029"/>
        <p:cNvGrpSpPr/>
        <p:nvPr/>
      </p:nvGrpSpPr>
      <p:grpSpPr>
        <a:xfrm>
          <a:off x="0" y="0"/>
          <a:ext cx="0" cy="0"/>
          <a:chOff x="0" y="0"/>
          <a:chExt cx="0" cy="0"/>
        </a:xfrm>
      </p:grpSpPr>
      <p:sp>
        <p:nvSpPr>
          <p:cNvPr id="1030" name="Google Shape;1030;g22f31d0cf89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1" name="Google Shape;1031;g22f31d0cf89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2da330f06c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2da330f06c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2da330f06c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2da330f06c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2da330f06c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2da330f06c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2dcdef3c1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2dcdef3c1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2da330f06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2da330f06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2da330f06c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2da330f06c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2da330f06c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2da330f06c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2da330f06c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2da330f06c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2da330f06c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2da330f06c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2da330f06c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2da330f06c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2da330f06c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2da330f06c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2da330f06c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2da330f06c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2da330f06c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2da330f06c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2da330f06c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2da330f06c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2dcdef3c1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2dcdef3c1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2da330f06c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2da330f06c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2da330f06c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2da330f06c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2da330f06c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2da330f06c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2da330f06c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2da330f06c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2da330f06c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2da330f06c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2d7fb71a4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2d7fb71a4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2da330f06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2da330f06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2da330f06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2da330f06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2da330f06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2da330f06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2dcdef3c1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2dcdef3c1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2d7fb71a4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2d7fb71a4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2d7fb71a4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2d7fb71a4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186e97c56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186e97c56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186e97c56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186e97c56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186e97c56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186e97c56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186e97c56c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186e97c56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186e97c56c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186e97c56c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186e97c56c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186e97c56c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186e97c56c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186e97c56c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186e97c56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186e97c56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186e97c56c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186e97c56c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186e97c56c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186e97c56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186e97c56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186e97c56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186e97c56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186e97c56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186e97c56c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186e97c56c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186e97c56c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186e97c56c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186e97c56c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186e97c56c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186e97c56c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186e97c56c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186e97c56c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2186e97c56c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186e97c56c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186e97c56c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186e97c56c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2186e97c56c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2da330f06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2da330f06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186e97c56c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2186e97c56c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186e97c56c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2186e97c56c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186e97c56c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2186e97c56c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2186e97c56c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2186e97c56c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186e97c56c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2186e97c56c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186e97c56c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2186e97c56c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2186e97c56c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2186e97c56c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2186e97c56c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2186e97c56c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186e97c56c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2186e97c56c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2186e97c56c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2186e97c56c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2da330f06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2da330f06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2186e97c56c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2186e97c56c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2186e97c56c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2186e97c56c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2186e97c56c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2186e97c56c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2186e97c56c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2186e97c56c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2186e97c56c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2186e97c56c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2186e97c56c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2186e97c56c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2186e97c56c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2186e97c56c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2186e97c56c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2186e97c56c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2186e97c56c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2186e97c56c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2186e97c56c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2186e97c56c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2da330f06c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2da330f06c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2186e97c56c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2186e97c56c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2186e97c56c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2186e97c56c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2186e97c56c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2186e97c56c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2186e97c56c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2186e97c56c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2186e97c56c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2186e97c56c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2186e97c56c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2186e97c56c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2186e97c56c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2186e97c56c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2186e97c56c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2186e97c56c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2186e97c56c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2186e97c56c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2186e97c56c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2186e97c56c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2da330f06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2da330f06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2186e97c56c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2186e97c56c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2186e97c56c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2186e97c56c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2186e97c56c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2186e97c56c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2186e97c56c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2186e97c56c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2186e97c56c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2186e97c56c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2186e97c56c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2186e97c56c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2186e97c56c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2186e97c56c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2186e97c56c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2186e97c56c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2186e97c56c_0_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2186e97c56c_0_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2186e97c56c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2186e97c56c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hyperlink" Target="https://www.geeksforgeeks.org/java-util-package-java/" TargetMode="External"/><Relationship Id="rId4" Type="http://schemas.openxmlformats.org/officeDocument/2006/relationships/hyperlink" Target="https://www.geeksforgeeks.org/java-util-package-java/" TargetMode="External"/><Relationship Id="rId5" Type="http://schemas.openxmlformats.org/officeDocument/2006/relationships/hyperlink" Target="https://www.geeksforgeeks.org/collections-in-java-2/" TargetMode="External"/><Relationship Id="rId6" Type="http://schemas.openxmlformats.org/officeDocument/2006/relationships/hyperlink" Target="https://www.geeksforgeeks.org/collections-in-java-2/" TargetMode="Externa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image" Target="../media/image15.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 Id="rId3" Type="http://schemas.openxmlformats.org/officeDocument/2006/relationships/hyperlink" Target="https://www.geeksforgeeks.org/hashset-in-java/" TargetMode="External"/><Relationship Id="rId4" Type="http://schemas.openxmlformats.org/officeDocument/2006/relationships/hyperlink" Target="https://www.geeksforgeeks.org/hashset-in-java/" TargetMode="Externa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 Id="rId3" Type="http://schemas.openxmlformats.org/officeDocument/2006/relationships/hyperlink" Target="https://www.geeksforgeeks.org/red-black-tree-set-1-introduction-2/" TargetMode="External"/><Relationship Id="rId4" Type="http://schemas.openxmlformats.org/officeDocument/2006/relationships/hyperlink" Target="https://www.geeksforgeeks.org/red-black-tree-set-1-introduction-2/" TargetMode="Externa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 Id="rId3" Type="http://schemas.openxmlformats.org/officeDocument/2006/relationships/hyperlink" Target="https://www.geeksforgeeks.org/treeset-contains-method-in-java/" TargetMode="External"/><Relationship Id="rId4" Type="http://schemas.openxmlformats.org/officeDocument/2006/relationships/hyperlink" Target="https://www.geeksforgeeks.org/treeset-contains-method-in-java/" TargetMode="External"/><Relationship Id="rId10" Type="http://schemas.openxmlformats.org/officeDocument/2006/relationships/hyperlink" Target="https://www.geeksforgeeks.org/treeset-remove-method-in-java/" TargetMode="External"/><Relationship Id="rId9" Type="http://schemas.openxmlformats.org/officeDocument/2006/relationships/hyperlink" Target="https://www.geeksforgeeks.org/treeset-remove-method-in-java/" TargetMode="External"/><Relationship Id="rId5" Type="http://schemas.openxmlformats.org/officeDocument/2006/relationships/hyperlink" Target="https://www.geeksforgeeks.org/treeset-first-method-in-java/" TargetMode="External"/><Relationship Id="rId6" Type="http://schemas.openxmlformats.org/officeDocument/2006/relationships/hyperlink" Target="https://www.geeksforgeeks.org/treeset-first-method-in-java/" TargetMode="External"/><Relationship Id="rId7" Type="http://schemas.openxmlformats.org/officeDocument/2006/relationships/hyperlink" Target="https://www.geeksforgeeks.org/treeset-last-method-in-java/" TargetMode="External"/><Relationship Id="rId8" Type="http://schemas.openxmlformats.org/officeDocument/2006/relationships/hyperlink" Target="https://www.geeksforgeeks.org/treeset-last-method-in-java/" TargetMode="Externa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 Id="rId3" Type="http://schemas.openxmlformats.org/officeDocument/2006/relationships/hyperlink" Target="https://www.geeksforgeeks.org/sortedset-java-examples/" TargetMode="External"/><Relationship Id="rId4" Type="http://schemas.openxmlformats.org/officeDocument/2006/relationships/hyperlink" Target="https://www.geeksforgeeks.org/sortedset-java-examples/" TargetMode="External"/><Relationship Id="rId5" Type="http://schemas.openxmlformats.org/officeDocument/2006/relationships/hyperlink" Target="https://www.geeksforgeeks.org/built-exceptions-java-examples/" TargetMode="External"/><Relationship Id="rId6" Type="http://schemas.openxmlformats.org/officeDocument/2006/relationships/hyperlink" Target="https://www.geeksforgeeks.org/built-exceptions-java-examples/" TargetMode="Externa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 Id="rId3" Type="http://schemas.openxmlformats.org/officeDocument/2006/relationships/image" Target="../media/image14.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 Id="rId3" Type="http://schemas.openxmlformats.org/officeDocument/2006/relationships/image" Target="../media/image16.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 Id="rId3" Type="http://schemas.openxmlformats.org/officeDocument/2006/relationships/image" Target="../media/image17.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 Id="rId3" Type="http://schemas.openxmlformats.org/officeDocument/2006/relationships/image" Target="../media/image19.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 Id="rId3" Type="http://schemas.openxmlformats.org/officeDocument/2006/relationships/hyperlink" Target="https://www.geeksforgeeks.org/hashtable-in-java/" TargetMode="External"/><Relationship Id="rId4" Type="http://schemas.openxmlformats.org/officeDocument/2006/relationships/hyperlink" Target="https://www.geeksforgeeks.org/hashtable-in-java/" TargetMode="Externa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 Id="rId3" Type="http://schemas.openxmlformats.org/officeDocument/2006/relationships/hyperlink" Target="https://www.programiz.com/java-programming/library/hashmap/containskey" TargetMode="External"/><Relationship Id="rId4" Type="http://schemas.openxmlformats.org/officeDocument/2006/relationships/hyperlink" Target="https://www.programiz.com/java-programming/library/hashmap/containsvalue" TargetMode="External"/><Relationship Id="rId5" Type="http://schemas.openxmlformats.org/officeDocument/2006/relationships/hyperlink" Target="https://www.programiz.com/java-programming/library/hashmap/size" TargetMode="External"/><Relationship Id="rId6" Type="http://schemas.openxmlformats.org/officeDocument/2006/relationships/hyperlink" Target="https://www.programiz.com/java-programming/library/hashmap/isempty" TargetMode="Externa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 Id="rId3" Type="http://schemas.openxmlformats.org/officeDocument/2006/relationships/hyperlink" Target="https://www.programiz.com/java-programming/enhanced-for-loop" TargetMode="External"/><Relationship Id="rId4" Type="http://schemas.openxmlformats.org/officeDocument/2006/relationships/hyperlink" Target="https://www.programiz.com/java-programming/enhanced-for-loop" TargetMode="Externa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 Id="rId3" Type="http://schemas.openxmlformats.org/officeDocument/2006/relationships/hyperlink" Target="https://www.geeksforgeeks.org/java-util-hashmap-in-java/" TargetMode="External"/><Relationship Id="rId4" Type="http://schemas.openxmlformats.org/officeDocument/2006/relationships/hyperlink" Target="https://www.geeksforgeeks.org/java-util-hashmap-in-java/" TargetMode="Externa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5.xml"/><Relationship Id="rId3" Type="http://schemas.openxmlformats.org/officeDocument/2006/relationships/hyperlink" Target="https://www.geeksforgeeks.org/comparator-interface-java/" TargetMode="External"/><Relationship Id="rId4" Type="http://schemas.openxmlformats.org/officeDocument/2006/relationships/hyperlink" Target="https://www.geeksforgeeks.org/comparator-interface-java/" TargetMode="Externa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7.xml"/><Relationship Id="rId3" Type="http://schemas.openxmlformats.org/officeDocument/2006/relationships/hyperlink" Target="https://www.geeksforgeeks.org/collections-in-java-2/" TargetMode="External"/><Relationship Id="rId4" Type="http://schemas.openxmlformats.org/officeDocument/2006/relationships/hyperlink" Target="https://www.geeksforgeeks.org/collections-in-java-2/" TargetMode="External"/><Relationship Id="rId5" Type="http://schemas.openxmlformats.org/officeDocument/2006/relationships/hyperlink" Target="https://www.geeksforgeeks.org/null-pointer-exception-in-java/" TargetMode="External"/><Relationship Id="rId6" Type="http://schemas.openxmlformats.org/officeDocument/2006/relationships/hyperlink" Target="https://www.geeksforgeeks.org/null-pointer-exception-in-java/" TargetMode="External"/><Relationship Id="rId7" Type="http://schemas.openxmlformats.org/officeDocument/2006/relationships/hyperlink" Target="https://www.geeksforgeeks.org/map-entry-interface-java-example/" TargetMode="External"/><Relationship Id="rId8" Type="http://schemas.openxmlformats.org/officeDocument/2006/relationships/hyperlink" Target="https://www.geeksforgeeks.org/map-entry-interface-java-example/" TargetMode="Externa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8.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9.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0.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5.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8.xml"/><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hyperlink" Target="https://www.geeksforgeeks.org/iterable-foreach-method-in-java-with-examples/" TargetMode="External"/><Relationship Id="rId4" Type="http://schemas.openxmlformats.org/officeDocument/2006/relationships/hyperlink" Target="https://www.geeksforgeeks.org/iterable-foreach-method-in-java-with-examples/" TargetMode="External"/><Relationship Id="rId5" Type="http://schemas.openxmlformats.org/officeDocument/2006/relationships/hyperlink" Target="https://www.geeksforgeeks.org/lambda-expressions-java-8/" TargetMode="External"/><Relationship Id="rId6" Type="http://schemas.openxmlformats.org/officeDocument/2006/relationships/hyperlink" Target="https://www.geeksforgeeks.org/lambda-expressions-java-8/"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hyperlink" Target="https://www.geeksforgeeks.org/collections-in-java-2/" TargetMode="External"/><Relationship Id="rId4" Type="http://schemas.openxmlformats.org/officeDocument/2006/relationships/hyperlink" Target="https://www.geeksforgeeks.org/collections-in-java-2/"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hyperlink" Target="https://www.javatpoint.com/synchronization-in-java" TargetMode="External"/><Relationship Id="rId4" Type="http://schemas.openxmlformats.org/officeDocument/2006/relationships/hyperlink" Target="https://www.javatpoint.com/synchronization-in-java"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9.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hyperlink" Target="https://www.geeksforgeeks.org/stack-data-structure/" TargetMode="External"/><Relationship Id="rId4" Type="http://schemas.openxmlformats.org/officeDocument/2006/relationships/hyperlink" Target="https://www.geeksforgeeks.org/stack-data-structure/"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8.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hyperlink" Target="https://www.geeksforgeeks.org/data-structures/linked-list/" TargetMode="External"/><Relationship Id="rId4" Type="http://schemas.openxmlformats.org/officeDocument/2006/relationships/hyperlink" Target="https://www.geeksforgeeks.org/data-structures/linked-list/" TargetMode="External"/><Relationship Id="rId5" Type="http://schemas.openxmlformats.org/officeDocument/2006/relationships/image" Target="../media/image10.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1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hyperlink" Target="https://www.programiz.com/dsa/heap-data-structure" TargetMode="External"/><Relationship Id="rId4" Type="http://schemas.openxmlformats.org/officeDocument/2006/relationships/hyperlink" Target="https://www.programiz.com/dsa/heap-data-structure" TargetMode="Externa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 Id="rId3" Type="http://schemas.openxmlformats.org/officeDocument/2006/relationships/image" Target="../media/image13.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 Id="rId3" Type="http://schemas.openxmlformats.org/officeDocument/2006/relationships/hyperlink" Target="https://www.programiz.com/java-programming/queue" TargetMode="External"/><Relationship Id="rId4" Type="http://schemas.openxmlformats.org/officeDocument/2006/relationships/hyperlink" Target="https://www.programiz.com/java-programming/queu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2030925" y="102190"/>
            <a:ext cx="4691600" cy="4939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3" name="Google Shape;103;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1900">
                <a:solidFill>
                  <a:schemeClr val="dk1"/>
                </a:solidFill>
              </a:rPr>
              <a:t>All above mentioned five variables could be accessed by the index given in the square bracket, which is known as index-based variables.</a:t>
            </a:r>
            <a:endParaRPr sz="1900">
              <a:solidFill>
                <a:schemeClr val="dk1"/>
              </a:solidFill>
            </a:endParaRPr>
          </a:p>
          <a:p>
            <a:pPr indent="0" lvl="0" marL="0" rtl="0" algn="l">
              <a:spcBef>
                <a:spcPts val="1200"/>
              </a:spcBef>
              <a:spcAft>
                <a:spcPts val="0"/>
              </a:spcAft>
              <a:buClr>
                <a:schemeClr val="dk1"/>
              </a:buClr>
              <a:buSzPts val="1100"/>
              <a:buFont typeface="Arial"/>
              <a:buNone/>
            </a:pPr>
            <a:r>
              <a:rPr lang="en" sz="1900">
                <a:solidFill>
                  <a:schemeClr val="dk1"/>
                </a:solidFill>
              </a:rPr>
              <a:t>The </a:t>
            </a:r>
            <a:r>
              <a:rPr b="1" lang="en" sz="1900">
                <a:solidFill>
                  <a:schemeClr val="dk1"/>
                </a:solidFill>
              </a:rPr>
              <a:t>index always starts from 0</a:t>
            </a:r>
            <a:r>
              <a:rPr lang="en" sz="1900">
                <a:solidFill>
                  <a:schemeClr val="dk1"/>
                </a:solidFill>
              </a:rPr>
              <a:t> by default. So, if we have an array of 5 elements, it will have an index range from 0 to 4 by default.</a:t>
            </a:r>
            <a:endParaRPr sz="1900">
              <a:solidFill>
                <a:schemeClr val="dk1"/>
              </a:solidFill>
            </a:endParaRPr>
          </a:p>
          <a:p>
            <a:pPr indent="0" lvl="0" marL="0" rtl="0" algn="l">
              <a:spcBef>
                <a:spcPts val="1200"/>
              </a:spcBef>
              <a:spcAft>
                <a:spcPts val="0"/>
              </a:spcAft>
              <a:buClr>
                <a:schemeClr val="dk1"/>
              </a:buClr>
              <a:buSzPts val="1100"/>
              <a:buFont typeface="Arial"/>
              <a:buNone/>
            </a:pPr>
            <a:r>
              <a:rPr lang="en" sz="1900">
                <a:solidFill>
                  <a:schemeClr val="dk1"/>
                </a:solidFill>
              </a:rPr>
              <a:t>In the above example, the first element is stored at index 0 and the last one at the 4th index. The below-mentioned diagram shows how the array got placed in computer memory.</a:t>
            </a:r>
            <a:endParaRPr sz="19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11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2400"/>
              </a:spcBef>
              <a:spcAft>
                <a:spcPts val="0"/>
              </a:spcAft>
              <a:buClr>
                <a:schemeClr val="dk1"/>
              </a:buClr>
              <a:buSzPct val="47826"/>
              <a:buFont typeface="Arial"/>
              <a:buNone/>
            </a:pPr>
            <a:r>
              <a:rPr b="1" lang="en" sz="2300"/>
              <a:t>ArrayDeque</a:t>
            </a:r>
            <a:endParaRPr b="1" sz="2300"/>
          </a:p>
          <a:p>
            <a:pPr indent="0" lvl="0" marL="0" rtl="0" algn="l">
              <a:spcBef>
                <a:spcPts val="600"/>
              </a:spcBef>
              <a:spcAft>
                <a:spcPts val="0"/>
              </a:spcAft>
              <a:buNone/>
            </a:pPr>
            <a:r>
              <a:t/>
            </a:r>
            <a:endParaRPr/>
          </a:p>
        </p:txBody>
      </p:sp>
      <p:sp>
        <p:nvSpPr>
          <p:cNvPr id="629" name="Google Shape;629;p11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100">
                <a:solidFill>
                  <a:schemeClr val="dk1"/>
                </a:solidFill>
              </a:rPr>
              <a:t>In Java, we can use the </a:t>
            </a:r>
            <a:r>
              <a:rPr lang="en" sz="1100">
                <a:solidFill>
                  <a:srgbClr val="188038"/>
                </a:solidFill>
                <a:latin typeface="Roboto Mono"/>
                <a:ea typeface="Roboto Mono"/>
                <a:cs typeface="Roboto Mono"/>
                <a:sym typeface="Roboto Mono"/>
              </a:rPr>
              <a:t>ArrayDeque</a:t>
            </a:r>
            <a:r>
              <a:rPr lang="en" sz="1100">
                <a:solidFill>
                  <a:schemeClr val="dk1"/>
                </a:solidFill>
              </a:rPr>
              <a:t> class to implement queue and deque data structures using arrays.</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1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35" name="Google Shape;635;p11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ct val="61111"/>
              <a:buFont typeface="Arial"/>
              <a:buNone/>
            </a:pPr>
            <a:r>
              <a:rPr lang="en"/>
              <a:t>// Java program to Implement ArrayDeque in Java</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rPr lang="en"/>
              <a:t>// Importing utility classes</a:t>
            </a:r>
            <a:endParaRPr/>
          </a:p>
          <a:p>
            <a:pPr indent="0" lvl="0" marL="0" rtl="0" algn="l">
              <a:spcBef>
                <a:spcPts val="1200"/>
              </a:spcBef>
              <a:spcAft>
                <a:spcPts val="0"/>
              </a:spcAft>
              <a:buClr>
                <a:schemeClr val="dk1"/>
              </a:buClr>
              <a:buSzPct val="61111"/>
              <a:buFont typeface="Arial"/>
              <a:buNone/>
            </a:pPr>
            <a:r>
              <a:rPr lang="en"/>
              <a:t>import java.util.*;</a:t>
            </a:r>
            <a:endParaRPr/>
          </a:p>
          <a:p>
            <a:pPr indent="0" lvl="0" marL="0" rtl="0" algn="l">
              <a:spcBef>
                <a:spcPts val="1200"/>
              </a:spcBef>
              <a:spcAft>
                <a:spcPts val="0"/>
              </a:spcAft>
              <a:buClr>
                <a:schemeClr val="dk1"/>
              </a:buClr>
              <a:buSzPct val="61111"/>
              <a:buFont typeface="Arial"/>
              <a:buNone/>
            </a:pPr>
            <a:r>
              <a:rPr lang="en"/>
              <a:t>// ArrayDequeDemo</a:t>
            </a:r>
            <a:endParaRPr/>
          </a:p>
          <a:p>
            <a:pPr indent="0" lvl="0" marL="0" rtl="0" algn="l">
              <a:spcBef>
                <a:spcPts val="1200"/>
              </a:spcBef>
              <a:spcAft>
                <a:spcPts val="0"/>
              </a:spcAft>
              <a:buClr>
                <a:schemeClr val="dk1"/>
              </a:buClr>
              <a:buSzPct val="61111"/>
              <a:buFont typeface="Arial"/>
              <a:buNone/>
            </a:pPr>
            <a:r>
              <a:rPr lang="en"/>
              <a:t>public class Main {</a:t>
            </a:r>
            <a:endParaRPr/>
          </a:p>
          <a:p>
            <a:pPr indent="0" lvl="0" marL="0" rtl="0" algn="l">
              <a:spcBef>
                <a:spcPts val="1200"/>
              </a:spcBef>
              <a:spcAft>
                <a:spcPts val="0"/>
              </a:spcAft>
              <a:buClr>
                <a:schemeClr val="dk1"/>
              </a:buClr>
              <a:buSzPct val="61111"/>
              <a:buFont typeface="Arial"/>
              <a:buNone/>
            </a:pPr>
            <a:r>
              <a:rPr lang="en"/>
              <a:t>    public static void main(String[] args)</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 Creating and initializing deque</a:t>
            </a:r>
            <a:endParaRPr/>
          </a:p>
          <a:p>
            <a:pPr indent="0" lvl="0" marL="0" rtl="0" algn="l">
              <a:spcBef>
                <a:spcPts val="1200"/>
              </a:spcBef>
              <a:spcAft>
                <a:spcPts val="0"/>
              </a:spcAft>
              <a:buClr>
                <a:schemeClr val="dk1"/>
              </a:buClr>
              <a:buSzPct val="61111"/>
              <a:buFont typeface="Arial"/>
              <a:buNone/>
            </a:pPr>
            <a:r>
              <a:rPr lang="en"/>
              <a:t>   	 // Declaring object of integer type</a:t>
            </a:r>
            <a:endParaRPr/>
          </a:p>
          <a:p>
            <a:pPr indent="0" lvl="0" marL="0" rtl="0" algn="l">
              <a:spcBef>
                <a:spcPts val="1200"/>
              </a:spcBef>
              <a:spcAft>
                <a:spcPts val="0"/>
              </a:spcAft>
              <a:buClr>
                <a:schemeClr val="dk1"/>
              </a:buClr>
              <a:buSzPct val="61111"/>
              <a:buFont typeface="Arial"/>
              <a:buNone/>
            </a:pPr>
            <a:r>
              <a:rPr lang="en"/>
              <a:t>   	 Deque&lt;Integer&gt; de_que = new ArrayDeque&lt;Integer&gt;(10);</a:t>
            </a:r>
            <a:endParaRPr/>
          </a:p>
          <a:p>
            <a:pPr indent="0" lvl="0" marL="0" rtl="0" algn="l">
              <a:spcBef>
                <a:spcPts val="1200"/>
              </a:spcBef>
              <a:spcAft>
                <a:spcPts val="0"/>
              </a:spcAft>
              <a:buClr>
                <a:schemeClr val="dk1"/>
              </a:buClr>
              <a:buSzPct val="61111"/>
              <a:buFont typeface="Arial"/>
              <a:buNone/>
            </a:pPr>
            <a:r>
              <a:rPr lang="en"/>
              <a:t>   	 // Operations 1</a:t>
            </a:r>
            <a:endParaRPr/>
          </a:p>
          <a:p>
            <a:pPr indent="0" lvl="0" marL="0" rtl="0" algn="l">
              <a:spcBef>
                <a:spcPts val="1200"/>
              </a:spcBef>
              <a:spcAft>
                <a:spcPts val="0"/>
              </a:spcAft>
              <a:buClr>
                <a:schemeClr val="dk1"/>
              </a:buClr>
              <a:buSzPct val="61111"/>
              <a:buFont typeface="Arial"/>
              <a:buNone/>
            </a:pPr>
            <a:r>
              <a:rPr lang="en"/>
              <a:t>   	 // add() method</a:t>
            </a:r>
            <a:endParaRPr/>
          </a:p>
          <a:p>
            <a:pPr indent="0" lvl="0" marL="0" rtl="0" algn="l">
              <a:spcBef>
                <a:spcPts val="1200"/>
              </a:spcBef>
              <a:spcAft>
                <a:spcPts val="0"/>
              </a:spcAft>
              <a:buClr>
                <a:schemeClr val="dk1"/>
              </a:buClr>
              <a:buSzPct val="61111"/>
              <a:buFont typeface="Arial"/>
              <a:buNone/>
            </a:pPr>
            <a:r>
              <a:rPr lang="en"/>
              <a:t>   	 // Adding custom elements</a:t>
            </a:r>
            <a:endParaRPr/>
          </a:p>
          <a:p>
            <a:pPr indent="0" lvl="0" marL="0" rtl="0" algn="l">
              <a:spcBef>
                <a:spcPts val="1200"/>
              </a:spcBef>
              <a:spcAft>
                <a:spcPts val="0"/>
              </a:spcAft>
              <a:buClr>
                <a:schemeClr val="dk1"/>
              </a:buClr>
              <a:buSzPct val="61111"/>
              <a:buFont typeface="Arial"/>
              <a:buNone/>
            </a:pPr>
            <a:r>
              <a:rPr lang="en"/>
              <a:t>   	 // using add() method to insert</a:t>
            </a:r>
            <a:endParaRPr/>
          </a:p>
          <a:p>
            <a:pPr indent="0" lvl="0" marL="0" rtl="0" algn="l">
              <a:spcBef>
                <a:spcPts val="1200"/>
              </a:spcBef>
              <a:spcAft>
                <a:spcPts val="0"/>
              </a:spcAft>
              <a:buClr>
                <a:schemeClr val="dk1"/>
              </a:buClr>
              <a:buSzPct val="61111"/>
              <a:buFont typeface="Arial"/>
              <a:buNone/>
            </a:pPr>
            <a:r>
              <a:rPr lang="en"/>
              <a:t>   	 de_que.add(10);</a:t>
            </a:r>
            <a:endParaRPr/>
          </a:p>
          <a:p>
            <a:pPr indent="0" lvl="0" marL="0" rtl="0" algn="l">
              <a:spcBef>
                <a:spcPts val="1200"/>
              </a:spcBef>
              <a:spcAft>
                <a:spcPts val="0"/>
              </a:spcAft>
              <a:buClr>
                <a:schemeClr val="dk1"/>
              </a:buClr>
              <a:buSzPct val="61111"/>
              <a:buFont typeface="Arial"/>
              <a:buNone/>
            </a:pPr>
            <a:r>
              <a:rPr lang="en"/>
              <a:t>   	 de_que.add(20);</a:t>
            </a:r>
            <a:endParaRPr/>
          </a:p>
          <a:p>
            <a:pPr indent="0" lvl="0" marL="0" rtl="0" algn="l">
              <a:spcBef>
                <a:spcPts val="1200"/>
              </a:spcBef>
              <a:spcAft>
                <a:spcPts val="0"/>
              </a:spcAft>
              <a:buClr>
                <a:schemeClr val="dk1"/>
              </a:buClr>
              <a:buSzPct val="61111"/>
              <a:buFont typeface="Arial"/>
              <a:buNone/>
            </a:pPr>
            <a:r>
              <a:rPr lang="en"/>
              <a:t>   	 de_que.add(30);</a:t>
            </a:r>
            <a:endParaRPr/>
          </a:p>
          <a:p>
            <a:pPr indent="0" lvl="0" marL="0" rtl="0" algn="l">
              <a:spcBef>
                <a:spcPts val="1200"/>
              </a:spcBef>
              <a:spcAft>
                <a:spcPts val="0"/>
              </a:spcAft>
              <a:buClr>
                <a:schemeClr val="dk1"/>
              </a:buClr>
              <a:buSzPct val="61111"/>
              <a:buFont typeface="Arial"/>
              <a:buNone/>
            </a:pPr>
            <a:r>
              <a:rPr lang="en"/>
              <a:t>   	 de_que.add(40);</a:t>
            </a:r>
            <a:endParaRPr/>
          </a:p>
          <a:p>
            <a:pPr indent="0" lvl="0" marL="0" rtl="0" algn="l">
              <a:spcBef>
                <a:spcPts val="1200"/>
              </a:spcBef>
              <a:spcAft>
                <a:spcPts val="0"/>
              </a:spcAft>
              <a:buClr>
                <a:schemeClr val="dk1"/>
              </a:buClr>
              <a:buSzPct val="61111"/>
              <a:buFont typeface="Arial"/>
              <a:buNone/>
            </a:pPr>
            <a:r>
              <a:rPr lang="en"/>
              <a:t>   	 de_que.add(50);</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Iterating using for each loop</a:t>
            </a:r>
            <a:endParaRPr/>
          </a:p>
          <a:p>
            <a:pPr indent="0" lvl="0" marL="0" rtl="0" algn="l">
              <a:spcBef>
                <a:spcPts val="1200"/>
              </a:spcBef>
              <a:spcAft>
                <a:spcPts val="0"/>
              </a:spcAft>
              <a:buClr>
                <a:schemeClr val="dk1"/>
              </a:buClr>
              <a:buSzPct val="61111"/>
              <a:buFont typeface="Arial"/>
              <a:buNone/>
            </a:pPr>
            <a:r>
              <a:rPr lang="en"/>
              <a:t>   	 for (Integer element : de_que) {</a:t>
            </a:r>
            <a:endParaRPr/>
          </a:p>
          <a:p>
            <a:pPr indent="0" lvl="0" marL="0" rtl="0" algn="l">
              <a:spcBef>
                <a:spcPts val="1200"/>
              </a:spcBef>
              <a:spcAft>
                <a:spcPts val="0"/>
              </a:spcAft>
              <a:buClr>
                <a:schemeClr val="dk1"/>
              </a:buClr>
              <a:buSzPct val="61111"/>
              <a:buFont typeface="Arial"/>
              <a:buNone/>
            </a:pPr>
            <a:r>
              <a:rPr lang="en"/>
              <a:t>   		 // Print the corresponding element</a:t>
            </a:r>
            <a:endParaRPr/>
          </a:p>
          <a:p>
            <a:pPr indent="0" lvl="0" marL="0" rtl="0" algn="l">
              <a:spcBef>
                <a:spcPts val="1200"/>
              </a:spcBef>
              <a:spcAft>
                <a:spcPts val="0"/>
              </a:spcAft>
              <a:buClr>
                <a:schemeClr val="dk1"/>
              </a:buClr>
              <a:buSzPct val="61111"/>
              <a:buFont typeface="Arial"/>
              <a:buNone/>
            </a:pPr>
            <a:r>
              <a:rPr lang="en"/>
              <a:t>   		 System.out.println("Element : " + element);</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Operation 2</a:t>
            </a:r>
            <a:endParaRPr/>
          </a:p>
          <a:p>
            <a:pPr indent="0" lvl="0" marL="0" rtl="0" algn="l">
              <a:spcBef>
                <a:spcPts val="1200"/>
              </a:spcBef>
              <a:spcAft>
                <a:spcPts val="0"/>
              </a:spcAft>
              <a:buClr>
                <a:schemeClr val="dk1"/>
              </a:buClr>
              <a:buSzPct val="61111"/>
              <a:buFont typeface="Arial"/>
              <a:buNone/>
            </a:pPr>
            <a:r>
              <a:rPr lang="en"/>
              <a:t>   	 // clear() method</a:t>
            </a:r>
            <a:endParaRPr/>
          </a:p>
          <a:p>
            <a:pPr indent="0" lvl="0" marL="0" rtl="0" algn="l">
              <a:spcBef>
                <a:spcPts val="1200"/>
              </a:spcBef>
              <a:spcAft>
                <a:spcPts val="0"/>
              </a:spcAft>
              <a:buClr>
                <a:schemeClr val="dk1"/>
              </a:buClr>
              <a:buSzPct val="61111"/>
              <a:buFont typeface="Arial"/>
              <a:buNone/>
            </a:pPr>
            <a:r>
              <a:rPr lang="en"/>
              <a:t>   	 System.out.println("Using clear()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Clearing all elements using clear() method</a:t>
            </a:r>
            <a:endParaRPr/>
          </a:p>
          <a:p>
            <a:pPr indent="0" lvl="0" marL="0" rtl="0" algn="l">
              <a:spcBef>
                <a:spcPts val="1200"/>
              </a:spcBef>
              <a:spcAft>
                <a:spcPts val="0"/>
              </a:spcAft>
              <a:buClr>
                <a:schemeClr val="dk1"/>
              </a:buClr>
              <a:buSzPct val="61111"/>
              <a:buFont typeface="Arial"/>
              <a:buNone/>
            </a:pPr>
            <a:r>
              <a:rPr lang="en"/>
              <a:t>   	 de_que.clear();</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Operations 3</a:t>
            </a:r>
            <a:endParaRPr/>
          </a:p>
          <a:p>
            <a:pPr indent="0" lvl="0" marL="0" rtl="0" algn="l">
              <a:spcBef>
                <a:spcPts val="1200"/>
              </a:spcBef>
              <a:spcAft>
                <a:spcPts val="0"/>
              </a:spcAft>
              <a:buClr>
                <a:schemeClr val="dk1"/>
              </a:buClr>
              <a:buSzPct val="61111"/>
              <a:buFont typeface="Arial"/>
              <a:buNone/>
            </a:pPr>
            <a:r>
              <a:rPr lang="en"/>
              <a:t>   	 // addFirst() method</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Inserting at the start</a:t>
            </a:r>
            <a:endParaRPr/>
          </a:p>
          <a:p>
            <a:pPr indent="0" lvl="0" marL="0" rtl="0" algn="l">
              <a:spcBef>
                <a:spcPts val="1200"/>
              </a:spcBef>
              <a:spcAft>
                <a:spcPts val="0"/>
              </a:spcAft>
              <a:buClr>
                <a:schemeClr val="dk1"/>
              </a:buClr>
              <a:buSzPct val="61111"/>
              <a:buFont typeface="Arial"/>
              <a:buNone/>
            </a:pPr>
            <a:r>
              <a:rPr lang="en"/>
              <a:t>   	 de_que.addFirst(564);</a:t>
            </a:r>
            <a:endParaRPr/>
          </a:p>
          <a:p>
            <a:pPr indent="0" lvl="0" marL="0" rtl="0" algn="l">
              <a:spcBef>
                <a:spcPts val="1200"/>
              </a:spcBef>
              <a:spcAft>
                <a:spcPts val="0"/>
              </a:spcAft>
              <a:buClr>
                <a:schemeClr val="dk1"/>
              </a:buClr>
              <a:buSzPct val="61111"/>
              <a:buFont typeface="Arial"/>
              <a:buNone/>
            </a:pPr>
            <a:r>
              <a:rPr lang="en"/>
              <a:t>   	 de_que.addFirst(291);</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Operation 4</a:t>
            </a:r>
            <a:endParaRPr/>
          </a:p>
          <a:p>
            <a:pPr indent="0" lvl="0" marL="0" rtl="0" algn="l">
              <a:spcBef>
                <a:spcPts val="1200"/>
              </a:spcBef>
              <a:spcAft>
                <a:spcPts val="0"/>
              </a:spcAft>
              <a:buClr>
                <a:schemeClr val="dk1"/>
              </a:buClr>
              <a:buSzPct val="61111"/>
              <a:buFont typeface="Arial"/>
              <a:buNone/>
            </a:pPr>
            <a:r>
              <a:rPr lang="en"/>
              <a:t>   	 // addLast() method</a:t>
            </a:r>
            <a:endParaRPr/>
          </a:p>
          <a:p>
            <a:pPr indent="0" lvl="0" marL="0" rtl="0" algn="l">
              <a:spcBef>
                <a:spcPts val="1200"/>
              </a:spcBef>
              <a:spcAft>
                <a:spcPts val="0"/>
              </a:spcAft>
              <a:buClr>
                <a:schemeClr val="dk1"/>
              </a:buClr>
              <a:buSzPct val="61111"/>
              <a:buFont typeface="Arial"/>
              <a:buNone/>
            </a:pPr>
            <a:r>
              <a:rPr lang="en"/>
              <a:t>   	 // Inserting at end</a:t>
            </a:r>
            <a:endParaRPr/>
          </a:p>
          <a:p>
            <a:pPr indent="0" lvl="0" marL="0" rtl="0" algn="l">
              <a:spcBef>
                <a:spcPts val="1200"/>
              </a:spcBef>
              <a:spcAft>
                <a:spcPts val="0"/>
              </a:spcAft>
              <a:buClr>
                <a:schemeClr val="dk1"/>
              </a:buClr>
              <a:buSzPct val="61111"/>
              <a:buFont typeface="Arial"/>
              <a:buNone/>
            </a:pPr>
            <a:r>
              <a:rPr lang="en"/>
              <a:t>   	 de_que.addLast(24);</a:t>
            </a:r>
            <a:endParaRPr/>
          </a:p>
          <a:p>
            <a:pPr indent="0" lvl="0" marL="0" rtl="0" algn="l">
              <a:spcBef>
                <a:spcPts val="1200"/>
              </a:spcBef>
              <a:spcAft>
                <a:spcPts val="0"/>
              </a:spcAft>
              <a:buClr>
                <a:schemeClr val="dk1"/>
              </a:buClr>
              <a:buSzPct val="61111"/>
              <a:buFont typeface="Arial"/>
              <a:buNone/>
            </a:pPr>
            <a:r>
              <a:rPr lang="en"/>
              <a:t>   	 de_que.addLast(14);</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Display message</a:t>
            </a:r>
            <a:endParaRPr/>
          </a:p>
          <a:p>
            <a:pPr indent="0" lvl="0" marL="0" rtl="0" algn="l">
              <a:spcBef>
                <a:spcPts val="1200"/>
              </a:spcBef>
              <a:spcAft>
                <a:spcPts val="0"/>
              </a:spcAft>
              <a:buClr>
                <a:schemeClr val="dk1"/>
              </a:buClr>
              <a:buSzPct val="61111"/>
              <a:buFont typeface="Arial"/>
              <a:buNone/>
            </a:pPr>
            <a:r>
              <a:rPr lang="en"/>
              <a:t>   	 System.out.println(</a:t>
            </a:r>
            <a:endParaRPr/>
          </a:p>
          <a:p>
            <a:pPr indent="0" lvl="0" marL="0" rtl="0" algn="l">
              <a:spcBef>
                <a:spcPts val="1200"/>
              </a:spcBef>
              <a:spcAft>
                <a:spcPts val="0"/>
              </a:spcAft>
              <a:buClr>
                <a:schemeClr val="dk1"/>
              </a:buClr>
              <a:buSzPct val="61111"/>
              <a:buFont typeface="Arial"/>
              <a:buNone/>
            </a:pPr>
            <a:r>
              <a:rPr lang="en"/>
              <a:t>   		 "Above elements are removed now");</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Iterators</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Display message</a:t>
            </a:r>
            <a:endParaRPr/>
          </a:p>
          <a:p>
            <a:pPr indent="0" lvl="0" marL="0" rtl="0" algn="l">
              <a:spcBef>
                <a:spcPts val="1200"/>
              </a:spcBef>
              <a:spcAft>
                <a:spcPts val="0"/>
              </a:spcAft>
              <a:buClr>
                <a:schemeClr val="dk1"/>
              </a:buClr>
              <a:buSzPct val="61111"/>
              <a:buFont typeface="Arial"/>
              <a:buNone/>
            </a:pPr>
            <a:r>
              <a:rPr lang="en"/>
              <a:t>   	 System.out.println(</a:t>
            </a:r>
            <a:endParaRPr/>
          </a:p>
          <a:p>
            <a:pPr indent="0" lvl="0" marL="0" rtl="0" algn="l">
              <a:spcBef>
                <a:spcPts val="1200"/>
              </a:spcBef>
              <a:spcAft>
                <a:spcPts val="0"/>
              </a:spcAft>
              <a:buClr>
                <a:schemeClr val="dk1"/>
              </a:buClr>
              <a:buSzPct val="61111"/>
              <a:buFont typeface="Arial"/>
              <a:buNone/>
            </a:pPr>
            <a:r>
              <a:rPr lang="en"/>
              <a:t>   		 "Elements of deque using Iterator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for (Iterator itr = de_que.iterator();</a:t>
            </a:r>
            <a:endParaRPr/>
          </a:p>
          <a:p>
            <a:pPr indent="0" lvl="0" marL="0" rtl="0" algn="l">
              <a:spcBef>
                <a:spcPts val="1200"/>
              </a:spcBef>
              <a:spcAft>
                <a:spcPts val="0"/>
              </a:spcAft>
              <a:buClr>
                <a:schemeClr val="dk1"/>
              </a:buClr>
              <a:buSzPct val="61111"/>
              <a:buFont typeface="Arial"/>
              <a:buNone/>
            </a:pPr>
            <a:r>
              <a:rPr lang="en"/>
              <a:t>   		 itr.hasNext();) {</a:t>
            </a:r>
            <a:endParaRPr/>
          </a:p>
          <a:p>
            <a:pPr indent="0" lvl="0" marL="0" rtl="0" algn="l">
              <a:spcBef>
                <a:spcPts val="1200"/>
              </a:spcBef>
              <a:spcAft>
                <a:spcPts val="0"/>
              </a:spcAft>
              <a:buClr>
                <a:schemeClr val="dk1"/>
              </a:buClr>
              <a:buSzPct val="61111"/>
              <a:buFont typeface="Arial"/>
              <a:buNone/>
            </a:pPr>
            <a:r>
              <a:rPr lang="en"/>
              <a:t>   		 System.out.println(itr.next());</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descendingIterator()</a:t>
            </a:r>
            <a:endParaRPr/>
          </a:p>
          <a:p>
            <a:pPr indent="0" lvl="0" marL="0" rtl="0" algn="l">
              <a:spcBef>
                <a:spcPts val="1200"/>
              </a:spcBef>
              <a:spcAft>
                <a:spcPts val="0"/>
              </a:spcAft>
              <a:buClr>
                <a:schemeClr val="dk1"/>
              </a:buClr>
              <a:buSzPct val="61111"/>
              <a:buFont typeface="Arial"/>
              <a:buNone/>
            </a:pPr>
            <a:r>
              <a:rPr lang="en"/>
              <a:t>   	 // To reverse the deque order</a:t>
            </a:r>
            <a:endParaRPr/>
          </a:p>
          <a:p>
            <a:pPr indent="0" lvl="0" marL="0" rtl="0" algn="l">
              <a:spcBef>
                <a:spcPts val="1200"/>
              </a:spcBef>
              <a:spcAft>
                <a:spcPts val="0"/>
              </a:spcAft>
              <a:buClr>
                <a:schemeClr val="dk1"/>
              </a:buClr>
              <a:buSzPct val="61111"/>
              <a:buFont typeface="Arial"/>
              <a:buNone/>
            </a:pPr>
            <a:r>
              <a:rPr lang="en"/>
              <a:t>   	 System.out.println(</a:t>
            </a:r>
            <a:endParaRPr/>
          </a:p>
          <a:p>
            <a:pPr indent="0" lvl="0" marL="0" rtl="0" algn="l">
              <a:spcBef>
                <a:spcPts val="1200"/>
              </a:spcBef>
              <a:spcAft>
                <a:spcPts val="0"/>
              </a:spcAft>
              <a:buClr>
                <a:schemeClr val="dk1"/>
              </a:buClr>
              <a:buSzPct val="61111"/>
              <a:buFont typeface="Arial"/>
              <a:buNone/>
            </a:pPr>
            <a:r>
              <a:rPr lang="en"/>
              <a:t>   		 "Elements of deque in reverse order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for (Iterator dItr = de_que.descendingIterator();</a:t>
            </a:r>
            <a:endParaRPr/>
          </a:p>
          <a:p>
            <a:pPr indent="0" lvl="0" marL="0" rtl="0" algn="l">
              <a:spcBef>
                <a:spcPts val="1200"/>
              </a:spcBef>
              <a:spcAft>
                <a:spcPts val="0"/>
              </a:spcAft>
              <a:buClr>
                <a:schemeClr val="dk1"/>
              </a:buClr>
              <a:buSzPct val="61111"/>
              <a:buFont typeface="Arial"/>
              <a:buNone/>
            </a:pPr>
            <a:r>
              <a:rPr lang="en"/>
              <a:t>   		 dItr.hasNext();) {</a:t>
            </a:r>
            <a:endParaRPr/>
          </a:p>
          <a:p>
            <a:pPr indent="0" lvl="0" marL="0" rtl="0" algn="l">
              <a:spcBef>
                <a:spcPts val="1200"/>
              </a:spcBef>
              <a:spcAft>
                <a:spcPts val="0"/>
              </a:spcAft>
              <a:buClr>
                <a:schemeClr val="dk1"/>
              </a:buClr>
              <a:buSzPct val="61111"/>
              <a:buFont typeface="Arial"/>
              <a:buNone/>
            </a:pPr>
            <a:r>
              <a:rPr lang="en"/>
              <a:t>   		 System.out.println(dItr.next());</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Operation 5</a:t>
            </a:r>
            <a:endParaRPr/>
          </a:p>
          <a:p>
            <a:pPr indent="0" lvl="0" marL="0" rtl="0" algn="l">
              <a:spcBef>
                <a:spcPts val="1200"/>
              </a:spcBef>
              <a:spcAft>
                <a:spcPts val="0"/>
              </a:spcAft>
              <a:buClr>
                <a:schemeClr val="dk1"/>
              </a:buClr>
              <a:buSzPct val="61111"/>
              <a:buFont typeface="Arial"/>
              <a:buNone/>
            </a:pPr>
            <a:r>
              <a:rPr lang="en"/>
              <a:t>   	 // element() method : to get Head element</a:t>
            </a:r>
            <a:endParaRPr/>
          </a:p>
          <a:p>
            <a:pPr indent="0" lvl="0" marL="0" rtl="0" algn="l">
              <a:spcBef>
                <a:spcPts val="1200"/>
              </a:spcBef>
              <a:spcAft>
                <a:spcPts val="0"/>
              </a:spcAft>
              <a:buClr>
                <a:schemeClr val="dk1"/>
              </a:buClr>
              <a:buSzPct val="61111"/>
              <a:buFont typeface="Arial"/>
              <a:buNone/>
            </a:pPr>
            <a:r>
              <a:rPr lang="en"/>
              <a:t>   	 System.out.println(</a:t>
            </a:r>
            <a:endParaRPr/>
          </a:p>
          <a:p>
            <a:pPr indent="0" lvl="0" marL="0" rtl="0" algn="l">
              <a:spcBef>
                <a:spcPts val="1200"/>
              </a:spcBef>
              <a:spcAft>
                <a:spcPts val="0"/>
              </a:spcAft>
              <a:buClr>
                <a:schemeClr val="dk1"/>
              </a:buClr>
              <a:buSzPct val="61111"/>
              <a:buFont typeface="Arial"/>
              <a:buNone/>
            </a:pPr>
            <a:r>
              <a:rPr lang="en"/>
              <a:t>   		 "\nHead Element using element(): "</a:t>
            </a:r>
            <a:endParaRPr/>
          </a:p>
          <a:p>
            <a:pPr indent="0" lvl="0" marL="0" rtl="0" algn="l">
              <a:spcBef>
                <a:spcPts val="1200"/>
              </a:spcBef>
              <a:spcAft>
                <a:spcPts val="0"/>
              </a:spcAft>
              <a:buClr>
                <a:schemeClr val="dk1"/>
              </a:buClr>
              <a:buSzPct val="61111"/>
              <a:buFont typeface="Arial"/>
              <a:buNone/>
            </a:pPr>
            <a:r>
              <a:rPr lang="en"/>
              <a:t>   		 + de_que.element());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Operation 6</a:t>
            </a:r>
            <a:endParaRPr/>
          </a:p>
          <a:p>
            <a:pPr indent="0" lvl="0" marL="0" rtl="0" algn="l">
              <a:spcBef>
                <a:spcPts val="1200"/>
              </a:spcBef>
              <a:spcAft>
                <a:spcPts val="0"/>
              </a:spcAft>
              <a:buClr>
                <a:schemeClr val="dk1"/>
              </a:buClr>
              <a:buSzPct val="61111"/>
              <a:buFont typeface="Arial"/>
              <a:buNone/>
            </a:pPr>
            <a:r>
              <a:rPr lang="en"/>
              <a:t>   	 // getFirst() method : to get Head element</a:t>
            </a:r>
            <a:endParaRPr/>
          </a:p>
          <a:p>
            <a:pPr indent="0" lvl="0" marL="0" rtl="0" algn="l">
              <a:spcBef>
                <a:spcPts val="1200"/>
              </a:spcBef>
              <a:spcAft>
                <a:spcPts val="0"/>
              </a:spcAft>
              <a:buClr>
                <a:schemeClr val="dk1"/>
              </a:buClr>
              <a:buSzPct val="61111"/>
              <a:buFont typeface="Arial"/>
              <a:buNone/>
            </a:pPr>
            <a:r>
              <a:rPr lang="en"/>
              <a:t>   	 System.out.println("Head Element using getFirst(): "</a:t>
            </a:r>
            <a:endParaRPr/>
          </a:p>
          <a:p>
            <a:pPr indent="0" lvl="0" marL="0" rtl="0" algn="l">
              <a:spcBef>
                <a:spcPts val="1200"/>
              </a:spcBef>
              <a:spcAft>
                <a:spcPts val="0"/>
              </a:spcAft>
              <a:buClr>
                <a:schemeClr val="dk1"/>
              </a:buClr>
              <a:buSzPct val="61111"/>
              <a:buFont typeface="Arial"/>
              <a:buNone/>
            </a:pPr>
            <a:r>
              <a:rPr lang="en"/>
              <a:t>   					 + de_que.getFirst());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Operation 7</a:t>
            </a:r>
            <a:endParaRPr/>
          </a:p>
          <a:p>
            <a:pPr indent="0" lvl="0" marL="0" rtl="0" algn="l">
              <a:spcBef>
                <a:spcPts val="1200"/>
              </a:spcBef>
              <a:spcAft>
                <a:spcPts val="0"/>
              </a:spcAft>
              <a:buClr>
                <a:schemeClr val="dk1"/>
              </a:buClr>
              <a:buSzPct val="61111"/>
              <a:buFont typeface="Arial"/>
              <a:buNone/>
            </a:pPr>
            <a:r>
              <a:rPr lang="en"/>
              <a:t>   	 // getLast() method : to get last element</a:t>
            </a:r>
            <a:endParaRPr/>
          </a:p>
          <a:p>
            <a:pPr indent="0" lvl="0" marL="0" rtl="0" algn="l">
              <a:spcBef>
                <a:spcPts val="1200"/>
              </a:spcBef>
              <a:spcAft>
                <a:spcPts val="0"/>
              </a:spcAft>
              <a:buClr>
                <a:schemeClr val="dk1"/>
              </a:buClr>
              <a:buSzPct val="61111"/>
              <a:buFont typeface="Arial"/>
              <a:buNone/>
            </a:pPr>
            <a:r>
              <a:rPr lang="en"/>
              <a:t>   	 System.out.println("Last Element using getLast(): "</a:t>
            </a:r>
            <a:endParaRPr/>
          </a:p>
          <a:p>
            <a:pPr indent="0" lvl="0" marL="0" rtl="0" algn="l">
              <a:spcBef>
                <a:spcPts val="1200"/>
              </a:spcBef>
              <a:spcAft>
                <a:spcPts val="0"/>
              </a:spcAft>
              <a:buClr>
                <a:schemeClr val="dk1"/>
              </a:buClr>
              <a:buSzPct val="61111"/>
              <a:buFont typeface="Arial"/>
              <a:buNone/>
            </a:pPr>
            <a:r>
              <a:rPr lang="en"/>
              <a:t>   					 + de_que.getLast());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Operation 8</a:t>
            </a:r>
            <a:endParaRPr/>
          </a:p>
          <a:p>
            <a:pPr indent="0" lvl="0" marL="0" rtl="0" algn="l">
              <a:spcBef>
                <a:spcPts val="1200"/>
              </a:spcBef>
              <a:spcAft>
                <a:spcPts val="0"/>
              </a:spcAft>
              <a:buClr>
                <a:schemeClr val="dk1"/>
              </a:buClr>
              <a:buSzPct val="61111"/>
              <a:buFont typeface="Arial"/>
              <a:buNone/>
            </a:pPr>
            <a:r>
              <a:rPr lang="en"/>
              <a:t>   	 // toArray() method :</a:t>
            </a:r>
            <a:endParaRPr/>
          </a:p>
          <a:p>
            <a:pPr indent="0" lvl="0" marL="0" rtl="0" algn="l">
              <a:spcBef>
                <a:spcPts val="1200"/>
              </a:spcBef>
              <a:spcAft>
                <a:spcPts val="0"/>
              </a:spcAft>
              <a:buClr>
                <a:schemeClr val="dk1"/>
              </a:buClr>
              <a:buSzPct val="61111"/>
              <a:buFont typeface="Arial"/>
              <a:buNone/>
            </a:pPr>
            <a:r>
              <a:rPr lang="en"/>
              <a:t>   	 Object[] arr = de_que.toArray();</a:t>
            </a:r>
            <a:endParaRPr/>
          </a:p>
          <a:p>
            <a:pPr indent="0" lvl="0" marL="0" rtl="0" algn="l">
              <a:spcBef>
                <a:spcPts val="1200"/>
              </a:spcBef>
              <a:spcAft>
                <a:spcPts val="0"/>
              </a:spcAft>
              <a:buClr>
                <a:schemeClr val="dk1"/>
              </a:buClr>
              <a:buSzPct val="61111"/>
              <a:buFont typeface="Arial"/>
              <a:buNone/>
            </a:pPr>
            <a:r>
              <a:rPr lang="en"/>
              <a:t>   	 System.out.println("\nArray Size : " + arr.length);</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System.out.print("Array elements :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for (int i = 0; i &lt; arr.length; i++)</a:t>
            </a:r>
            <a:endParaRPr/>
          </a:p>
          <a:p>
            <a:pPr indent="0" lvl="0" marL="0" rtl="0" algn="l">
              <a:spcBef>
                <a:spcPts val="1200"/>
              </a:spcBef>
              <a:spcAft>
                <a:spcPts val="0"/>
              </a:spcAft>
              <a:buClr>
                <a:schemeClr val="dk1"/>
              </a:buClr>
              <a:buSzPct val="61111"/>
              <a:buFont typeface="Arial"/>
              <a:buNone/>
            </a:pPr>
            <a:r>
              <a:rPr lang="en"/>
              <a:t>   		 System.out.print(" " + arr[i]);</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Operation 9</a:t>
            </a:r>
            <a:endParaRPr/>
          </a:p>
          <a:p>
            <a:pPr indent="0" lvl="0" marL="0" rtl="0" algn="l">
              <a:spcBef>
                <a:spcPts val="1200"/>
              </a:spcBef>
              <a:spcAft>
                <a:spcPts val="0"/>
              </a:spcAft>
              <a:buClr>
                <a:schemeClr val="dk1"/>
              </a:buClr>
              <a:buSzPct val="61111"/>
              <a:buFont typeface="Arial"/>
              <a:buNone/>
            </a:pPr>
            <a:r>
              <a:rPr lang="en"/>
              <a:t>   	 // peek() method : to get head</a:t>
            </a:r>
            <a:endParaRPr/>
          </a:p>
          <a:p>
            <a:pPr indent="0" lvl="0" marL="0" rtl="0" algn="l">
              <a:spcBef>
                <a:spcPts val="1200"/>
              </a:spcBef>
              <a:spcAft>
                <a:spcPts val="0"/>
              </a:spcAft>
              <a:buClr>
                <a:schemeClr val="dk1"/>
              </a:buClr>
              <a:buSzPct val="61111"/>
              <a:buFont typeface="Arial"/>
              <a:buNone/>
            </a:pPr>
            <a:r>
              <a:rPr lang="en"/>
              <a:t>   	 System.out.println("\nHead element : "</a:t>
            </a:r>
            <a:endParaRPr/>
          </a:p>
          <a:p>
            <a:pPr indent="0" lvl="0" marL="0" rtl="0" algn="l">
              <a:spcBef>
                <a:spcPts val="1200"/>
              </a:spcBef>
              <a:spcAft>
                <a:spcPts val="0"/>
              </a:spcAft>
              <a:buClr>
                <a:schemeClr val="dk1"/>
              </a:buClr>
              <a:buSzPct val="61111"/>
              <a:buFont typeface="Arial"/>
              <a:buNone/>
            </a:pPr>
            <a:r>
              <a:rPr lang="en"/>
              <a:t>   					 + de_que.peek());</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Operation 10</a:t>
            </a:r>
            <a:endParaRPr/>
          </a:p>
          <a:p>
            <a:pPr indent="0" lvl="0" marL="0" rtl="0" algn="l">
              <a:spcBef>
                <a:spcPts val="1200"/>
              </a:spcBef>
              <a:spcAft>
                <a:spcPts val="0"/>
              </a:spcAft>
              <a:buClr>
                <a:schemeClr val="dk1"/>
              </a:buClr>
              <a:buSzPct val="61111"/>
              <a:buFont typeface="Arial"/>
              <a:buNone/>
            </a:pPr>
            <a:r>
              <a:rPr lang="en"/>
              <a:t>   	 // poll() method : to get head</a:t>
            </a:r>
            <a:endParaRPr/>
          </a:p>
          <a:p>
            <a:pPr indent="0" lvl="0" marL="0" rtl="0" algn="l">
              <a:spcBef>
                <a:spcPts val="1200"/>
              </a:spcBef>
              <a:spcAft>
                <a:spcPts val="0"/>
              </a:spcAft>
              <a:buClr>
                <a:schemeClr val="dk1"/>
              </a:buClr>
              <a:buSzPct val="61111"/>
              <a:buFont typeface="Arial"/>
              <a:buNone/>
            </a:pPr>
            <a:r>
              <a:rPr lang="en"/>
              <a:t>   	 System.out.println("Head element poll : "</a:t>
            </a:r>
            <a:endParaRPr/>
          </a:p>
          <a:p>
            <a:pPr indent="0" lvl="0" marL="0" rtl="0" algn="l">
              <a:spcBef>
                <a:spcPts val="1200"/>
              </a:spcBef>
              <a:spcAft>
                <a:spcPts val="0"/>
              </a:spcAft>
              <a:buClr>
                <a:schemeClr val="dk1"/>
              </a:buClr>
              <a:buSzPct val="61111"/>
              <a:buFont typeface="Arial"/>
              <a:buNone/>
            </a:pPr>
            <a:r>
              <a:rPr lang="en"/>
              <a:t>   					 + de_que.poll());</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Operation 11</a:t>
            </a:r>
            <a:endParaRPr/>
          </a:p>
          <a:p>
            <a:pPr indent="0" lvl="0" marL="0" rtl="0" algn="l">
              <a:spcBef>
                <a:spcPts val="1200"/>
              </a:spcBef>
              <a:spcAft>
                <a:spcPts val="0"/>
              </a:spcAft>
              <a:buClr>
                <a:schemeClr val="dk1"/>
              </a:buClr>
              <a:buSzPct val="61111"/>
              <a:buFont typeface="Arial"/>
              <a:buNone/>
            </a:pPr>
            <a:r>
              <a:rPr lang="en"/>
              <a:t>   	 // push() method</a:t>
            </a:r>
            <a:endParaRPr/>
          </a:p>
          <a:p>
            <a:pPr indent="0" lvl="0" marL="0" rtl="0" algn="l">
              <a:spcBef>
                <a:spcPts val="1200"/>
              </a:spcBef>
              <a:spcAft>
                <a:spcPts val="0"/>
              </a:spcAft>
              <a:buClr>
                <a:schemeClr val="dk1"/>
              </a:buClr>
              <a:buSzPct val="61111"/>
              <a:buFont typeface="Arial"/>
              <a:buNone/>
            </a:pPr>
            <a:r>
              <a:rPr lang="en"/>
              <a:t>   	 de_que.push(265);</a:t>
            </a:r>
            <a:endParaRPr/>
          </a:p>
          <a:p>
            <a:pPr indent="0" lvl="0" marL="0" rtl="0" algn="l">
              <a:spcBef>
                <a:spcPts val="1200"/>
              </a:spcBef>
              <a:spcAft>
                <a:spcPts val="0"/>
              </a:spcAft>
              <a:buClr>
                <a:schemeClr val="dk1"/>
              </a:buClr>
              <a:buSzPct val="61111"/>
              <a:buFont typeface="Arial"/>
              <a:buNone/>
            </a:pPr>
            <a:r>
              <a:rPr lang="en"/>
              <a:t>   	 de_que.push(984);</a:t>
            </a:r>
            <a:endParaRPr/>
          </a:p>
          <a:p>
            <a:pPr indent="0" lvl="0" marL="0" rtl="0" algn="l">
              <a:spcBef>
                <a:spcPts val="1200"/>
              </a:spcBef>
              <a:spcAft>
                <a:spcPts val="0"/>
              </a:spcAft>
              <a:buClr>
                <a:schemeClr val="dk1"/>
              </a:buClr>
              <a:buSzPct val="61111"/>
              <a:buFont typeface="Arial"/>
              <a:buNone/>
            </a:pPr>
            <a:r>
              <a:rPr lang="en"/>
              <a:t>   	 de_que.push(2365);</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Operation 12</a:t>
            </a:r>
            <a:endParaRPr/>
          </a:p>
          <a:p>
            <a:pPr indent="0" lvl="0" marL="0" rtl="0" algn="l">
              <a:spcBef>
                <a:spcPts val="1200"/>
              </a:spcBef>
              <a:spcAft>
                <a:spcPts val="0"/>
              </a:spcAft>
              <a:buClr>
                <a:schemeClr val="dk1"/>
              </a:buClr>
              <a:buSzPct val="61111"/>
              <a:buFont typeface="Arial"/>
              <a:buNone/>
            </a:pPr>
            <a:r>
              <a:rPr lang="en"/>
              <a:t>   	 // remove() method : to get head</a:t>
            </a:r>
            <a:endParaRPr/>
          </a:p>
          <a:p>
            <a:pPr indent="0" lvl="0" marL="0" rtl="0" algn="l">
              <a:spcBef>
                <a:spcPts val="1200"/>
              </a:spcBef>
              <a:spcAft>
                <a:spcPts val="0"/>
              </a:spcAft>
              <a:buClr>
                <a:schemeClr val="dk1"/>
              </a:buClr>
              <a:buSzPct val="61111"/>
              <a:buFont typeface="Arial"/>
              <a:buNone/>
            </a:pPr>
            <a:r>
              <a:rPr lang="en"/>
              <a:t>   	 System.out.println("Head element remove : "</a:t>
            </a:r>
            <a:endParaRPr/>
          </a:p>
          <a:p>
            <a:pPr indent="0" lvl="0" marL="0" rtl="0" algn="l">
              <a:spcBef>
                <a:spcPts val="1200"/>
              </a:spcBef>
              <a:spcAft>
                <a:spcPts val="0"/>
              </a:spcAft>
              <a:buClr>
                <a:schemeClr val="dk1"/>
              </a:buClr>
              <a:buSzPct val="61111"/>
              <a:buFont typeface="Arial"/>
              <a:buNone/>
            </a:pPr>
            <a:r>
              <a:rPr lang="en"/>
              <a:t>   					 + de_que.remove());</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System.out.println("The final array is: " + de_que);</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1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2400"/>
              </a:spcBef>
              <a:spcAft>
                <a:spcPts val="600"/>
              </a:spcAft>
              <a:buNone/>
            </a:pPr>
            <a:r>
              <a:rPr b="1" lang="en" sz="2300"/>
              <a:t>Set</a:t>
            </a:r>
            <a:endParaRPr/>
          </a:p>
        </p:txBody>
      </p:sp>
      <p:sp>
        <p:nvSpPr>
          <p:cNvPr id="641" name="Google Shape;641;p1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solidFill>
                  <a:schemeClr val="dk1"/>
                </a:solidFill>
              </a:rPr>
              <a:t>The set interface is present in</a:t>
            </a:r>
            <a:r>
              <a:rPr lang="en" sz="2000">
                <a:solidFill>
                  <a:schemeClr val="dk1"/>
                </a:solidFill>
                <a:uFill>
                  <a:noFill/>
                </a:uFill>
                <a:hlinkClick r:id="rId3">
                  <a:extLst>
                    <a:ext uri="{A12FA001-AC4F-418D-AE19-62706E023703}">
                      <ahyp:hlinkClr val="tx"/>
                    </a:ext>
                  </a:extLst>
                </a:hlinkClick>
              </a:rPr>
              <a:t> </a:t>
            </a:r>
            <a:r>
              <a:rPr lang="en" sz="2000" u="sng">
                <a:solidFill>
                  <a:schemeClr val="dk1"/>
                </a:solidFill>
                <a:hlinkClick r:id="rId4">
                  <a:extLst>
                    <a:ext uri="{A12FA001-AC4F-418D-AE19-62706E023703}">
                      <ahyp:hlinkClr val="tx"/>
                    </a:ext>
                  </a:extLst>
                </a:hlinkClick>
              </a:rPr>
              <a:t>java.util</a:t>
            </a:r>
            <a:r>
              <a:rPr lang="en" sz="2000">
                <a:solidFill>
                  <a:schemeClr val="dk1"/>
                </a:solidFill>
              </a:rPr>
              <a:t> package and extends the</a:t>
            </a:r>
            <a:r>
              <a:rPr lang="en" sz="2000">
                <a:solidFill>
                  <a:schemeClr val="dk1"/>
                </a:solidFill>
                <a:uFill>
                  <a:noFill/>
                </a:uFill>
                <a:hlinkClick r:id="rId5">
                  <a:extLst>
                    <a:ext uri="{A12FA001-AC4F-418D-AE19-62706E023703}">
                      <ahyp:hlinkClr val="tx"/>
                    </a:ext>
                  </a:extLst>
                </a:hlinkClick>
              </a:rPr>
              <a:t> </a:t>
            </a:r>
            <a:r>
              <a:rPr lang="en" sz="2000" u="sng">
                <a:solidFill>
                  <a:schemeClr val="dk1"/>
                </a:solidFill>
                <a:hlinkClick r:id="rId6">
                  <a:extLst>
                    <a:ext uri="{A12FA001-AC4F-418D-AE19-62706E023703}">
                      <ahyp:hlinkClr val="tx"/>
                    </a:ext>
                  </a:extLst>
                </a:hlinkClick>
              </a:rPr>
              <a:t>Collection interface</a:t>
            </a:r>
            <a:r>
              <a:rPr lang="en" sz="2000">
                <a:solidFill>
                  <a:schemeClr val="dk1"/>
                </a:solidFill>
              </a:rPr>
              <a:t>. It is an unordered collection of objects in which duplicate values cannot be stored. It is an interface that implements the mathematical set. This interface contains the methods inherited from the Collection interface and adds a feature that restricts the insertion of the duplicate elements.</a:t>
            </a:r>
            <a:endParaRPr sz="2700">
              <a:solidFill>
                <a:schemeClr val="dk1"/>
              </a:solidFill>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1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47" name="Google Shape;647;p1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48" name="Google Shape;648;p115"/>
          <p:cNvPicPr preferRelativeResize="0"/>
          <p:nvPr/>
        </p:nvPicPr>
        <p:blipFill>
          <a:blip r:embed="rId3">
            <a:alphaModFix/>
          </a:blip>
          <a:stretch>
            <a:fillRect/>
          </a:stretch>
        </p:blipFill>
        <p:spPr>
          <a:xfrm>
            <a:off x="647700" y="1500188"/>
            <a:ext cx="7848600" cy="2143125"/>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1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64705"/>
              <a:buFont typeface="Arial"/>
              <a:buNone/>
            </a:pPr>
            <a:r>
              <a:rPr b="1" lang="en" sz="1700"/>
              <a:t>How to use Set?</a:t>
            </a:r>
            <a:endParaRPr b="1" sz="1700"/>
          </a:p>
          <a:p>
            <a:pPr indent="0" lvl="0" marL="0" rtl="0" algn="l">
              <a:spcBef>
                <a:spcPts val="400"/>
              </a:spcBef>
              <a:spcAft>
                <a:spcPts val="0"/>
              </a:spcAft>
              <a:buNone/>
            </a:pPr>
            <a:r>
              <a:t/>
            </a:r>
            <a:endParaRPr/>
          </a:p>
        </p:txBody>
      </p:sp>
      <p:sp>
        <p:nvSpPr>
          <p:cNvPr id="654" name="Google Shape;654;p1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Set&lt;String&gt; animals = new HashSet&lt;&gt;();</a:t>
            </a:r>
            <a:endParaRPr/>
          </a:p>
          <a:p>
            <a:pPr indent="0" lvl="0" marL="0" rtl="0" algn="l">
              <a:spcBef>
                <a:spcPts val="1200"/>
              </a:spcBef>
              <a:spcAft>
                <a:spcPts val="1200"/>
              </a:spcAft>
              <a:buNone/>
            </a:pPr>
            <a:r>
              <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1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60" name="Google Shape;660;p1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1800"/>
              </a:spcBef>
              <a:spcAft>
                <a:spcPts val="0"/>
              </a:spcAft>
              <a:buClr>
                <a:schemeClr val="dk1"/>
              </a:buClr>
              <a:buSzPct val="64705"/>
              <a:buFont typeface="Arial"/>
              <a:buNone/>
            </a:pPr>
            <a:r>
              <a:rPr b="1" lang="en" sz="1700">
                <a:solidFill>
                  <a:schemeClr val="dk1"/>
                </a:solidFill>
              </a:rPr>
              <a:t>Methods of Set</a:t>
            </a:r>
            <a:endParaRPr b="1" sz="1700">
              <a:solidFill>
                <a:schemeClr val="dk1"/>
              </a:solidFill>
            </a:endParaRPr>
          </a:p>
          <a:p>
            <a:pPr indent="0" lvl="0" marL="0" rtl="0" algn="l">
              <a:spcBef>
                <a:spcPts val="1200"/>
              </a:spcBef>
              <a:spcAft>
                <a:spcPts val="0"/>
              </a:spcAft>
              <a:buClr>
                <a:schemeClr val="dk1"/>
              </a:buClr>
              <a:buSzPct val="100000"/>
              <a:buFont typeface="Arial"/>
              <a:buNone/>
            </a:pPr>
            <a:r>
              <a:rPr lang="en" sz="1100">
                <a:solidFill>
                  <a:schemeClr val="dk1"/>
                </a:solidFill>
              </a:rPr>
              <a:t>The </a:t>
            </a:r>
            <a:r>
              <a:rPr lang="en" sz="1100">
                <a:solidFill>
                  <a:schemeClr val="dk1"/>
                </a:solidFill>
                <a:latin typeface="Roboto Mono"/>
                <a:ea typeface="Roboto Mono"/>
                <a:cs typeface="Roboto Mono"/>
                <a:sym typeface="Roboto Mono"/>
              </a:rPr>
              <a:t>Set</a:t>
            </a:r>
            <a:r>
              <a:rPr lang="en" sz="1100">
                <a:solidFill>
                  <a:schemeClr val="dk1"/>
                </a:solidFill>
              </a:rPr>
              <a:t> interface includes all the methods of the </a:t>
            </a:r>
            <a:r>
              <a:rPr lang="en" sz="1100">
                <a:solidFill>
                  <a:schemeClr val="dk1"/>
                </a:solidFill>
                <a:latin typeface="Roboto Mono"/>
                <a:ea typeface="Roboto Mono"/>
                <a:cs typeface="Roboto Mono"/>
                <a:sym typeface="Roboto Mono"/>
              </a:rPr>
              <a:t>Collection</a:t>
            </a:r>
            <a:r>
              <a:rPr lang="en" sz="1100">
                <a:solidFill>
                  <a:schemeClr val="dk1"/>
                </a:solidFill>
              </a:rPr>
              <a:t> interface. It's because </a:t>
            </a:r>
            <a:r>
              <a:rPr lang="en" sz="1100">
                <a:solidFill>
                  <a:schemeClr val="dk1"/>
                </a:solidFill>
                <a:latin typeface="Roboto Mono"/>
                <a:ea typeface="Roboto Mono"/>
                <a:cs typeface="Roboto Mono"/>
                <a:sym typeface="Roboto Mono"/>
              </a:rPr>
              <a:t>Collection</a:t>
            </a:r>
            <a:r>
              <a:rPr lang="en" sz="1100">
                <a:solidFill>
                  <a:schemeClr val="dk1"/>
                </a:solidFill>
              </a:rPr>
              <a:t> is a super interface of </a:t>
            </a:r>
            <a:r>
              <a:rPr lang="en" sz="1100">
                <a:solidFill>
                  <a:schemeClr val="dk1"/>
                </a:solidFill>
                <a:latin typeface="Roboto Mono"/>
                <a:ea typeface="Roboto Mono"/>
                <a:cs typeface="Roboto Mono"/>
                <a:sym typeface="Roboto Mono"/>
              </a:rPr>
              <a:t>Set</a:t>
            </a:r>
            <a:r>
              <a:rPr lang="en" sz="1100">
                <a:solidFill>
                  <a:schemeClr val="dk1"/>
                </a:solidFill>
              </a:rPr>
              <a:t>.</a:t>
            </a:r>
            <a:endParaRPr sz="1100">
              <a:solidFill>
                <a:schemeClr val="dk1"/>
              </a:solidFill>
            </a:endParaRPr>
          </a:p>
          <a:p>
            <a:pPr indent="0" lvl="0" marL="0" rtl="0" algn="l">
              <a:spcBef>
                <a:spcPts val="1200"/>
              </a:spcBef>
              <a:spcAft>
                <a:spcPts val="0"/>
              </a:spcAft>
              <a:buClr>
                <a:schemeClr val="dk1"/>
              </a:buClr>
              <a:buSzPct val="100000"/>
              <a:buFont typeface="Arial"/>
              <a:buNone/>
            </a:pPr>
            <a:r>
              <a:rPr lang="en" sz="1100">
                <a:solidFill>
                  <a:schemeClr val="dk1"/>
                </a:solidFill>
              </a:rPr>
              <a:t>Some of the commonly used methods of the </a:t>
            </a:r>
            <a:r>
              <a:rPr lang="en" sz="1100">
                <a:solidFill>
                  <a:schemeClr val="dk1"/>
                </a:solidFill>
                <a:latin typeface="Roboto Mono"/>
                <a:ea typeface="Roboto Mono"/>
                <a:cs typeface="Roboto Mono"/>
                <a:sym typeface="Roboto Mono"/>
              </a:rPr>
              <a:t>Collection</a:t>
            </a:r>
            <a:r>
              <a:rPr lang="en" sz="1100">
                <a:solidFill>
                  <a:schemeClr val="dk1"/>
                </a:solidFill>
              </a:rPr>
              <a:t> interface that's also available in the </a:t>
            </a:r>
            <a:r>
              <a:rPr lang="en" sz="1100">
                <a:solidFill>
                  <a:schemeClr val="dk1"/>
                </a:solidFill>
                <a:latin typeface="Roboto Mono"/>
                <a:ea typeface="Roboto Mono"/>
                <a:cs typeface="Roboto Mono"/>
                <a:sym typeface="Roboto Mono"/>
              </a:rPr>
              <a:t>Set</a:t>
            </a:r>
            <a:r>
              <a:rPr lang="en" sz="1100">
                <a:solidFill>
                  <a:schemeClr val="dk1"/>
                </a:solidFill>
              </a:rPr>
              <a:t> interface are:</a:t>
            </a:r>
            <a:endParaRPr sz="1100">
              <a:solidFill>
                <a:schemeClr val="dk1"/>
              </a:solidFill>
            </a:endParaRPr>
          </a:p>
          <a:p>
            <a:pPr indent="-293211" lvl="0" marL="457200" rtl="0" algn="l">
              <a:spcBef>
                <a:spcPts val="1200"/>
              </a:spcBef>
              <a:spcAft>
                <a:spcPts val="0"/>
              </a:spcAft>
              <a:buClr>
                <a:schemeClr val="dk1"/>
              </a:buClr>
              <a:buSzPct val="100000"/>
              <a:buChar char="●"/>
            </a:pPr>
            <a:r>
              <a:rPr b="1" lang="en" sz="1100">
                <a:solidFill>
                  <a:schemeClr val="dk1"/>
                </a:solidFill>
              </a:rPr>
              <a:t>add()</a:t>
            </a:r>
            <a:r>
              <a:rPr lang="en" sz="1100">
                <a:solidFill>
                  <a:schemeClr val="dk1"/>
                </a:solidFill>
              </a:rPr>
              <a:t> - adds the specified element to the set</a:t>
            </a:r>
            <a:endParaRPr sz="1100">
              <a:solidFill>
                <a:schemeClr val="dk1"/>
              </a:solidFill>
            </a:endParaRPr>
          </a:p>
          <a:p>
            <a:pPr indent="-293211" lvl="0" marL="457200" rtl="0" algn="l">
              <a:spcBef>
                <a:spcPts val="0"/>
              </a:spcBef>
              <a:spcAft>
                <a:spcPts val="0"/>
              </a:spcAft>
              <a:buClr>
                <a:schemeClr val="dk1"/>
              </a:buClr>
              <a:buSzPct val="100000"/>
              <a:buChar char="●"/>
            </a:pPr>
            <a:r>
              <a:rPr b="1" lang="en" sz="1100">
                <a:solidFill>
                  <a:schemeClr val="dk1"/>
                </a:solidFill>
              </a:rPr>
              <a:t>addAll()</a:t>
            </a:r>
            <a:r>
              <a:rPr lang="en" sz="1100">
                <a:solidFill>
                  <a:schemeClr val="dk1"/>
                </a:solidFill>
              </a:rPr>
              <a:t> - adds all the elements of the specified collection to the set</a:t>
            </a:r>
            <a:endParaRPr sz="1100">
              <a:solidFill>
                <a:schemeClr val="dk1"/>
              </a:solidFill>
            </a:endParaRPr>
          </a:p>
          <a:p>
            <a:pPr indent="-293211" lvl="0" marL="457200" rtl="0" algn="l">
              <a:spcBef>
                <a:spcPts val="0"/>
              </a:spcBef>
              <a:spcAft>
                <a:spcPts val="0"/>
              </a:spcAft>
              <a:buClr>
                <a:schemeClr val="dk1"/>
              </a:buClr>
              <a:buSzPct val="100000"/>
              <a:buChar char="●"/>
            </a:pPr>
            <a:r>
              <a:rPr b="1" lang="en" sz="1100">
                <a:solidFill>
                  <a:schemeClr val="dk1"/>
                </a:solidFill>
              </a:rPr>
              <a:t>iterator()</a:t>
            </a:r>
            <a:r>
              <a:rPr lang="en" sz="1100">
                <a:solidFill>
                  <a:schemeClr val="dk1"/>
                </a:solidFill>
              </a:rPr>
              <a:t> - returns an iterator that can be used to access elements of the set sequentially</a:t>
            </a:r>
            <a:endParaRPr sz="1100">
              <a:solidFill>
                <a:schemeClr val="dk1"/>
              </a:solidFill>
            </a:endParaRPr>
          </a:p>
          <a:p>
            <a:pPr indent="-293211" lvl="0" marL="457200" rtl="0" algn="l">
              <a:spcBef>
                <a:spcPts val="0"/>
              </a:spcBef>
              <a:spcAft>
                <a:spcPts val="0"/>
              </a:spcAft>
              <a:buClr>
                <a:schemeClr val="dk1"/>
              </a:buClr>
              <a:buSzPct val="100000"/>
              <a:buChar char="●"/>
            </a:pPr>
            <a:r>
              <a:rPr b="1" lang="en" sz="1100">
                <a:solidFill>
                  <a:schemeClr val="dk1"/>
                </a:solidFill>
              </a:rPr>
              <a:t>remove()</a:t>
            </a:r>
            <a:r>
              <a:rPr lang="en" sz="1100">
                <a:solidFill>
                  <a:schemeClr val="dk1"/>
                </a:solidFill>
              </a:rPr>
              <a:t> - removes the specified element from the set</a:t>
            </a:r>
            <a:endParaRPr sz="1100">
              <a:solidFill>
                <a:schemeClr val="dk1"/>
              </a:solidFill>
            </a:endParaRPr>
          </a:p>
          <a:p>
            <a:pPr indent="-293211" lvl="0" marL="457200" rtl="0" algn="l">
              <a:spcBef>
                <a:spcPts val="0"/>
              </a:spcBef>
              <a:spcAft>
                <a:spcPts val="0"/>
              </a:spcAft>
              <a:buClr>
                <a:schemeClr val="dk1"/>
              </a:buClr>
              <a:buSzPct val="100000"/>
              <a:buChar char="●"/>
            </a:pPr>
            <a:r>
              <a:rPr b="1" lang="en" sz="1100">
                <a:solidFill>
                  <a:schemeClr val="dk1"/>
                </a:solidFill>
              </a:rPr>
              <a:t>removeAll()</a:t>
            </a:r>
            <a:r>
              <a:rPr lang="en" sz="1100">
                <a:solidFill>
                  <a:schemeClr val="dk1"/>
                </a:solidFill>
              </a:rPr>
              <a:t> - removes all the elements from the set that is present in another specified set</a:t>
            </a:r>
            <a:endParaRPr sz="1100">
              <a:solidFill>
                <a:schemeClr val="dk1"/>
              </a:solidFill>
            </a:endParaRPr>
          </a:p>
          <a:p>
            <a:pPr indent="-293211" lvl="0" marL="457200" rtl="0" algn="l">
              <a:spcBef>
                <a:spcPts val="0"/>
              </a:spcBef>
              <a:spcAft>
                <a:spcPts val="0"/>
              </a:spcAft>
              <a:buClr>
                <a:schemeClr val="dk1"/>
              </a:buClr>
              <a:buSzPct val="100000"/>
              <a:buChar char="●"/>
            </a:pPr>
            <a:r>
              <a:rPr b="1" lang="en" sz="1100">
                <a:solidFill>
                  <a:schemeClr val="dk1"/>
                </a:solidFill>
              </a:rPr>
              <a:t>retainAll()</a:t>
            </a:r>
            <a:r>
              <a:rPr lang="en" sz="1100">
                <a:solidFill>
                  <a:schemeClr val="dk1"/>
                </a:solidFill>
              </a:rPr>
              <a:t> - retains all the elements in the set that are also present in another specified set</a:t>
            </a:r>
            <a:endParaRPr sz="1100">
              <a:solidFill>
                <a:schemeClr val="dk1"/>
              </a:solidFill>
            </a:endParaRPr>
          </a:p>
          <a:p>
            <a:pPr indent="-293211" lvl="0" marL="457200" rtl="0" algn="l">
              <a:spcBef>
                <a:spcPts val="0"/>
              </a:spcBef>
              <a:spcAft>
                <a:spcPts val="0"/>
              </a:spcAft>
              <a:buClr>
                <a:schemeClr val="dk1"/>
              </a:buClr>
              <a:buSzPct val="100000"/>
              <a:buChar char="●"/>
            </a:pPr>
            <a:r>
              <a:rPr b="1" lang="en" sz="1100">
                <a:solidFill>
                  <a:schemeClr val="dk1"/>
                </a:solidFill>
              </a:rPr>
              <a:t>clear()</a:t>
            </a:r>
            <a:r>
              <a:rPr lang="en" sz="1100">
                <a:solidFill>
                  <a:schemeClr val="dk1"/>
                </a:solidFill>
              </a:rPr>
              <a:t> - removes all the elements from the set</a:t>
            </a:r>
            <a:endParaRPr sz="1100">
              <a:solidFill>
                <a:schemeClr val="dk1"/>
              </a:solidFill>
            </a:endParaRPr>
          </a:p>
          <a:p>
            <a:pPr indent="-293211" lvl="0" marL="457200" rtl="0" algn="l">
              <a:spcBef>
                <a:spcPts val="0"/>
              </a:spcBef>
              <a:spcAft>
                <a:spcPts val="0"/>
              </a:spcAft>
              <a:buClr>
                <a:schemeClr val="dk1"/>
              </a:buClr>
              <a:buSzPct val="100000"/>
              <a:buChar char="●"/>
            </a:pPr>
            <a:r>
              <a:rPr b="1" lang="en" sz="1100">
                <a:solidFill>
                  <a:schemeClr val="dk1"/>
                </a:solidFill>
              </a:rPr>
              <a:t>size()</a:t>
            </a:r>
            <a:r>
              <a:rPr lang="en" sz="1100">
                <a:solidFill>
                  <a:schemeClr val="dk1"/>
                </a:solidFill>
              </a:rPr>
              <a:t> - returns the length (number of elements) of the set</a:t>
            </a:r>
            <a:endParaRPr sz="1100">
              <a:solidFill>
                <a:schemeClr val="dk1"/>
              </a:solidFill>
            </a:endParaRPr>
          </a:p>
          <a:p>
            <a:pPr indent="-293211" lvl="0" marL="457200" rtl="0" algn="l">
              <a:spcBef>
                <a:spcPts val="0"/>
              </a:spcBef>
              <a:spcAft>
                <a:spcPts val="0"/>
              </a:spcAft>
              <a:buClr>
                <a:schemeClr val="dk1"/>
              </a:buClr>
              <a:buSzPct val="100000"/>
              <a:buChar char="●"/>
            </a:pPr>
            <a:r>
              <a:rPr b="1" lang="en" sz="1100">
                <a:solidFill>
                  <a:schemeClr val="dk1"/>
                </a:solidFill>
              </a:rPr>
              <a:t>toArray()</a:t>
            </a:r>
            <a:r>
              <a:rPr lang="en" sz="1100">
                <a:solidFill>
                  <a:schemeClr val="dk1"/>
                </a:solidFill>
              </a:rPr>
              <a:t> - returns an array containing all the elements of the set</a:t>
            </a:r>
            <a:endParaRPr sz="1100">
              <a:solidFill>
                <a:schemeClr val="dk1"/>
              </a:solidFill>
            </a:endParaRPr>
          </a:p>
          <a:p>
            <a:pPr indent="-293211" lvl="0" marL="457200" rtl="0" algn="l">
              <a:spcBef>
                <a:spcPts val="0"/>
              </a:spcBef>
              <a:spcAft>
                <a:spcPts val="0"/>
              </a:spcAft>
              <a:buClr>
                <a:schemeClr val="dk1"/>
              </a:buClr>
              <a:buSzPct val="100000"/>
              <a:buChar char="●"/>
            </a:pPr>
            <a:r>
              <a:rPr b="1" lang="en" sz="1100">
                <a:solidFill>
                  <a:schemeClr val="dk1"/>
                </a:solidFill>
              </a:rPr>
              <a:t>contains()</a:t>
            </a:r>
            <a:r>
              <a:rPr lang="en" sz="1100">
                <a:solidFill>
                  <a:schemeClr val="dk1"/>
                </a:solidFill>
              </a:rPr>
              <a:t> - returns </a:t>
            </a:r>
            <a:r>
              <a:rPr lang="en" sz="1100">
                <a:solidFill>
                  <a:schemeClr val="dk1"/>
                </a:solidFill>
                <a:latin typeface="Roboto Mono"/>
                <a:ea typeface="Roboto Mono"/>
                <a:cs typeface="Roboto Mono"/>
                <a:sym typeface="Roboto Mono"/>
              </a:rPr>
              <a:t>true</a:t>
            </a:r>
            <a:r>
              <a:rPr lang="en" sz="1100">
                <a:solidFill>
                  <a:schemeClr val="dk1"/>
                </a:solidFill>
              </a:rPr>
              <a:t> if the set contains the specified element</a:t>
            </a:r>
            <a:endParaRPr sz="1100">
              <a:solidFill>
                <a:schemeClr val="dk1"/>
              </a:solidFill>
            </a:endParaRPr>
          </a:p>
          <a:p>
            <a:pPr indent="-293211" lvl="0" marL="457200" rtl="0" algn="l">
              <a:spcBef>
                <a:spcPts val="0"/>
              </a:spcBef>
              <a:spcAft>
                <a:spcPts val="0"/>
              </a:spcAft>
              <a:buClr>
                <a:schemeClr val="dk1"/>
              </a:buClr>
              <a:buSzPct val="100000"/>
              <a:buChar char="●"/>
            </a:pPr>
            <a:r>
              <a:rPr b="1" lang="en" sz="1100">
                <a:solidFill>
                  <a:schemeClr val="dk1"/>
                </a:solidFill>
              </a:rPr>
              <a:t>containsAll()</a:t>
            </a:r>
            <a:r>
              <a:rPr lang="en" sz="1100">
                <a:solidFill>
                  <a:schemeClr val="dk1"/>
                </a:solidFill>
              </a:rPr>
              <a:t> - returns </a:t>
            </a:r>
            <a:r>
              <a:rPr lang="en" sz="1100">
                <a:solidFill>
                  <a:schemeClr val="dk1"/>
                </a:solidFill>
                <a:latin typeface="Roboto Mono"/>
                <a:ea typeface="Roboto Mono"/>
                <a:cs typeface="Roboto Mono"/>
                <a:sym typeface="Roboto Mono"/>
              </a:rPr>
              <a:t>true</a:t>
            </a:r>
            <a:r>
              <a:rPr lang="en" sz="1100">
                <a:solidFill>
                  <a:schemeClr val="dk1"/>
                </a:solidFill>
              </a:rPr>
              <a:t> if the set contains all the elements of the specified collection</a:t>
            </a:r>
            <a:endParaRPr sz="1100">
              <a:solidFill>
                <a:schemeClr val="dk1"/>
              </a:solidFill>
            </a:endParaRPr>
          </a:p>
          <a:p>
            <a:pPr indent="-293211" lvl="0" marL="457200" rtl="0" algn="l">
              <a:spcBef>
                <a:spcPts val="0"/>
              </a:spcBef>
              <a:spcAft>
                <a:spcPts val="0"/>
              </a:spcAft>
              <a:buClr>
                <a:schemeClr val="dk1"/>
              </a:buClr>
              <a:buSzPct val="100000"/>
              <a:buChar char="●"/>
            </a:pPr>
            <a:r>
              <a:rPr b="1" lang="en" sz="1100">
                <a:solidFill>
                  <a:schemeClr val="dk1"/>
                </a:solidFill>
              </a:rPr>
              <a:t>hashCode()</a:t>
            </a:r>
            <a:r>
              <a:rPr lang="en" sz="1100">
                <a:solidFill>
                  <a:schemeClr val="dk1"/>
                </a:solidFill>
              </a:rPr>
              <a:t> - returns a hash code value (address of the element in the set)</a:t>
            </a:r>
            <a:endParaRPr sz="1100">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1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64705"/>
              <a:buFont typeface="Arial"/>
              <a:buNone/>
            </a:pPr>
            <a:r>
              <a:rPr b="1" lang="en" sz="1700"/>
              <a:t>Set Operations</a:t>
            </a:r>
            <a:endParaRPr b="1" sz="1700"/>
          </a:p>
          <a:p>
            <a:pPr indent="0" lvl="0" marL="0" rtl="0" algn="l">
              <a:spcBef>
                <a:spcPts val="400"/>
              </a:spcBef>
              <a:spcAft>
                <a:spcPts val="0"/>
              </a:spcAft>
              <a:buNone/>
            </a:pPr>
            <a:r>
              <a:t/>
            </a:r>
            <a:endParaRPr/>
          </a:p>
        </p:txBody>
      </p:sp>
      <p:sp>
        <p:nvSpPr>
          <p:cNvPr id="666" name="Google Shape;666;p1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1500">
                <a:solidFill>
                  <a:schemeClr val="dk1"/>
                </a:solidFill>
              </a:rPr>
              <a:t>The Java </a:t>
            </a:r>
            <a:r>
              <a:rPr lang="en" sz="1500">
                <a:solidFill>
                  <a:schemeClr val="dk1"/>
                </a:solidFill>
                <a:latin typeface="Roboto Mono"/>
                <a:ea typeface="Roboto Mono"/>
                <a:cs typeface="Roboto Mono"/>
                <a:sym typeface="Roboto Mono"/>
              </a:rPr>
              <a:t>Set</a:t>
            </a:r>
            <a:r>
              <a:rPr lang="en" sz="1500">
                <a:solidFill>
                  <a:schemeClr val="dk1"/>
                </a:solidFill>
              </a:rPr>
              <a:t> interface allows us to perform basic mathematical set operations like union, intersection, and subset.</a:t>
            </a:r>
            <a:endParaRPr sz="1500">
              <a:solidFill>
                <a:schemeClr val="dk1"/>
              </a:solidFill>
            </a:endParaRPr>
          </a:p>
          <a:p>
            <a:pPr indent="-323850" lvl="0" marL="457200" rtl="0" algn="l">
              <a:spcBef>
                <a:spcPts val="1200"/>
              </a:spcBef>
              <a:spcAft>
                <a:spcPts val="0"/>
              </a:spcAft>
              <a:buClr>
                <a:schemeClr val="dk1"/>
              </a:buClr>
              <a:buSzPts val="1500"/>
              <a:buChar char="●"/>
            </a:pPr>
            <a:r>
              <a:rPr b="1" lang="en" sz="1500">
                <a:solidFill>
                  <a:schemeClr val="dk1"/>
                </a:solidFill>
              </a:rPr>
              <a:t>Union</a:t>
            </a:r>
            <a:r>
              <a:rPr lang="en" sz="1500">
                <a:solidFill>
                  <a:schemeClr val="dk1"/>
                </a:solidFill>
              </a:rPr>
              <a:t> - to get the union of two sets </a:t>
            </a:r>
            <a:r>
              <a:rPr i="1" lang="en" sz="1500">
                <a:solidFill>
                  <a:schemeClr val="dk1"/>
                </a:solidFill>
              </a:rPr>
              <a:t>x</a:t>
            </a:r>
            <a:r>
              <a:rPr lang="en" sz="1500">
                <a:solidFill>
                  <a:schemeClr val="dk1"/>
                </a:solidFill>
              </a:rPr>
              <a:t> and </a:t>
            </a:r>
            <a:r>
              <a:rPr i="1" lang="en" sz="1500">
                <a:solidFill>
                  <a:schemeClr val="dk1"/>
                </a:solidFill>
              </a:rPr>
              <a:t>y</a:t>
            </a:r>
            <a:r>
              <a:rPr lang="en" sz="1500">
                <a:solidFill>
                  <a:schemeClr val="dk1"/>
                </a:solidFill>
              </a:rPr>
              <a:t>, we can use </a:t>
            </a:r>
            <a:r>
              <a:rPr lang="en" sz="1500">
                <a:solidFill>
                  <a:schemeClr val="dk1"/>
                </a:solidFill>
                <a:latin typeface="Roboto Mono"/>
                <a:ea typeface="Roboto Mono"/>
                <a:cs typeface="Roboto Mono"/>
                <a:sym typeface="Roboto Mono"/>
              </a:rPr>
              <a:t>x.addAll(y)</a:t>
            </a:r>
            <a:endParaRPr sz="1500">
              <a:solidFill>
                <a:schemeClr val="dk1"/>
              </a:solidFill>
              <a:latin typeface="Roboto Mono"/>
              <a:ea typeface="Roboto Mono"/>
              <a:cs typeface="Roboto Mono"/>
              <a:sym typeface="Roboto Mono"/>
            </a:endParaRPr>
          </a:p>
          <a:p>
            <a:pPr indent="-323850" lvl="0" marL="457200" rtl="0" algn="l">
              <a:spcBef>
                <a:spcPts val="0"/>
              </a:spcBef>
              <a:spcAft>
                <a:spcPts val="0"/>
              </a:spcAft>
              <a:buClr>
                <a:schemeClr val="dk1"/>
              </a:buClr>
              <a:buSzPts val="1500"/>
              <a:buChar char="●"/>
            </a:pPr>
            <a:r>
              <a:rPr b="1" lang="en" sz="1500">
                <a:solidFill>
                  <a:schemeClr val="dk1"/>
                </a:solidFill>
              </a:rPr>
              <a:t>Intersection</a:t>
            </a:r>
            <a:r>
              <a:rPr lang="en" sz="1500">
                <a:solidFill>
                  <a:schemeClr val="dk1"/>
                </a:solidFill>
              </a:rPr>
              <a:t> - to get the intersection of two sets </a:t>
            </a:r>
            <a:r>
              <a:rPr i="1" lang="en" sz="1500">
                <a:solidFill>
                  <a:schemeClr val="dk1"/>
                </a:solidFill>
              </a:rPr>
              <a:t>x</a:t>
            </a:r>
            <a:r>
              <a:rPr lang="en" sz="1500">
                <a:solidFill>
                  <a:schemeClr val="dk1"/>
                </a:solidFill>
              </a:rPr>
              <a:t> and </a:t>
            </a:r>
            <a:r>
              <a:rPr i="1" lang="en" sz="1500">
                <a:solidFill>
                  <a:schemeClr val="dk1"/>
                </a:solidFill>
              </a:rPr>
              <a:t>y</a:t>
            </a:r>
            <a:r>
              <a:rPr lang="en" sz="1500">
                <a:solidFill>
                  <a:schemeClr val="dk1"/>
                </a:solidFill>
              </a:rPr>
              <a:t>, we can use </a:t>
            </a:r>
            <a:r>
              <a:rPr lang="en" sz="1500">
                <a:solidFill>
                  <a:schemeClr val="dk1"/>
                </a:solidFill>
                <a:latin typeface="Roboto Mono"/>
                <a:ea typeface="Roboto Mono"/>
                <a:cs typeface="Roboto Mono"/>
                <a:sym typeface="Roboto Mono"/>
              </a:rPr>
              <a:t>x.retainAll(y)</a:t>
            </a:r>
            <a:endParaRPr sz="1500">
              <a:solidFill>
                <a:schemeClr val="dk1"/>
              </a:solidFill>
              <a:latin typeface="Roboto Mono"/>
              <a:ea typeface="Roboto Mono"/>
              <a:cs typeface="Roboto Mono"/>
              <a:sym typeface="Roboto Mono"/>
            </a:endParaRPr>
          </a:p>
          <a:p>
            <a:pPr indent="-323850" lvl="0" marL="457200" rtl="0" algn="l">
              <a:spcBef>
                <a:spcPts val="0"/>
              </a:spcBef>
              <a:spcAft>
                <a:spcPts val="0"/>
              </a:spcAft>
              <a:buClr>
                <a:schemeClr val="dk1"/>
              </a:buClr>
              <a:buSzPts val="1500"/>
              <a:buChar char="●"/>
            </a:pPr>
            <a:r>
              <a:rPr b="1" lang="en" sz="1500">
                <a:solidFill>
                  <a:schemeClr val="dk1"/>
                </a:solidFill>
              </a:rPr>
              <a:t>Subset</a:t>
            </a:r>
            <a:r>
              <a:rPr lang="en" sz="1500">
                <a:solidFill>
                  <a:schemeClr val="dk1"/>
                </a:solidFill>
              </a:rPr>
              <a:t> - to check if </a:t>
            </a:r>
            <a:r>
              <a:rPr i="1" lang="en" sz="1500">
                <a:solidFill>
                  <a:schemeClr val="dk1"/>
                </a:solidFill>
              </a:rPr>
              <a:t>x</a:t>
            </a:r>
            <a:r>
              <a:rPr lang="en" sz="1500">
                <a:solidFill>
                  <a:schemeClr val="dk1"/>
                </a:solidFill>
              </a:rPr>
              <a:t> is a subset of </a:t>
            </a:r>
            <a:r>
              <a:rPr i="1" lang="en" sz="1500">
                <a:solidFill>
                  <a:schemeClr val="dk1"/>
                </a:solidFill>
              </a:rPr>
              <a:t>y</a:t>
            </a:r>
            <a:r>
              <a:rPr lang="en" sz="1500">
                <a:solidFill>
                  <a:schemeClr val="dk1"/>
                </a:solidFill>
              </a:rPr>
              <a:t>, we can use </a:t>
            </a:r>
            <a:r>
              <a:rPr lang="en" sz="1500">
                <a:solidFill>
                  <a:schemeClr val="dk1"/>
                </a:solidFill>
                <a:latin typeface="Roboto Mono"/>
                <a:ea typeface="Roboto Mono"/>
                <a:cs typeface="Roboto Mono"/>
                <a:sym typeface="Roboto Mono"/>
              </a:rPr>
              <a:t>y.containsAll(x)</a:t>
            </a:r>
            <a:endParaRPr sz="1500">
              <a:solidFill>
                <a:schemeClr val="dk1"/>
              </a:solidFill>
              <a:latin typeface="Roboto Mono"/>
              <a:ea typeface="Roboto Mono"/>
              <a:cs typeface="Roboto Mono"/>
              <a:sym typeface="Roboto Mono"/>
            </a:endParaRPr>
          </a:p>
          <a:p>
            <a:pPr indent="0" lvl="0" marL="0" rtl="0" algn="l">
              <a:spcBef>
                <a:spcPts val="1200"/>
              </a:spcBef>
              <a:spcAft>
                <a:spcPts val="1200"/>
              </a:spcAft>
              <a:buNone/>
            </a:pPr>
            <a:r>
              <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1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100"/>
              <a:t>1. Implementing HashSet Class </a:t>
            </a:r>
            <a:endParaRPr/>
          </a:p>
        </p:txBody>
      </p:sp>
      <p:sp>
        <p:nvSpPr>
          <p:cNvPr id="672" name="Google Shape;672;p1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ct val="61111"/>
              <a:buFont typeface="Arial"/>
              <a:buNone/>
            </a:pPr>
            <a:r>
              <a:rPr lang="en"/>
              <a:t>import java.util.Set;</a:t>
            </a:r>
            <a:endParaRPr/>
          </a:p>
          <a:p>
            <a:pPr indent="0" lvl="0" marL="0" rtl="0" algn="l">
              <a:spcBef>
                <a:spcPts val="1200"/>
              </a:spcBef>
              <a:spcAft>
                <a:spcPts val="0"/>
              </a:spcAft>
              <a:buClr>
                <a:schemeClr val="dk1"/>
              </a:buClr>
              <a:buSzPct val="61111"/>
              <a:buFont typeface="Arial"/>
              <a:buNone/>
            </a:pPr>
            <a:r>
              <a:rPr lang="en"/>
              <a:t>import java.util.HashSet;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class Main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public static void main(String[] args) {</a:t>
            </a:r>
            <a:endParaRPr/>
          </a:p>
          <a:p>
            <a:pPr indent="0" lvl="0" marL="0" rtl="0" algn="l">
              <a:spcBef>
                <a:spcPts val="1200"/>
              </a:spcBef>
              <a:spcAft>
                <a:spcPts val="0"/>
              </a:spcAft>
              <a:buClr>
                <a:schemeClr val="dk1"/>
              </a:buClr>
              <a:buSzPct val="61111"/>
              <a:buFont typeface="Arial"/>
              <a:buNone/>
            </a:pPr>
            <a:r>
              <a:rPr lang="en"/>
              <a:t>    	// Creating a set using the HashSet class</a:t>
            </a:r>
            <a:endParaRPr/>
          </a:p>
          <a:p>
            <a:pPr indent="0" lvl="0" marL="0" rtl="0" algn="l">
              <a:spcBef>
                <a:spcPts val="1200"/>
              </a:spcBef>
              <a:spcAft>
                <a:spcPts val="0"/>
              </a:spcAft>
              <a:buClr>
                <a:schemeClr val="dk1"/>
              </a:buClr>
              <a:buSzPct val="61111"/>
              <a:buFont typeface="Arial"/>
              <a:buNone/>
            </a:pPr>
            <a:r>
              <a:rPr lang="en"/>
              <a:t>    	Set&lt;Integer&gt; set1 = new HashSet&lt;&gt;();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Add elements to the set1</a:t>
            </a:r>
            <a:endParaRPr/>
          </a:p>
          <a:p>
            <a:pPr indent="0" lvl="0" marL="0" rtl="0" algn="l">
              <a:spcBef>
                <a:spcPts val="1200"/>
              </a:spcBef>
              <a:spcAft>
                <a:spcPts val="0"/>
              </a:spcAft>
              <a:buClr>
                <a:schemeClr val="dk1"/>
              </a:buClr>
              <a:buSzPct val="61111"/>
              <a:buFont typeface="Arial"/>
              <a:buNone/>
            </a:pPr>
            <a:r>
              <a:rPr lang="en"/>
              <a:t>    	set1.add(2);</a:t>
            </a:r>
            <a:endParaRPr/>
          </a:p>
          <a:p>
            <a:pPr indent="0" lvl="0" marL="0" rtl="0" algn="l">
              <a:spcBef>
                <a:spcPts val="1200"/>
              </a:spcBef>
              <a:spcAft>
                <a:spcPts val="0"/>
              </a:spcAft>
              <a:buClr>
                <a:schemeClr val="dk1"/>
              </a:buClr>
              <a:buSzPct val="61111"/>
              <a:buFont typeface="Arial"/>
              <a:buNone/>
            </a:pPr>
            <a:r>
              <a:rPr lang="en"/>
              <a:t>    	set1.add(3);</a:t>
            </a:r>
            <a:endParaRPr/>
          </a:p>
          <a:p>
            <a:pPr indent="0" lvl="0" marL="0" rtl="0" algn="l">
              <a:spcBef>
                <a:spcPts val="1200"/>
              </a:spcBef>
              <a:spcAft>
                <a:spcPts val="0"/>
              </a:spcAft>
              <a:buClr>
                <a:schemeClr val="dk1"/>
              </a:buClr>
              <a:buSzPct val="61111"/>
              <a:buFont typeface="Arial"/>
              <a:buNone/>
            </a:pPr>
            <a:r>
              <a:rPr lang="en"/>
              <a:t>    	System.out.println("Set1: " + set1);</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Creating another set using the HashSet class</a:t>
            </a:r>
            <a:endParaRPr/>
          </a:p>
          <a:p>
            <a:pPr indent="0" lvl="0" marL="0" rtl="0" algn="l">
              <a:spcBef>
                <a:spcPts val="1200"/>
              </a:spcBef>
              <a:spcAft>
                <a:spcPts val="0"/>
              </a:spcAft>
              <a:buClr>
                <a:schemeClr val="dk1"/>
              </a:buClr>
              <a:buSzPct val="61111"/>
              <a:buFont typeface="Arial"/>
              <a:buNone/>
            </a:pPr>
            <a:r>
              <a:rPr lang="en"/>
              <a:t>    	Set&lt;Integer&gt; set2 = new HashSet&lt;&gt;();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Add elements</a:t>
            </a:r>
            <a:endParaRPr/>
          </a:p>
          <a:p>
            <a:pPr indent="0" lvl="0" marL="0" rtl="0" algn="l">
              <a:spcBef>
                <a:spcPts val="1200"/>
              </a:spcBef>
              <a:spcAft>
                <a:spcPts val="0"/>
              </a:spcAft>
              <a:buClr>
                <a:schemeClr val="dk1"/>
              </a:buClr>
              <a:buSzPct val="61111"/>
              <a:buFont typeface="Arial"/>
              <a:buNone/>
            </a:pPr>
            <a:r>
              <a:rPr lang="en"/>
              <a:t>    	set2.add(1);</a:t>
            </a:r>
            <a:endParaRPr/>
          </a:p>
          <a:p>
            <a:pPr indent="0" lvl="0" marL="0" rtl="0" algn="l">
              <a:spcBef>
                <a:spcPts val="1200"/>
              </a:spcBef>
              <a:spcAft>
                <a:spcPts val="0"/>
              </a:spcAft>
              <a:buClr>
                <a:schemeClr val="dk1"/>
              </a:buClr>
              <a:buSzPct val="61111"/>
              <a:buFont typeface="Arial"/>
              <a:buNone/>
            </a:pPr>
            <a:r>
              <a:rPr lang="en"/>
              <a:t>    	set2.add(2);</a:t>
            </a:r>
            <a:endParaRPr/>
          </a:p>
          <a:p>
            <a:pPr indent="0" lvl="0" marL="0" rtl="0" algn="l">
              <a:spcBef>
                <a:spcPts val="1200"/>
              </a:spcBef>
              <a:spcAft>
                <a:spcPts val="0"/>
              </a:spcAft>
              <a:buClr>
                <a:schemeClr val="dk1"/>
              </a:buClr>
              <a:buSzPct val="61111"/>
              <a:buFont typeface="Arial"/>
              <a:buNone/>
            </a:pPr>
            <a:r>
              <a:rPr lang="en"/>
              <a:t>    	System.out.println("Set2: " + set2);</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Union of two sets</a:t>
            </a:r>
            <a:endParaRPr/>
          </a:p>
          <a:p>
            <a:pPr indent="0" lvl="0" marL="0" rtl="0" algn="l">
              <a:spcBef>
                <a:spcPts val="1200"/>
              </a:spcBef>
              <a:spcAft>
                <a:spcPts val="0"/>
              </a:spcAft>
              <a:buClr>
                <a:schemeClr val="dk1"/>
              </a:buClr>
              <a:buSzPct val="61111"/>
              <a:buFont typeface="Arial"/>
              <a:buNone/>
            </a:pPr>
            <a:r>
              <a:rPr lang="en"/>
              <a:t>    	set2.addAll(set1);</a:t>
            </a:r>
            <a:endParaRPr/>
          </a:p>
          <a:p>
            <a:pPr indent="0" lvl="0" marL="0" rtl="0" algn="l">
              <a:spcBef>
                <a:spcPts val="1200"/>
              </a:spcBef>
              <a:spcAft>
                <a:spcPts val="0"/>
              </a:spcAft>
              <a:buClr>
                <a:schemeClr val="dk1"/>
              </a:buClr>
              <a:buSzPct val="61111"/>
              <a:buFont typeface="Arial"/>
              <a:buNone/>
            </a:pPr>
            <a:r>
              <a:rPr lang="en"/>
              <a:t>    	System.out.println("Union is: " + set2);</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1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100"/>
              <a:t>2. Implementing TreeSet Class</a:t>
            </a:r>
            <a:endParaRPr/>
          </a:p>
        </p:txBody>
      </p:sp>
      <p:sp>
        <p:nvSpPr>
          <p:cNvPr id="678" name="Google Shape;678;p1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ct val="61111"/>
              <a:buFont typeface="Arial"/>
              <a:buNone/>
            </a:pPr>
            <a:r>
              <a:rPr lang="en"/>
              <a:t>import java.util.Set;</a:t>
            </a:r>
            <a:endParaRPr/>
          </a:p>
          <a:p>
            <a:pPr indent="0" lvl="0" marL="0" rtl="0" algn="l">
              <a:spcBef>
                <a:spcPts val="1200"/>
              </a:spcBef>
              <a:spcAft>
                <a:spcPts val="0"/>
              </a:spcAft>
              <a:buClr>
                <a:schemeClr val="dk1"/>
              </a:buClr>
              <a:buSzPct val="61111"/>
              <a:buFont typeface="Arial"/>
              <a:buNone/>
            </a:pPr>
            <a:r>
              <a:rPr lang="en"/>
              <a:t>import java.util.TreeSet;</a:t>
            </a:r>
            <a:endParaRPr/>
          </a:p>
          <a:p>
            <a:pPr indent="0" lvl="0" marL="0" rtl="0" algn="l">
              <a:spcBef>
                <a:spcPts val="1200"/>
              </a:spcBef>
              <a:spcAft>
                <a:spcPts val="0"/>
              </a:spcAft>
              <a:buClr>
                <a:schemeClr val="dk1"/>
              </a:buClr>
              <a:buSzPct val="61111"/>
              <a:buFont typeface="Arial"/>
              <a:buNone/>
            </a:pPr>
            <a:r>
              <a:rPr lang="en"/>
              <a:t>import java.util.Iterator;</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class Main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public static void main(String[] args) {</a:t>
            </a:r>
            <a:endParaRPr/>
          </a:p>
          <a:p>
            <a:pPr indent="0" lvl="0" marL="0" rtl="0" algn="l">
              <a:spcBef>
                <a:spcPts val="1200"/>
              </a:spcBef>
              <a:spcAft>
                <a:spcPts val="0"/>
              </a:spcAft>
              <a:buClr>
                <a:schemeClr val="dk1"/>
              </a:buClr>
              <a:buSzPct val="61111"/>
              <a:buFont typeface="Arial"/>
              <a:buNone/>
            </a:pPr>
            <a:r>
              <a:rPr lang="en"/>
              <a:t>    	// Creating a set using the TreeSet class</a:t>
            </a:r>
            <a:endParaRPr/>
          </a:p>
          <a:p>
            <a:pPr indent="0" lvl="0" marL="0" rtl="0" algn="l">
              <a:spcBef>
                <a:spcPts val="1200"/>
              </a:spcBef>
              <a:spcAft>
                <a:spcPts val="0"/>
              </a:spcAft>
              <a:buClr>
                <a:schemeClr val="dk1"/>
              </a:buClr>
              <a:buSzPct val="61111"/>
              <a:buFont typeface="Arial"/>
              <a:buNone/>
            </a:pPr>
            <a:r>
              <a:rPr lang="en"/>
              <a:t>    	Set&lt;Integer&gt; numbers = new TreeSet&lt;&gt;();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Add elements to the set</a:t>
            </a:r>
            <a:endParaRPr/>
          </a:p>
          <a:p>
            <a:pPr indent="0" lvl="0" marL="0" rtl="0" algn="l">
              <a:spcBef>
                <a:spcPts val="1200"/>
              </a:spcBef>
              <a:spcAft>
                <a:spcPts val="0"/>
              </a:spcAft>
              <a:buClr>
                <a:schemeClr val="dk1"/>
              </a:buClr>
              <a:buSzPct val="61111"/>
              <a:buFont typeface="Arial"/>
              <a:buNone/>
            </a:pPr>
            <a:r>
              <a:rPr lang="en"/>
              <a:t>    	numbers.add(2);</a:t>
            </a:r>
            <a:endParaRPr/>
          </a:p>
          <a:p>
            <a:pPr indent="0" lvl="0" marL="0" rtl="0" algn="l">
              <a:spcBef>
                <a:spcPts val="1200"/>
              </a:spcBef>
              <a:spcAft>
                <a:spcPts val="0"/>
              </a:spcAft>
              <a:buClr>
                <a:schemeClr val="dk1"/>
              </a:buClr>
              <a:buSzPct val="61111"/>
              <a:buFont typeface="Arial"/>
              <a:buNone/>
            </a:pPr>
            <a:r>
              <a:rPr lang="en"/>
              <a:t>    	numbers.add(3);</a:t>
            </a:r>
            <a:endParaRPr/>
          </a:p>
          <a:p>
            <a:pPr indent="0" lvl="0" marL="0" rtl="0" algn="l">
              <a:spcBef>
                <a:spcPts val="1200"/>
              </a:spcBef>
              <a:spcAft>
                <a:spcPts val="0"/>
              </a:spcAft>
              <a:buClr>
                <a:schemeClr val="dk1"/>
              </a:buClr>
              <a:buSzPct val="61111"/>
              <a:buFont typeface="Arial"/>
              <a:buNone/>
            </a:pPr>
            <a:r>
              <a:rPr lang="en"/>
              <a:t>    	numbers.add(1);</a:t>
            </a:r>
            <a:endParaRPr/>
          </a:p>
          <a:p>
            <a:pPr indent="0" lvl="0" marL="0" rtl="0" algn="l">
              <a:spcBef>
                <a:spcPts val="1200"/>
              </a:spcBef>
              <a:spcAft>
                <a:spcPts val="0"/>
              </a:spcAft>
              <a:buClr>
                <a:schemeClr val="dk1"/>
              </a:buClr>
              <a:buSzPct val="61111"/>
              <a:buFont typeface="Arial"/>
              <a:buNone/>
            </a:pPr>
            <a:r>
              <a:rPr lang="en"/>
              <a:t>    	System.out.println("Set using TreeSet: " + numbers);</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Access Elements using iterator()</a:t>
            </a:r>
            <a:endParaRPr/>
          </a:p>
          <a:p>
            <a:pPr indent="0" lvl="0" marL="0" rtl="0" algn="l">
              <a:spcBef>
                <a:spcPts val="1200"/>
              </a:spcBef>
              <a:spcAft>
                <a:spcPts val="0"/>
              </a:spcAft>
              <a:buClr>
                <a:schemeClr val="dk1"/>
              </a:buClr>
              <a:buSzPct val="61111"/>
              <a:buFont typeface="Arial"/>
              <a:buNone/>
            </a:pPr>
            <a:r>
              <a:rPr lang="en"/>
              <a:t>    	System.out.print("Accessing elements using iterator(): ");</a:t>
            </a:r>
            <a:endParaRPr/>
          </a:p>
          <a:p>
            <a:pPr indent="0" lvl="0" marL="0" rtl="0" algn="l">
              <a:spcBef>
                <a:spcPts val="1200"/>
              </a:spcBef>
              <a:spcAft>
                <a:spcPts val="0"/>
              </a:spcAft>
              <a:buClr>
                <a:schemeClr val="dk1"/>
              </a:buClr>
              <a:buSzPct val="61111"/>
              <a:buFont typeface="Arial"/>
              <a:buNone/>
            </a:pPr>
            <a:r>
              <a:rPr lang="en"/>
              <a:t>    	Iterator&lt;Integer&gt; iterate = numbers.iterator();</a:t>
            </a:r>
            <a:endParaRPr/>
          </a:p>
          <a:p>
            <a:pPr indent="0" lvl="0" marL="0" rtl="0" algn="l">
              <a:spcBef>
                <a:spcPts val="1200"/>
              </a:spcBef>
              <a:spcAft>
                <a:spcPts val="0"/>
              </a:spcAft>
              <a:buClr>
                <a:schemeClr val="dk1"/>
              </a:buClr>
              <a:buSzPct val="61111"/>
              <a:buFont typeface="Arial"/>
              <a:buNone/>
            </a:pPr>
            <a:r>
              <a:rPr lang="en"/>
              <a:t>    	while(iterate.hasNext()) {</a:t>
            </a:r>
            <a:endParaRPr/>
          </a:p>
          <a:p>
            <a:pPr indent="0" lvl="0" marL="0" rtl="0" algn="l">
              <a:spcBef>
                <a:spcPts val="1200"/>
              </a:spcBef>
              <a:spcAft>
                <a:spcPts val="0"/>
              </a:spcAft>
              <a:buClr>
                <a:schemeClr val="dk1"/>
              </a:buClr>
              <a:buSzPct val="61111"/>
              <a:buFont typeface="Arial"/>
              <a:buNone/>
            </a:pPr>
            <a:r>
              <a:rPr lang="en"/>
              <a:t>        	System.out.print(iterate.next());</a:t>
            </a:r>
            <a:endParaRPr/>
          </a:p>
          <a:p>
            <a:pPr indent="0" lvl="0" marL="0" rtl="0" algn="l">
              <a:spcBef>
                <a:spcPts val="1200"/>
              </a:spcBef>
              <a:spcAft>
                <a:spcPts val="0"/>
              </a:spcAft>
              <a:buClr>
                <a:schemeClr val="dk1"/>
              </a:buClr>
              <a:buSzPct val="61111"/>
              <a:buFont typeface="Arial"/>
              <a:buNone/>
            </a:pPr>
            <a:r>
              <a:rPr lang="en"/>
              <a:t>        	System.out.print(", ");</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1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2400"/>
              </a:spcBef>
              <a:spcAft>
                <a:spcPts val="0"/>
              </a:spcAft>
              <a:buClr>
                <a:schemeClr val="dk1"/>
              </a:buClr>
              <a:buSzPct val="47826"/>
              <a:buFont typeface="Arial"/>
              <a:buNone/>
            </a:pPr>
            <a:r>
              <a:rPr b="1" lang="en" sz="2300"/>
              <a:t>Java HashSet Class</a:t>
            </a:r>
            <a:endParaRPr b="1" sz="2300"/>
          </a:p>
          <a:p>
            <a:pPr indent="0" lvl="0" marL="0" rtl="0" algn="l">
              <a:spcBef>
                <a:spcPts val="600"/>
              </a:spcBef>
              <a:spcAft>
                <a:spcPts val="0"/>
              </a:spcAft>
              <a:buNone/>
            </a:pPr>
            <a:r>
              <a:t/>
            </a:r>
            <a:endParaRPr/>
          </a:p>
        </p:txBody>
      </p:sp>
      <p:sp>
        <p:nvSpPr>
          <p:cNvPr id="684" name="Google Shape;684;p1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chemeClr val="dk1"/>
                </a:solidFill>
              </a:rPr>
              <a:t>The </a:t>
            </a:r>
            <a:r>
              <a:rPr lang="en" sz="1600">
                <a:solidFill>
                  <a:schemeClr val="dk1"/>
                </a:solidFill>
                <a:latin typeface="Roboto Mono"/>
                <a:ea typeface="Roboto Mono"/>
                <a:cs typeface="Roboto Mono"/>
                <a:sym typeface="Roboto Mono"/>
              </a:rPr>
              <a:t>HashSet</a:t>
            </a:r>
            <a:r>
              <a:rPr lang="en" sz="1600">
                <a:solidFill>
                  <a:schemeClr val="dk1"/>
                </a:solidFill>
              </a:rPr>
              <a:t> class of the Java Collections framework provides the functionalities of the hash table data structure.</a:t>
            </a:r>
            <a:endParaRPr sz="23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9" name="Google Shape;10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0" name="Google Shape;110;p23"/>
          <p:cNvPicPr preferRelativeResize="0"/>
          <p:nvPr/>
        </p:nvPicPr>
        <p:blipFill>
          <a:blip r:embed="rId3">
            <a:alphaModFix/>
          </a:blip>
          <a:stretch>
            <a:fillRect/>
          </a:stretch>
        </p:blipFill>
        <p:spPr>
          <a:xfrm>
            <a:off x="371018" y="0"/>
            <a:ext cx="7745814" cy="5143500"/>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1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90" name="Google Shape;690;p1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1600">
                <a:solidFill>
                  <a:schemeClr val="dk1"/>
                </a:solidFill>
              </a:rPr>
              <a:t>The important points about Java HashSet class are:</a:t>
            </a:r>
            <a:endParaRPr sz="1600">
              <a:solidFill>
                <a:schemeClr val="dk1"/>
              </a:solidFill>
            </a:endParaRPr>
          </a:p>
          <a:p>
            <a:pPr indent="-330200" lvl="0" marL="457200" rtl="0" algn="l">
              <a:spcBef>
                <a:spcPts val="1200"/>
              </a:spcBef>
              <a:spcAft>
                <a:spcPts val="0"/>
              </a:spcAft>
              <a:buClr>
                <a:schemeClr val="dk1"/>
              </a:buClr>
              <a:buSzPts val="1600"/>
              <a:buChar char="●"/>
            </a:pPr>
            <a:r>
              <a:rPr lang="en" sz="1600">
                <a:solidFill>
                  <a:schemeClr val="dk1"/>
                </a:solidFill>
              </a:rPr>
              <a:t>HashSet stores the elements by using a mechanism called </a:t>
            </a:r>
            <a:r>
              <a:rPr b="1" lang="en" sz="1600">
                <a:solidFill>
                  <a:schemeClr val="dk1"/>
                </a:solidFill>
              </a:rPr>
              <a:t>hashing.</a:t>
            </a:r>
            <a:endParaRPr b="1"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HashSet contains unique elements only.</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HashSet allows null value.</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HashSet class is non synchronized.</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HashSet doesn't maintain the insertion order. Here, elements are inserted on the basis of their hashcode.</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HashSet is the best approach for search operations.</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The initial default capacity of HashSet is 16, and the load factor is 0.75.</a:t>
            </a:r>
            <a:endParaRPr sz="1600">
              <a:solidFill>
                <a:schemeClr val="dk1"/>
              </a:solidFill>
            </a:endParaRPr>
          </a:p>
          <a:p>
            <a:pPr indent="0" lvl="0" marL="0" rtl="0" algn="l">
              <a:spcBef>
                <a:spcPts val="1200"/>
              </a:spcBef>
              <a:spcAft>
                <a:spcPts val="1200"/>
              </a:spcAft>
              <a:buNone/>
            </a:pPr>
            <a:r>
              <a:t/>
            </a:r>
            <a:endParaRPr sz="2300"/>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1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64705"/>
              <a:buFont typeface="Arial"/>
              <a:buNone/>
            </a:pPr>
            <a:r>
              <a:t/>
            </a:r>
            <a:endParaRPr b="1" sz="1700"/>
          </a:p>
          <a:p>
            <a:pPr indent="0" lvl="0" marL="0" rtl="0" algn="l">
              <a:spcBef>
                <a:spcPts val="400"/>
              </a:spcBef>
              <a:spcAft>
                <a:spcPts val="0"/>
              </a:spcAft>
              <a:buNone/>
            </a:pPr>
            <a:r>
              <a:t/>
            </a:r>
            <a:endParaRPr/>
          </a:p>
        </p:txBody>
      </p:sp>
      <p:sp>
        <p:nvSpPr>
          <p:cNvPr id="696" name="Google Shape;696;p1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None/>
            </a:pPr>
            <a:r>
              <a:rPr b="1" lang="en" sz="1700">
                <a:solidFill>
                  <a:schemeClr val="dk1"/>
                </a:solidFill>
              </a:rPr>
              <a:t>Insert Elements </a:t>
            </a:r>
            <a:endParaRPr b="1" sz="1700">
              <a:solidFill>
                <a:schemeClr val="dk1"/>
              </a:solidFill>
            </a:endParaRPr>
          </a:p>
          <a:p>
            <a:pPr indent="-317500" lvl="0" marL="457200" rtl="0" algn="l">
              <a:spcBef>
                <a:spcPts val="1800"/>
              </a:spcBef>
              <a:spcAft>
                <a:spcPts val="0"/>
              </a:spcAft>
              <a:buClr>
                <a:schemeClr val="dk1"/>
              </a:buClr>
              <a:buSzPts val="1400"/>
              <a:buChar char="●"/>
            </a:pPr>
            <a:r>
              <a:rPr lang="en" sz="1400">
                <a:solidFill>
                  <a:schemeClr val="dk1"/>
                </a:solidFill>
                <a:latin typeface="Roboto Mono"/>
                <a:ea typeface="Roboto Mono"/>
                <a:cs typeface="Roboto Mono"/>
                <a:sym typeface="Roboto Mono"/>
              </a:rPr>
              <a:t>add()</a:t>
            </a:r>
            <a:r>
              <a:rPr lang="en" sz="1400">
                <a:solidFill>
                  <a:schemeClr val="dk1"/>
                </a:solidFill>
              </a:rPr>
              <a:t> - inserts the specified element to the set</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latin typeface="Roboto Mono"/>
                <a:ea typeface="Roboto Mono"/>
                <a:cs typeface="Roboto Mono"/>
                <a:sym typeface="Roboto Mono"/>
              </a:rPr>
              <a:t>addAll()</a:t>
            </a:r>
            <a:r>
              <a:rPr lang="en" sz="1400">
                <a:solidFill>
                  <a:schemeClr val="dk1"/>
                </a:solidFill>
              </a:rPr>
              <a:t> - inserts all the elements of the specified collection to the set</a:t>
            </a:r>
            <a:endParaRPr sz="1400">
              <a:solidFill>
                <a:schemeClr val="dk1"/>
              </a:solidFill>
            </a:endParaRPr>
          </a:p>
          <a:p>
            <a:pPr indent="0" lvl="0" marL="0" rtl="0" algn="l">
              <a:spcBef>
                <a:spcPts val="1800"/>
              </a:spcBef>
              <a:spcAft>
                <a:spcPts val="0"/>
              </a:spcAft>
              <a:buNone/>
            </a:pPr>
            <a:r>
              <a:rPr b="1" lang="en" sz="1700">
                <a:solidFill>
                  <a:schemeClr val="dk1"/>
                </a:solidFill>
              </a:rPr>
              <a:t>Remove Elements</a:t>
            </a:r>
            <a:endParaRPr b="1" sz="1700">
              <a:solidFill>
                <a:schemeClr val="dk1"/>
              </a:solidFill>
            </a:endParaRPr>
          </a:p>
          <a:p>
            <a:pPr indent="-298450" lvl="0" marL="457200" rtl="0" algn="l">
              <a:spcBef>
                <a:spcPts val="1200"/>
              </a:spcBef>
              <a:spcAft>
                <a:spcPts val="0"/>
              </a:spcAft>
              <a:buClr>
                <a:schemeClr val="dk1"/>
              </a:buClr>
              <a:buSzPts val="1100"/>
              <a:buChar char="●"/>
            </a:pPr>
            <a:r>
              <a:rPr lang="en" sz="1100">
                <a:solidFill>
                  <a:schemeClr val="dk1"/>
                </a:solidFill>
                <a:latin typeface="Roboto Mono"/>
                <a:ea typeface="Roboto Mono"/>
                <a:cs typeface="Roboto Mono"/>
                <a:sym typeface="Roboto Mono"/>
              </a:rPr>
              <a:t>remove()</a:t>
            </a:r>
            <a:r>
              <a:rPr lang="en" sz="1100">
                <a:solidFill>
                  <a:schemeClr val="dk1"/>
                </a:solidFill>
              </a:rPr>
              <a:t> - removes the specified element from the set</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latin typeface="Roboto Mono"/>
                <a:ea typeface="Roboto Mono"/>
                <a:cs typeface="Roboto Mono"/>
                <a:sym typeface="Roboto Mono"/>
              </a:rPr>
              <a:t>removeAll()</a:t>
            </a:r>
            <a:r>
              <a:rPr lang="en" sz="1100">
                <a:solidFill>
                  <a:schemeClr val="dk1"/>
                </a:solidFill>
              </a:rPr>
              <a:t> - removes all the elements from the set</a:t>
            </a:r>
            <a:endParaRPr sz="1100">
              <a:solidFill>
                <a:schemeClr val="dk1"/>
              </a:solidFill>
            </a:endParaRPr>
          </a:p>
          <a:p>
            <a:pPr indent="0" lvl="0" marL="0" rtl="0" algn="l">
              <a:spcBef>
                <a:spcPts val="1200"/>
              </a:spcBef>
              <a:spcAft>
                <a:spcPts val="0"/>
              </a:spcAft>
              <a:buNone/>
            </a:pPr>
            <a:r>
              <a:t/>
            </a:r>
            <a:endParaRPr sz="14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1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02" name="Google Shape;702;p1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n"/>
              <a:t>public class Main {</a:t>
            </a:r>
            <a:endParaRPr/>
          </a:p>
          <a:p>
            <a:pPr indent="0" lvl="0" marL="0" rtl="0" algn="l">
              <a:spcBef>
                <a:spcPts val="1200"/>
              </a:spcBef>
              <a:spcAft>
                <a:spcPts val="0"/>
              </a:spcAft>
              <a:buNone/>
            </a:pPr>
            <a:r>
              <a:rPr lang="en"/>
              <a:t>  public static void main(String[] args) {</a:t>
            </a:r>
            <a:endParaRPr/>
          </a:p>
          <a:p>
            <a:pPr indent="0" lvl="0" marL="0" rtl="0" algn="l">
              <a:spcBef>
                <a:spcPts val="1200"/>
              </a:spcBef>
              <a:spcAft>
                <a:spcPts val="0"/>
              </a:spcAft>
              <a:buNone/>
            </a:pPr>
            <a:r>
              <a:rPr lang="en"/>
              <a:t>    HashSet&lt;String&gt; cars = new HashSet&lt;String&gt;();</a:t>
            </a:r>
            <a:endParaRPr/>
          </a:p>
          <a:p>
            <a:pPr indent="0" lvl="0" marL="0" rtl="0" algn="l">
              <a:spcBef>
                <a:spcPts val="1200"/>
              </a:spcBef>
              <a:spcAft>
                <a:spcPts val="0"/>
              </a:spcAft>
              <a:buNone/>
            </a:pPr>
            <a:r>
              <a:rPr lang="en"/>
              <a:t>    cars.add("Volvo");</a:t>
            </a:r>
            <a:endParaRPr/>
          </a:p>
          <a:p>
            <a:pPr indent="0" lvl="0" marL="0" rtl="0" algn="l">
              <a:spcBef>
                <a:spcPts val="1200"/>
              </a:spcBef>
              <a:spcAft>
                <a:spcPts val="0"/>
              </a:spcAft>
              <a:buNone/>
            </a:pPr>
            <a:r>
              <a:rPr lang="en"/>
              <a:t>    cars.add("BMW");</a:t>
            </a:r>
            <a:endParaRPr/>
          </a:p>
          <a:p>
            <a:pPr indent="0" lvl="0" marL="0" rtl="0" algn="l">
              <a:spcBef>
                <a:spcPts val="1200"/>
              </a:spcBef>
              <a:spcAft>
                <a:spcPts val="0"/>
              </a:spcAft>
              <a:buNone/>
            </a:pPr>
            <a:r>
              <a:rPr lang="en"/>
              <a:t>    cars.add("Ford");</a:t>
            </a:r>
            <a:endParaRPr/>
          </a:p>
          <a:p>
            <a:pPr indent="0" lvl="0" marL="0" rtl="0" algn="l">
              <a:spcBef>
                <a:spcPts val="1200"/>
              </a:spcBef>
              <a:spcAft>
                <a:spcPts val="0"/>
              </a:spcAft>
              <a:buNone/>
            </a:pPr>
            <a:r>
              <a:rPr lang="en"/>
              <a:t>    cars.add("BMW");</a:t>
            </a:r>
            <a:endParaRPr/>
          </a:p>
          <a:p>
            <a:pPr indent="0" lvl="0" marL="0" rtl="0" algn="l">
              <a:spcBef>
                <a:spcPts val="1200"/>
              </a:spcBef>
              <a:spcAft>
                <a:spcPts val="0"/>
              </a:spcAft>
              <a:buNone/>
            </a:pPr>
            <a:r>
              <a:rPr lang="en"/>
              <a:t>    cars.add("Mazda");</a:t>
            </a:r>
            <a:endParaRPr/>
          </a:p>
          <a:p>
            <a:pPr indent="0" lvl="0" marL="0" rtl="0" algn="l">
              <a:spcBef>
                <a:spcPts val="1200"/>
              </a:spcBef>
              <a:spcAft>
                <a:spcPts val="0"/>
              </a:spcAft>
              <a:buNone/>
            </a:pPr>
            <a:r>
              <a:rPr lang="en"/>
              <a:t>    System.out.println(cars);</a:t>
            </a:r>
            <a:endParaRPr/>
          </a:p>
          <a:p>
            <a:pPr indent="0" lvl="0" marL="0" rtl="0" algn="l">
              <a:spcBef>
                <a:spcPts val="1200"/>
              </a:spcBef>
              <a:spcAft>
                <a:spcPts val="0"/>
              </a:spcAft>
              <a:buNone/>
            </a:pPr>
            <a:r>
              <a:rPr lang="en"/>
              <a:t>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1200"/>
              </a:spcAft>
              <a:buNone/>
            </a:pPr>
            <a:r>
              <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1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2400"/>
              </a:spcBef>
              <a:spcAft>
                <a:spcPts val="0"/>
              </a:spcAft>
              <a:buClr>
                <a:schemeClr val="dk1"/>
              </a:buClr>
              <a:buSzPct val="47826"/>
              <a:buFont typeface="Arial"/>
              <a:buNone/>
            </a:pPr>
            <a:r>
              <a:rPr b="1" lang="en" sz="2300"/>
              <a:t>LinkedHashSet</a:t>
            </a:r>
            <a:endParaRPr b="1" sz="2300"/>
          </a:p>
          <a:p>
            <a:pPr indent="0" lvl="0" marL="0" rtl="0" algn="l">
              <a:spcBef>
                <a:spcPts val="600"/>
              </a:spcBef>
              <a:spcAft>
                <a:spcPts val="0"/>
              </a:spcAft>
              <a:buNone/>
            </a:pPr>
            <a:r>
              <a:t/>
            </a:r>
            <a:endParaRPr/>
          </a:p>
        </p:txBody>
      </p:sp>
      <p:sp>
        <p:nvSpPr>
          <p:cNvPr id="708" name="Google Shape;708;p1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solidFill>
                  <a:schemeClr val="dk1"/>
                </a:solidFill>
              </a:rPr>
              <a:t>The </a:t>
            </a:r>
            <a:r>
              <a:rPr b="1" lang="en" sz="1700">
                <a:solidFill>
                  <a:schemeClr val="dk1"/>
                </a:solidFill>
              </a:rPr>
              <a:t>LinkedHashSet</a:t>
            </a:r>
            <a:r>
              <a:rPr lang="en" sz="1700">
                <a:solidFill>
                  <a:schemeClr val="dk1"/>
                </a:solidFill>
              </a:rPr>
              <a:t> is an ordered version of HashSet that maintains a doubly-linked List across all elements. When the iteration order is needed to be maintained this class is used. When iterating through a</a:t>
            </a:r>
            <a:r>
              <a:rPr lang="en" sz="1700">
                <a:solidFill>
                  <a:schemeClr val="dk1"/>
                </a:solidFill>
                <a:uFill>
                  <a:noFill/>
                </a:uFill>
                <a:hlinkClick r:id="rId3">
                  <a:extLst>
                    <a:ext uri="{A12FA001-AC4F-418D-AE19-62706E023703}">
                      <ahyp:hlinkClr val="tx"/>
                    </a:ext>
                  </a:extLst>
                </a:hlinkClick>
              </a:rPr>
              <a:t> </a:t>
            </a:r>
            <a:r>
              <a:rPr lang="en" sz="1700" u="sng">
                <a:solidFill>
                  <a:schemeClr val="dk1"/>
                </a:solidFill>
                <a:hlinkClick r:id="rId4">
                  <a:extLst>
                    <a:ext uri="{A12FA001-AC4F-418D-AE19-62706E023703}">
                      <ahyp:hlinkClr val="tx"/>
                    </a:ext>
                  </a:extLst>
                </a:hlinkClick>
              </a:rPr>
              <a:t>HashSet</a:t>
            </a:r>
            <a:r>
              <a:rPr lang="en" sz="1700">
                <a:solidFill>
                  <a:schemeClr val="dk1"/>
                </a:solidFill>
              </a:rPr>
              <a:t> the order is unpredictable, while a LinkedHashSet lets us iterate through the elements in the order in which they were inserted. When cycling through LinkedHashSet using an iterator, the elements will be returned in the order in which they were inserted.</a:t>
            </a:r>
            <a:endParaRPr sz="2400">
              <a:solidFill>
                <a:schemeClr val="dk1"/>
              </a:solidFill>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1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14" name="Google Shape;714;p1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ct val="61111"/>
              <a:buFont typeface="Arial"/>
              <a:buNone/>
            </a:pPr>
            <a:r>
              <a:rPr lang="en"/>
              <a:t>// Java Program to Illustrate LinkedHashSet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Importing required classes</a:t>
            </a:r>
            <a:endParaRPr/>
          </a:p>
          <a:p>
            <a:pPr indent="0" lvl="0" marL="0" rtl="0" algn="l">
              <a:spcBef>
                <a:spcPts val="1200"/>
              </a:spcBef>
              <a:spcAft>
                <a:spcPts val="0"/>
              </a:spcAft>
              <a:buClr>
                <a:schemeClr val="dk1"/>
              </a:buClr>
              <a:buSzPct val="61111"/>
              <a:buFont typeface="Arial"/>
              <a:buNone/>
            </a:pPr>
            <a:r>
              <a:rPr lang="en"/>
              <a:t>import java.util.LinkedHashSet;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Main class</a:t>
            </a:r>
            <a:endParaRPr/>
          </a:p>
          <a:p>
            <a:pPr indent="0" lvl="0" marL="0" rtl="0" algn="l">
              <a:spcBef>
                <a:spcPts val="1200"/>
              </a:spcBef>
              <a:spcAft>
                <a:spcPts val="0"/>
              </a:spcAft>
              <a:buClr>
                <a:schemeClr val="dk1"/>
              </a:buClr>
              <a:buSzPct val="61111"/>
              <a:buFont typeface="Arial"/>
              <a:buNone/>
            </a:pPr>
            <a:r>
              <a:rPr lang="en"/>
              <a:t>// LinkedHashSetExample</a:t>
            </a:r>
            <a:endParaRPr/>
          </a:p>
          <a:p>
            <a:pPr indent="0" lvl="0" marL="0" rtl="0" algn="l">
              <a:spcBef>
                <a:spcPts val="1200"/>
              </a:spcBef>
              <a:spcAft>
                <a:spcPts val="0"/>
              </a:spcAft>
              <a:buClr>
                <a:schemeClr val="dk1"/>
              </a:buClr>
              <a:buSzPct val="61111"/>
              <a:buFont typeface="Arial"/>
              <a:buNone/>
            </a:pPr>
            <a:r>
              <a:rPr lang="en"/>
              <a:t>public class Main{</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Main driver method</a:t>
            </a:r>
            <a:endParaRPr/>
          </a:p>
          <a:p>
            <a:pPr indent="0" lvl="0" marL="0" rtl="0" algn="l">
              <a:spcBef>
                <a:spcPts val="1200"/>
              </a:spcBef>
              <a:spcAft>
                <a:spcPts val="0"/>
              </a:spcAft>
              <a:buClr>
                <a:schemeClr val="dk1"/>
              </a:buClr>
              <a:buSzPct val="61111"/>
              <a:buFont typeface="Arial"/>
              <a:buNone/>
            </a:pPr>
            <a:r>
              <a:rPr lang="en"/>
              <a:t>    public static void main(String[] args)</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Creating an empty LinkedHashSet of string type</a:t>
            </a:r>
            <a:endParaRPr/>
          </a:p>
          <a:p>
            <a:pPr indent="0" lvl="0" marL="0" rtl="0" algn="l">
              <a:spcBef>
                <a:spcPts val="1200"/>
              </a:spcBef>
              <a:spcAft>
                <a:spcPts val="0"/>
              </a:spcAft>
              <a:buClr>
                <a:schemeClr val="dk1"/>
              </a:buClr>
              <a:buSzPct val="61111"/>
              <a:buFont typeface="Arial"/>
              <a:buNone/>
            </a:pPr>
            <a:r>
              <a:rPr lang="en"/>
              <a:t>   	 LinkedHashSet&lt;String&gt; linkedset</a:t>
            </a:r>
            <a:endParaRPr/>
          </a:p>
          <a:p>
            <a:pPr indent="0" lvl="0" marL="0" rtl="0" algn="l">
              <a:spcBef>
                <a:spcPts val="1200"/>
              </a:spcBef>
              <a:spcAft>
                <a:spcPts val="0"/>
              </a:spcAft>
              <a:buClr>
                <a:schemeClr val="dk1"/>
              </a:buClr>
              <a:buSzPct val="61111"/>
              <a:buFont typeface="Arial"/>
              <a:buNone/>
            </a:pPr>
            <a:r>
              <a:rPr lang="en"/>
              <a:t>   		 = new LinkedHashSet&lt;String&gt;();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Adding element to LinkedHashSet</a:t>
            </a:r>
            <a:endParaRPr/>
          </a:p>
          <a:p>
            <a:pPr indent="0" lvl="0" marL="0" rtl="0" algn="l">
              <a:spcBef>
                <a:spcPts val="1200"/>
              </a:spcBef>
              <a:spcAft>
                <a:spcPts val="0"/>
              </a:spcAft>
              <a:buClr>
                <a:schemeClr val="dk1"/>
              </a:buClr>
              <a:buSzPct val="61111"/>
              <a:buFont typeface="Arial"/>
              <a:buNone/>
            </a:pPr>
            <a:r>
              <a:rPr lang="en"/>
              <a:t>   	 // using add() method</a:t>
            </a:r>
            <a:endParaRPr/>
          </a:p>
          <a:p>
            <a:pPr indent="0" lvl="0" marL="0" rtl="0" algn="l">
              <a:spcBef>
                <a:spcPts val="1200"/>
              </a:spcBef>
              <a:spcAft>
                <a:spcPts val="0"/>
              </a:spcAft>
              <a:buClr>
                <a:schemeClr val="dk1"/>
              </a:buClr>
              <a:buSzPct val="61111"/>
              <a:buFont typeface="Arial"/>
              <a:buNone/>
            </a:pPr>
            <a:r>
              <a:rPr lang="en"/>
              <a:t>   	 linkedset.add("A");</a:t>
            </a:r>
            <a:endParaRPr/>
          </a:p>
          <a:p>
            <a:pPr indent="0" lvl="0" marL="0" rtl="0" algn="l">
              <a:spcBef>
                <a:spcPts val="1200"/>
              </a:spcBef>
              <a:spcAft>
                <a:spcPts val="0"/>
              </a:spcAft>
              <a:buClr>
                <a:schemeClr val="dk1"/>
              </a:buClr>
              <a:buSzPct val="61111"/>
              <a:buFont typeface="Arial"/>
              <a:buNone/>
            </a:pPr>
            <a:r>
              <a:rPr lang="en"/>
              <a:t>   	 linkedset.add("B");</a:t>
            </a:r>
            <a:endParaRPr/>
          </a:p>
          <a:p>
            <a:pPr indent="0" lvl="0" marL="0" rtl="0" algn="l">
              <a:spcBef>
                <a:spcPts val="1200"/>
              </a:spcBef>
              <a:spcAft>
                <a:spcPts val="0"/>
              </a:spcAft>
              <a:buClr>
                <a:schemeClr val="dk1"/>
              </a:buClr>
              <a:buSzPct val="61111"/>
              <a:buFont typeface="Arial"/>
              <a:buNone/>
            </a:pPr>
            <a:r>
              <a:rPr lang="en"/>
              <a:t>   	 linkedset.add("C");</a:t>
            </a:r>
            <a:endParaRPr/>
          </a:p>
          <a:p>
            <a:pPr indent="0" lvl="0" marL="0" rtl="0" algn="l">
              <a:spcBef>
                <a:spcPts val="1200"/>
              </a:spcBef>
              <a:spcAft>
                <a:spcPts val="0"/>
              </a:spcAft>
              <a:buClr>
                <a:schemeClr val="dk1"/>
              </a:buClr>
              <a:buSzPct val="61111"/>
              <a:buFont typeface="Arial"/>
              <a:buNone/>
            </a:pPr>
            <a:r>
              <a:rPr lang="en"/>
              <a:t>   	 linkedset.add("D");</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Note: This will not add new element</a:t>
            </a:r>
            <a:endParaRPr/>
          </a:p>
          <a:p>
            <a:pPr indent="0" lvl="0" marL="0" rtl="0" algn="l">
              <a:spcBef>
                <a:spcPts val="1200"/>
              </a:spcBef>
              <a:spcAft>
                <a:spcPts val="0"/>
              </a:spcAft>
              <a:buClr>
                <a:schemeClr val="dk1"/>
              </a:buClr>
              <a:buSzPct val="61111"/>
              <a:buFont typeface="Arial"/>
              <a:buNone/>
            </a:pPr>
            <a:r>
              <a:rPr lang="en"/>
              <a:t>   	 // as A already exists</a:t>
            </a:r>
            <a:endParaRPr/>
          </a:p>
          <a:p>
            <a:pPr indent="0" lvl="0" marL="0" rtl="0" algn="l">
              <a:spcBef>
                <a:spcPts val="1200"/>
              </a:spcBef>
              <a:spcAft>
                <a:spcPts val="0"/>
              </a:spcAft>
              <a:buClr>
                <a:schemeClr val="dk1"/>
              </a:buClr>
              <a:buSzPct val="61111"/>
              <a:buFont typeface="Arial"/>
              <a:buNone/>
            </a:pPr>
            <a:r>
              <a:rPr lang="en"/>
              <a:t>   	 linkedset.add("A");</a:t>
            </a:r>
            <a:endParaRPr/>
          </a:p>
          <a:p>
            <a:pPr indent="0" lvl="0" marL="0" rtl="0" algn="l">
              <a:spcBef>
                <a:spcPts val="1200"/>
              </a:spcBef>
              <a:spcAft>
                <a:spcPts val="0"/>
              </a:spcAft>
              <a:buClr>
                <a:schemeClr val="dk1"/>
              </a:buClr>
              <a:buSzPct val="61111"/>
              <a:buFont typeface="Arial"/>
              <a:buNone/>
            </a:pPr>
            <a:r>
              <a:rPr lang="en"/>
              <a:t>   	 linkedset.add("E");</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Getting size of LinkedHashSet</a:t>
            </a:r>
            <a:endParaRPr/>
          </a:p>
          <a:p>
            <a:pPr indent="0" lvl="0" marL="0" rtl="0" algn="l">
              <a:spcBef>
                <a:spcPts val="1200"/>
              </a:spcBef>
              <a:spcAft>
                <a:spcPts val="0"/>
              </a:spcAft>
              <a:buClr>
                <a:schemeClr val="dk1"/>
              </a:buClr>
              <a:buSzPct val="61111"/>
              <a:buFont typeface="Arial"/>
              <a:buNone/>
            </a:pPr>
            <a:r>
              <a:rPr lang="en"/>
              <a:t>   	 // using size() method</a:t>
            </a:r>
            <a:endParaRPr/>
          </a:p>
          <a:p>
            <a:pPr indent="0" lvl="0" marL="0" rtl="0" algn="l">
              <a:spcBef>
                <a:spcPts val="1200"/>
              </a:spcBef>
              <a:spcAft>
                <a:spcPts val="0"/>
              </a:spcAft>
              <a:buClr>
                <a:schemeClr val="dk1"/>
              </a:buClr>
              <a:buSzPct val="61111"/>
              <a:buFont typeface="Arial"/>
              <a:buNone/>
            </a:pPr>
            <a:r>
              <a:rPr lang="en"/>
              <a:t>   	 System.out.println("Size of LinkedHashSet = "</a:t>
            </a:r>
            <a:endParaRPr/>
          </a:p>
          <a:p>
            <a:pPr indent="0" lvl="0" marL="0" rtl="0" algn="l">
              <a:spcBef>
                <a:spcPts val="1200"/>
              </a:spcBef>
              <a:spcAft>
                <a:spcPts val="0"/>
              </a:spcAft>
              <a:buClr>
                <a:schemeClr val="dk1"/>
              </a:buClr>
              <a:buSzPct val="61111"/>
              <a:buFont typeface="Arial"/>
              <a:buNone/>
            </a:pPr>
            <a:r>
              <a:rPr lang="en"/>
              <a:t>   					 + linkedset.size());</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System.out.println("Original LinkedHashSet:"</a:t>
            </a:r>
            <a:endParaRPr/>
          </a:p>
          <a:p>
            <a:pPr indent="0" lvl="0" marL="0" rtl="0" algn="l">
              <a:spcBef>
                <a:spcPts val="1200"/>
              </a:spcBef>
              <a:spcAft>
                <a:spcPts val="0"/>
              </a:spcAft>
              <a:buClr>
                <a:schemeClr val="dk1"/>
              </a:buClr>
              <a:buSzPct val="61111"/>
              <a:buFont typeface="Arial"/>
              <a:buNone/>
            </a:pPr>
            <a:r>
              <a:rPr lang="en"/>
              <a:t>   					 + linkedset);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Removing existing entry from above Set</a:t>
            </a:r>
            <a:endParaRPr/>
          </a:p>
          <a:p>
            <a:pPr indent="0" lvl="0" marL="0" rtl="0" algn="l">
              <a:spcBef>
                <a:spcPts val="1200"/>
              </a:spcBef>
              <a:spcAft>
                <a:spcPts val="0"/>
              </a:spcAft>
              <a:buClr>
                <a:schemeClr val="dk1"/>
              </a:buClr>
              <a:buSzPct val="61111"/>
              <a:buFont typeface="Arial"/>
              <a:buNone/>
            </a:pPr>
            <a:r>
              <a:rPr lang="en"/>
              <a:t>   	 // using remove() method</a:t>
            </a:r>
            <a:endParaRPr/>
          </a:p>
          <a:p>
            <a:pPr indent="0" lvl="0" marL="0" rtl="0" algn="l">
              <a:spcBef>
                <a:spcPts val="1200"/>
              </a:spcBef>
              <a:spcAft>
                <a:spcPts val="0"/>
              </a:spcAft>
              <a:buClr>
                <a:schemeClr val="dk1"/>
              </a:buClr>
              <a:buSzPct val="61111"/>
              <a:buFont typeface="Arial"/>
              <a:buNone/>
            </a:pPr>
            <a:r>
              <a:rPr lang="en"/>
              <a:t>   	 System.out.println("Removing D from LinkedHashSet: "</a:t>
            </a:r>
            <a:endParaRPr/>
          </a:p>
          <a:p>
            <a:pPr indent="0" lvl="0" marL="0" rtl="0" algn="l">
              <a:spcBef>
                <a:spcPts val="1200"/>
              </a:spcBef>
              <a:spcAft>
                <a:spcPts val="0"/>
              </a:spcAft>
              <a:buClr>
                <a:schemeClr val="dk1"/>
              </a:buClr>
              <a:buSzPct val="61111"/>
              <a:buFont typeface="Arial"/>
              <a:buNone/>
            </a:pPr>
            <a:r>
              <a:rPr lang="en"/>
              <a:t>   					 + linkedset.remove("D"));</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Removing existing entry from above Set</a:t>
            </a:r>
            <a:endParaRPr/>
          </a:p>
          <a:p>
            <a:pPr indent="0" lvl="0" marL="0" rtl="0" algn="l">
              <a:spcBef>
                <a:spcPts val="1200"/>
              </a:spcBef>
              <a:spcAft>
                <a:spcPts val="0"/>
              </a:spcAft>
              <a:buClr>
                <a:schemeClr val="dk1"/>
              </a:buClr>
              <a:buSzPct val="61111"/>
              <a:buFont typeface="Arial"/>
              <a:buNone/>
            </a:pPr>
            <a:r>
              <a:rPr lang="en"/>
              <a:t>   	 // that does not exist in Set</a:t>
            </a:r>
            <a:endParaRPr/>
          </a:p>
          <a:p>
            <a:pPr indent="0" lvl="0" marL="0" rtl="0" algn="l">
              <a:spcBef>
                <a:spcPts val="1200"/>
              </a:spcBef>
              <a:spcAft>
                <a:spcPts val="0"/>
              </a:spcAft>
              <a:buClr>
                <a:schemeClr val="dk1"/>
              </a:buClr>
              <a:buSzPct val="61111"/>
              <a:buFont typeface="Arial"/>
              <a:buNone/>
            </a:pPr>
            <a:r>
              <a:rPr lang="en"/>
              <a:t>   	 System.out.println(</a:t>
            </a:r>
            <a:endParaRPr/>
          </a:p>
          <a:p>
            <a:pPr indent="0" lvl="0" marL="0" rtl="0" algn="l">
              <a:spcBef>
                <a:spcPts val="1200"/>
              </a:spcBef>
              <a:spcAft>
                <a:spcPts val="0"/>
              </a:spcAft>
              <a:buClr>
                <a:schemeClr val="dk1"/>
              </a:buClr>
              <a:buSzPct val="61111"/>
              <a:buFont typeface="Arial"/>
              <a:buNone/>
            </a:pPr>
            <a:r>
              <a:rPr lang="en"/>
              <a:t>   		 "Trying to Remove Z which is not "</a:t>
            </a:r>
            <a:endParaRPr/>
          </a:p>
          <a:p>
            <a:pPr indent="0" lvl="0" marL="0" rtl="0" algn="l">
              <a:spcBef>
                <a:spcPts val="1200"/>
              </a:spcBef>
              <a:spcAft>
                <a:spcPts val="0"/>
              </a:spcAft>
              <a:buClr>
                <a:schemeClr val="dk1"/>
              </a:buClr>
              <a:buSzPct val="61111"/>
              <a:buFont typeface="Arial"/>
              <a:buNone/>
            </a:pPr>
            <a:r>
              <a:rPr lang="en"/>
              <a:t>   		 + "present: " + linkedset.remove("Z"));</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Checking for element whether it is present inside</a:t>
            </a:r>
            <a:endParaRPr/>
          </a:p>
          <a:p>
            <a:pPr indent="0" lvl="0" marL="0" rtl="0" algn="l">
              <a:spcBef>
                <a:spcPts val="1200"/>
              </a:spcBef>
              <a:spcAft>
                <a:spcPts val="0"/>
              </a:spcAft>
              <a:buClr>
                <a:schemeClr val="dk1"/>
              </a:buClr>
              <a:buSzPct val="61111"/>
              <a:buFont typeface="Arial"/>
              <a:buNone/>
            </a:pPr>
            <a:r>
              <a:rPr lang="en"/>
              <a:t>   	 // Set or not using contains() method</a:t>
            </a:r>
            <a:endParaRPr/>
          </a:p>
          <a:p>
            <a:pPr indent="0" lvl="0" marL="0" rtl="0" algn="l">
              <a:spcBef>
                <a:spcPts val="1200"/>
              </a:spcBef>
              <a:spcAft>
                <a:spcPts val="0"/>
              </a:spcAft>
              <a:buClr>
                <a:schemeClr val="dk1"/>
              </a:buClr>
              <a:buSzPct val="61111"/>
              <a:buFont typeface="Arial"/>
              <a:buNone/>
            </a:pPr>
            <a:r>
              <a:rPr lang="en"/>
              <a:t>   	 System.out.println("Checking if A is present="</a:t>
            </a:r>
            <a:endParaRPr/>
          </a:p>
          <a:p>
            <a:pPr indent="0" lvl="0" marL="0" rtl="0" algn="l">
              <a:spcBef>
                <a:spcPts val="1200"/>
              </a:spcBef>
              <a:spcAft>
                <a:spcPts val="0"/>
              </a:spcAft>
              <a:buClr>
                <a:schemeClr val="dk1"/>
              </a:buClr>
              <a:buSzPct val="61111"/>
              <a:buFont typeface="Arial"/>
              <a:buNone/>
            </a:pPr>
            <a:r>
              <a:rPr lang="en"/>
              <a:t>   					 + linkedset.contains("A"));</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Noew lastly printing the updated LinkedHashMap</a:t>
            </a:r>
            <a:endParaRPr/>
          </a:p>
          <a:p>
            <a:pPr indent="0" lvl="0" marL="0" rtl="0" algn="l">
              <a:spcBef>
                <a:spcPts val="1200"/>
              </a:spcBef>
              <a:spcAft>
                <a:spcPts val="0"/>
              </a:spcAft>
              <a:buClr>
                <a:schemeClr val="dk1"/>
              </a:buClr>
              <a:buSzPct val="61111"/>
              <a:buFont typeface="Arial"/>
              <a:buNone/>
            </a:pPr>
            <a:r>
              <a:rPr lang="en"/>
              <a:t>   	 System.out.println("Updated LinkedHashSet: "</a:t>
            </a:r>
            <a:endParaRPr/>
          </a:p>
          <a:p>
            <a:pPr indent="0" lvl="0" marL="0" rtl="0" algn="l">
              <a:spcBef>
                <a:spcPts val="1200"/>
              </a:spcBef>
              <a:spcAft>
                <a:spcPts val="0"/>
              </a:spcAft>
              <a:buClr>
                <a:schemeClr val="dk1"/>
              </a:buClr>
              <a:buSzPct val="61111"/>
              <a:buFont typeface="Arial"/>
              <a:buNone/>
            </a:pPr>
            <a:r>
              <a:rPr lang="en"/>
              <a:t>   					 + linkedset);</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1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2400"/>
              </a:spcBef>
              <a:spcAft>
                <a:spcPts val="0"/>
              </a:spcAft>
              <a:buClr>
                <a:schemeClr val="dk1"/>
              </a:buClr>
              <a:buSzPct val="47826"/>
              <a:buFont typeface="Arial"/>
              <a:buNone/>
            </a:pPr>
            <a:r>
              <a:rPr b="1" lang="en" sz="2300"/>
              <a:t>TreeSet</a:t>
            </a:r>
            <a:endParaRPr b="1" sz="2300"/>
          </a:p>
          <a:p>
            <a:pPr indent="0" lvl="0" marL="0" rtl="0" algn="l">
              <a:spcBef>
                <a:spcPts val="600"/>
              </a:spcBef>
              <a:spcAft>
                <a:spcPts val="0"/>
              </a:spcAft>
              <a:buNone/>
            </a:pPr>
            <a:r>
              <a:t/>
            </a:r>
            <a:endParaRPr/>
          </a:p>
        </p:txBody>
      </p:sp>
      <p:sp>
        <p:nvSpPr>
          <p:cNvPr id="720" name="Google Shape;720;p1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solidFill>
                  <a:schemeClr val="dk1"/>
                </a:solidFill>
              </a:rPr>
              <a:t>TreeSet is basically an implementation of a self-balancing binary search tree like a</a:t>
            </a:r>
            <a:r>
              <a:rPr lang="en" sz="1700">
                <a:solidFill>
                  <a:schemeClr val="dk1"/>
                </a:solidFill>
                <a:uFill>
                  <a:noFill/>
                </a:uFill>
                <a:hlinkClick r:id="rId3">
                  <a:extLst>
                    <a:ext uri="{A12FA001-AC4F-418D-AE19-62706E023703}">
                      <ahyp:hlinkClr val="tx"/>
                    </a:ext>
                  </a:extLst>
                </a:hlinkClick>
              </a:rPr>
              <a:t> </a:t>
            </a:r>
            <a:r>
              <a:rPr lang="en" sz="1700" u="sng">
                <a:solidFill>
                  <a:schemeClr val="dk1"/>
                </a:solidFill>
                <a:hlinkClick r:id="rId4">
                  <a:extLst>
                    <a:ext uri="{A12FA001-AC4F-418D-AE19-62706E023703}">
                      <ahyp:hlinkClr val="tx"/>
                    </a:ext>
                  </a:extLst>
                </a:hlinkClick>
              </a:rPr>
              <a:t>Red-Black Tree</a:t>
            </a:r>
            <a:r>
              <a:rPr lang="en" sz="1700">
                <a:solidFill>
                  <a:schemeClr val="dk1"/>
                </a:solidFill>
              </a:rPr>
              <a:t>. Therefore operations like add, remove, and search takes O(log(N)) time. The reason is that in a self-balancing tree, it is made sure that the height of the tree is always O(log(N)) for all the operations. Therefore, this is considered as one of the most efficient data structures in order to store the huge sorted data and perform operations on it. However, operations like printing N elements in the sorted order take O(N) time.</a:t>
            </a:r>
            <a:endParaRPr sz="2400">
              <a:solidFill>
                <a:schemeClr val="dk1"/>
              </a:solidFill>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128"/>
          <p:cNvSpPr txBox="1"/>
          <p:nvPr>
            <p:ph idx="1" type="body"/>
          </p:nvPr>
        </p:nvSpPr>
        <p:spPr>
          <a:xfrm>
            <a:off x="227050" y="1999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ct val="61111"/>
              <a:buFont typeface="Arial"/>
              <a:buNone/>
            </a:pPr>
            <a:r>
              <a:rPr lang="en"/>
              <a:t>// Java code to Illustrate Addition of Elements to TreeSet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Importing utility classes</a:t>
            </a:r>
            <a:endParaRPr/>
          </a:p>
          <a:p>
            <a:pPr indent="0" lvl="0" marL="0" rtl="0" algn="l">
              <a:spcBef>
                <a:spcPts val="1200"/>
              </a:spcBef>
              <a:spcAft>
                <a:spcPts val="0"/>
              </a:spcAft>
              <a:buClr>
                <a:schemeClr val="dk1"/>
              </a:buClr>
              <a:buSzPct val="61111"/>
              <a:buFont typeface="Arial"/>
              <a:buNone/>
            </a:pPr>
            <a:r>
              <a:rPr lang="en"/>
              <a:t>import java.util.*;</a:t>
            </a:r>
            <a:endParaRPr/>
          </a:p>
          <a:p>
            <a:pPr indent="0" lvl="0" marL="0" rtl="0" algn="l">
              <a:spcBef>
                <a:spcPts val="1200"/>
              </a:spcBef>
              <a:spcAft>
                <a:spcPts val="0"/>
              </a:spcAft>
              <a:buClr>
                <a:schemeClr val="dk1"/>
              </a:buClr>
              <a:buSzPct val="61111"/>
              <a:buFont typeface="Arial"/>
              <a:buNone/>
            </a:pPr>
            <a:r>
              <a:rPr lang="en"/>
              <a:t>// Main class</a:t>
            </a:r>
            <a:endParaRPr/>
          </a:p>
          <a:p>
            <a:pPr indent="0" lvl="0" marL="0" rtl="0" algn="l">
              <a:spcBef>
                <a:spcPts val="1200"/>
              </a:spcBef>
              <a:spcAft>
                <a:spcPts val="0"/>
              </a:spcAft>
              <a:buClr>
                <a:schemeClr val="dk1"/>
              </a:buClr>
              <a:buSzPct val="61111"/>
              <a:buFont typeface="Arial"/>
              <a:buNone/>
            </a:pPr>
            <a:r>
              <a:rPr lang="en"/>
              <a:t>class  {</a:t>
            </a:r>
            <a:endParaRPr/>
          </a:p>
          <a:p>
            <a:pPr indent="0" lvl="0" marL="0" rtl="0" algn="l">
              <a:spcBef>
                <a:spcPts val="1200"/>
              </a:spcBef>
              <a:spcAft>
                <a:spcPts val="0"/>
              </a:spcAft>
              <a:buClr>
                <a:schemeClr val="dk1"/>
              </a:buClr>
              <a:buSzPct val="61111"/>
              <a:buFont typeface="Arial"/>
              <a:buNone/>
            </a:pPr>
            <a:r>
              <a:rPr lang="en"/>
              <a:t>    // Main driver method</a:t>
            </a:r>
            <a:endParaRPr/>
          </a:p>
          <a:p>
            <a:pPr indent="0" lvl="0" marL="0" rtl="0" algn="l">
              <a:spcBef>
                <a:spcPts val="1200"/>
              </a:spcBef>
              <a:spcAft>
                <a:spcPts val="0"/>
              </a:spcAft>
              <a:buClr>
                <a:schemeClr val="dk1"/>
              </a:buClr>
              <a:buSzPct val="61111"/>
              <a:buFont typeface="Arial"/>
              <a:buNone/>
            </a:pPr>
            <a:r>
              <a:rPr lang="en"/>
              <a:t>    public static void main(String[] args)</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 Creating a Set interface with</a:t>
            </a:r>
            <a:endParaRPr/>
          </a:p>
          <a:p>
            <a:pPr indent="0" lvl="0" marL="0" rtl="0" algn="l">
              <a:spcBef>
                <a:spcPts val="1200"/>
              </a:spcBef>
              <a:spcAft>
                <a:spcPts val="0"/>
              </a:spcAft>
              <a:buClr>
                <a:schemeClr val="dk1"/>
              </a:buClr>
              <a:buSzPct val="61111"/>
              <a:buFont typeface="Arial"/>
              <a:buNone/>
            </a:pPr>
            <a:r>
              <a:rPr lang="en"/>
              <a:t>   	 // reference to TreeSet class</a:t>
            </a:r>
            <a:endParaRPr/>
          </a:p>
          <a:p>
            <a:pPr indent="0" lvl="0" marL="0" rtl="0" algn="l">
              <a:spcBef>
                <a:spcPts val="1200"/>
              </a:spcBef>
              <a:spcAft>
                <a:spcPts val="0"/>
              </a:spcAft>
              <a:buClr>
                <a:schemeClr val="dk1"/>
              </a:buClr>
              <a:buSzPct val="61111"/>
              <a:buFont typeface="Arial"/>
              <a:buNone/>
            </a:pPr>
            <a:r>
              <a:rPr lang="en"/>
              <a:t>   	 // Declaring object of string type</a:t>
            </a:r>
            <a:endParaRPr/>
          </a:p>
          <a:p>
            <a:pPr indent="0" lvl="0" marL="0" rtl="0" algn="l">
              <a:spcBef>
                <a:spcPts val="1200"/>
              </a:spcBef>
              <a:spcAft>
                <a:spcPts val="0"/>
              </a:spcAft>
              <a:buClr>
                <a:schemeClr val="dk1"/>
              </a:buClr>
              <a:buSzPct val="61111"/>
              <a:buFont typeface="Arial"/>
              <a:buNone/>
            </a:pPr>
            <a:r>
              <a:rPr lang="en"/>
              <a:t>   	 Set&lt;String&gt; ts = new TreeSet&lt;&gt;();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Elements are added using add() method</a:t>
            </a:r>
            <a:endParaRPr/>
          </a:p>
          <a:p>
            <a:pPr indent="0" lvl="0" marL="0" rtl="0" algn="l">
              <a:spcBef>
                <a:spcPts val="1200"/>
              </a:spcBef>
              <a:spcAft>
                <a:spcPts val="0"/>
              </a:spcAft>
              <a:buClr>
                <a:schemeClr val="dk1"/>
              </a:buClr>
              <a:buSzPct val="61111"/>
              <a:buFont typeface="Arial"/>
              <a:buNone/>
            </a:pPr>
            <a:r>
              <a:rPr lang="en"/>
              <a:t>   	 ts.add("This");</a:t>
            </a:r>
            <a:endParaRPr/>
          </a:p>
          <a:p>
            <a:pPr indent="0" lvl="0" marL="0" rtl="0" algn="l">
              <a:spcBef>
                <a:spcPts val="1200"/>
              </a:spcBef>
              <a:spcAft>
                <a:spcPts val="0"/>
              </a:spcAft>
              <a:buClr>
                <a:schemeClr val="dk1"/>
              </a:buClr>
              <a:buSzPct val="61111"/>
              <a:buFont typeface="Arial"/>
              <a:buNone/>
            </a:pPr>
            <a:r>
              <a:rPr lang="en"/>
              <a:t>   	 ts.add("is");</a:t>
            </a:r>
            <a:endParaRPr/>
          </a:p>
          <a:p>
            <a:pPr indent="0" lvl="0" marL="0" rtl="0" algn="l">
              <a:spcBef>
                <a:spcPts val="1200"/>
              </a:spcBef>
              <a:spcAft>
                <a:spcPts val="0"/>
              </a:spcAft>
              <a:buNone/>
            </a:pPr>
            <a:r>
              <a:rPr lang="en"/>
              <a:t>   	 ts.add("Getting");</a:t>
            </a:r>
            <a:endParaRPr/>
          </a:p>
          <a:p>
            <a:pPr indent="0" lvl="0" marL="0" rtl="0" algn="l">
              <a:spcBef>
                <a:spcPts val="1200"/>
              </a:spcBef>
              <a:spcAft>
                <a:spcPts val="0"/>
              </a:spcAft>
              <a:buClr>
                <a:schemeClr val="dk1"/>
              </a:buClr>
              <a:buSzPct val="61111"/>
              <a:buFont typeface="Arial"/>
              <a:buNone/>
            </a:pPr>
            <a:r>
              <a:rPr lang="en"/>
              <a:t>	</a:t>
            </a:r>
            <a:r>
              <a:rPr lang="en"/>
              <a:t>ts.add("Better");</a:t>
            </a:r>
            <a:endParaRPr/>
          </a:p>
          <a:p>
            <a:pPr indent="0" lvl="0" marL="0" rtl="0" algn="l">
              <a:spcBef>
                <a:spcPts val="1200"/>
              </a:spcBef>
              <a:spcAft>
                <a:spcPts val="0"/>
              </a:spcAft>
              <a:buClr>
                <a:schemeClr val="dk1"/>
              </a:buClr>
              <a:buSzPct val="61111"/>
              <a:buFont typeface="Arial"/>
              <a:buNone/>
            </a:pPr>
            <a:r>
              <a:rPr lang="en"/>
              <a:t>   	 // Print all elements inside object</a:t>
            </a:r>
            <a:endParaRPr/>
          </a:p>
          <a:p>
            <a:pPr indent="0" lvl="0" marL="0" rtl="0" algn="l">
              <a:spcBef>
                <a:spcPts val="1200"/>
              </a:spcBef>
              <a:spcAft>
                <a:spcPts val="0"/>
              </a:spcAft>
              <a:buClr>
                <a:schemeClr val="dk1"/>
              </a:buClr>
              <a:buSzPct val="61111"/>
              <a:buFont typeface="Arial"/>
              <a:buNone/>
            </a:pPr>
            <a:r>
              <a:rPr lang="en"/>
              <a:t>   	 System.out.println(ts);</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1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31" name="Google Shape;731;p129"/>
          <p:cNvSpPr txBox="1"/>
          <p:nvPr>
            <p:ph idx="1" type="body"/>
          </p:nvPr>
        </p:nvSpPr>
        <p:spPr>
          <a:xfrm>
            <a:off x="311700" y="1152475"/>
            <a:ext cx="8520600" cy="34164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chemeClr val="dk1"/>
                </a:solidFill>
              </a:rPr>
              <a:t>Accessing the Elements</a:t>
            </a:r>
            <a:endParaRPr>
              <a:solidFill>
                <a:schemeClr val="dk1"/>
              </a:solidFill>
            </a:endParaRPr>
          </a:p>
          <a:p>
            <a:pPr indent="0" lvl="0" marL="0" rtl="0" algn="l">
              <a:spcBef>
                <a:spcPts val="1200"/>
              </a:spcBef>
              <a:spcAft>
                <a:spcPts val="0"/>
              </a:spcAft>
              <a:buNone/>
            </a:pPr>
            <a:r>
              <a:rPr lang="en">
                <a:solidFill>
                  <a:schemeClr val="dk1"/>
                </a:solidFill>
              </a:rPr>
              <a:t>After adding the elements, if we wish to access the elements, we can use inbuilt methods like</a:t>
            </a:r>
            <a:r>
              <a:rPr lang="en">
                <a:solidFill>
                  <a:schemeClr val="dk1"/>
                </a:solidFill>
                <a:highlight>
                  <a:schemeClr val="lt1"/>
                </a:highlight>
                <a:uFill>
                  <a:noFill/>
                </a:uFill>
                <a:hlinkClick r:id="rId3">
                  <a:extLst>
                    <a:ext uri="{A12FA001-AC4F-418D-AE19-62706E023703}">
                      <ahyp:hlinkClr val="tx"/>
                    </a:ext>
                  </a:extLst>
                </a:hlinkClick>
              </a:rPr>
              <a:t> </a:t>
            </a:r>
            <a:r>
              <a:rPr lang="en" u="sng">
                <a:solidFill>
                  <a:schemeClr val="dk1"/>
                </a:solidFill>
                <a:highlight>
                  <a:schemeClr val="lt1"/>
                </a:highlight>
                <a:hlinkClick r:id="rId4">
                  <a:extLst>
                    <a:ext uri="{A12FA001-AC4F-418D-AE19-62706E023703}">
                      <ahyp:hlinkClr val="tx"/>
                    </a:ext>
                  </a:extLst>
                </a:hlinkClick>
              </a:rPr>
              <a:t>contains()</a:t>
            </a:r>
            <a:r>
              <a:rPr lang="en">
                <a:solidFill>
                  <a:schemeClr val="dk1"/>
                </a:solidFill>
                <a:highlight>
                  <a:schemeClr val="lt1"/>
                </a:highlight>
              </a:rPr>
              <a:t>,</a:t>
            </a:r>
            <a:r>
              <a:rPr lang="en">
                <a:solidFill>
                  <a:schemeClr val="dk1"/>
                </a:solidFill>
                <a:highlight>
                  <a:schemeClr val="lt1"/>
                </a:highlight>
                <a:uFill>
                  <a:noFill/>
                </a:uFill>
                <a:hlinkClick r:id="rId5">
                  <a:extLst>
                    <a:ext uri="{A12FA001-AC4F-418D-AE19-62706E023703}">
                      <ahyp:hlinkClr val="tx"/>
                    </a:ext>
                  </a:extLst>
                </a:hlinkClick>
              </a:rPr>
              <a:t> </a:t>
            </a:r>
            <a:r>
              <a:rPr lang="en" u="sng">
                <a:solidFill>
                  <a:schemeClr val="dk1"/>
                </a:solidFill>
                <a:highlight>
                  <a:schemeClr val="lt1"/>
                </a:highlight>
                <a:hlinkClick r:id="rId6">
                  <a:extLst>
                    <a:ext uri="{A12FA001-AC4F-418D-AE19-62706E023703}">
                      <ahyp:hlinkClr val="tx"/>
                    </a:ext>
                  </a:extLst>
                </a:hlinkClick>
              </a:rPr>
              <a:t>first()</a:t>
            </a:r>
            <a:r>
              <a:rPr lang="en">
                <a:solidFill>
                  <a:schemeClr val="dk1"/>
                </a:solidFill>
                <a:highlight>
                  <a:schemeClr val="lt1"/>
                </a:highlight>
              </a:rPr>
              <a:t>,</a:t>
            </a:r>
            <a:r>
              <a:rPr lang="en">
                <a:solidFill>
                  <a:schemeClr val="dk1"/>
                </a:solidFill>
                <a:highlight>
                  <a:schemeClr val="lt1"/>
                </a:highlight>
                <a:uFill>
                  <a:noFill/>
                </a:uFill>
                <a:hlinkClick r:id="rId7">
                  <a:extLst>
                    <a:ext uri="{A12FA001-AC4F-418D-AE19-62706E023703}">
                      <ahyp:hlinkClr val="tx"/>
                    </a:ext>
                  </a:extLst>
                </a:hlinkClick>
              </a:rPr>
              <a:t> </a:t>
            </a:r>
            <a:r>
              <a:rPr lang="en" u="sng">
                <a:solidFill>
                  <a:schemeClr val="dk1"/>
                </a:solidFill>
                <a:highlight>
                  <a:schemeClr val="lt1"/>
                </a:highlight>
                <a:hlinkClick r:id="rId8">
                  <a:extLst>
                    <a:ext uri="{A12FA001-AC4F-418D-AE19-62706E023703}">
                      <ahyp:hlinkClr val="tx"/>
                    </a:ext>
                  </a:extLst>
                </a:hlinkClick>
              </a:rPr>
              <a:t>last()</a:t>
            </a:r>
            <a:r>
              <a:rPr lang="en">
                <a:solidFill>
                  <a:schemeClr val="dk1"/>
                </a:solidFill>
                <a:highlight>
                  <a:schemeClr val="lt1"/>
                </a:highlight>
              </a:rPr>
              <a:t>, et</a:t>
            </a:r>
            <a:r>
              <a:rPr lang="en">
                <a:solidFill>
                  <a:schemeClr val="dk1"/>
                </a:solidFill>
              </a:rPr>
              <a:t>c.</a:t>
            </a:r>
            <a:endParaRPr>
              <a:solidFill>
                <a:schemeClr val="dk1"/>
              </a:solidFill>
            </a:endParaRPr>
          </a:p>
          <a:p>
            <a:pPr indent="0" lvl="0" marL="0" rtl="0" algn="l">
              <a:spcBef>
                <a:spcPts val="1200"/>
              </a:spcBef>
              <a:spcAft>
                <a:spcPts val="0"/>
              </a:spcAft>
              <a:buNone/>
            </a:pPr>
            <a:r>
              <a:rPr lang="en">
                <a:solidFill>
                  <a:schemeClr val="dk1"/>
                </a:solidFill>
              </a:rPr>
              <a:t>Removing the Values</a:t>
            </a:r>
            <a:endParaRPr>
              <a:solidFill>
                <a:schemeClr val="dk1"/>
              </a:solidFill>
            </a:endParaRPr>
          </a:p>
          <a:p>
            <a:pPr indent="0" lvl="0" marL="0" rtl="0" algn="l">
              <a:spcBef>
                <a:spcPts val="1200"/>
              </a:spcBef>
              <a:spcAft>
                <a:spcPts val="0"/>
              </a:spcAft>
              <a:buNone/>
            </a:pPr>
            <a:r>
              <a:rPr lang="en" sz="1600">
                <a:solidFill>
                  <a:schemeClr val="dk1"/>
                </a:solidFill>
              </a:rPr>
              <a:t>The values can be removed from the TreeSet using the</a:t>
            </a:r>
            <a:r>
              <a:rPr lang="en" sz="1600">
                <a:solidFill>
                  <a:schemeClr val="dk1"/>
                </a:solidFill>
                <a:uFill>
                  <a:noFill/>
                </a:uFill>
                <a:hlinkClick r:id="rId9">
                  <a:extLst>
                    <a:ext uri="{A12FA001-AC4F-418D-AE19-62706E023703}">
                      <ahyp:hlinkClr val="tx"/>
                    </a:ext>
                  </a:extLst>
                </a:hlinkClick>
              </a:rPr>
              <a:t> </a:t>
            </a:r>
            <a:r>
              <a:rPr lang="en" sz="1600" u="sng">
                <a:solidFill>
                  <a:schemeClr val="dk1"/>
                </a:solidFill>
                <a:hlinkClick r:id="rId10">
                  <a:extLst>
                    <a:ext uri="{A12FA001-AC4F-418D-AE19-62706E023703}">
                      <ahyp:hlinkClr val="tx"/>
                    </a:ext>
                  </a:extLst>
                </a:hlinkClick>
              </a:rPr>
              <a:t>remove()</a:t>
            </a:r>
            <a:r>
              <a:rPr lang="en" sz="1600">
                <a:solidFill>
                  <a:schemeClr val="dk1"/>
                </a:solidFill>
              </a:rPr>
              <a:t> method. There are various other methods that are used to remove the first value or the last value.</a:t>
            </a:r>
            <a:endParaRPr sz="1600">
              <a:solidFill>
                <a:schemeClr val="dk1"/>
              </a:solidFill>
            </a:endParaRPr>
          </a:p>
          <a:p>
            <a:pPr indent="0" lvl="0" marL="0" rtl="0" algn="l">
              <a:spcBef>
                <a:spcPts val="1200"/>
              </a:spcBef>
              <a:spcAft>
                <a:spcPts val="0"/>
              </a:spcAft>
              <a:buClr>
                <a:schemeClr val="dk1"/>
              </a:buClr>
              <a:buSzPts val="1100"/>
              <a:buFont typeface="Arial"/>
              <a:buNone/>
            </a:pPr>
            <a:r>
              <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1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37" name="Google Shape;737;p1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spcBef>
                <a:spcPts val="1200"/>
              </a:spcBef>
              <a:spcAft>
                <a:spcPts val="0"/>
              </a:spcAft>
              <a:buClr>
                <a:schemeClr val="dk1"/>
              </a:buClr>
              <a:buSzPts val="1700"/>
              <a:buAutoNum type="arabicPeriod"/>
            </a:pPr>
            <a:r>
              <a:rPr lang="en" sz="1700">
                <a:solidFill>
                  <a:schemeClr val="dk1"/>
                </a:solidFill>
              </a:rPr>
              <a:t>TreeSet implements the</a:t>
            </a:r>
            <a:r>
              <a:rPr lang="en" sz="1700">
                <a:solidFill>
                  <a:schemeClr val="dk1"/>
                </a:solidFill>
                <a:uFill>
                  <a:noFill/>
                </a:uFill>
                <a:hlinkClick r:id="rId3">
                  <a:extLst>
                    <a:ext uri="{A12FA001-AC4F-418D-AE19-62706E023703}">
                      <ahyp:hlinkClr val="tx"/>
                    </a:ext>
                  </a:extLst>
                </a:hlinkClick>
              </a:rPr>
              <a:t> </a:t>
            </a:r>
            <a:r>
              <a:rPr lang="en" sz="1700" u="sng">
                <a:solidFill>
                  <a:schemeClr val="dk1"/>
                </a:solidFill>
                <a:hlinkClick r:id="rId4">
                  <a:extLst>
                    <a:ext uri="{A12FA001-AC4F-418D-AE19-62706E023703}">
                      <ahyp:hlinkClr val="tx"/>
                    </a:ext>
                  </a:extLst>
                </a:hlinkClick>
              </a:rPr>
              <a:t>SortedSet</a:t>
            </a:r>
            <a:r>
              <a:rPr lang="en" sz="1700">
                <a:solidFill>
                  <a:schemeClr val="dk1"/>
                </a:solidFill>
              </a:rPr>
              <a:t> interface. So, duplicate values are not allowed.</a:t>
            </a:r>
            <a:endParaRPr sz="1700">
              <a:solidFill>
                <a:schemeClr val="dk1"/>
              </a:solidFill>
            </a:endParaRPr>
          </a:p>
          <a:p>
            <a:pPr indent="-336550" lvl="0" marL="457200" rtl="0" algn="l">
              <a:spcBef>
                <a:spcPts val="0"/>
              </a:spcBef>
              <a:spcAft>
                <a:spcPts val="0"/>
              </a:spcAft>
              <a:buClr>
                <a:schemeClr val="dk1"/>
              </a:buClr>
              <a:buSzPts val="1700"/>
              <a:buAutoNum type="arabicPeriod"/>
            </a:pPr>
            <a:r>
              <a:rPr lang="en" sz="1700">
                <a:solidFill>
                  <a:schemeClr val="dk1"/>
                </a:solidFill>
              </a:rPr>
              <a:t>Objects in a TreeSet are stored in a sorted and ascending order.</a:t>
            </a:r>
            <a:endParaRPr sz="1700">
              <a:solidFill>
                <a:schemeClr val="dk1"/>
              </a:solidFill>
            </a:endParaRPr>
          </a:p>
          <a:p>
            <a:pPr indent="-336550" lvl="0" marL="457200" rtl="0" algn="l">
              <a:spcBef>
                <a:spcPts val="0"/>
              </a:spcBef>
              <a:spcAft>
                <a:spcPts val="0"/>
              </a:spcAft>
              <a:buClr>
                <a:schemeClr val="dk1"/>
              </a:buClr>
              <a:buSzPts val="1700"/>
              <a:buAutoNum type="arabicPeriod"/>
            </a:pPr>
            <a:r>
              <a:rPr lang="en" sz="1700">
                <a:solidFill>
                  <a:schemeClr val="dk1"/>
                </a:solidFill>
              </a:rPr>
              <a:t>TreeSet does not preserve the insertion order of elements but elements are sorted by keys.</a:t>
            </a:r>
            <a:endParaRPr sz="1700">
              <a:solidFill>
                <a:schemeClr val="dk1"/>
              </a:solidFill>
            </a:endParaRPr>
          </a:p>
          <a:p>
            <a:pPr indent="-336550" lvl="0" marL="457200" rtl="0" algn="l">
              <a:spcBef>
                <a:spcPts val="0"/>
              </a:spcBef>
              <a:spcAft>
                <a:spcPts val="0"/>
              </a:spcAft>
              <a:buClr>
                <a:schemeClr val="dk1"/>
              </a:buClr>
              <a:buSzPts val="1700"/>
              <a:buAutoNum type="arabicPeriod"/>
            </a:pPr>
            <a:r>
              <a:rPr lang="en" sz="1700">
                <a:solidFill>
                  <a:schemeClr val="dk1"/>
                </a:solidFill>
              </a:rPr>
              <a:t>If we are depending on the default natural sorting order, the objects that are being inserted into the tree should be homogeneous and comparable. TreeSet does not allow the insertion of heterogeneous objects. It will throw a</a:t>
            </a:r>
            <a:r>
              <a:rPr lang="en" sz="1700">
                <a:solidFill>
                  <a:schemeClr val="dk1"/>
                </a:solidFill>
                <a:uFill>
                  <a:noFill/>
                </a:uFill>
                <a:hlinkClick r:id="rId5">
                  <a:extLst>
                    <a:ext uri="{A12FA001-AC4F-418D-AE19-62706E023703}">
                      <ahyp:hlinkClr val="tx"/>
                    </a:ext>
                  </a:extLst>
                </a:hlinkClick>
              </a:rPr>
              <a:t> </a:t>
            </a:r>
            <a:r>
              <a:rPr lang="en" sz="1700" u="sng">
                <a:solidFill>
                  <a:schemeClr val="dk1"/>
                </a:solidFill>
                <a:hlinkClick r:id="rId6">
                  <a:extLst>
                    <a:ext uri="{A12FA001-AC4F-418D-AE19-62706E023703}">
                      <ahyp:hlinkClr val="tx"/>
                    </a:ext>
                  </a:extLst>
                </a:hlinkClick>
              </a:rPr>
              <a:t>classCastException</a:t>
            </a:r>
            <a:r>
              <a:rPr lang="en" sz="1700">
                <a:solidFill>
                  <a:schemeClr val="dk1"/>
                </a:solidFill>
              </a:rPr>
              <a:t> at Runtime if we try to add heterogeneous objects.</a:t>
            </a:r>
            <a:endParaRPr sz="17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1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43" name="Google Shape;743;p1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44" name="Google Shape;744;p131"/>
          <p:cNvPicPr preferRelativeResize="0"/>
          <p:nvPr/>
        </p:nvPicPr>
        <p:blipFill>
          <a:blip r:embed="rId3">
            <a:alphaModFix/>
          </a:blip>
          <a:stretch>
            <a:fillRect/>
          </a:stretch>
        </p:blipFill>
        <p:spPr>
          <a:xfrm>
            <a:off x="252413" y="647700"/>
            <a:ext cx="8639175" cy="3848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400"/>
              </a:spcAft>
              <a:buClr>
                <a:schemeClr val="dk1"/>
              </a:buClr>
              <a:buSzPct val="64705"/>
              <a:buFont typeface="Arial"/>
              <a:buNone/>
            </a:pPr>
            <a:r>
              <a:rPr b="1" lang="en" sz="1700"/>
              <a:t>How to Create and Initialize Array in Java?</a:t>
            </a:r>
            <a:endParaRPr/>
          </a:p>
        </p:txBody>
      </p:sp>
      <p:sp>
        <p:nvSpPr>
          <p:cNvPr id="116" name="Google Shape;11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1800"/>
              </a:spcBef>
              <a:spcAft>
                <a:spcPts val="0"/>
              </a:spcAft>
              <a:buClr>
                <a:schemeClr val="dk1"/>
              </a:buClr>
              <a:buSzPct val="64705"/>
              <a:buFont typeface="Arial"/>
              <a:buNone/>
            </a:pPr>
            <a:r>
              <a:t/>
            </a:r>
            <a:endParaRPr b="1" sz="1700">
              <a:solidFill>
                <a:schemeClr val="dk1"/>
              </a:solidFill>
            </a:endParaRPr>
          </a:p>
          <a:p>
            <a:pPr indent="0" lvl="0" marL="0" rtl="0" algn="l">
              <a:spcBef>
                <a:spcPts val="1200"/>
              </a:spcBef>
              <a:spcAft>
                <a:spcPts val="0"/>
              </a:spcAft>
              <a:buClr>
                <a:schemeClr val="dk1"/>
              </a:buClr>
              <a:buSzPct val="72938"/>
              <a:buFont typeface="Arial"/>
              <a:buNone/>
            </a:pPr>
            <a:r>
              <a:rPr lang="en" sz="1508">
                <a:solidFill>
                  <a:schemeClr val="dk1"/>
                </a:solidFill>
              </a:rPr>
              <a:t>In every program, to use an array, we need to create it before it is used. We require two things to create an array in Java - data type and length.</a:t>
            </a:r>
            <a:endParaRPr sz="1508">
              <a:solidFill>
                <a:schemeClr val="dk1"/>
              </a:solidFill>
            </a:endParaRPr>
          </a:p>
          <a:p>
            <a:pPr indent="0" lvl="0" marL="0" rtl="0" algn="l">
              <a:spcBef>
                <a:spcPts val="1200"/>
              </a:spcBef>
              <a:spcAft>
                <a:spcPts val="0"/>
              </a:spcAft>
              <a:buClr>
                <a:schemeClr val="dk1"/>
              </a:buClr>
              <a:buSzPct val="72938"/>
              <a:buFont typeface="Arial"/>
              <a:buNone/>
            </a:pPr>
            <a:r>
              <a:rPr lang="en" sz="1508">
                <a:solidFill>
                  <a:schemeClr val="dk1"/>
                </a:solidFill>
              </a:rPr>
              <a:t>As we know, an array is a homogenous container that can only store the same type of data. Hence, it's required to specify the data type while creating it. Moreover, we also need to put the number of elements the array will store.</a:t>
            </a:r>
            <a:endParaRPr sz="1508">
              <a:solidFill>
                <a:schemeClr val="dk1"/>
              </a:solidFill>
            </a:endParaRPr>
          </a:p>
          <a:p>
            <a:pPr indent="0" lvl="0" marL="0" rtl="0" algn="l">
              <a:spcBef>
                <a:spcPts val="1200"/>
              </a:spcBef>
              <a:spcAft>
                <a:spcPts val="0"/>
              </a:spcAft>
              <a:buClr>
                <a:schemeClr val="dk1"/>
              </a:buClr>
              <a:buSzPct val="72938"/>
              <a:buFont typeface="Arial"/>
              <a:buNone/>
            </a:pPr>
            <a:r>
              <a:rPr b="1" lang="en" sz="1508">
                <a:solidFill>
                  <a:schemeClr val="dk1"/>
                </a:solidFill>
              </a:rPr>
              <a:t>Syntax:</a:t>
            </a:r>
            <a:endParaRPr b="1" sz="1508">
              <a:solidFill>
                <a:schemeClr val="dk1"/>
              </a:solidFill>
            </a:endParaRPr>
          </a:p>
          <a:p>
            <a:pPr indent="0" lvl="0" marL="0" rtl="0" algn="l">
              <a:spcBef>
                <a:spcPts val="1200"/>
              </a:spcBef>
              <a:spcAft>
                <a:spcPts val="0"/>
              </a:spcAft>
              <a:buClr>
                <a:schemeClr val="dk1"/>
              </a:buClr>
              <a:buSzPct val="72938"/>
              <a:buFont typeface="Arial"/>
              <a:buNone/>
            </a:pPr>
            <a:r>
              <a:rPr lang="en" sz="1508">
                <a:solidFill>
                  <a:schemeClr val="dk1"/>
                </a:solidFill>
              </a:rPr>
              <a:t>Unlike other programming languages, while declaring an array in java, we can put [] both before and after the variable name.</a:t>
            </a:r>
            <a:endParaRPr sz="1508">
              <a:solidFill>
                <a:schemeClr val="dk1"/>
              </a:solidFill>
            </a:endParaRPr>
          </a:p>
          <a:p>
            <a:pPr indent="0" lvl="0" marL="0" rtl="0" algn="l">
              <a:spcBef>
                <a:spcPts val="1200"/>
              </a:spcBef>
              <a:spcAft>
                <a:spcPts val="0"/>
              </a:spcAft>
              <a:buClr>
                <a:schemeClr val="dk1"/>
              </a:buClr>
              <a:buSzPct val="72938"/>
              <a:buFont typeface="Arial"/>
              <a:buNone/>
            </a:pPr>
            <a:r>
              <a:rPr lang="en" sz="1508">
                <a:solidFill>
                  <a:schemeClr val="dk1"/>
                </a:solidFill>
              </a:rPr>
              <a:t>The </a:t>
            </a:r>
            <a:r>
              <a:rPr b="1" lang="en" sz="1508">
                <a:solidFill>
                  <a:schemeClr val="dk1"/>
                </a:solidFill>
              </a:rPr>
              <a:t>new</a:t>
            </a:r>
            <a:r>
              <a:rPr lang="en" sz="1508">
                <a:solidFill>
                  <a:schemeClr val="dk1"/>
                </a:solidFill>
              </a:rPr>
              <a:t> keyword is crucial to creating an array. Without using it, we cannot make array reference variables.</a:t>
            </a:r>
            <a:endParaRPr sz="1508">
              <a:solidFill>
                <a:schemeClr val="dk1"/>
              </a:solidFill>
            </a:endParaRPr>
          </a:p>
          <a:p>
            <a:pPr indent="0" lvl="0" marL="0" rtl="0" algn="l">
              <a:spcBef>
                <a:spcPts val="1200"/>
              </a:spcBef>
              <a:spcAft>
                <a:spcPts val="1200"/>
              </a:spcAft>
              <a:buNone/>
            </a:pPr>
            <a:r>
              <a:t/>
            </a:r>
            <a:endParaRPr sz="2208"/>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13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400"/>
              </a:spcAft>
              <a:buClr>
                <a:schemeClr val="dk1"/>
              </a:buClr>
              <a:buSzPts val="1100"/>
              <a:buFont typeface="Arial"/>
              <a:buNone/>
            </a:pPr>
            <a:r>
              <a:rPr b="1" lang="en" sz="1300"/>
              <a:t>Why Map does not extend Collection interface?</a:t>
            </a:r>
            <a:endParaRPr/>
          </a:p>
        </p:txBody>
      </p:sp>
      <p:sp>
        <p:nvSpPr>
          <p:cNvPr id="750" name="Google Shape;750;p1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t/>
            </a:r>
            <a:endParaRPr b="1" sz="1300">
              <a:solidFill>
                <a:schemeClr val="dk1"/>
              </a:solidFill>
            </a:endParaRPr>
          </a:p>
          <a:p>
            <a:pPr indent="-298450" lvl="0" marL="457200" rtl="0" algn="l">
              <a:spcBef>
                <a:spcPts val="1200"/>
              </a:spcBef>
              <a:spcAft>
                <a:spcPts val="0"/>
              </a:spcAft>
              <a:buClr>
                <a:schemeClr val="dk1"/>
              </a:buClr>
              <a:buSzPts val="1100"/>
              <a:buChar char="●"/>
            </a:pPr>
            <a:r>
              <a:rPr lang="en" sz="1100">
                <a:solidFill>
                  <a:schemeClr val="dk1"/>
                </a:solidFill>
              </a:rPr>
              <a:t>Because they are of an incompatible type.</a:t>
            </a:r>
            <a:br>
              <a:rPr lang="en" sz="1100">
                <a:solidFill>
                  <a:schemeClr val="dk1"/>
                </a:solidFill>
              </a:rPr>
            </a:br>
            <a:r>
              <a:rPr lang="en" sz="1100">
                <a:solidFill>
                  <a:schemeClr val="dk1"/>
                </a:solidFill>
              </a:rPr>
              <a:t> List, Set and Queue are a collection of similar kind of objects but just values where a Map is a collection of key and value pairs.</a:t>
            </a:r>
            <a:endParaRPr sz="1100">
              <a:solidFill>
                <a:schemeClr val="dk1"/>
              </a:solidFill>
            </a:endParaRPr>
          </a:p>
          <a:p>
            <a:pPr indent="-298450" lvl="0" marL="457200" rtl="0" algn="l">
              <a:spcBef>
                <a:spcPts val="0"/>
              </a:spcBef>
              <a:spcAft>
                <a:spcPts val="0"/>
              </a:spcAft>
              <a:buClr>
                <a:schemeClr val="dk1"/>
              </a:buClr>
              <a:buSzPts val="1100"/>
              <a:buChar char="●"/>
            </a:pPr>
            <a:br>
              <a:rPr lang="en" sz="1100">
                <a:solidFill>
                  <a:schemeClr val="dk1"/>
                </a:solidFill>
              </a:rPr>
            </a:br>
            <a:r>
              <a:rPr lang="en" sz="1100">
                <a:solidFill>
                  <a:schemeClr val="dk1"/>
                </a:solidFill>
              </a:rPr>
              <a:t>List Set and Queue have add as a function which takes a value as param to add an element whereas Map has put as a function which takes a key and a value as params to add a key-value pair.</a:t>
            </a:r>
            <a:endParaRPr sz="1100">
              <a:solidFill>
                <a:schemeClr val="dk1"/>
              </a:solidFill>
            </a:endParaRPr>
          </a:p>
          <a:p>
            <a:pPr indent="-298450" lvl="0" marL="457200" rtl="0" algn="l">
              <a:spcBef>
                <a:spcPts val="0"/>
              </a:spcBef>
              <a:spcAft>
                <a:spcPts val="0"/>
              </a:spcAft>
              <a:buClr>
                <a:schemeClr val="dk1"/>
              </a:buClr>
              <a:buSzPts val="1100"/>
              <a:buChar char="●"/>
            </a:pPr>
            <a:br>
              <a:rPr lang="en" sz="1100">
                <a:solidFill>
                  <a:schemeClr val="dk1"/>
                </a:solidFill>
              </a:rPr>
            </a:br>
            <a:r>
              <a:rPr lang="en" sz="1100">
                <a:solidFill>
                  <a:schemeClr val="dk1"/>
                </a:solidFill>
              </a:rPr>
              <a:t>List, Set and Queue provide iterate functionality over the value whereas Maps has keys to iterate over which is ultimately a Set and Values as Collection.</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sp>
        <p:nvSpPr>
          <p:cNvPr id="755" name="Google Shape;755;p1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Map Interface</a:t>
            </a:r>
            <a:endParaRPr/>
          </a:p>
        </p:txBody>
      </p:sp>
      <p:sp>
        <p:nvSpPr>
          <p:cNvPr id="756" name="Google Shape;756;p1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A map contains values on the basis of key, i.e. key and value pair. Each key and value pair is known as an entry. A Map contains unique keys.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 Map is useful if you have to search, update or delete elements on the basis of a key.</a:t>
            </a:r>
            <a:endParaRPr>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Map&lt;K,V&gt; m=HashMap&lt;K, V&gt;();</a:t>
            </a:r>
            <a:endParaRPr b="1">
              <a:solidFill>
                <a:schemeClr val="dk1"/>
              </a:solidFill>
            </a:endParaRPr>
          </a:p>
          <a:p>
            <a:pPr indent="-342900" lvl="0" marL="457200" rtl="0" algn="l">
              <a:spcBef>
                <a:spcPts val="0"/>
              </a:spcBef>
              <a:spcAft>
                <a:spcPts val="0"/>
              </a:spcAft>
              <a:buClr>
                <a:schemeClr val="dk1"/>
              </a:buClr>
              <a:buSzPts val="1800"/>
              <a:buChar char="●"/>
            </a:pPr>
            <a:r>
              <a:rPr lang="en" sz="1600">
                <a:solidFill>
                  <a:schemeClr val="dk1"/>
                </a:solidFill>
              </a:rPr>
              <a:t>This class is found in </a:t>
            </a:r>
            <a:r>
              <a:rPr b="1" lang="en" sz="1600">
                <a:solidFill>
                  <a:schemeClr val="dk1"/>
                </a:solidFill>
              </a:rPr>
              <a:t>java.util </a:t>
            </a:r>
            <a:r>
              <a:rPr lang="en" sz="1600">
                <a:solidFill>
                  <a:schemeClr val="dk1"/>
                </a:solidFill>
              </a:rPr>
              <a:t>package.</a:t>
            </a:r>
            <a:endParaRPr b="1">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sp>
        <p:nvSpPr>
          <p:cNvPr id="761" name="Google Shape;761;p1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62" name="Google Shape;762;p1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Clr>
                <a:schemeClr val="dk1"/>
              </a:buClr>
              <a:buSzPts val="1100"/>
              <a:buFont typeface="Arial"/>
              <a:buNone/>
            </a:pPr>
            <a:r>
              <a:rPr b="1" lang="en" sz="1700">
                <a:solidFill>
                  <a:schemeClr val="dk1"/>
                </a:solidFill>
              </a:rPr>
              <a:t>Working of Map</a:t>
            </a:r>
            <a:endParaRPr b="1" sz="1700">
              <a:solidFill>
                <a:schemeClr val="dk1"/>
              </a:solidFill>
            </a:endParaRPr>
          </a:p>
          <a:p>
            <a:pPr indent="-298450" lvl="0" marL="457200" rtl="0" algn="l">
              <a:spcBef>
                <a:spcPts val="1200"/>
              </a:spcBef>
              <a:spcAft>
                <a:spcPts val="0"/>
              </a:spcAft>
              <a:buClr>
                <a:schemeClr val="dk1"/>
              </a:buClr>
              <a:buSzPts val="1100"/>
              <a:buChar char="●"/>
            </a:pPr>
            <a:r>
              <a:rPr lang="en" sz="1100">
                <a:solidFill>
                  <a:schemeClr val="dk1"/>
                </a:solidFill>
              </a:rPr>
              <a:t>In Java, elements of </a:t>
            </a:r>
            <a:r>
              <a:rPr lang="en" sz="1100">
                <a:solidFill>
                  <a:schemeClr val="dk1"/>
                </a:solidFill>
                <a:latin typeface="Roboto Mono"/>
                <a:ea typeface="Roboto Mono"/>
                <a:cs typeface="Roboto Mono"/>
                <a:sym typeface="Roboto Mono"/>
              </a:rPr>
              <a:t>Map</a:t>
            </a:r>
            <a:r>
              <a:rPr lang="en" sz="1100">
                <a:solidFill>
                  <a:schemeClr val="dk1"/>
                </a:solidFill>
              </a:rPr>
              <a:t> are stored in </a:t>
            </a:r>
            <a:r>
              <a:rPr b="1" lang="en" sz="1100">
                <a:solidFill>
                  <a:schemeClr val="dk1"/>
                </a:solidFill>
              </a:rPr>
              <a:t>key/value</a:t>
            </a:r>
            <a:r>
              <a:rPr lang="en" sz="1100">
                <a:solidFill>
                  <a:schemeClr val="dk1"/>
                </a:solidFill>
              </a:rPr>
              <a:t> pairs. </a:t>
            </a:r>
            <a:r>
              <a:rPr b="1" lang="en" sz="1100">
                <a:solidFill>
                  <a:schemeClr val="dk1"/>
                </a:solidFill>
              </a:rPr>
              <a:t>Keys</a:t>
            </a:r>
            <a:r>
              <a:rPr lang="en" sz="1100">
                <a:solidFill>
                  <a:schemeClr val="dk1"/>
                </a:solidFill>
              </a:rPr>
              <a:t> are unique values associated with individual </a:t>
            </a:r>
            <a:r>
              <a:rPr b="1" lang="en" sz="1100">
                <a:solidFill>
                  <a:schemeClr val="dk1"/>
                </a:solidFill>
              </a:rPr>
              <a:t>Values</a:t>
            </a:r>
            <a:r>
              <a:rPr lang="en" sz="1100">
                <a:solidFill>
                  <a:schemeClr val="dk1"/>
                </a:solidFill>
              </a:rPr>
              <a:t>.</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A map cannot contain duplicate keys. And, each key is associated with a single value.</a:t>
            </a:r>
            <a:endParaRPr sz="1100">
              <a:solidFill>
                <a:schemeClr val="dk1"/>
              </a:solidFill>
            </a:endParaRPr>
          </a:p>
          <a:p>
            <a:pPr indent="0" lvl="0" marL="457200" rtl="0" algn="l">
              <a:spcBef>
                <a:spcPts val="1200"/>
              </a:spcBef>
              <a:spcAft>
                <a:spcPts val="0"/>
              </a:spcAft>
              <a:buNone/>
            </a:pPr>
            <a:r>
              <a:t/>
            </a:r>
            <a:endParaRPr sz="1100">
              <a:solidFill>
                <a:schemeClr val="dk1"/>
              </a:solidFill>
            </a:endParaRPr>
          </a:p>
          <a:p>
            <a:pPr indent="0" lvl="0" marL="0" rtl="0" algn="l">
              <a:spcBef>
                <a:spcPts val="1200"/>
              </a:spcBef>
              <a:spcAft>
                <a:spcPts val="1200"/>
              </a:spcAft>
              <a:buNone/>
            </a:pPr>
            <a:r>
              <a:t/>
            </a:r>
            <a:endParaRPr/>
          </a:p>
        </p:txBody>
      </p:sp>
      <p:pic>
        <p:nvPicPr>
          <p:cNvPr id="763" name="Google Shape;763;p134"/>
          <p:cNvPicPr preferRelativeResize="0"/>
          <p:nvPr/>
        </p:nvPicPr>
        <p:blipFill>
          <a:blip r:embed="rId3">
            <a:alphaModFix/>
          </a:blip>
          <a:stretch>
            <a:fillRect/>
          </a:stretch>
        </p:blipFill>
        <p:spPr>
          <a:xfrm>
            <a:off x="1408113" y="2507713"/>
            <a:ext cx="6010275" cy="2181225"/>
          </a:xfrm>
          <a:prstGeom prst="rect">
            <a:avLst/>
          </a:prstGeom>
          <a:noFill/>
          <a:ln>
            <a:noFill/>
          </a:ln>
        </p:spPr>
      </p:pic>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1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69" name="Google Shape;769;p1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36550" lvl="0" marL="457200" rtl="0" algn="l">
              <a:spcBef>
                <a:spcPts val="1200"/>
              </a:spcBef>
              <a:spcAft>
                <a:spcPts val="0"/>
              </a:spcAft>
              <a:buClr>
                <a:schemeClr val="dk1"/>
              </a:buClr>
              <a:buSzPts val="1700"/>
              <a:buChar char="●"/>
            </a:pPr>
            <a:r>
              <a:rPr lang="en" sz="1700">
                <a:solidFill>
                  <a:schemeClr val="dk1"/>
                </a:solidFill>
              </a:rPr>
              <a:t>We can access and modify values using the keys associated with them.</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In the above diagram, we have values: </a:t>
            </a:r>
            <a:r>
              <a:rPr i="1" lang="en" sz="1700">
                <a:solidFill>
                  <a:schemeClr val="dk1"/>
                </a:solidFill>
              </a:rPr>
              <a:t>United States</a:t>
            </a:r>
            <a:r>
              <a:rPr lang="en" sz="1700">
                <a:solidFill>
                  <a:schemeClr val="dk1"/>
                </a:solidFill>
              </a:rPr>
              <a:t>, </a:t>
            </a:r>
            <a:r>
              <a:rPr i="1" lang="en" sz="1700">
                <a:solidFill>
                  <a:schemeClr val="dk1"/>
                </a:solidFill>
              </a:rPr>
              <a:t>Brazil</a:t>
            </a:r>
            <a:r>
              <a:rPr lang="en" sz="1700">
                <a:solidFill>
                  <a:schemeClr val="dk1"/>
                </a:solidFill>
              </a:rPr>
              <a:t>, and </a:t>
            </a:r>
            <a:r>
              <a:rPr i="1" lang="en" sz="1700">
                <a:solidFill>
                  <a:schemeClr val="dk1"/>
                </a:solidFill>
              </a:rPr>
              <a:t>Spain</a:t>
            </a:r>
            <a:r>
              <a:rPr lang="en" sz="1700">
                <a:solidFill>
                  <a:schemeClr val="dk1"/>
                </a:solidFill>
              </a:rPr>
              <a:t>. And we have corresponding keys: </a:t>
            </a:r>
            <a:r>
              <a:rPr i="1" lang="en" sz="1700">
                <a:solidFill>
                  <a:schemeClr val="dk1"/>
                </a:solidFill>
              </a:rPr>
              <a:t>us</a:t>
            </a:r>
            <a:r>
              <a:rPr lang="en" sz="1700">
                <a:solidFill>
                  <a:schemeClr val="dk1"/>
                </a:solidFill>
              </a:rPr>
              <a:t>, </a:t>
            </a:r>
            <a:r>
              <a:rPr i="1" lang="en" sz="1700">
                <a:solidFill>
                  <a:schemeClr val="dk1"/>
                </a:solidFill>
              </a:rPr>
              <a:t>br</a:t>
            </a:r>
            <a:r>
              <a:rPr lang="en" sz="1700">
                <a:solidFill>
                  <a:schemeClr val="dk1"/>
                </a:solidFill>
              </a:rPr>
              <a:t>, and </a:t>
            </a:r>
            <a:r>
              <a:rPr i="1" lang="en" sz="1700">
                <a:solidFill>
                  <a:schemeClr val="dk1"/>
                </a:solidFill>
              </a:rPr>
              <a:t>es</a:t>
            </a:r>
            <a:r>
              <a:rPr lang="en" sz="1700">
                <a:solidFill>
                  <a:schemeClr val="dk1"/>
                </a:solidFill>
              </a:rPr>
              <a:t>.</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Now, we can access those values using their corresponding keys.</a:t>
            </a:r>
            <a:endParaRPr sz="1700">
              <a:solidFill>
                <a:schemeClr val="dk1"/>
              </a:solidFill>
            </a:endParaRPr>
          </a:p>
          <a:p>
            <a:pPr indent="0" lvl="0" marL="457200" rtl="0" algn="l">
              <a:spcBef>
                <a:spcPts val="1200"/>
              </a:spcBef>
              <a:spcAft>
                <a:spcPts val="0"/>
              </a:spcAft>
              <a:buNone/>
            </a:pPr>
            <a:r>
              <a:rPr b="1" lang="en" sz="1700">
                <a:solidFill>
                  <a:schemeClr val="dk1"/>
                </a:solidFill>
              </a:rPr>
              <a:t>Note:</a:t>
            </a:r>
            <a:r>
              <a:rPr lang="en" sz="1700">
                <a:solidFill>
                  <a:schemeClr val="dk1"/>
                </a:solidFill>
              </a:rPr>
              <a:t> The </a:t>
            </a:r>
            <a:r>
              <a:rPr lang="en" sz="1700">
                <a:solidFill>
                  <a:schemeClr val="dk1"/>
                </a:solidFill>
                <a:latin typeface="Roboto Mono"/>
                <a:ea typeface="Roboto Mono"/>
                <a:cs typeface="Roboto Mono"/>
                <a:sym typeface="Roboto Mono"/>
              </a:rPr>
              <a:t>Map</a:t>
            </a:r>
            <a:r>
              <a:rPr lang="en" sz="1700">
                <a:solidFill>
                  <a:schemeClr val="dk1"/>
                </a:solidFill>
              </a:rPr>
              <a:t> interface maintains 3 different sets:</a:t>
            </a:r>
            <a:endParaRPr sz="1700">
              <a:solidFill>
                <a:schemeClr val="dk1"/>
              </a:solidFill>
            </a:endParaRPr>
          </a:p>
          <a:p>
            <a:pPr indent="-336550" lvl="0" marL="457200" rtl="0" algn="l">
              <a:spcBef>
                <a:spcPts val="1200"/>
              </a:spcBef>
              <a:spcAft>
                <a:spcPts val="0"/>
              </a:spcAft>
              <a:buClr>
                <a:schemeClr val="dk1"/>
              </a:buClr>
              <a:buSzPts val="1700"/>
              <a:buChar char="●"/>
            </a:pPr>
            <a:r>
              <a:rPr lang="en" sz="1700">
                <a:solidFill>
                  <a:schemeClr val="dk1"/>
                </a:solidFill>
              </a:rPr>
              <a:t>the set of keys</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the set of values</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the set of key/value associations (mapping).</a:t>
            </a:r>
            <a:endParaRPr sz="1700">
              <a:solidFill>
                <a:schemeClr val="dk1"/>
              </a:solidFill>
            </a:endParaRPr>
          </a:p>
          <a:p>
            <a:pPr indent="0" lvl="0" marL="457200" rtl="0" algn="l">
              <a:spcBef>
                <a:spcPts val="1200"/>
              </a:spcBef>
              <a:spcAft>
                <a:spcPts val="0"/>
              </a:spcAft>
              <a:buNone/>
            </a:pPr>
            <a:r>
              <a:rPr lang="en" sz="1700">
                <a:solidFill>
                  <a:schemeClr val="dk1"/>
                </a:solidFill>
              </a:rPr>
              <a:t>Hence we can access keys, values, and associations individually.</a:t>
            </a:r>
            <a:endParaRPr sz="17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pic>
        <p:nvPicPr>
          <p:cNvPr id="774" name="Google Shape;774;p136"/>
          <p:cNvPicPr preferRelativeResize="0"/>
          <p:nvPr/>
        </p:nvPicPr>
        <p:blipFill>
          <a:blip r:embed="rId3">
            <a:alphaModFix/>
          </a:blip>
          <a:stretch>
            <a:fillRect/>
          </a:stretch>
        </p:blipFill>
        <p:spPr>
          <a:xfrm>
            <a:off x="1441450" y="321050"/>
            <a:ext cx="6307675" cy="4409700"/>
          </a:xfrm>
          <a:prstGeom prst="rect">
            <a:avLst/>
          </a:prstGeom>
          <a:noFill/>
          <a:ln>
            <a:noFill/>
          </a:ln>
        </p:spPr>
      </p:pic>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sp>
        <p:nvSpPr>
          <p:cNvPr id="779" name="Google Shape;779;p1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2400"/>
              </a:spcBef>
              <a:spcAft>
                <a:spcPts val="0"/>
              </a:spcAft>
              <a:buClr>
                <a:schemeClr val="dk1"/>
              </a:buClr>
              <a:buSzPct val="47826"/>
              <a:buFont typeface="Arial"/>
              <a:buNone/>
            </a:pPr>
            <a:r>
              <a:rPr b="1" lang="en" sz="2300"/>
              <a:t>Hashtable</a:t>
            </a:r>
            <a:endParaRPr b="1" sz="2300"/>
          </a:p>
          <a:p>
            <a:pPr indent="0" lvl="0" marL="0" rtl="0" algn="l">
              <a:spcBef>
                <a:spcPts val="600"/>
              </a:spcBef>
              <a:spcAft>
                <a:spcPts val="0"/>
              </a:spcAft>
              <a:buNone/>
            </a:pPr>
            <a:r>
              <a:t/>
            </a:r>
            <a:endParaRPr/>
          </a:p>
        </p:txBody>
      </p:sp>
      <p:sp>
        <p:nvSpPr>
          <p:cNvPr id="780" name="Google Shape;780;p137"/>
          <p:cNvSpPr txBox="1"/>
          <p:nvPr>
            <p:ph idx="1" type="body"/>
          </p:nvPr>
        </p:nvSpPr>
        <p:spPr>
          <a:xfrm>
            <a:off x="311700" y="11207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chemeClr val="dk1"/>
                </a:solidFill>
              </a:rPr>
              <a:t>The </a:t>
            </a:r>
            <a:r>
              <a:rPr b="1" lang="en" sz="1500">
                <a:solidFill>
                  <a:schemeClr val="dk1"/>
                </a:solidFill>
              </a:rPr>
              <a:t>Hashtable</a:t>
            </a:r>
            <a:r>
              <a:rPr lang="en" sz="1500">
                <a:solidFill>
                  <a:schemeClr val="dk1"/>
                </a:solidFill>
              </a:rPr>
              <a:t> class implements a hash table, which maps keys to values. Any non-null object can be used as a key or as a value. To successfully store and retrieve objects from a hashtable, the objects used as keys must implement the hashCode method and the equals method.</a:t>
            </a:r>
            <a:endParaRPr sz="1500">
              <a:solidFill>
                <a:schemeClr val="dk1"/>
              </a:solidFill>
            </a:endParaRPr>
          </a:p>
          <a:p>
            <a:pPr indent="0" lvl="0" marL="0" rtl="0" algn="l">
              <a:spcBef>
                <a:spcPts val="1200"/>
              </a:spcBef>
              <a:spcAft>
                <a:spcPts val="1200"/>
              </a:spcAft>
              <a:buNone/>
            </a:pPr>
            <a:r>
              <a:rPr lang="en" sz="1500">
                <a:solidFill>
                  <a:schemeClr val="dk1"/>
                </a:solidFill>
              </a:rPr>
              <a:t>However, the Hashtable class has since been considered obsolete and its use is generally discouraged. This is because it was designed prior to the introduction of the Collections framework and does not implement the Map interface, which makes it difficult to use in conjunction with other parts of the framework. In addition, the Hashtable class is synchronized, which can result in slower performance compared to other implementations of the Map interface.</a:t>
            </a:r>
            <a:endParaRPr sz="1500">
              <a:solidFill>
                <a:schemeClr val="dk1"/>
              </a:solidFill>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4" name="Shape 784"/>
        <p:cNvGrpSpPr/>
        <p:nvPr/>
      </p:nvGrpSpPr>
      <p:grpSpPr>
        <a:xfrm>
          <a:off x="0" y="0"/>
          <a:ext cx="0" cy="0"/>
          <a:chOff x="0" y="0"/>
          <a:chExt cx="0" cy="0"/>
        </a:xfrm>
      </p:grpSpPr>
      <p:sp>
        <p:nvSpPr>
          <p:cNvPr id="785" name="Google Shape;785;p1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400"/>
              </a:spcAft>
              <a:buClr>
                <a:schemeClr val="dk1"/>
              </a:buClr>
              <a:buSzPct val="48768"/>
              <a:buFont typeface="Arial"/>
              <a:buNone/>
            </a:pPr>
            <a:r>
              <a:rPr b="1" lang="en" sz="2255"/>
              <a:t>Hashing (Hash Function)</a:t>
            </a:r>
            <a:endParaRPr sz="3355"/>
          </a:p>
        </p:txBody>
      </p:sp>
      <p:sp>
        <p:nvSpPr>
          <p:cNvPr id="786" name="Google Shape;786;p1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1600">
                <a:solidFill>
                  <a:schemeClr val="dk1"/>
                </a:solidFill>
              </a:rPr>
              <a:t>In a hash table, a new index is processed using the keys. And, the element corresponding to that key is stored in the index. This process is called </a:t>
            </a:r>
            <a:r>
              <a:rPr b="1" lang="en" sz="1600">
                <a:solidFill>
                  <a:schemeClr val="dk1"/>
                </a:solidFill>
              </a:rPr>
              <a:t>hashing</a:t>
            </a:r>
            <a:r>
              <a:rPr lang="en" sz="1600">
                <a:solidFill>
                  <a:schemeClr val="dk1"/>
                </a:solidFill>
              </a:rPr>
              <a:t>.</a:t>
            </a:r>
            <a:endParaRPr sz="1600">
              <a:solidFill>
                <a:schemeClr val="dk1"/>
              </a:solidFill>
            </a:endParaRPr>
          </a:p>
          <a:p>
            <a:pPr indent="0" lvl="0" marL="0" rtl="0" algn="l">
              <a:spcBef>
                <a:spcPts val="1200"/>
              </a:spcBef>
              <a:spcAft>
                <a:spcPts val="0"/>
              </a:spcAft>
              <a:buClr>
                <a:schemeClr val="dk1"/>
              </a:buClr>
              <a:buSzPts val="1100"/>
              <a:buFont typeface="Arial"/>
              <a:buNone/>
            </a:pPr>
            <a:r>
              <a:rPr lang="en" sz="1600">
                <a:solidFill>
                  <a:schemeClr val="dk1"/>
                </a:solidFill>
              </a:rPr>
              <a:t>Let </a:t>
            </a:r>
            <a:r>
              <a:rPr i="1" lang="en" sz="1600">
                <a:solidFill>
                  <a:schemeClr val="dk1"/>
                </a:solidFill>
              </a:rPr>
              <a:t>k</a:t>
            </a:r>
            <a:r>
              <a:rPr lang="en" sz="1600">
                <a:solidFill>
                  <a:schemeClr val="dk1"/>
                </a:solidFill>
              </a:rPr>
              <a:t> be a key and </a:t>
            </a:r>
            <a:r>
              <a:rPr i="1" lang="en" sz="1600">
                <a:solidFill>
                  <a:schemeClr val="dk1"/>
                </a:solidFill>
              </a:rPr>
              <a:t>hahs(x)</a:t>
            </a:r>
            <a:r>
              <a:rPr lang="en" sz="1600">
                <a:solidFill>
                  <a:schemeClr val="dk1"/>
                </a:solidFill>
              </a:rPr>
              <a:t> be a hash function.</a:t>
            </a:r>
            <a:endParaRPr sz="1600">
              <a:solidFill>
                <a:schemeClr val="dk1"/>
              </a:solidFill>
            </a:endParaRPr>
          </a:p>
          <a:p>
            <a:pPr indent="0" lvl="0" marL="0" rtl="0" algn="l">
              <a:spcBef>
                <a:spcPts val="1200"/>
              </a:spcBef>
              <a:spcAft>
                <a:spcPts val="0"/>
              </a:spcAft>
              <a:buClr>
                <a:schemeClr val="dk1"/>
              </a:buClr>
              <a:buSzPts val="1100"/>
              <a:buFont typeface="Arial"/>
              <a:buNone/>
            </a:pPr>
            <a:r>
              <a:rPr lang="en" sz="1600">
                <a:solidFill>
                  <a:schemeClr val="dk1"/>
                </a:solidFill>
              </a:rPr>
              <a:t>Here, </a:t>
            </a:r>
            <a:r>
              <a:rPr i="1" lang="en" sz="1600">
                <a:solidFill>
                  <a:schemeClr val="dk1"/>
                </a:solidFill>
              </a:rPr>
              <a:t>hahs(key)</a:t>
            </a:r>
            <a:r>
              <a:rPr lang="en" sz="1600">
                <a:solidFill>
                  <a:schemeClr val="dk1"/>
                </a:solidFill>
              </a:rPr>
              <a:t> will give us a new index to store the element linked with </a:t>
            </a:r>
            <a:r>
              <a:rPr i="1" lang="en" sz="1600">
                <a:solidFill>
                  <a:schemeClr val="dk1"/>
                </a:solidFill>
              </a:rPr>
              <a:t>k</a:t>
            </a:r>
            <a:r>
              <a:rPr lang="en" sz="1600">
                <a:solidFill>
                  <a:schemeClr val="dk1"/>
                </a:solidFill>
              </a:rPr>
              <a:t>.</a:t>
            </a:r>
            <a:endParaRPr sz="16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p1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92" name="Google Shape;792;p1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93" name="Google Shape;793;p139"/>
          <p:cNvPicPr preferRelativeResize="0"/>
          <p:nvPr/>
        </p:nvPicPr>
        <p:blipFill>
          <a:blip r:embed="rId3">
            <a:alphaModFix/>
          </a:blip>
          <a:stretch>
            <a:fillRect/>
          </a:stretch>
        </p:blipFill>
        <p:spPr>
          <a:xfrm>
            <a:off x="809625" y="919163"/>
            <a:ext cx="8134350" cy="3914775"/>
          </a:xfrm>
          <a:prstGeom prst="rect">
            <a:avLst/>
          </a:prstGeom>
          <a:noFill/>
          <a:ln>
            <a:noFill/>
          </a:ln>
        </p:spPr>
      </p:pic>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p1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46478"/>
              <a:buFont typeface="Arial"/>
              <a:buNone/>
            </a:pPr>
            <a:r>
              <a:rPr b="1" lang="en" sz="2366"/>
              <a:t>Hash Collision</a:t>
            </a:r>
            <a:endParaRPr b="1" sz="2366"/>
          </a:p>
          <a:p>
            <a:pPr indent="0" lvl="0" marL="0" rtl="0" algn="l">
              <a:spcBef>
                <a:spcPts val="400"/>
              </a:spcBef>
              <a:spcAft>
                <a:spcPts val="0"/>
              </a:spcAft>
              <a:buNone/>
            </a:pPr>
            <a:r>
              <a:t/>
            </a:r>
            <a:endParaRPr/>
          </a:p>
        </p:txBody>
      </p:sp>
      <p:sp>
        <p:nvSpPr>
          <p:cNvPr id="799" name="Google Shape;799;p1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1700">
                <a:solidFill>
                  <a:schemeClr val="dk1"/>
                </a:solidFill>
              </a:rPr>
              <a:t>When the hash function generates the same index for multiple keys, there will be a conflict (what value to be stored in that index). This is called a </a:t>
            </a:r>
            <a:r>
              <a:rPr b="1" lang="en" sz="1700">
                <a:solidFill>
                  <a:schemeClr val="dk1"/>
                </a:solidFill>
              </a:rPr>
              <a:t>hash collision.</a:t>
            </a:r>
            <a:endParaRPr b="1" sz="1700">
              <a:solidFill>
                <a:schemeClr val="dk1"/>
              </a:solidFill>
            </a:endParaRPr>
          </a:p>
          <a:p>
            <a:pPr indent="0" lvl="0" marL="0" rtl="0" algn="l">
              <a:spcBef>
                <a:spcPts val="1200"/>
              </a:spcBef>
              <a:spcAft>
                <a:spcPts val="0"/>
              </a:spcAft>
              <a:buClr>
                <a:schemeClr val="dk1"/>
              </a:buClr>
              <a:buSzPts val="1100"/>
              <a:buFont typeface="Arial"/>
              <a:buNone/>
            </a:pPr>
            <a:r>
              <a:rPr lang="en" sz="1700">
                <a:solidFill>
                  <a:schemeClr val="dk1"/>
                </a:solidFill>
              </a:rPr>
              <a:t>We can resolve the hash collision using one of the following techniques.</a:t>
            </a:r>
            <a:endParaRPr sz="1700">
              <a:solidFill>
                <a:schemeClr val="dk1"/>
              </a:solidFill>
            </a:endParaRPr>
          </a:p>
          <a:p>
            <a:pPr indent="-336550" lvl="0" marL="457200" rtl="0" algn="l">
              <a:spcBef>
                <a:spcPts val="1200"/>
              </a:spcBef>
              <a:spcAft>
                <a:spcPts val="0"/>
              </a:spcAft>
              <a:buClr>
                <a:schemeClr val="dk1"/>
              </a:buClr>
              <a:buSzPts val="1700"/>
              <a:buChar char="●"/>
            </a:pPr>
            <a:r>
              <a:rPr lang="en" sz="1700">
                <a:solidFill>
                  <a:schemeClr val="dk1"/>
                </a:solidFill>
              </a:rPr>
              <a:t>Collision resolution by chaining</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Open Addressing: Linear/Quadratic Probing and Double Hashing</a:t>
            </a:r>
            <a:endParaRPr sz="17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141"/>
          <p:cNvSpPr txBox="1"/>
          <p:nvPr>
            <p:ph idx="1" type="body"/>
          </p:nvPr>
        </p:nvSpPr>
        <p:spPr>
          <a:xfrm>
            <a:off x="216450" y="1999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ts val="275"/>
              <a:buFont typeface="Arial"/>
              <a:buNone/>
            </a:pPr>
            <a:r>
              <a:rPr lang="en" sz="5000"/>
              <a:t>import java.util.Enumeration;</a:t>
            </a:r>
            <a:endParaRPr sz="5000"/>
          </a:p>
          <a:p>
            <a:pPr indent="0" lvl="0" marL="0" rtl="0" algn="l">
              <a:spcBef>
                <a:spcPts val="1200"/>
              </a:spcBef>
              <a:spcAft>
                <a:spcPts val="0"/>
              </a:spcAft>
              <a:buClr>
                <a:schemeClr val="dk1"/>
              </a:buClr>
              <a:buSzPts val="275"/>
              <a:buFont typeface="Arial"/>
              <a:buNone/>
            </a:pPr>
            <a:r>
              <a:rPr lang="en" sz="5000"/>
              <a:t>import java.util.Hashtable;</a:t>
            </a:r>
            <a:endParaRPr sz="5000"/>
          </a:p>
          <a:p>
            <a:pPr indent="0" lvl="0" marL="0" rtl="0" algn="l">
              <a:spcBef>
                <a:spcPts val="1200"/>
              </a:spcBef>
              <a:spcAft>
                <a:spcPts val="0"/>
              </a:spcAft>
              <a:buClr>
                <a:schemeClr val="dk1"/>
              </a:buClr>
              <a:buSzPts val="275"/>
              <a:buFont typeface="Arial"/>
              <a:buNone/>
            </a:pPr>
            <a:r>
              <a:rPr lang="en" sz="5000"/>
              <a:t>public class Main {</a:t>
            </a:r>
            <a:endParaRPr sz="5000"/>
          </a:p>
          <a:p>
            <a:pPr indent="0" lvl="0" marL="0" rtl="0" algn="l">
              <a:spcBef>
                <a:spcPts val="1200"/>
              </a:spcBef>
              <a:spcAft>
                <a:spcPts val="0"/>
              </a:spcAft>
              <a:buClr>
                <a:schemeClr val="dk1"/>
              </a:buClr>
              <a:buSzPts val="275"/>
              <a:buFont typeface="Arial"/>
              <a:buNone/>
            </a:pPr>
            <a:r>
              <a:rPr lang="en" sz="5000"/>
              <a:t>    public static void main(String[] args) {</a:t>
            </a:r>
            <a:endParaRPr sz="5000"/>
          </a:p>
          <a:p>
            <a:pPr indent="0" lvl="0" marL="0" rtl="0" algn="l">
              <a:spcBef>
                <a:spcPts val="1200"/>
              </a:spcBef>
              <a:spcAft>
                <a:spcPts val="0"/>
              </a:spcAft>
              <a:buClr>
                <a:schemeClr val="dk1"/>
              </a:buClr>
              <a:buSzPts val="275"/>
              <a:buFont typeface="Arial"/>
              <a:buNone/>
            </a:pPr>
            <a:r>
              <a:rPr lang="en" sz="5000"/>
              <a:t>   	 Hashtable&lt;String, Integer&gt; hashtable = new Hashtable&lt;&gt;();</a:t>
            </a:r>
            <a:endParaRPr sz="5000"/>
          </a:p>
          <a:p>
            <a:pPr indent="0" lvl="0" marL="0" rtl="0" algn="l">
              <a:spcBef>
                <a:spcPts val="1200"/>
              </a:spcBef>
              <a:spcAft>
                <a:spcPts val="0"/>
              </a:spcAft>
              <a:buClr>
                <a:schemeClr val="dk1"/>
              </a:buClr>
              <a:buSzPts val="275"/>
              <a:buFont typeface="Arial"/>
              <a:buNone/>
            </a:pPr>
            <a:r>
              <a:rPr lang="en" sz="5000"/>
              <a:t>   	 // Adding elements to the hashtable</a:t>
            </a:r>
            <a:endParaRPr sz="5000"/>
          </a:p>
          <a:p>
            <a:pPr indent="0" lvl="0" marL="0" rtl="0" algn="l">
              <a:spcBef>
                <a:spcPts val="1200"/>
              </a:spcBef>
              <a:spcAft>
                <a:spcPts val="0"/>
              </a:spcAft>
              <a:buClr>
                <a:schemeClr val="dk1"/>
              </a:buClr>
              <a:buSzPts val="275"/>
              <a:buFont typeface="Arial"/>
              <a:buNone/>
            </a:pPr>
            <a:r>
              <a:rPr lang="en" sz="5000"/>
              <a:t>   	 hashtable.put("A", 1);</a:t>
            </a:r>
            <a:endParaRPr sz="5000"/>
          </a:p>
          <a:p>
            <a:pPr indent="0" lvl="0" marL="0" rtl="0" algn="l">
              <a:spcBef>
                <a:spcPts val="1200"/>
              </a:spcBef>
              <a:spcAft>
                <a:spcPts val="0"/>
              </a:spcAft>
              <a:buClr>
                <a:schemeClr val="dk1"/>
              </a:buClr>
              <a:buSzPts val="275"/>
              <a:buFont typeface="Arial"/>
              <a:buNone/>
            </a:pPr>
            <a:r>
              <a:rPr lang="en" sz="5000"/>
              <a:t>   	 hashtable.put("B", 2);</a:t>
            </a:r>
            <a:endParaRPr sz="5000"/>
          </a:p>
          <a:p>
            <a:pPr indent="0" lvl="0" marL="0" rtl="0" algn="l">
              <a:spcBef>
                <a:spcPts val="1200"/>
              </a:spcBef>
              <a:spcAft>
                <a:spcPts val="0"/>
              </a:spcAft>
              <a:buClr>
                <a:schemeClr val="dk1"/>
              </a:buClr>
              <a:buSzPts val="275"/>
              <a:buFont typeface="Arial"/>
              <a:buNone/>
            </a:pPr>
            <a:r>
              <a:rPr lang="en" sz="5000"/>
              <a:t>   	 hashtable.put("C", 3);</a:t>
            </a:r>
            <a:endParaRPr sz="5000"/>
          </a:p>
          <a:p>
            <a:pPr indent="0" lvl="0" marL="0" rtl="0" algn="l">
              <a:spcBef>
                <a:spcPts val="1200"/>
              </a:spcBef>
              <a:spcAft>
                <a:spcPts val="0"/>
              </a:spcAft>
              <a:buClr>
                <a:schemeClr val="dk1"/>
              </a:buClr>
              <a:buSzPts val="275"/>
              <a:buFont typeface="Arial"/>
              <a:buNone/>
            </a:pPr>
            <a:r>
              <a:rPr lang="en" sz="5000"/>
              <a:t>   	 // Getting values from the hashtable</a:t>
            </a:r>
            <a:endParaRPr sz="5000"/>
          </a:p>
          <a:p>
            <a:pPr indent="0" lvl="0" marL="0" rtl="0" algn="l">
              <a:spcBef>
                <a:spcPts val="1200"/>
              </a:spcBef>
              <a:spcAft>
                <a:spcPts val="0"/>
              </a:spcAft>
              <a:buClr>
                <a:schemeClr val="dk1"/>
              </a:buClr>
              <a:buSzPts val="275"/>
              <a:buFont typeface="Arial"/>
              <a:buNone/>
            </a:pPr>
            <a:r>
              <a:rPr lang="en" sz="5000"/>
              <a:t>   	 int valueA = hashtable.get("A");</a:t>
            </a:r>
            <a:endParaRPr sz="5000"/>
          </a:p>
          <a:p>
            <a:pPr indent="0" lvl="0" marL="0" rtl="0" algn="l">
              <a:spcBef>
                <a:spcPts val="1200"/>
              </a:spcBef>
              <a:spcAft>
                <a:spcPts val="0"/>
              </a:spcAft>
              <a:buClr>
                <a:schemeClr val="dk1"/>
              </a:buClr>
              <a:buSzPts val="275"/>
              <a:buFont typeface="Arial"/>
              <a:buNone/>
            </a:pPr>
            <a:r>
              <a:rPr lang="en" sz="5000"/>
              <a:t>   	 System.out.println("Value of A: " + valueA);</a:t>
            </a:r>
            <a:endParaRPr sz="5000"/>
          </a:p>
          <a:p>
            <a:pPr indent="0" lvl="0" marL="0" rtl="0" algn="l">
              <a:spcBef>
                <a:spcPts val="1200"/>
              </a:spcBef>
              <a:spcAft>
                <a:spcPts val="0"/>
              </a:spcAft>
              <a:buClr>
                <a:schemeClr val="dk1"/>
              </a:buClr>
              <a:buSzPts val="275"/>
              <a:buFont typeface="Arial"/>
              <a:buNone/>
            </a:pPr>
            <a:r>
              <a:rPr lang="en" sz="5000"/>
              <a:t>   	 // Removing elements from the hashtable</a:t>
            </a:r>
            <a:endParaRPr sz="5000"/>
          </a:p>
          <a:p>
            <a:pPr indent="0" lvl="0" marL="0" rtl="0" algn="l">
              <a:spcBef>
                <a:spcPts val="1200"/>
              </a:spcBef>
              <a:spcAft>
                <a:spcPts val="0"/>
              </a:spcAft>
              <a:buClr>
                <a:schemeClr val="dk1"/>
              </a:buClr>
              <a:buSzPts val="275"/>
              <a:buFont typeface="Arial"/>
              <a:buNone/>
            </a:pPr>
            <a:r>
              <a:rPr lang="en" sz="5000"/>
              <a:t>   	 hashtable.remove("B");</a:t>
            </a:r>
            <a:endParaRPr sz="5000"/>
          </a:p>
          <a:p>
            <a:pPr indent="0" lvl="0" marL="0" rtl="0" algn="l">
              <a:spcBef>
                <a:spcPts val="1200"/>
              </a:spcBef>
              <a:spcAft>
                <a:spcPts val="0"/>
              </a:spcAft>
              <a:buClr>
                <a:schemeClr val="dk1"/>
              </a:buClr>
              <a:buSzPts val="275"/>
              <a:buFont typeface="Arial"/>
              <a:buNone/>
            </a:pPr>
            <a:r>
              <a:rPr lang="en" sz="5000"/>
              <a:t>   	 // Enumerating the elements of the hashtable</a:t>
            </a:r>
            <a:endParaRPr sz="5000"/>
          </a:p>
          <a:p>
            <a:pPr indent="0" lvl="0" marL="0" rtl="0" algn="l">
              <a:spcBef>
                <a:spcPts val="1200"/>
              </a:spcBef>
              <a:spcAft>
                <a:spcPts val="0"/>
              </a:spcAft>
              <a:buClr>
                <a:schemeClr val="dk1"/>
              </a:buClr>
              <a:buSzPts val="275"/>
              <a:buFont typeface="Arial"/>
              <a:buNone/>
            </a:pPr>
            <a:r>
              <a:rPr lang="en" sz="5000"/>
              <a:t>   	 Enumeration&lt;String&gt; keys = hashtable.keys();</a:t>
            </a:r>
            <a:endParaRPr sz="5000"/>
          </a:p>
          <a:p>
            <a:pPr indent="0" lvl="0" marL="0" rtl="0" algn="l">
              <a:spcBef>
                <a:spcPts val="1200"/>
              </a:spcBef>
              <a:spcAft>
                <a:spcPts val="0"/>
              </a:spcAft>
              <a:buClr>
                <a:schemeClr val="dk1"/>
              </a:buClr>
              <a:buSzPts val="275"/>
              <a:buFont typeface="Arial"/>
              <a:buNone/>
            </a:pPr>
            <a:r>
              <a:rPr lang="en" sz="5000"/>
              <a:t>   	 while (keys.hasMoreElements()) {</a:t>
            </a:r>
            <a:endParaRPr sz="5000"/>
          </a:p>
          <a:p>
            <a:pPr indent="0" lvl="0" marL="0" rtl="0" algn="l">
              <a:spcBef>
                <a:spcPts val="1200"/>
              </a:spcBef>
              <a:spcAft>
                <a:spcPts val="0"/>
              </a:spcAft>
              <a:buClr>
                <a:schemeClr val="dk1"/>
              </a:buClr>
              <a:buSzPts val="275"/>
              <a:buFont typeface="Arial"/>
              <a:buNone/>
            </a:pPr>
            <a:r>
              <a:rPr lang="en" sz="5000"/>
              <a:t>   		 String key = keys.nextElement();</a:t>
            </a:r>
            <a:endParaRPr sz="5000"/>
          </a:p>
          <a:p>
            <a:pPr indent="0" lvl="0" marL="0" rtl="0" algn="l">
              <a:spcBef>
                <a:spcPts val="1200"/>
              </a:spcBef>
              <a:spcAft>
                <a:spcPts val="0"/>
              </a:spcAft>
              <a:buClr>
                <a:schemeClr val="dk1"/>
              </a:buClr>
              <a:buSzPts val="275"/>
              <a:buFont typeface="Arial"/>
              <a:buNone/>
            </a:pPr>
            <a:r>
              <a:rPr lang="en" sz="5000"/>
              <a:t>   		 System.out.println("Key: " + key + ", Value: " + hashtable.get(key));</a:t>
            </a:r>
            <a:endParaRPr sz="5000"/>
          </a:p>
          <a:p>
            <a:pPr indent="0" lvl="0" marL="0" rtl="0" algn="l">
              <a:spcBef>
                <a:spcPts val="1200"/>
              </a:spcBef>
              <a:spcAft>
                <a:spcPts val="0"/>
              </a:spcAft>
              <a:buClr>
                <a:schemeClr val="dk1"/>
              </a:buClr>
              <a:buSzPts val="275"/>
              <a:buFont typeface="Arial"/>
              <a:buNone/>
            </a:pPr>
            <a:r>
              <a:rPr lang="en" sz="5000"/>
              <a:t>   	 }</a:t>
            </a:r>
            <a:endParaRPr sz="5000"/>
          </a:p>
          <a:p>
            <a:pPr indent="0" lvl="0" marL="0" rtl="0" algn="l">
              <a:spcBef>
                <a:spcPts val="1200"/>
              </a:spcBef>
              <a:spcAft>
                <a:spcPts val="0"/>
              </a:spcAft>
              <a:buClr>
                <a:schemeClr val="dk1"/>
              </a:buClr>
              <a:buSzPts val="275"/>
              <a:buFont typeface="Arial"/>
              <a:buNone/>
            </a:pPr>
            <a:r>
              <a:rPr lang="en" sz="5000"/>
              <a:t>    }</a:t>
            </a:r>
            <a:endParaRPr sz="5000"/>
          </a:p>
          <a:p>
            <a:pPr indent="0" lvl="0" marL="0" rtl="0" algn="l">
              <a:spcBef>
                <a:spcPts val="1200"/>
              </a:spcBef>
              <a:spcAft>
                <a:spcPts val="0"/>
              </a:spcAft>
              <a:buClr>
                <a:schemeClr val="dk1"/>
              </a:buClr>
              <a:buSzPts val="275"/>
              <a:buFont typeface="Arial"/>
              <a:buNone/>
            </a:pPr>
            <a:r>
              <a:rPr lang="en" sz="5000"/>
              <a:t>}</a:t>
            </a:r>
            <a:endParaRPr sz="5000"/>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2" name="Google Shape;12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Syntax-</a:t>
            </a:r>
            <a:endParaRPr/>
          </a:p>
          <a:p>
            <a:pPr indent="0" lvl="0" marL="0" rtl="0" algn="l">
              <a:spcBef>
                <a:spcPts val="1200"/>
              </a:spcBef>
              <a:spcAft>
                <a:spcPts val="0"/>
              </a:spcAft>
              <a:buNone/>
            </a:pPr>
            <a:r>
              <a:rPr lang="en" sz="2200">
                <a:solidFill>
                  <a:schemeClr val="dk1"/>
                </a:solidFill>
                <a:highlight>
                  <a:schemeClr val="lt1"/>
                </a:highlight>
              </a:rPr>
              <a:t>datatype[] arrayName = new datatype[length]; </a:t>
            </a:r>
            <a:endParaRPr sz="2200">
              <a:solidFill>
                <a:schemeClr val="dk1"/>
              </a:solidFill>
              <a:highlight>
                <a:schemeClr val="lt1"/>
              </a:highlight>
            </a:endParaRPr>
          </a:p>
          <a:p>
            <a:pPr indent="0" lvl="0" marL="0" rtl="0" algn="l">
              <a:spcBef>
                <a:spcPts val="1200"/>
              </a:spcBef>
              <a:spcAft>
                <a:spcPts val="0"/>
              </a:spcAft>
              <a:buNone/>
            </a:pPr>
            <a:r>
              <a:rPr lang="en" sz="2200">
                <a:solidFill>
                  <a:schemeClr val="dk1"/>
                </a:solidFill>
                <a:highlight>
                  <a:schemeClr val="lt1"/>
                </a:highlight>
              </a:rPr>
              <a:t>OR </a:t>
            </a:r>
            <a:endParaRPr sz="2200">
              <a:solidFill>
                <a:schemeClr val="dk1"/>
              </a:solidFill>
              <a:highlight>
                <a:schemeClr val="lt1"/>
              </a:highlight>
            </a:endParaRPr>
          </a:p>
          <a:p>
            <a:pPr indent="0" lvl="0" marL="76200" marR="76200" rtl="0" algn="l">
              <a:spcBef>
                <a:spcPts val="1200"/>
              </a:spcBef>
              <a:spcAft>
                <a:spcPts val="0"/>
              </a:spcAft>
              <a:buClr>
                <a:schemeClr val="dk1"/>
              </a:buClr>
              <a:buSzPts val="1100"/>
              <a:buFont typeface="Arial"/>
              <a:buNone/>
            </a:pPr>
            <a:r>
              <a:rPr lang="en" sz="2200">
                <a:solidFill>
                  <a:schemeClr val="dk1"/>
                </a:solidFill>
                <a:highlight>
                  <a:schemeClr val="lt1"/>
                </a:highlight>
              </a:rPr>
              <a:t>datatype arrayName[] = new datatype[length];</a:t>
            </a:r>
            <a:endParaRPr sz="2200">
              <a:solidFill>
                <a:schemeClr val="dk1"/>
              </a:solidFill>
              <a:highlight>
                <a:schemeClr val="lt1"/>
              </a:highlight>
            </a:endParaRPr>
          </a:p>
          <a:p>
            <a:pPr indent="0" lvl="0" marL="0" rtl="0" algn="l">
              <a:spcBef>
                <a:spcPts val="0"/>
              </a:spcBef>
              <a:spcAft>
                <a:spcPts val="1200"/>
              </a:spcAft>
              <a:buNone/>
            </a:pPr>
            <a:r>
              <a:t/>
            </a:r>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8" name="Shape 808"/>
        <p:cNvGrpSpPr/>
        <p:nvPr/>
      </p:nvGrpSpPr>
      <p:grpSpPr>
        <a:xfrm>
          <a:off x="0" y="0"/>
          <a:ext cx="0" cy="0"/>
          <a:chOff x="0" y="0"/>
          <a:chExt cx="0" cy="0"/>
        </a:xfrm>
      </p:grpSpPr>
      <p:sp>
        <p:nvSpPr>
          <p:cNvPr id="809" name="Google Shape;809;p142"/>
          <p:cNvSpPr txBox="1"/>
          <p:nvPr>
            <p:ph idx="1" type="body"/>
          </p:nvPr>
        </p:nvSpPr>
        <p:spPr>
          <a:xfrm>
            <a:off x="311700" y="364075"/>
            <a:ext cx="8520600" cy="42048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Clr>
                <a:schemeClr val="dk1"/>
              </a:buClr>
              <a:buSzPts val="1100"/>
              <a:buFont typeface="Arial"/>
              <a:buNone/>
            </a:pPr>
            <a:r>
              <a:rPr b="1" lang="en" sz="1700">
                <a:solidFill>
                  <a:schemeClr val="dk1"/>
                </a:solidFill>
              </a:rPr>
              <a:t>Features of Hashtable</a:t>
            </a:r>
            <a:endParaRPr b="1" sz="1700">
              <a:solidFill>
                <a:schemeClr val="dk1"/>
              </a:solidFill>
            </a:endParaRPr>
          </a:p>
          <a:p>
            <a:pPr indent="-336550" lvl="0" marL="457200" rtl="0" algn="just">
              <a:spcBef>
                <a:spcPts val="1200"/>
              </a:spcBef>
              <a:spcAft>
                <a:spcPts val="0"/>
              </a:spcAft>
              <a:buClr>
                <a:schemeClr val="dk1"/>
              </a:buClr>
              <a:buSzPts val="1700"/>
              <a:buChar char="●"/>
            </a:pPr>
            <a:r>
              <a:rPr lang="en" sz="1700">
                <a:solidFill>
                  <a:schemeClr val="dk1"/>
                </a:solidFill>
              </a:rPr>
              <a:t>It is similar to HashMap, but is synchronized.</a:t>
            </a:r>
            <a:endParaRPr sz="1700">
              <a:solidFill>
                <a:schemeClr val="dk1"/>
              </a:solidFill>
            </a:endParaRPr>
          </a:p>
          <a:p>
            <a:pPr indent="-336550" lvl="0" marL="457200" rtl="0" algn="just">
              <a:spcBef>
                <a:spcPts val="0"/>
              </a:spcBef>
              <a:spcAft>
                <a:spcPts val="0"/>
              </a:spcAft>
              <a:buClr>
                <a:schemeClr val="dk1"/>
              </a:buClr>
              <a:buSzPts val="1700"/>
              <a:buChar char="●"/>
            </a:pPr>
            <a:r>
              <a:rPr lang="en" sz="1700">
                <a:solidFill>
                  <a:schemeClr val="dk1"/>
                </a:solidFill>
              </a:rPr>
              <a:t>Hashtable stores key/value pair in hash table.</a:t>
            </a:r>
            <a:endParaRPr sz="1700">
              <a:solidFill>
                <a:schemeClr val="dk1"/>
              </a:solidFill>
            </a:endParaRPr>
          </a:p>
          <a:p>
            <a:pPr indent="-336550" lvl="0" marL="457200" rtl="0" algn="just">
              <a:spcBef>
                <a:spcPts val="0"/>
              </a:spcBef>
              <a:spcAft>
                <a:spcPts val="0"/>
              </a:spcAft>
              <a:buClr>
                <a:schemeClr val="dk1"/>
              </a:buClr>
              <a:buSzPts val="1700"/>
              <a:buChar char="●"/>
            </a:pPr>
            <a:r>
              <a:rPr lang="en" sz="1700">
                <a:solidFill>
                  <a:schemeClr val="dk1"/>
                </a:solidFill>
              </a:rPr>
              <a:t>In Hashtable we specify an object that is used as a key, and the value we want to associate to that key. The key is then hashed, and the resulting hash code is used as the index at which the value is stored within the table.</a:t>
            </a:r>
            <a:endParaRPr sz="1700">
              <a:solidFill>
                <a:schemeClr val="dk1"/>
              </a:solidFill>
            </a:endParaRPr>
          </a:p>
          <a:p>
            <a:pPr indent="-336550" lvl="0" marL="457200" rtl="0" algn="just">
              <a:spcBef>
                <a:spcPts val="0"/>
              </a:spcBef>
              <a:spcAft>
                <a:spcPts val="0"/>
              </a:spcAft>
              <a:buClr>
                <a:schemeClr val="dk1"/>
              </a:buClr>
              <a:buSzPts val="1700"/>
              <a:buChar char="●"/>
            </a:pPr>
            <a:r>
              <a:rPr lang="en" sz="1700">
                <a:solidFill>
                  <a:schemeClr val="dk1"/>
                </a:solidFill>
              </a:rPr>
              <a:t>The initial default capacity of Hashtable class is 16 whereas loadFactor is 0.75.</a:t>
            </a:r>
            <a:endParaRPr sz="1700">
              <a:solidFill>
                <a:schemeClr val="dk1"/>
              </a:solidFill>
            </a:endParaRPr>
          </a:p>
          <a:p>
            <a:pPr indent="-336550" lvl="0" marL="457200" rtl="0" algn="just">
              <a:spcBef>
                <a:spcPts val="0"/>
              </a:spcBef>
              <a:spcAft>
                <a:spcPts val="0"/>
              </a:spcAft>
              <a:buClr>
                <a:schemeClr val="dk1"/>
              </a:buClr>
              <a:buSzPts val="1700"/>
              <a:buChar char="●"/>
            </a:pPr>
            <a:r>
              <a:rPr lang="en" sz="1700">
                <a:solidFill>
                  <a:schemeClr val="dk1"/>
                </a:solidFill>
              </a:rPr>
              <a:t>HashMap doesn’t provide any Enumeration, while Hashtable provides not fail-fast Enumeration.</a:t>
            </a:r>
            <a:endParaRPr sz="1700">
              <a:solidFill>
                <a:schemeClr val="dk1"/>
              </a:solidFill>
            </a:endParaRPr>
          </a:p>
          <a:p>
            <a:pPr indent="0" lvl="0" marL="0" rtl="0" algn="l">
              <a:spcBef>
                <a:spcPts val="1200"/>
              </a:spcBef>
              <a:spcAft>
                <a:spcPts val="1200"/>
              </a:spcAft>
              <a:buNone/>
            </a:pPr>
            <a:r>
              <a:t/>
            </a:r>
            <a:endParaRPr sz="2400"/>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sp>
        <p:nvSpPr>
          <p:cNvPr id="814" name="Google Shape;814;p1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15" name="Google Shape;815;p1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900">
                <a:solidFill>
                  <a:schemeClr val="dk1"/>
                </a:solidFill>
              </a:rPr>
              <a:t>For HashMap </a:t>
            </a:r>
            <a:r>
              <a:rPr b="1" lang="en" sz="1900">
                <a:solidFill>
                  <a:schemeClr val="dk1"/>
                </a:solidFill>
              </a:rPr>
              <a:t>DEFAULT_INITIAL_CAPACITY = 16</a:t>
            </a:r>
            <a:r>
              <a:rPr lang="en" sz="1900">
                <a:solidFill>
                  <a:schemeClr val="dk1"/>
                </a:solidFill>
              </a:rPr>
              <a:t> and </a:t>
            </a:r>
            <a:r>
              <a:rPr b="1" lang="en" sz="1900">
                <a:solidFill>
                  <a:schemeClr val="dk1"/>
                </a:solidFill>
              </a:rPr>
              <a:t>DEFAULT_LOAD_FACTOR = 0.75f</a:t>
            </a:r>
            <a:r>
              <a:rPr lang="en" sz="1900">
                <a:solidFill>
                  <a:schemeClr val="dk1"/>
                </a:solidFill>
              </a:rPr>
              <a:t> it means that MAX number of ALL Entries in the HashMap = </a:t>
            </a:r>
            <a:r>
              <a:rPr b="1" lang="en" sz="1900">
                <a:solidFill>
                  <a:schemeClr val="dk1"/>
                </a:solidFill>
              </a:rPr>
              <a:t>16 * 0.75 = 12</a:t>
            </a:r>
            <a:r>
              <a:rPr lang="en" sz="1900">
                <a:solidFill>
                  <a:schemeClr val="dk1"/>
                </a:solidFill>
              </a:rPr>
              <a:t>. When the thirteenth element will be added capacity (array size) of HashMap will be doubled!</a:t>
            </a:r>
            <a:endParaRPr sz="2600"/>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9" name="Shape 819"/>
        <p:cNvGrpSpPr/>
        <p:nvPr/>
      </p:nvGrpSpPr>
      <p:grpSpPr>
        <a:xfrm>
          <a:off x="0" y="0"/>
          <a:ext cx="0" cy="0"/>
          <a:chOff x="0" y="0"/>
          <a:chExt cx="0" cy="0"/>
        </a:xfrm>
      </p:grpSpPr>
      <p:sp>
        <p:nvSpPr>
          <p:cNvPr id="820" name="Google Shape;820;p1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21" name="Google Shape;821;p1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22" name="Google Shape;822;p144"/>
          <p:cNvPicPr preferRelativeResize="0"/>
          <p:nvPr/>
        </p:nvPicPr>
        <p:blipFill>
          <a:blip r:embed="rId3">
            <a:alphaModFix/>
          </a:blip>
          <a:stretch>
            <a:fillRect/>
          </a:stretch>
        </p:blipFill>
        <p:spPr>
          <a:xfrm>
            <a:off x="0" y="1607741"/>
            <a:ext cx="9144000" cy="3007519"/>
          </a:xfrm>
          <a:prstGeom prst="rect">
            <a:avLst/>
          </a:prstGeom>
          <a:noFill/>
          <a:ln>
            <a:noFill/>
          </a:ln>
        </p:spPr>
      </p:pic>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1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2400"/>
              </a:spcBef>
              <a:spcAft>
                <a:spcPts val="0"/>
              </a:spcAft>
              <a:buClr>
                <a:schemeClr val="dk1"/>
              </a:buClr>
              <a:buSzPct val="47826"/>
              <a:buFont typeface="Arial"/>
              <a:buNone/>
            </a:pPr>
            <a:r>
              <a:rPr b="1" lang="en" sz="2300"/>
              <a:t>HashMap</a:t>
            </a:r>
            <a:endParaRPr b="1" sz="2300"/>
          </a:p>
          <a:p>
            <a:pPr indent="0" lvl="0" marL="0" rtl="0" algn="l">
              <a:spcBef>
                <a:spcPts val="600"/>
              </a:spcBef>
              <a:spcAft>
                <a:spcPts val="0"/>
              </a:spcAft>
              <a:buNone/>
            </a:pPr>
            <a:r>
              <a:t/>
            </a:r>
            <a:endParaRPr/>
          </a:p>
        </p:txBody>
      </p:sp>
      <p:sp>
        <p:nvSpPr>
          <p:cNvPr id="828" name="Google Shape;828;p1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It provides the basic implementation of the Map interface of Java. It stores the data in (Key, Value) pairs, and you can access them by an index of another type (e.g. an Integer). One object is used as a key (index) to another object (value). If you try to insert the duplicate key, it will replace the element of the corresponding key.</a:t>
            </a:r>
            <a:endParaRPr>
              <a:solidFill>
                <a:schemeClr val="dk1"/>
              </a:solidFill>
            </a:endParaRPr>
          </a:p>
          <a:p>
            <a:pPr indent="0" lvl="0" marL="0" rtl="0" algn="l">
              <a:spcBef>
                <a:spcPts val="1200"/>
              </a:spcBef>
              <a:spcAft>
                <a:spcPts val="1200"/>
              </a:spcAft>
              <a:buNone/>
            </a:pPr>
            <a:r>
              <a:rPr b="1" lang="en" sz="1700">
                <a:solidFill>
                  <a:schemeClr val="dk1"/>
                </a:solidFill>
              </a:rPr>
              <a:t>HashMap</a:t>
            </a:r>
            <a:r>
              <a:rPr lang="en" sz="1700">
                <a:solidFill>
                  <a:schemeClr val="dk1"/>
                </a:solidFill>
              </a:rPr>
              <a:t> is similar to</a:t>
            </a:r>
            <a:r>
              <a:rPr lang="en" sz="1700">
                <a:solidFill>
                  <a:schemeClr val="dk1"/>
                </a:solidFill>
                <a:uFill>
                  <a:noFill/>
                </a:uFill>
                <a:hlinkClick r:id="rId3">
                  <a:extLst>
                    <a:ext uri="{A12FA001-AC4F-418D-AE19-62706E023703}">
                      <ahyp:hlinkClr val="tx"/>
                    </a:ext>
                  </a:extLst>
                </a:hlinkClick>
              </a:rPr>
              <a:t> </a:t>
            </a:r>
            <a:r>
              <a:rPr lang="en" sz="1700" u="sng">
                <a:solidFill>
                  <a:schemeClr val="dk1"/>
                </a:solidFill>
                <a:hlinkClick r:id="rId4">
                  <a:extLst>
                    <a:ext uri="{A12FA001-AC4F-418D-AE19-62706E023703}">
                      <ahyp:hlinkClr val="tx"/>
                    </a:ext>
                  </a:extLst>
                </a:hlinkClick>
              </a:rPr>
              <a:t>HashTable</a:t>
            </a:r>
            <a:r>
              <a:rPr lang="en" sz="1700">
                <a:solidFill>
                  <a:schemeClr val="dk1"/>
                </a:solidFill>
              </a:rPr>
              <a:t>, but it is unsynchronized. It allows to store the null keys as well, but there should be only one null key object and there can be any number of null values. </a:t>
            </a:r>
            <a:endParaRPr sz="2400">
              <a:solidFill>
                <a:schemeClr val="dk1"/>
              </a:solidFill>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sp>
        <p:nvSpPr>
          <p:cNvPr id="833" name="Google Shape;833;p146"/>
          <p:cNvSpPr txBox="1"/>
          <p:nvPr>
            <p:ph idx="1" type="body"/>
          </p:nvPr>
        </p:nvSpPr>
        <p:spPr>
          <a:xfrm>
            <a:off x="311700" y="194725"/>
            <a:ext cx="8520600" cy="437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chemeClr val="dk1"/>
                </a:solidFill>
              </a:rPr>
              <a:t>Some of the key characteristics of a hashmap include:</a:t>
            </a:r>
            <a:endParaRPr sz="1300">
              <a:solidFill>
                <a:schemeClr val="dk1"/>
              </a:solidFill>
            </a:endParaRPr>
          </a:p>
          <a:p>
            <a:pPr indent="-311150" lvl="0" marL="457200" rtl="0" algn="l">
              <a:spcBef>
                <a:spcPts val="1200"/>
              </a:spcBef>
              <a:spcAft>
                <a:spcPts val="0"/>
              </a:spcAft>
              <a:buClr>
                <a:schemeClr val="dk1"/>
              </a:buClr>
              <a:buSzPts val="1300"/>
              <a:buChar char="●"/>
            </a:pPr>
            <a:r>
              <a:rPr b="1" lang="en" sz="1300">
                <a:solidFill>
                  <a:schemeClr val="dk1"/>
                </a:solidFill>
              </a:rPr>
              <a:t>Fast access time</a:t>
            </a:r>
            <a:r>
              <a:rPr lang="en" sz="1300">
                <a:solidFill>
                  <a:schemeClr val="dk1"/>
                </a:solidFill>
              </a:rPr>
              <a:t>: HashMaps provide constant time access to elements, which means that retrieval and insertion of elements is very fast, usually O(1) time complexity.</a:t>
            </a:r>
            <a:endParaRPr sz="1300">
              <a:solidFill>
                <a:schemeClr val="dk1"/>
              </a:solidFill>
            </a:endParaRPr>
          </a:p>
          <a:p>
            <a:pPr indent="-311150" lvl="0" marL="457200" rtl="0" algn="l">
              <a:spcBef>
                <a:spcPts val="0"/>
              </a:spcBef>
              <a:spcAft>
                <a:spcPts val="0"/>
              </a:spcAft>
              <a:buClr>
                <a:schemeClr val="dk1"/>
              </a:buClr>
              <a:buSzPts val="1300"/>
              <a:buChar char="●"/>
            </a:pPr>
            <a:r>
              <a:rPr b="1" lang="en" sz="1300">
                <a:solidFill>
                  <a:schemeClr val="dk1"/>
                </a:solidFill>
              </a:rPr>
              <a:t>Uses hashing function</a:t>
            </a:r>
            <a:r>
              <a:rPr lang="en" sz="1300">
                <a:solidFill>
                  <a:schemeClr val="dk1"/>
                </a:solidFill>
              </a:rPr>
              <a:t>: HashMaps use a hash function to map keys to indices in an array. This allows for quick lookup of values based on keys.</a:t>
            </a:r>
            <a:endParaRPr sz="1300">
              <a:solidFill>
                <a:schemeClr val="dk1"/>
              </a:solidFill>
            </a:endParaRPr>
          </a:p>
          <a:p>
            <a:pPr indent="-311150" lvl="0" marL="457200" rtl="0" algn="l">
              <a:spcBef>
                <a:spcPts val="0"/>
              </a:spcBef>
              <a:spcAft>
                <a:spcPts val="0"/>
              </a:spcAft>
              <a:buClr>
                <a:schemeClr val="dk1"/>
              </a:buClr>
              <a:buSzPts val="1300"/>
              <a:buChar char="●"/>
            </a:pPr>
            <a:r>
              <a:rPr b="1" lang="en" sz="1300">
                <a:solidFill>
                  <a:schemeClr val="dk1"/>
                </a:solidFill>
              </a:rPr>
              <a:t>Stores key-value pairs:</a:t>
            </a:r>
            <a:r>
              <a:rPr lang="en" sz="1300">
                <a:solidFill>
                  <a:schemeClr val="dk1"/>
                </a:solidFill>
              </a:rPr>
              <a:t> Each element in a HashMap consists of a key-value pair. The key is used to look up the associated value.</a:t>
            </a:r>
            <a:endParaRPr sz="1300">
              <a:solidFill>
                <a:schemeClr val="dk1"/>
              </a:solidFill>
            </a:endParaRPr>
          </a:p>
          <a:p>
            <a:pPr indent="-311150" lvl="0" marL="457200" rtl="0" algn="l">
              <a:spcBef>
                <a:spcPts val="0"/>
              </a:spcBef>
              <a:spcAft>
                <a:spcPts val="0"/>
              </a:spcAft>
              <a:buClr>
                <a:schemeClr val="dk1"/>
              </a:buClr>
              <a:buSzPts val="1300"/>
              <a:buChar char="●"/>
            </a:pPr>
            <a:r>
              <a:rPr b="1" lang="en" sz="1300">
                <a:solidFill>
                  <a:schemeClr val="dk1"/>
                </a:solidFill>
              </a:rPr>
              <a:t>Supports null keys and values</a:t>
            </a:r>
            <a:r>
              <a:rPr lang="en" sz="1300">
                <a:solidFill>
                  <a:schemeClr val="dk1"/>
                </a:solidFill>
              </a:rPr>
              <a:t>: HashMaps allow for null values and keys. This means that a null key can be used to store a value, and a null value can be associated with a key.</a:t>
            </a:r>
            <a:endParaRPr sz="1300">
              <a:solidFill>
                <a:schemeClr val="dk1"/>
              </a:solidFill>
            </a:endParaRPr>
          </a:p>
          <a:p>
            <a:pPr indent="-311150" lvl="0" marL="457200" rtl="0" algn="l">
              <a:spcBef>
                <a:spcPts val="0"/>
              </a:spcBef>
              <a:spcAft>
                <a:spcPts val="0"/>
              </a:spcAft>
              <a:buClr>
                <a:schemeClr val="dk1"/>
              </a:buClr>
              <a:buSzPts val="1300"/>
              <a:buChar char="●"/>
            </a:pPr>
            <a:r>
              <a:rPr b="1" lang="en" sz="1300">
                <a:solidFill>
                  <a:schemeClr val="dk1"/>
                </a:solidFill>
              </a:rPr>
              <a:t>Not ordered:</a:t>
            </a:r>
            <a:r>
              <a:rPr lang="en" sz="1300">
                <a:solidFill>
                  <a:schemeClr val="dk1"/>
                </a:solidFill>
              </a:rPr>
              <a:t> HashMaps are not ordered, which means that the order in which elements are added to the map is not preserved. However, LinkedHashMap is a variation of HashMap that preserves the insertion order.</a:t>
            </a:r>
            <a:endParaRPr sz="1300">
              <a:solidFill>
                <a:schemeClr val="dk1"/>
              </a:solidFill>
            </a:endParaRPr>
          </a:p>
          <a:p>
            <a:pPr indent="-311150" lvl="0" marL="457200" rtl="0" algn="l">
              <a:spcBef>
                <a:spcPts val="0"/>
              </a:spcBef>
              <a:spcAft>
                <a:spcPts val="0"/>
              </a:spcAft>
              <a:buClr>
                <a:schemeClr val="dk1"/>
              </a:buClr>
              <a:buSzPts val="1300"/>
              <a:buChar char="●"/>
            </a:pPr>
            <a:r>
              <a:rPr b="1" lang="en" sz="1300">
                <a:solidFill>
                  <a:schemeClr val="dk1"/>
                </a:solidFill>
              </a:rPr>
              <a:t>Allows duplicates</a:t>
            </a:r>
            <a:r>
              <a:rPr lang="en" sz="1300">
                <a:solidFill>
                  <a:schemeClr val="dk1"/>
                </a:solidFill>
              </a:rPr>
              <a:t>: HashMaps allow for duplicate values, b</a:t>
            </a:r>
            <a:r>
              <a:rPr lang="en" sz="1300">
                <a:solidFill>
                  <a:schemeClr val="dk1"/>
                </a:solidFill>
              </a:rPr>
              <a:t>ut n</a:t>
            </a:r>
            <a:r>
              <a:rPr lang="en" sz="1300">
                <a:solidFill>
                  <a:schemeClr val="dk1"/>
                </a:solidFill>
              </a:rPr>
              <a:t>ot duplicate keys. If a duplicate key is added, the previous value associated with the key is overwritten.</a:t>
            </a:r>
            <a:endParaRPr sz="1300">
              <a:solidFill>
                <a:schemeClr val="dk1"/>
              </a:solidFill>
            </a:endParaRPr>
          </a:p>
          <a:p>
            <a:pPr indent="-311150" lvl="0" marL="457200" rtl="0" algn="l">
              <a:spcBef>
                <a:spcPts val="0"/>
              </a:spcBef>
              <a:spcAft>
                <a:spcPts val="0"/>
              </a:spcAft>
              <a:buClr>
                <a:schemeClr val="dk1"/>
              </a:buClr>
              <a:buSzPts val="1300"/>
              <a:buChar char="●"/>
            </a:pPr>
            <a:r>
              <a:rPr b="1" lang="en" sz="1300">
                <a:solidFill>
                  <a:schemeClr val="dk1"/>
                </a:solidFill>
              </a:rPr>
              <a:t>Thread-unsafe</a:t>
            </a:r>
            <a:r>
              <a:rPr lang="en" sz="1300">
                <a:solidFill>
                  <a:schemeClr val="dk1"/>
                </a:solidFill>
              </a:rPr>
              <a:t>: HashMaps are not thread-safe, which means that if multiple threads access the same hashmap simultaneously, it can lead to data inconsistencies. If thread safety is required, ConcurrentHashMap can be used.</a:t>
            </a:r>
            <a:endParaRPr sz="1300">
              <a:solidFill>
                <a:schemeClr val="dk1"/>
              </a:solidFill>
            </a:endParaRPr>
          </a:p>
          <a:p>
            <a:pPr indent="-311150" lvl="0" marL="457200" rtl="0" algn="l">
              <a:spcBef>
                <a:spcPts val="0"/>
              </a:spcBef>
              <a:spcAft>
                <a:spcPts val="0"/>
              </a:spcAft>
              <a:buClr>
                <a:schemeClr val="dk1"/>
              </a:buClr>
              <a:buSzPts val="1300"/>
              <a:buChar char="●"/>
            </a:pPr>
            <a:r>
              <a:rPr b="1" lang="en" sz="1300">
                <a:solidFill>
                  <a:schemeClr val="dk1"/>
                </a:solidFill>
              </a:rPr>
              <a:t>Capacity and load factor</a:t>
            </a:r>
            <a:r>
              <a:rPr lang="en" sz="1300">
                <a:solidFill>
                  <a:schemeClr val="dk1"/>
                </a:solidFill>
              </a:rPr>
              <a:t>: HashMaps have a capacity, which is the number of elements that it can hold, and a load factor, which is the measure of how full the hashmap can be before it is resized.</a:t>
            </a:r>
            <a:endParaRPr sz="1300">
              <a:solidFill>
                <a:schemeClr val="dk1"/>
              </a:solidFill>
            </a:endParaRPr>
          </a:p>
          <a:p>
            <a:pPr indent="0" lvl="0" marL="0" rtl="0" algn="l">
              <a:spcBef>
                <a:spcPts val="1200"/>
              </a:spcBef>
              <a:spcAft>
                <a:spcPts val="1200"/>
              </a:spcAft>
              <a:buNone/>
            </a:pPr>
            <a:r>
              <a:t/>
            </a:r>
            <a:endParaRPr sz="2000"/>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7" name="Shape 837"/>
        <p:cNvGrpSpPr/>
        <p:nvPr/>
      </p:nvGrpSpPr>
      <p:grpSpPr>
        <a:xfrm>
          <a:off x="0" y="0"/>
          <a:ext cx="0" cy="0"/>
          <a:chOff x="0" y="0"/>
          <a:chExt cx="0" cy="0"/>
        </a:xfrm>
      </p:grpSpPr>
      <p:sp>
        <p:nvSpPr>
          <p:cNvPr id="838" name="Google Shape;838;p1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64705"/>
              <a:buFont typeface="Arial"/>
              <a:buNone/>
            </a:pPr>
            <a:r>
              <a:rPr b="1" lang="en" sz="1700"/>
              <a:t>Basic Operations on Java HashMap</a:t>
            </a:r>
            <a:endParaRPr b="1" sz="1700"/>
          </a:p>
          <a:p>
            <a:pPr indent="0" lvl="0" marL="0" rtl="0" algn="l">
              <a:spcBef>
                <a:spcPts val="400"/>
              </a:spcBef>
              <a:spcAft>
                <a:spcPts val="0"/>
              </a:spcAft>
              <a:buNone/>
            </a:pPr>
            <a:r>
              <a:t/>
            </a:r>
            <a:endParaRPr/>
          </a:p>
        </p:txBody>
      </p:sp>
      <p:sp>
        <p:nvSpPr>
          <p:cNvPr id="839" name="Google Shape;839;p1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2100">
                <a:solidFill>
                  <a:schemeClr val="dk1"/>
                </a:solidFill>
              </a:rPr>
              <a:t>The </a:t>
            </a:r>
            <a:r>
              <a:rPr lang="en" sz="2100">
                <a:solidFill>
                  <a:schemeClr val="dk1"/>
                </a:solidFill>
                <a:latin typeface="Roboto Mono"/>
                <a:ea typeface="Roboto Mono"/>
                <a:cs typeface="Roboto Mono"/>
                <a:sym typeface="Roboto Mono"/>
              </a:rPr>
              <a:t>HashMap</a:t>
            </a:r>
            <a:r>
              <a:rPr lang="en" sz="2100">
                <a:solidFill>
                  <a:schemeClr val="dk1"/>
                </a:solidFill>
              </a:rPr>
              <a:t> class provides various methods to perform different operations on hashmaps. We will look at some commonly used arraylist operations in this tutorial:</a:t>
            </a:r>
            <a:endParaRPr sz="2100">
              <a:solidFill>
                <a:schemeClr val="dk1"/>
              </a:solidFill>
            </a:endParaRPr>
          </a:p>
          <a:p>
            <a:pPr indent="-361950" lvl="0" marL="457200" rtl="0" algn="l">
              <a:spcBef>
                <a:spcPts val="1200"/>
              </a:spcBef>
              <a:spcAft>
                <a:spcPts val="0"/>
              </a:spcAft>
              <a:buClr>
                <a:schemeClr val="dk1"/>
              </a:buClr>
              <a:buSzPts val="2100"/>
              <a:buChar char="●"/>
            </a:pPr>
            <a:r>
              <a:rPr lang="en" sz="2100">
                <a:solidFill>
                  <a:schemeClr val="dk1"/>
                </a:solidFill>
              </a:rPr>
              <a:t>Add elements </a:t>
            </a:r>
            <a:endParaRPr sz="2100">
              <a:solidFill>
                <a:schemeClr val="dk1"/>
              </a:solidFill>
            </a:endParaRPr>
          </a:p>
          <a:p>
            <a:pPr indent="-361950" lvl="0" marL="457200" rtl="0" algn="l">
              <a:spcBef>
                <a:spcPts val="0"/>
              </a:spcBef>
              <a:spcAft>
                <a:spcPts val="0"/>
              </a:spcAft>
              <a:buClr>
                <a:schemeClr val="dk1"/>
              </a:buClr>
              <a:buSzPts val="2100"/>
              <a:buChar char="●"/>
            </a:pPr>
            <a:r>
              <a:rPr lang="en" sz="2100">
                <a:solidFill>
                  <a:schemeClr val="dk1"/>
                </a:solidFill>
              </a:rPr>
              <a:t>Access elements </a:t>
            </a:r>
            <a:endParaRPr sz="2100">
              <a:solidFill>
                <a:schemeClr val="dk1"/>
              </a:solidFill>
            </a:endParaRPr>
          </a:p>
          <a:p>
            <a:pPr indent="-361950" lvl="0" marL="457200" rtl="0" algn="l">
              <a:spcBef>
                <a:spcPts val="0"/>
              </a:spcBef>
              <a:spcAft>
                <a:spcPts val="0"/>
              </a:spcAft>
              <a:buClr>
                <a:schemeClr val="dk1"/>
              </a:buClr>
              <a:buSzPts val="2100"/>
              <a:buChar char="●"/>
            </a:pPr>
            <a:r>
              <a:rPr lang="en" sz="2100">
                <a:solidFill>
                  <a:schemeClr val="dk1"/>
                </a:solidFill>
              </a:rPr>
              <a:t>Change elements</a:t>
            </a:r>
            <a:endParaRPr sz="2100">
              <a:solidFill>
                <a:schemeClr val="dk1"/>
              </a:solidFill>
            </a:endParaRPr>
          </a:p>
          <a:p>
            <a:pPr indent="-361950" lvl="0" marL="457200" rtl="0" algn="l">
              <a:spcBef>
                <a:spcPts val="0"/>
              </a:spcBef>
              <a:spcAft>
                <a:spcPts val="0"/>
              </a:spcAft>
              <a:buClr>
                <a:schemeClr val="dk1"/>
              </a:buClr>
              <a:buSzPts val="2100"/>
              <a:buChar char="●"/>
            </a:pPr>
            <a:r>
              <a:rPr lang="en" sz="2100">
                <a:solidFill>
                  <a:schemeClr val="dk1"/>
                </a:solidFill>
              </a:rPr>
              <a:t>Remove elements</a:t>
            </a:r>
            <a:endParaRPr sz="2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3" name="Shape 843"/>
        <p:cNvGrpSpPr/>
        <p:nvPr/>
      </p:nvGrpSpPr>
      <p:grpSpPr>
        <a:xfrm>
          <a:off x="0" y="0"/>
          <a:ext cx="0" cy="0"/>
          <a:chOff x="0" y="0"/>
          <a:chExt cx="0" cy="0"/>
        </a:xfrm>
      </p:grpSpPr>
      <p:sp>
        <p:nvSpPr>
          <p:cNvPr id="844" name="Google Shape;844;p1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400"/>
              </a:spcBef>
              <a:spcAft>
                <a:spcPts val="0"/>
              </a:spcAft>
              <a:buClr>
                <a:schemeClr val="dk1"/>
              </a:buClr>
              <a:buSzPct val="84615"/>
              <a:buFont typeface="Arial"/>
              <a:buNone/>
            </a:pPr>
            <a:r>
              <a:t/>
            </a:r>
            <a:endParaRPr b="1" sz="1300"/>
          </a:p>
          <a:p>
            <a:pPr indent="0" lvl="0" marL="0" rtl="0" algn="l">
              <a:spcBef>
                <a:spcPts val="400"/>
              </a:spcBef>
              <a:spcAft>
                <a:spcPts val="0"/>
              </a:spcAft>
              <a:buNone/>
            </a:pPr>
            <a:r>
              <a:t/>
            </a:r>
            <a:endParaRPr/>
          </a:p>
        </p:txBody>
      </p:sp>
      <p:sp>
        <p:nvSpPr>
          <p:cNvPr id="845" name="Google Shape;845;p1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b="1" lang="en" sz="1300">
                <a:solidFill>
                  <a:schemeClr val="dk1"/>
                </a:solidFill>
              </a:rPr>
              <a:t>1. Add elements</a:t>
            </a:r>
            <a:endParaRPr sz="1700">
              <a:solidFill>
                <a:schemeClr val="dk1"/>
              </a:solidFill>
            </a:endParaRPr>
          </a:p>
          <a:p>
            <a:pPr indent="0" lvl="0" marL="0" rtl="0" algn="l">
              <a:spcBef>
                <a:spcPts val="400"/>
              </a:spcBef>
              <a:spcAft>
                <a:spcPts val="0"/>
              </a:spcAft>
              <a:buNone/>
            </a:pPr>
            <a:r>
              <a:rPr lang="en">
                <a:solidFill>
                  <a:schemeClr val="dk1"/>
                </a:solidFill>
              </a:rPr>
              <a:t>we use the put() method </a:t>
            </a:r>
            <a:endParaRPr>
              <a:solidFill>
                <a:schemeClr val="dk1"/>
              </a:solidFill>
            </a:endParaRPr>
          </a:p>
          <a:p>
            <a:pPr indent="0" lvl="0" marL="0" rtl="0" algn="l">
              <a:spcBef>
                <a:spcPts val="1200"/>
              </a:spcBef>
              <a:spcAft>
                <a:spcPts val="0"/>
              </a:spcAft>
              <a:buNone/>
            </a:pPr>
            <a:r>
              <a:rPr lang="en" sz="1200">
                <a:solidFill>
                  <a:schemeClr val="dk1"/>
                </a:solidFill>
              </a:rPr>
              <a:t>2.</a:t>
            </a:r>
            <a:r>
              <a:rPr b="1" lang="en" sz="1400">
                <a:solidFill>
                  <a:schemeClr val="dk1"/>
                </a:solidFill>
              </a:rPr>
              <a:t>Access elements</a:t>
            </a:r>
            <a:endParaRPr b="1" sz="1400">
              <a:solidFill>
                <a:schemeClr val="dk1"/>
              </a:solidFill>
            </a:endParaRPr>
          </a:p>
          <a:p>
            <a:pPr indent="0" lvl="0" marL="0" rtl="0" algn="l">
              <a:spcBef>
                <a:spcPts val="1200"/>
              </a:spcBef>
              <a:spcAft>
                <a:spcPts val="0"/>
              </a:spcAft>
              <a:buNone/>
            </a:pPr>
            <a:r>
              <a:rPr lang="en" sz="1400">
                <a:solidFill>
                  <a:schemeClr val="dk1"/>
                </a:solidFill>
              </a:rPr>
              <a:t>We can use the get() method takes the </a:t>
            </a:r>
            <a:r>
              <a:rPr b="1" lang="en" sz="1400">
                <a:solidFill>
                  <a:schemeClr val="dk1"/>
                </a:solidFill>
              </a:rPr>
              <a:t>key</a:t>
            </a:r>
            <a:r>
              <a:rPr lang="en" sz="1400">
                <a:solidFill>
                  <a:schemeClr val="dk1"/>
                </a:solidFill>
              </a:rPr>
              <a:t> as its argument and returns the corresponding </a:t>
            </a:r>
            <a:r>
              <a:rPr b="1" lang="en" sz="1400">
                <a:solidFill>
                  <a:schemeClr val="dk1"/>
                </a:solidFill>
              </a:rPr>
              <a:t>value</a:t>
            </a:r>
            <a:r>
              <a:rPr lang="en" sz="1400">
                <a:solidFill>
                  <a:schemeClr val="dk1"/>
                </a:solidFill>
              </a:rPr>
              <a:t> associated with the key.</a:t>
            </a:r>
            <a:endParaRPr sz="1400">
              <a:solidFill>
                <a:schemeClr val="dk1"/>
              </a:solidFill>
            </a:endParaRPr>
          </a:p>
          <a:p>
            <a:pPr indent="0" lvl="0" marL="0" rtl="0" algn="l">
              <a:spcBef>
                <a:spcPts val="1200"/>
              </a:spcBef>
              <a:spcAft>
                <a:spcPts val="1200"/>
              </a:spcAft>
              <a:buNone/>
            </a:pPr>
            <a:r>
              <a:rPr lang="en" sz="1400">
                <a:solidFill>
                  <a:schemeClr val="dk1"/>
                </a:solidFill>
              </a:rPr>
              <a:t>We can also access the </a:t>
            </a:r>
            <a:r>
              <a:rPr b="1" lang="en" sz="1400">
                <a:solidFill>
                  <a:schemeClr val="dk1"/>
                </a:solidFill>
              </a:rPr>
              <a:t>keys</a:t>
            </a:r>
            <a:r>
              <a:rPr lang="en" sz="1400">
                <a:solidFill>
                  <a:schemeClr val="dk1"/>
                </a:solidFill>
              </a:rPr>
              <a:t>, </a:t>
            </a:r>
            <a:r>
              <a:rPr b="1" lang="en" sz="1400">
                <a:solidFill>
                  <a:schemeClr val="dk1"/>
                </a:solidFill>
              </a:rPr>
              <a:t>values</a:t>
            </a:r>
            <a:r>
              <a:rPr lang="en" sz="1400">
                <a:solidFill>
                  <a:schemeClr val="dk1"/>
                </a:solidFill>
              </a:rPr>
              <a:t>, and </a:t>
            </a:r>
            <a:r>
              <a:rPr b="1" lang="en" sz="1400">
                <a:solidFill>
                  <a:schemeClr val="dk1"/>
                </a:solidFill>
              </a:rPr>
              <a:t>key/value</a:t>
            </a:r>
            <a:r>
              <a:rPr lang="en" sz="1400">
                <a:solidFill>
                  <a:schemeClr val="dk1"/>
                </a:solidFill>
              </a:rPr>
              <a:t> pairs of the hashmap as set views using keySet(), values(), and entrySet() methods respectively.</a:t>
            </a:r>
            <a:endParaRPr sz="1400">
              <a:solidFill>
                <a:schemeClr val="dk1"/>
              </a:solidFill>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9" name="Shape 849"/>
        <p:cNvGrpSpPr/>
        <p:nvPr/>
      </p:nvGrpSpPr>
      <p:grpSpPr>
        <a:xfrm>
          <a:off x="0" y="0"/>
          <a:ext cx="0" cy="0"/>
          <a:chOff x="0" y="0"/>
          <a:chExt cx="0" cy="0"/>
        </a:xfrm>
      </p:grpSpPr>
      <p:sp>
        <p:nvSpPr>
          <p:cNvPr id="850" name="Google Shape;850;p149"/>
          <p:cNvSpPr txBox="1"/>
          <p:nvPr>
            <p:ph idx="1" type="body"/>
          </p:nvPr>
        </p:nvSpPr>
        <p:spPr>
          <a:xfrm>
            <a:off x="216450" y="147050"/>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275"/>
              <a:buFont typeface="Arial"/>
              <a:buNone/>
            </a:pPr>
            <a:r>
              <a:rPr lang="en" sz="1050"/>
              <a:t>import java.util.HashMap;</a:t>
            </a:r>
            <a:endParaRPr sz="1050"/>
          </a:p>
          <a:p>
            <a:pPr indent="0" lvl="0" marL="0" rtl="0" algn="l">
              <a:lnSpc>
                <a:spcPct val="95000"/>
              </a:lnSpc>
              <a:spcBef>
                <a:spcPts val="1200"/>
              </a:spcBef>
              <a:spcAft>
                <a:spcPts val="0"/>
              </a:spcAft>
              <a:buClr>
                <a:schemeClr val="dk1"/>
              </a:buClr>
              <a:buSzPts val="275"/>
              <a:buFont typeface="Arial"/>
              <a:buNone/>
            </a:pPr>
            <a:r>
              <a:t/>
            </a:r>
            <a:endParaRPr sz="1050"/>
          </a:p>
          <a:p>
            <a:pPr indent="0" lvl="0" marL="0" rtl="0" algn="l">
              <a:lnSpc>
                <a:spcPct val="95000"/>
              </a:lnSpc>
              <a:spcBef>
                <a:spcPts val="1200"/>
              </a:spcBef>
              <a:spcAft>
                <a:spcPts val="0"/>
              </a:spcAft>
              <a:buClr>
                <a:schemeClr val="dk1"/>
              </a:buClr>
              <a:buSzPts val="275"/>
              <a:buFont typeface="Arial"/>
              <a:buNone/>
            </a:pPr>
            <a:r>
              <a:rPr lang="en" sz="1050"/>
              <a:t>class Main {</a:t>
            </a:r>
            <a:endParaRPr sz="1050"/>
          </a:p>
          <a:p>
            <a:pPr indent="0" lvl="0" marL="0" rtl="0" algn="l">
              <a:lnSpc>
                <a:spcPct val="95000"/>
              </a:lnSpc>
              <a:spcBef>
                <a:spcPts val="1200"/>
              </a:spcBef>
              <a:spcAft>
                <a:spcPts val="0"/>
              </a:spcAft>
              <a:buClr>
                <a:schemeClr val="dk1"/>
              </a:buClr>
              <a:buSzPts val="275"/>
              <a:buFont typeface="Arial"/>
              <a:buNone/>
            </a:pPr>
            <a:r>
              <a:rPr lang="en" sz="1050"/>
              <a:t>  public static void main(String[] args) {</a:t>
            </a:r>
            <a:endParaRPr sz="1050"/>
          </a:p>
          <a:p>
            <a:pPr indent="0" lvl="0" marL="0" rtl="0" algn="l">
              <a:lnSpc>
                <a:spcPct val="95000"/>
              </a:lnSpc>
              <a:spcBef>
                <a:spcPts val="1200"/>
              </a:spcBef>
              <a:spcAft>
                <a:spcPts val="0"/>
              </a:spcAft>
              <a:buClr>
                <a:schemeClr val="dk1"/>
              </a:buClr>
              <a:buSzPts val="275"/>
              <a:buFont typeface="Arial"/>
              <a:buNone/>
            </a:pPr>
            <a:r>
              <a:rPr lang="en" sz="1050"/>
              <a:t>	HashMap&lt;Integer, String&gt; languages = new HashMap&lt;&gt;();</a:t>
            </a:r>
            <a:endParaRPr sz="1050"/>
          </a:p>
          <a:p>
            <a:pPr indent="0" lvl="0" marL="0" rtl="0" algn="l">
              <a:lnSpc>
                <a:spcPct val="95000"/>
              </a:lnSpc>
              <a:spcBef>
                <a:spcPts val="1200"/>
              </a:spcBef>
              <a:spcAft>
                <a:spcPts val="0"/>
              </a:spcAft>
              <a:buClr>
                <a:schemeClr val="dk1"/>
              </a:buClr>
              <a:buSzPts val="275"/>
              <a:buFont typeface="Arial"/>
              <a:buNone/>
            </a:pPr>
            <a:r>
              <a:t/>
            </a:r>
            <a:endParaRPr sz="1050"/>
          </a:p>
          <a:p>
            <a:pPr indent="0" lvl="0" marL="0" rtl="0" algn="l">
              <a:lnSpc>
                <a:spcPct val="95000"/>
              </a:lnSpc>
              <a:spcBef>
                <a:spcPts val="1200"/>
              </a:spcBef>
              <a:spcAft>
                <a:spcPts val="0"/>
              </a:spcAft>
              <a:buClr>
                <a:schemeClr val="dk1"/>
              </a:buClr>
              <a:buSzPts val="275"/>
              <a:buFont typeface="Arial"/>
              <a:buNone/>
            </a:pPr>
            <a:r>
              <a:rPr lang="en" sz="1050"/>
              <a:t>	languages.put(1, "Java");</a:t>
            </a:r>
            <a:endParaRPr sz="1050"/>
          </a:p>
          <a:p>
            <a:pPr indent="0" lvl="0" marL="0" rtl="0" algn="l">
              <a:lnSpc>
                <a:spcPct val="95000"/>
              </a:lnSpc>
              <a:spcBef>
                <a:spcPts val="1200"/>
              </a:spcBef>
              <a:spcAft>
                <a:spcPts val="0"/>
              </a:spcAft>
              <a:buClr>
                <a:schemeClr val="dk1"/>
              </a:buClr>
              <a:buSzPts val="275"/>
              <a:buFont typeface="Arial"/>
              <a:buNone/>
            </a:pPr>
            <a:r>
              <a:rPr lang="en" sz="1050"/>
              <a:t>	languages.put(2, "Python");</a:t>
            </a:r>
            <a:endParaRPr sz="1050"/>
          </a:p>
          <a:p>
            <a:pPr indent="0" lvl="0" marL="0" rtl="0" algn="l">
              <a:lnSpc>
                <a:spcPct val="95000"/>
              </a:lnSpc>
              <a:spcBef>
                <a:spcPts val="1200"/>
              </a:spcBef>
              <a:spcAft>
                <a:spcPts val="0"/>
              </a:spcAft>
              <a:buClr>
                <a:schemeClr val="dk1"/>
              </a:buClr>
              <a:buSzPts val="275"/>
              <a:buFont typeface="Arial"/>
              <a:buNone/>
            </a:pPr>
            <a:r>
              <a:rPr lang="en" sz="1050"/>
              <a:t>	languages.put(3, "JavaScript");</a:t>
            </a:r>
            <a:endParaRPr sz="1050"/>
          </a:p>
          <a:p>
            <a:pPr indent="0" lvl="0" marL="0" rtl="0" algn="l">
              <a:lnSpc>
                <a:spcPct val="95000"/>
              </a:lnSpc>
              <a:spcBef>
                <a:spcPts val="1200"/>
              </a:spcBef>
              <a:spcAft>
                <a:spcPts val="0"/>
              </a:spcAft>
              <a:buClr>
                <a:schemeClr val="dk1"/>
              </a:buClr>
              <a:buSzPts val="275"/>
              <a:buFont typeface="Arial"/>
              <a:buNone/>
            </a:pPr>
            <a:r>
              <a:rPr lang="en" sz="1050"/>
              <a:t>	System.out.println("HashMap: " + languages);</a:t>
            </a:r>
            <a:endParaRPr sz="1050"/>
          </a:p>
          <a:p>
            <a:pPr indent="0" lvl="0" marL="0" rtl="0" algn="l">
              <a:lnSpc>
                <a:spcPct val="95000"/>
              </a:lnSpc>
              <a:spcBef>
                <a:spcPts val="1200"/>
              </a:spcBef>
              <a:spcAft>
                <a:spcPts val="0"/>
              </a:spcAft>
              <a:buClr>
                <a:schemeClr val="dk1"/>
              </a:buClr>
              <a:buSzPts val="275"/>
              <a:buFont typeface="Arial"/>
              <a:buNone/>
            </a:pPr>
            <a:r>
              <a:t/>
            </a:r>
            <a:endParaRPr sz="1050"/>
          </a:p>
          <a:p>
            <a:pPr indent="0" lvl="0" marL="0" rtl="0" algn="l">
              <a:lnSpc>
                <a:spcPct val="95000"/>
              </a:lnSpc>
              <a:spcBef>
                <a:spcPts val="1200"/>
              </a:spcBef>
              <a:spcAft>
                <a:spcPts val="0"/>
              </a:spcAft>
              <a:buClr>
                <a:schemeClr val="dk1"/>
              </a:buClr>
              <a:buSzPts val="275"/>
              <a:buFont typeface="Arial"/>
              <a:buNone/>
            </a:pPr>
            <a:r>
              <a:rPr lang="en" sz="1050"/>
              <a:t>	// return set view of keys</a:t>
            </a:r>
            <a:endParaRPr sz="1050"/>
          </a:p>
          <a:p>
            <a:pPr indent="0" lvl="0" marL="0" rtl="0" algn="l">
              <a:lnSpc>
                <a:spcPct val="95000"/>
              </a:lnSpc>
              <a:spcBef>
                <a:spcPts val="1200"/>
              </a:spcBef>
              <a:spcAft>
                <a:spcPts val="0"/>
              </a:spcAft>
              <a:buClr>
                <a:schemeClr val="dk1"/>
              </a:buClr>
              <a:buSzPts val="275"/>
              <a:buFont typeface="Arial"/>
              <a:buNone/>
            </a:pPr>
            <a:r>
              <a:rPr lang="en" sz="1050"/>
              <a:t>	// using keySet()</a:t>
            </a:r>
            <a:endParaRPr sz="1050"/>
          </a:p>
          <a:p>
            <a:pPr indent="0" lvl="0" marL="0" rtl="0" algn="l">
              <a:lnSpc>
                <a:spcPct val="95000"/>
              </a:lnSpc>
              <a:spcBef>
                <a:spcPts val="1200"/>
              </a:spcBef>
              <a:spcAft>
                <a:spcPts val="0"/>
              </a:spcAft>
              <a:buClr>
                <a:schemeClr val="dk1"/>
              </a:buClr>
              <a:buSzPts val="275"/>
              <a:buFont typeface="Arial"/>
              <a:buNone/>
            </a:pPr>
            <a:r>
              <a:rPr lang="en" sz="1050"/>
              <a:t>	System.out.println("Keys: " + languages.keySet());</a:t>
            </a:r>
            <a:endParaRPr sz="1050"/>
          </a:p>
          <a:p>
            <a:pPr indent="0" lvl="0" marL="0" rtl="0" algn="l">
              <a:lnSpc>
                <a:spcPct val="95000"/>
              </a:lnSpc>
              <a:spcBef>
                <a:spcPts val="1200"/>
              </a:spcBef>
              <a:spcAft>
                <a:spcPts val="0"/>
              </a:spcAft>
              <a:buClr>
                <a:schemeClr val="dk1"/>
              </a:buClr>
              <a:buSzPts val="275"/>
              <a:buFont typeface="Arial"/>
              <a:buNone/>
            </a:pPr>
            <a:r>
              <a:t/>
            </a:r>
            <a:endParaRPr sz="1050"/>
          </a:p>
          <a:p>
            <a:pPr indent="0" lvl="0" marL="0" rtl="0" algn="l">
              <a:lnSpc>
                <a:spcPct val="95000"/>
              </a:lnSpc>
              <a:spcBef>
                <a:spcPts val="1200"/>
              </a:spcBef>
              <a:spcAft>
                <a:spcPts val="0"/>
              </a:spcAft>
              <a:buClr>
                <a:schemeClr val="dk1"/>
              </a:buClr>
              <a:buSzPts val="275"/>
              <a:buFont typeface="Arial"/>
              <a:buNone/>
            </a:pPr>
            <a:r>
              <a:rPr lang="en" sz="1050"/>
              <a:t>	// return set view of values</a:t>
            </a:r>
            <a:endParaRPr sz="1050"/>
          </a:p>
          <a:p>
            <a:pPr indent="0" lvl="0" marL="0" rtl="0" algn="l">
              <a:lnSpc>
                <a:spcPct val="95000"/>
              </a:lnSpc>
              <a:spcBef>
                <a:spcPts val="1200"/>
              </a:spcBef>
              <a:spcAft>
                <a:spcPts val="0"/>
              </a:spcAft>
              <a:buClr>
                <a:schemeClr val="dk1"/>
              </a:buClr>
              <a:buSzPts val="275"/>
              <a:buFont typeface="Arial"/>
              <a:buNone/>
            </a:pPr>
            <a:r>
              <a:rPr lang="en" sz="1050"/>
              <a:t>	// using values()</a:t>
            </a:r>
            <a:endParaRPr sz="1050"/>
          </a:p>
          <a:p>
            <a:pPr indent="0" lvl="0" marL="0" rtl="0" algn="l">
              <a:lnSpc>
                <a:spcPct val="95000"/>
              </a:lnSpc>
              <a:spcBef>
                <a:spcPts val="1200"/>
              </a:spcBef>
              <a:spcAft>
                <a:spcPts val="0"/>
              </a:spcAft>
              <a:buClr>
                <a:schemeClr val="dk1"/>
              </a:buClr>
              <a:buSzPts val="275"/>
              <a:buFont typeface="Arial"/>
              <a:buNone/>
            </a:pPr>
            <a:r>
              <a:rPr lang="en" sz="1050"/>
              <a:t>	System.out.println("Values: " + languages.values());</a:t>
            </a:r>
            <a:endParaRPr sz="1050"/>
          </a:p>
          <a:p>
            <a:pPr indent="0" lvl="0" marL="0" rtl="0" algn="l">
              <a:lnSpc>
                <a:spcPct val="95000"/>
              </a:lnSpc>
              <a:spcBef>
                <a:spcPts val="1200"/>
              </a:spcBef>
              <a:spcAft>
                <a:spcPts val="0"/>
              </a:spcAft>
              <a:buClr>
                <a:schemeClr val="dk1"/>
              </a:buClr>
              <a:buSzPts val="275"/>
              <a:buFont typeface="Arial"/>
              <a:buNone/>
            </a:pPr>
            <a:r>
              <a:t/>
            </a:r>
            <a:endParaRPr sz="1050"/>
          </a:p>
          <a:p>
            <a:pPr indent="0" lvl="0" marL="0" rtl="0" algn="l">
              <a:lnSpc>
                <a:spcPct val="95000"/>
              </a:lnSpc>
              <a:spcBef>
                <a:spcPts val="1200"/>
              </a:spcBef>
              <a:spcAft>
                <a:spcPts val="0"/>
              </a:spcAft>
              <a:buClr>
                <a:schemeClr val="dk1"/>
              </a:buClr>
              <a:buSzPts val="275"/>
              <a:buFont typeface="Arial"/>
              <a:buNone/>
            </a:pPr>
            <a:r>
              <a:rPr lang="en" sz="1050"/>
              <a:t>	// return set view of key/value pairs</a:t>
            </a:r>
            <a:endParaRPr sz="1050"/>
          </a:p>
          <a:p>
            <a:pPr indent="0" lvl="0" marL="0" rtl="0" algn="l">
              <a:lnSpc>
                <a:spcPct val="95000"/>
              </a:lnSpc>
              <a:spcBef>
                <a:spcPts val="1200"/>
              </a:spcBef>
              <a:spcAft>
                <a:spcPts val="0"/>
              </a:spcAft>
              <a:buClr>
                <a:schemeClr val="dk1"/>
              </a:buClr>
              <a:buSzPts val="275"/>
              <a:buFont typeface="Arial"/>
              <a:buNone/>
            </a:pPr>
            <a:r>
              <a:rPr lang="en" sz="1050"/>
              <a:t>	// using entrySet()</a:t>
            </a:r>
            <a:endParaRPr sz="1050"/>
          </a:p>
          <a:p>
            <a:pPr indent="0" lvl="0" marL="0" rtl="0" algn="l">
              <a:lnSpc>
                <a:spcPct val="95000"/>
              </a:lnSpc>
              <a:spcBef>
                <a:spcPts val="1200"/>
              </a:spcBef>
              <a:spcAft>
                <a:spcPts val="0"/>
              </a:spcAft>
              <a:buClr>
                <a:schemeClr val="dk1"/>
              </a:buClr>
              <a:buSzPts val="275"/>
              <a:buFont typeface="Arial"/>
              <a:buNone/>
            </a:pPr>
            <a:r>
              <a:rPr lang="en" sz="1050"/>
              <a:t>	System.out.println("Key/Value mappings: " + languages.entrySet());</a:t>
            </a:r>
            <a:endParaRPr sz="1050"/>
          </a:p>
          <a:p>
            <a:pPr indent="0" lvl="0" marL="0" rtl="0" algn="l">
              <a:lnSpc>
                <a:spcPct val="95000"/>
              </a:lnSpc>
              <a:spcBef>
                <a:spcPts val="1200"/>
              </a:spcBef>
              <a:spcAft>
                <a:spcPts val="0"/>
              </a:spcAft>
              <a:buClr>
                <a:schemeClr val="dk1"/>
              </a:buClr>
              <a:buSzPts val="275"/>
              <a:buFont typeface="Arial"/>
              <a:buNone/>
            </a:pPr>
            <a:r>
              <a:rPr lang="en" sz="1050"/>
              <a:t>  }</a:t>
            </a:r>
            <a:endParaRPr sz="1050"/>
          </a:p>
          <a:p>
            <a:pPr indent="0" lvl="0" marL="0" rtl="0" algn="l">
              <a:lnSpc>
                <a:spcPct val="95000"/>
              </a:lnSpc>
              <a:spcBef>
                <a:spcPts val="1200"/>
              </a:spcBef>
              <a:spcAft>
                <a:spcPts val="1200"/>
              </a:spcAft>
              <a:buSzPts val="275"/>
              <a:buNone/>
            </a:pPr>
            <a:r>
              <a:rPr lang="en" sz="1050"/>
              <a:t>}</a:t>
            </a:r>
            <a:endParaRPr sz="1050"/>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4" name="Shape 854"/>
        <p:cNvGrpSpPr/>
        <p:nvPr/>
      </p:nvGrpSpPr>
      <p:grpSpPr>
        <a:xfrm>
          <a:off x="0" y="0"/>
          <a:ext cx="0" cy="0"/>
          <a:chOff x="0" y="0"/>
          <a:chExt cx="0" cy="0"/>
        </a:xfrm>
      </p:grpSpPr>
      <p:sp>
        <p:nvSpPr>
          <p:cNvPr id="855" name="Google Shape;855;p150"/>
          <p:cNvSpPr txBox="1"/>
          <p:nvPr>
            <p:ph idx="1" type="body"/>
          </p:nvPr>
        </p:nvSpPr>
        <p:spPr>
          <a:xfrm>
            <a:off x="311700" y="88900"/>
            <a:ext cx="8520600" cy="4479900"/>
          </a:xfrm>
          <a:prstGeom prst="rect">
            <a:avLst/>
          </a:prstGeom>
        </p:spPr>
        <p:txBody>
          <a:bodyPr anchorCtr="0" anchor="t" bIns="91425" lIns="91425" spcFirstLastPara="1" rIns="91425" wrap="square" tIns="91425">
            <a:normAutofit fontScale="85000" lnSpcReduction="20000"/>
          </a:bodyPr>
          <a:lstStyle/>
          <a:p>
            <a:pPr indent="0" lvl="0" marL="0" rtl="0" algn="l">
              <a:spcBef>
                <a:spcPts val="1400"/>
              </a:spcBef>
              <a:spcAft>
                <a:spcPts val="0"/>
              </a:spcAft>
              <a:buClr>
                <a:schemeClr val="dk1"/>
              </a:buClr>
              <a:buSzPct val="61635"/>
              <a:buFont typeface="Arial"/>
              <a:buNone/>
            </a:pPr>
            <a:r>
              <a:rPr b="1" lang="en" sz="1784">
                <a:solidFill>
                  <a:schemeClr val="dk1"/>
                </a:solidFill>
              </a:rPr>
              <a:t>3. Change HashMap Value</a:t>
            </a:r>
            <a:endParaRPr b="1" sz="1784">
              <a:solidFill>
                <a:schemeClr val="dk1"/>
              </a:solidFill>
            </a:endParaRPr>
          </a:p>
          <a:p>
            <a:pPr indent="0" lvl="0" marL="0" rtl="0" algn="l">
              <a:spcBef>
                <a:spcPts val="400"/>
              </a:spcBef>
              <a:spcAft>
                <a:spcPts val="0"/>
              </a:spcAft>
              <a:buNone/>
            </a:pPr>
            <a:r>
              <a:rPr lang="en" sz="1584">
                <a:solidFill>
                  <a:schemeClr val="dk1"/>
                </a:solidFill>
              </a:rPr>
              <a:t>We can use the </a:t>
            </a:r>
            <a:r>
              <a:rPr lang="en" sz="1584">
                <a:solidFill>
                  <a:srgbClr val="188038"/>
                </a:solidFill>
                <a:latin typeface="Roboto Mono"/>
                <a:ea typeface="Roboto Mono"/>
                <a:cs typeface="Roboto Mono"/>
                <a:sym typeface="Roboto Mono"/>
              </a:rPr>
              <a:t>replace()</a:t>
            </a:r>
            <a:r>
              <a:rPr lang="en" sz="1584">
                <a:solidFill>
                  <a:schemeClr val="dk1"/>
                </a:solidFill>
              </a:rPr>
              <a:t> method to change the value associated with a key in a hashmap.</a:t>
            </a:r>
            <a:endParaRPr sz="1584">
              <a:solidFill>
                <a:schemeClr val="dk1"/>
              </a:solidFill>
            </a:endParaRPr>
          </a:p>
          <a:p>
            <a:pPr indent="0" lvl="0" marL="0" rtl="0" algn="l">
              <a:spcBef>
                <a:spcPts val="1200"/>
              </a:spcBef>
              <a:spcAft>
                <a:spcPts val="0"/>
              </a:spcAft>
              <a:buNone/>
            </a:pPr>
            <a:r>
              <a:rPr lang="en" sz="1584">
                <a:solidFill>
                  <a:schemeClr val="dk1"/>
                </a:solidFill>
              </a:rPr>
              <a:t>Eg-</a:t>
            </a:r>
            <a:endParaRPr sz="1584">
              <a:solidFill>
                <a:schemeClr val="dk1"/>
              </a:solidFill>
            </a:endParaRPr>
          </a:p>
          <a:p>
            <a:pPr indent="0" lvl="0" marL="0" rtl="0" algn="l">
              <a:spcBef>
                <a:spcPts val="1200"/>
              </a:spcBef>
              <a:spcAft>
                <a:spcPts val="0"/>
              </a:spcAft>
              <a:buNone/>
            </a:pPr>
            <a:r>
              <a:rPr lang="en" sz="1584">
                <a:solidFill>
                  <a:schemeClr val="dk1"/>
                </a:solidFill>
              </a:rPr>
              <a:t>HashMap&lt;Integer, String&gt; languages = new HashMap&lt;&gt;();</a:t>
            </a:r>
            <a:endParaRPr sz="1584">
              <a:solidFill>
                <a:schemeClr val="dk1"/>
              </a:solidFill>
            </a:endParaRPr>
          </a:p>
          <a:p>
            <a:pPr indent="0" lvl="0" marL="0" rtl="0" algn="l">
              <a:spcBef>
                <a:spcPts val="1200"/>
              </a:spcBef>
              <a:spcAft>
                <a:spcPts val="0"/>
              </a:spcAft>
              <a:buNone/>
            </a:pPr>
            <a:r>
              <a:rPr lang="en" sz="1584">
                <a:solidFill>
                  <a:schemeClr val="dk1"/>
                </a:solidFill>
              </a:rPr>
              <a:t>    languages.put(1, "Java");</a:t>
            </a:r>
            <a:endParaRPr sz="1584">
              <a:solidFill>
                <a:schemeClr val="dk1"/>
              </a:solidFill>
            </a:endParaRPr>
          </a:p>
          <a:p>
            <a:pPr indent="0" lvl="0" marL="0" rtl="0" algn="l">
              <a:spcBef>
                <a:spcPts val="1200"/>
              </a:spcBef>
              <a:spcAft>
                <a:spcPts val="0"/>
              </a:spcAft>
              <a:buNone/>
            </a:pPr>
            <a:r>
              <a:rPr lang="en" sz="1584">
                <a:solidFill>
                  <a:schemeClr val="dk1"/>
                </a:solidFill>
              </a:rPr>
              <a:t>    languages.put(2, "Python");</a:t>
            </a:r>
            <a:endParaRPr sz="1584">
              <a:solidFill>
                <a:schemeClr val="dk1"/>
              </a:solidFill>
            </a:endParaRPr>
          </a:p>
          <a:p>
            <a:pPr indent="0" lvl="0" marL="0" rtl="0" algn="l">
              <a:spcBef>
                <a:spcPts val="1200"/>
              </a:spcBef>
              <a:spcAft>
                <a:spcPts val="0"/>
              </a:spcAft>
              <a:buNone/>
            </a:pPr>
            <a:r>
              <a:rPr lang="en" sz="1584">
                <a:solidFill>
                  <a:schemeClr val="dk1"/>
                </a:solidFill>
              </a:rPr>
              <a:t>    languages.put(3, "JavaScript");</a:t>
            </a:r>
            <a:endParaRPr sz="1584">
              <a:solidFill>
                <a:schemeClr val="dk1"/>
              </a:solidFill>
            </a:endParaRPr>
          </a:p>
          <a:p>
            <a:pPr indent="0" lvl="0" marL="0" rtl="0" algn="l">
              <a:spcBef>
                <a:spcPts val="1200"/>
              </a:spcBef>
              <a:spcAft>
                <a:spcPts val="0"/>
              </a:spcAft>
              <a:buNone/>
            </a:pPr>
            <a:r>
              <a:rPr lang="en" sz="1584">
                <a:solidFill>
                  <a:schemeClr val="dk1"/>
                </a:solidFill>
              </a:rPr>
              <a:t>    System.out.println("Original HashMap: " + languages);</a:t>
            </a:r>
            <a:endParaRPr sz="1584">
              <a:solidFill>
                <a:schemeClr val="dk1"/>
              </a:solidFill>
            </a:endParaRPr>
          </a:p>
          <a:p>
            <a:pPr indent="0" lvl="0" marL="0" rtl="0" algn="l">
              <a:spcBef>
                <a:spcPts val="1200"/>
              </a:spcBef>
              <a:spcAft>
                <a:spcPts val="0"/>
              </a:spcAft>
              <a:buNone/>
            </a:pPr>
            <a:r>
              <a:t/>
            </a:r>
            <a:endParaRPr sz="1584">
              <a:solidFill>
                <a:schemeClr val="dk1"/>
              </a:solidFill>
            </a:endParaRPr>
          </a:p>
          <a:p>
            <a:pPr indent="0" lvl="0" marL="0" rtl="0" algn="l">
              <a:spcBef>
                <a:spcPts val="1200"/>
              </a:spcBef>
              <a:spcAft>
                <a:spcPts val="0"/>
              </a:spcAft>
              <a:buNone/>
            </a:pPr>
            <a:r>
              <a:rPr lang="en" sz="1584">
                <a:solidFill>
                  <a:schemeClr val="dk1"/>
                </a:solidFill>
              </a:rPr>
              <a:t>    // change element with key 2</a:t>
            </a:r>
            <a:endParaRPr sz="1584">
              <a:solidFill>
                <a:schemeClr val="dk1"/>
              </a:solidFill>
            </a:endParaRPr>
          </a:p>
          <a:p>
            <a:pPr indent="0" lvl="0" marL="0" rtl="0" algn="l">
              <a:spcBef>
                <a:spcPts val="1200"/>
              </a:spcBef>
              <a:spcAft>
                <a:spcPts val="0"/>
              </a:spcAft>
              <a:buNone/>
            </a:pPr>
            <a:r>
              <a:rPr lang="en" sz="1584">
                <a:solidFill>
                  <a:schemeClr val="dk1"/>
                </a:solidFill>
              </a:rPr>
              <a:t>    languages.replace(2, "C++");</a:t>
            </a:r>
            <a:endParaRPr sz="1584">
              <a:solidFill>
                <a:schemeClr val="dk1"/>
              </a:solidFill>
            </a:endParaRPr>
          </a:p>
          <a:p>
            <a:pPr indent="0" lvl="0" marL="0" rtl="0" algn="l">
              <a:spcBef>
                <a:spcPts val="1200"/>
              </a:spcBef>
              <a:spcAft>
                <a:spcPts val="0"/>
              </a:spcAft>
              <a:buClr>
                <a:schemeClr val="dk1"/>
              </a:buClr>
              <a:buSzPct val="69414"/>
              <a:buFont typeface="Arial"/>
              <a:buNone/>
            </a:pPr>
            <a:r>
              <a:rPr lang="en" sz="1584">
                <a:solidFill>
                  <a:schemeClr val="dk1"/>
                </a:solidFill>
              </a:rPr>
              <a:t>    System.out.println("HashMap using replace(): " + languages);</a:t>
            </a:r>
            <a:endParaRPr sz="1584">
              <a:solidFill>
                <a:schemeClr val="dk1"/>
              </a:solidFill>
            </a:endParaRPr>
          </a:p>
          <a:p>
            <a:pPr indent="0" lvl="0" marL="0" rtl="0" algn="l">
              <a:spcBef>
                <a:spcPts val="1200"/>
              </a:spcBef>
              <a:spcAft>
                <a:spcPts val="1200"/>
              </a:spcAft>
              <a:buNone/>
            </a:pPr>
            <a:r>
              <a:t/>
            </a:r>
            <a:endParaRPr sz="1100">
              <a:solidFill>
                <a:schemeClr val="dk1"/>
              </a:solidFill>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sp>
        <p:nvSpPr>
          <p:cNvPr id="860" name="Google Shape;860;p151"/>
          <p:cNvSpPr txBox="1"/>
          <p:nvPr>
            <p:ph idx="1" type="body"/>
          </p:nvPr>
        </p:nvSpPr>
        <p:spPr>
          <a:xfrm>
            <a:off x="311700" y="279550"/>
            <a:ext cx="8520600" cy="4289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b="1" lang="en" sz="1300">
                <a:solidFill>
                  <a:schemeClr val="dk1"/>
                </a:solidFill>
              </a:rPr>
              <a:t>4. Remove HashMap Elements</a:t>
            </a:r>
            <a:endParaRPr b="1" sz="1300">
              <a:solidFill>
                <a:schemeClr val="dk1"/>
              </a:solidFill>
            </a:endParaRPr>
          </a:p>
          <a:p>
            <a:pPr indent="0" lvl="0" marL="0" rtl="0" algn="l">
              <a:spcBef>
                <a:spcPts val="400"/>
              </a:spcBef>
              <a:spcAft>
                <a:spcPts val="0"/>
              </a:spcAft>
              <a:buNone/>
            </a:pPr>
            <a:r>
              <a:rPr lang="en"/>
              <a:t>To remove elements from a hashmap, we can use the remove() method. </a:t>
            </a:r>
            <a:endParaRPr/>
          </a:p>
          <a:p>
            <a:pPr indent="0" lvl="0" marL="0" rtl="0" algn="l">
              <a:spcBef>
                <a:spcPts val="1200"/>
              </a:spcBef>
              <a:spcAft>
                <a:spcPts val="0"/>
              </a:spcAft>
              <a:buNone/>
            </a:pPr>
            <a:r>
              <a:rPr lang="en"/>
              <a:t>Eg-</a:t>
            </a:r>
            <a:endParaRPr/>
          </a:p>
          <a:p>
            <a:pPr indent="0" lvl="0" marL="0" rtl="0" algn="l">
              <a:spcBef>
                <a:spcPts val="1200"/>
              </a:spcBef>
              <a:spcAft>
                <a:spcPts val="0"/>
              </a:spcAft>
              <a:buNone/>
            </a:pPr>
            <a:r>
              <a:rPr lang="en"/>
              <a:t>language.remove(2);</a:t>
            </a:r>
            <a:endParaRPr/>
          </a:p>
          <a:p>
            <a:pPr indent="0" lvl="0" marL="0" rtl="0" algn="l">
              <a:spcBef>
                <a:spcPts val="1200"/>
              </a:spcBef>
              <a:spcAft>
                <a:spcPts val="0"/>
              </a:spcAft>
              <a:buNone/>
            </a:pPr>
            <a:r>
              <a:rPr lang="en"/>
              <a:t>language.remove(2, "C++");</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8" name="Google Shape;128;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Example-</a:t>
            </a:r>
            <a:endParaRPr/>
          </a:p>
          <a:p>
            <a:pPr indent="0" lvl="0" marL="0" rtl="0" algn="l">
              <a:spcBef>
                <a:spcPts val="1200"/>
              </a:spcBef>
              <a:spcAft>
                <a:spcPts val="0"/>
              </a:spcAft>
              <a:buNone/>
            </a:pPr>
            <a:r>
              <a:rPr lang="en" sz="2200">
                <a:solidFill>
                  <a:schemeClr val="dk1"/>
                </a:solidFill>
                <a:highlight>
                  <a:schemeClr val="lt1"/>
                </a:highlight>
              </a:rPr>
              <a:t>int[] myArray = new int[5];</a:t>
            </a:r>
            <a:endParaRPr sz="2200">
              <a:solidFill>
                <a:schemeClr val="dk1"/>
              </a:solidFill>
              <a:highlight>
                <a:schemeClr val="lt1"/>
              </a:highlight>
            </a:endParaRPr>
          </a:p>
          <a:p>
            <a:pPr indent="0" lvl="0" marL="76200" marR="76200" rtl="0" algn="l">
              <a:spcBef>
                <a:spcPts val="1200"/>
              </a:spcBef>
              <a:spcAft>
                <a:spcPts val="0"/>
              </a:spcAft>
              <a:buClr>
                <a:schemeClr val="dk1"/>
              </a:buClr>
              <a:buSzPts val="1100"/>
              <a:buFont typeface="Arial"/>
              <a:buNone/>
            </a:pPr>
            <a:r>
              <a:rPr lang="en" sz="2200">
                <a:solidFill>
                  <a:schemeClr val="dk1"/>
                </a:solidFill>
                <a:highlight>
                  <a:schemeClr val="lt1"/>
                </a:highlight>
              </a:rPr>
              <a:t>int myArray1[] = new int[5];</a:t>
            </a:r>
            <a:endParaRPr sz="2200">
              <a:solidFill>
                <a:schemeClr val="dk1"/>
              </a:solidFill>
              <a:highlight>
                <a:schemeClr val="lt1"/>
              </a:highlight>
            </a:endParaRPr>
          </a:p>
          <a:p>
            <a:pPr indent="0" lvl="0" marL="0" rtl="0" algn="l">
              <a:spcBef>
                <a:spcPts val="0"/>
              </a:spcBef>
              <a:spcAft>
                <a:spcPts val="1200"/>
              </a:spcAft>
              <a:buNone/>
            </a:pPr>
            <a:r>
              <a:t/>
            </a:r>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4" name="Shape 864"/>
        <p:cNvGrpSpPr/>
        <p:nvPr/>
      </p:nvGrpSpPr>
      <p:grpSpPr>
        <a:xfrm>
          <a:off x="0" y="0"/>
          <a:ext cx="0" cy="0"/>
          <a:chOff x="0" y="0"/>
          <a:chExt cx="0" cy="0"/>
        </a:xfrm>
      </p:grpSpPr>
      <p:sp>
        <p:nvSpPr>
          <p:cNvPr id="865" name="Google Shape;865;p152"/>
          <p:cNvSpPr txBox="1"/>
          <p:nvPr>
            <p:ph idx="1" type="body"/>
          </p:nvPr>
        </p:nvSpPr>
        <p:spPr>
          <a:xfrm>
            <a:off x="311700" y="342900"/>
            <a:ext cx="8520600" cy="42261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900" u="sng">
                <a:solidFill>
                  <a:schemeClr val="dk1"/>
                </a:solidFill>
                <a:hlinkClick r:id="rId3">
                  <a:extLst>
                    <a:ext uri="{A12FA001-AC4F-418D-AE19-62706E023703}">
                      <ahyp:hlinkClr val="tx"/>
                    </a:ext>
                  </a:extLst>
                </a:hlinkClick>
              </a:rPr>
              <a:t>containsKey()</a:t>
            </a:r>
            <a:endParaRPr sz="1900" u="sng">
              <a:solidFill>
                <a:schemeClr val="dk1"/>
              </a:solidFill>
            </a:endParaRPr>
          </a:p>
          <a:p>
            <a:pPr indent="0" lvl="0" marL="0" rtl="0" algn="l">
              <a:lnSpc>
                <a:spcPct val="100000"/>
              </a:lnSpc>
              <a:spcBef>
                <a:spcPts val="0"/>
              </a:spcBef>
              <a:spcAft>
                <a:spcPts val="0"/>
              </a:spcAft>
              <a:buNone/>
            </a:pPr>
            <a:r>
              <a:rPr lang="en" sz="2200">
                <a:solidFill>
                  <a:schemeClr val="dk1"/>
                </a:solidFill>
              </a:rPr>
              <a:t>checks if the specified key is present in Hashmap</a:t>
            </a:r>
            <a:endParaRPr sz="2200">
              <a:solidFill>
                <a:schemeClr val="dk1"/>
              </a:solidFill>
            </a:endParaRPr>
          </a:p>
          <a:p>
            <a:pPr indent="0" lvl="0" marL="0" rtl="0" algn="l">
              <a:lnSpc>
                <a:spcPct val="100000"/>
              </a:lnSpc>
              <a:spcBef>
                <a:spcPts val="0"/>
              </a:spcBef>
              <a:spcAft>
                <a:spcPts val="0"/>
              </a:spcAft>
              <a:buNone/>
            </a:pPr>
            <a:r>
              <a:rPr lang="en" sz="1900" u="sng">
                <a:solidFill>
                  <a:schemeClr val="dk1"/>
                </a:solidFill>
                <a:hlinkClick r:id="rId4">
                  <a:extLst>
                    <a:ext uri="{A12FA001-AC4F-418D-AE19-62706E023703}">
                      <ahyp:hlinkClr val="tx"/>
                    </a:ext>
                  </a:extLst>
                </a:hlinkClick>
              </a:rPr>
              <a:t>containsValue()</a:t>
            </a:r>
            <a:endParaRPr sz="1900" u="sng">
              <a:solidFill>
                <a:schemeClr val="dk1"/>
              </a:solidFill>
            </a:endParaRPr>
          </a:p>
          <a:p>
            <a:pPr indent="0" lvl="0" marL="0" rtl="0" algn="l">
              <a:lnSpc>
                <a:spcPct val="100000"/>
              </a:lnSpc>
              <a:spcBef>
                <a:spcPts val="0"/>
              </a:spcBef>
              <a:spcAft>
                <a:spcPts val="0"/>
              </a:spcAft>
              <a:buNone/>
            </a:pPr>
            <a:r>
              <a:rPr lang="en" sz="1900">
                <a:solidFill>
                  <a:schemeClr val="dk1"/>
                </a:solidFill>
              </a:rPr>
              <a:t>checks if </a:t>
            </a:r>
            <a:r>
              <a:rPr lang="en" sz="1900">
                <a:solidFill>
                  <a:schemeClr val="dk1"/>
                </a:solidFill>
                <a:latin typeface="Roboto Mono"/>
                <a:ea typeface="Roboto Mono"/>
                <a:cs typeface="Roboto Mono"/>
                <a:sym typeface="Roboto Mono"/>
              </a:rPr>
              <a:t>Hashmap</a:t>
            </a:r>
            <a:r>
              <a:rPr lang="en" sz="1900">
                <a:solidFill>
                  <a:schemeClr val="dk1"/>
                </a:solidFill>
              </a:rPr>
              <a:t> contains the specified value</a:t>
            </a:r>
            <a:endParaRPr sz="1900">
              <a:solidFill>
                <a:schemeClr val="dk1"/>
              </a:solidFill>
            </a:endParaRPr>
          </a:p>
          <a:p>
            <a:pPr indent="0" lvl="0" marL="0" rtl="0" algn="l">
              <a:lnSpc>
                <a:spcPct val="100000"/>
              </a:lnSpc>
              <a:spcBef>
                <a:spcPts val="0"/>
              </a:spcBef>
              <a:spcAft>
                <a:spcPts val="0"/>
              </a:spcAft>
              <a:buNone/>
            </a:pPr>
            <a:r>
              <a:rPr lang="en" sz="1900" u="sng">
                <a:solidFill>
                  <a:schemeClr val="dk1"/>
                </a:solidFill>
                <a:hlinkClick r:id="rId5">
                  <a:extLst>
                    <a:ext uri="{A12FA001-AC4F-418D-AE19-62706E023703}">
                      <ahyp:hlinkClr val="tx"/>
                    </a:ext>
                  </a:extLst>
                </a:hlinkClick>
              </a:rPr>
              <a:t>size()</a:t>
            </a:r>
            <a:endParaRPr sz="1900" u="sng">
              <a:solidFill>
                <a:schemeClr val="dk1"/>
              </a:solidFill>
            </a:endParaRPr>
          </a:p>
          <a:p>
            <a:pPr indent="0" lvl="0" marL="0" rtl="0" algn="l">
              <a:lnSpc>
                <a:spcPct val="100000"/>
              </a:lnSpc>
              <a:spcBef>
                <a:spcPts val="0"/>
              </a:spcBef>
              <a:spcAft>
                <a:spcPts val="0"/>
              </a:spcAft>
              <a:buNone/>
            </a:pPr>
            <a:r>
              <a:rPr lang="en" sz="1900">
                <a:solidFill>
                  <a:schemeClr val="dk1"/>
                </a:solidFill>
              </a:rPr>
              <a:t>returns the number of items in </a:t>
            </a:r>
            <a:r>
              <a:rPr lang="en" sz="1900">
                <a:solidFill>
                  <a:schemeClr val="dk1"/>
                </a:solidFill>
                <a:latin typeface="Roboto Mono"/>
                <a:ea typeface="Roboto Mono"/>
                <a:cs typeface="Roboto Mono"/>
                <a:sym typeface="Roboto Mono"/>
              </a:rPr>
              <a:t>HashMap</a:t>
            </a:r>
            <a:endParaRPr sz="1900">
              <a:solidFill>
                <a:schemeClr val="dk1"/>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900" u="sng">
                <a:solidFill>
                  <a:schemeClr val="dk1"/>
                </a:solidFill>
                <a:hlinkClick r:id="rId6">
                  <a:extLst>
                    <a:ext uri="{A12FA001-AC4F-418D-AE19-62706E023703}">
                      <ahyp:hlinkClr val="tx"/>
                    </a:ext>
                  </a:extLst>
                </a:hlinkClick>
              </a:rPr>
              <a:t>isEmpty()</a:t>
            </a:r>
            <a:endParaRPr sz="1900" u="sng">
              <a:solidFill>
                <a:schemeClr val="dk1"/>
              </a:solidFill>
            </a:endParaRPr>
          </a:p>
          <a:p>
            <a:pPr indent="0" lvl="0" marL="0" rtl="0" algn="l">
              <a:lnSpc>
                <a:spcPct val="100000"/>
              </a:lnSpc>
              <a:spcBef>
                <a:spcPts val="0"/>
              </a:spcBef>
              <a:spcAft>
                <a:spcPts val="0"/>
              </a:spcAft>
              <a:buNone/>
            </a:pPr>
            <a:r>
              <a:rPr lang="en" sz="1900">
                <a:solidFill>
                  <a:schemeClr val="dk1"/>
                </a:solidFill>
              </a:rPr>
              <a:t>checks if the </a:t>
            </a:r>
            <a:r>
              <a:rPr lang="en" sz="1900">
                <a:solidFill>
                  <a:schemeClr val="dk1"/>
                </a:solidFill>
                <a:latin typeface="Roboto Mono"/>
                <a:ea typeface="Roboto Mono"/>
                <a:cs typeface="Roboto Mono"/>
                <a:sym typeface="Roboto Mono"/>
              </a:rPr>
              <a:t>Hashmap</a:t>
            </a:r>
            <a:r>
              <a:rPr lang="en" sz="1900">
                <a:solidFill>
                  <a:schemeClr val="dk1"/>
                </a:solidFill>
              </a:rPr>
              <a:t> is empty</a:t>
            </a:r>
            <a:endParaRPr sz="19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9" name="Shape 869"/>
        <p:cNvGrpSpPr/>
        <p:nvPr/>
      </p:nvGrpSpPr>
      <p:grpSpPr>
        <a:xfrm>
          <a:off x="0" y="0"/>
          <a:ext cx="0" cy="0"/>
          <a:chOff x="0" y="0"/>
          <a:chExt cx="0" cy="0"/>
        </a:xfrm>
      </p:grpSpPr>
      <p:sp>
        <p:nvSpPr>
          <p:cNvPr id="870" name="Google Shape;870;p1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64705"/>
              <a:buFont typeface="Arial"/>
              <a:buNone/>
            </a:pPr>
            <a:r>
              <a:rPr b="1" lang="en" sz="1700"/>
              <a:t>5. Iterate through a HashMap</a:t>
            </a:r>
            <a:endParaRPr b="1" sz="1700"/>
          </a:p>
          <a:p>
            <a:pPr indent="0" lvl="0" marL="0" rtl="0" algn="l">
              <a:spcBef>
                <a:spcPts val="400"/>
              </a:spcBef>
              <a:spcAft>
                <a:spcPts val="0"/>
              </a:spcAft>
              <a:buNone/>
            </a:pPr>
            <a:r>
              <a:t/>
            </a:r>
            <a:endParaRPr/>
          </a:p>
        </p:txBody>
      </p:sp>
      <p:sp>
        <p:nvSpPr>
          <p:cNvPr id="871" name="Google Shape;871;p1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solidFill>
                  <a:schemeClr val="dk1"/>
                </a:solidFill>
              </a:rPr>
              <a:t>To iterate through each entry of the hashmap, we can use</a:t>
            </a:r>
            <a:r>
              <a:rPr lang="en" sz="1400">
                <a:solidFill>
                  <a:schemeClr val="dk1"/>
                </a:solidFill>
                <a:uFill>
                  <a:noFill/>
                </a:uFill>
                <a:hlinkClick r:id="rId3">
                  <a:extLst>
                    <a:ext uri="{A12FA001-AC4F-418D-AE19-62706E023703}">
                      <ahyp:hlinkClr val="tx"/>
                    </a:ext>
                  </a:extLst>
                </a:hlinkClick>
              </a:rPr>
              <a:t> </a:t>
            </a:r>
            <a:r>
              <a:rPr lang="en" sz="1400" u="sng">
                <a:solidFill>
                  <a:schemeClr val="dk1"/>
                </a:solidFill>
                <a:hlinkClick r:id="rId4">
                  <a:extLst>
                    <a:ext uri="{A12FA001-AC4F-418D-AE19-62706E023703}">
                      <ahyp:hlinkClr val="tx"/>
                    </a:ext>
                  </a:extLst>
                </a:hlinkClick>
              </a:rPr>
              <a:t>Java for-each loop</a:t>
            </a:r>
            <a:r>
              <a:rPr lang="en" sz="1400">
                <a:solidFill>
                  <a:schemeClr val="dk1"/>
                </a:solidFill>
              </a:rPr>
              <a:t>. We can iterate through </a:t>
            </a:r>
            <a:r>
              <a:rPr b="1" lang="en" sz="1400">
                <a:solidFill>
                  <a:schemeClr val="dk1"/>
                </a:solidFill>
              </a:rPr>
              <a:t>keys only</a:t>
            </a:r>
            <a:r>
              <a:rPr lang="en" sz="1400">
                <a:solidFill>
                  <a:schemeClr val="dk1"/>
                </a:solidFill>
              </a:rPr>
              <a:t>, </a:t>
            </a:r>
            <a:r>
              <a:rPr b="1" lang="en" sz="1400">
                <a:solidFill>
                  <a:schemeClr val="dk1"/>
                </a:solidFill>
              </a:rPr>
              <a:t>vales only</a:t>
            </a:r>
            <a:r>
              <a:rPr lang="en" sz="1400">
                <a:solidFill>
                  <a:schemeClr val="dk1"/>
                </a:solidFill>
              </a:rPr>
              <a:t>, and </a:t>
            </a:r>
            <a:r>
              <a:rPr b="1" lang="en" sz="1400">
                <a:solidFill>
                  <a:schemeClr val="dk1"/>
                </a:solidFill>
              </a:rPr>
              <a:t>key/value mapping</a:t>
            </a:r>
            <a:r>
              <a:rPr lang="en" sz="1400">
                <a:solidFill>
                  <a:schemeClr val="dk1"/>
                </a:solidFill>
              </a:rPr>
              <a:t>.</a:t>
            </a:r>
            <a:endParaRPr sz="2100">
              <a:solidFill>
                <a:schemeClr val="dk1"/>
              </a:solidFill>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5" name="Shape 875"/>
        <p:cNvGrpSpPr/>
        <p:nvPr/>
      </p:nvGrpSpPr>
      <p:grpSpPr>
        <a:xfrm>
          <a:off x="0" y="0"/>
          <a:ext cx="0" cy="0"/>
          <a:chOff x="0" y="0"/>
          <a:chExt cx="0" cy="0"/>
        </a:xfrm>
      </p:grpSpPr>
      <p:sp>
        <p:nvSpPr>
          <p:cNvPr id="876" name="Google Shape;876;p1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77" name="Google Shape;877;p1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ct val="61111"/>
              <a:buFont typeface="Arial"/>
              <a:buNone/>
            </a:pPr>
            <a:r>
              <a:rPr lang="en"/>
              <a:t>import java.util.HashMap;</a:t>
            </a:r>
            <a:endParaRPr/>
          </a:p>
          <a:p>
            <a:pPr indent="0" lvl="0" marL="0" rtl="0" algn="l">
              <a:spcBef>
                <a:spcPts val="1200"/>
              </a:spcBef>
              <a:spcAft>
                <a:spcPts val="0"/>
              </a:spcAft>
              <a:buClr>
                <a:schemeClr val="dk1"/>
              </a:buClr>
              <a:buSzPct val="61111"/>
              <a:buFont typeface="Arial"/>
              <a:buNone/>
            </a:pPr>
            <a:r>
              <a:rPr lang="en"/>
              <a:t>import java.util.Map.Entry;</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class Main {</a:t>
            </a:r>
            <a:endParaRPr/>
          </a:p>
          <a:p>
            <a:pPr indent="0" lvl="0" marL="0" rtl="0" algn="l">
              <a:spcBef>
                <a:spcPts val="1200"/>
              </a:spcBef>
              <a:spcAft>
                <a:spcPts val="0"/>
              </a:spcAft>
              <a:buClr>
                <a:schemeClr val="dk1"/>
              </a:buClr>
              <a:buSzPct val="61111"/>
              <a:buFont typeface="Arial"/>
              <a:buNone/>
            </a:pPr>
            <a:r>
              <a:rPr lang="en"/>
              <a:t>  public static void main(String[] args)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create a HashMap</a:t>
            </a:r>
            <a:endParaRPr/>
          </a:p>
          <a:p>
            <a:pPr indent="0" lvl="0" marL="0" rtl="0" algn="l">
              <a:spcBef>
                <a:spcPts val="1200"/>
              </a:spcBef>
              <a:spcAft>
                <a:spcPts val="0"/>
              </a:spcAft>
              <a:buClr>
                <a:schemeClr val="dk1"/>
              </a:buClr>
              <a:buSzPct val="61111"/>
              <a:buFont typeface="Arial"/>
              <a:buNone/>
            </a:pPr>
            <a:r>
              <a:rPr lang="en"/>
              <a:t>	HashMap&lt;Integer, String&gt; languages = new HashMap&lt;&gt;();</a:t>
            </a:r>
            <a:endParaRPr/>
          </a:p>
          <a:p>
            <a:pPr indent="0" lvl="0" marL="0" rtl="0" algn="l">
              <a:spcBef>
                <a:spcPts val="1200"/>
              </a:spcBef>
              <a:spcAft>
                <a:spcPts val="0"/>
              </a:spcAft>
              <a:buClr>
                <a:schemeClr val="dk1"/>
              </a:buClr>
              <a:buSzPct val="61111"/>
              <a:buFont typeface="Arial"/>
              <a:buNone/>
            </a:pPr>
            <a:r>
              <a:rPr lang="en"/>
              <a:t>	languages.put(1, "Java");</a:t>
            </a:r>
            <a:endParaRPr/>
          </a:p>
          <a:p>
            <a:pPr indent="0" lvl="0" marL="0" rtl="0" algn="l">
              <a:spcBef>
                <a:spcPts val="1200"/>
              </a:spcBef>
              <a:spcAft>
                <a:spcPts val="0"/>
              </a:spcAft>
              <a:buClr>
                <a:schemeClr val="dk1"/>
              </a:buClr>
              <a:buSzPct val="61111"/>
              <a:buFont typeface="Arial"/>
              <a:buNone/>
            </a:pPr>
            <a:r>
              <a:rPr lang="en"/>
              <a:t>	languages.put(2, "Python");</a:t>
            </a:r>
            <a:endParaRPr/>
          </a:p>
          <a:p>
            <a:pPr indent="0" lvl="0" marL="0" rtl="0" algn="l">
              <a:spcBef>
                <a:spcPts val="1200"/>
              </a:spcBef>
              <a:spcAft>
                <a:spcPts val="0"/>
              </a:spcAft>
              <a:buClr>
                <a:schemeClr val="dk1"/>
              </a:buClr>
              <a:buSzPct val="61111"/>
              <a:buFont typeface="Arial"/>
              <a:buNone/>
            </a:pPr>
            <a:r>
              <a:rPr lang="en"/>
              <a:t>	languages.put(3, "JavaScript");</a:t>
            </a:r>
            <a:endParaRPr/>
          </a:p>
          <a:p>
            <a:pPr indent="0" lvl="0" marL="0" rtl="0" algn="l">
              <a:spcBef>
                <a:spcPts val="1200"/>
              </a:spcBef>
              <a:spcAft>
                <a:spcPts val="0"/>
              </a:spcAft>
              <a:buClr>
                <a:schemeClr val="dk1"/>
              </a:buClr>
              <a:buSzPct val="61111"/>
              <a:buFont typeface="Arial"/>
              <a:buNone/>
            </a:pPr>
            <a:r>
              <a:rPr lang="en"/>
              <a:t>	System.out.println("HashMap: " + languages);</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iterate through keys only</a:t>
            </a:r>
            <a:endParaRPr/>
          </a:p>
          <a:p>
            <a:pPr indent="0" lvl="0" marL="0" rtl="0" algn="l">
              <a:spcBef>
                <a:spcPts val="1200"/>
              </a:spcBef>
              <a:spcAft>
                <a:spcPts val="0"/>
              </a:spcAft>
              <a:buClr>
                <a:schemeClr val="dk1"/>
              </a:buClr>
              <a:buSzPct val="61111"/>
              <a:buFont typeface="Arial"/>
              <a:buNone/>
            </a:pPr>
            <a:r>
              <a:rPr lang="en"/>
              <a:t>	System.out.print("Keys: ");</a:t>
            </a:r>
            <a:endParaRPr/>
          </a:p>
          <a:p>
            <a:pPr indent="0" lvl="0" marL="0" rtl="0" algn="l">
              <a:spcBef>
                <a:spcPts val="1200"/>
              </a:spcBef>
              <a:spcAft>
                <a:spcPts val="0"/>
              </a:spcAft>
              <a:buClr>
                <a:schemeClr val="dk1"/>
              </a:buClr>
              <a:buSzPct val="61111"/>
              <a:buFont typeface="Arial"/>
              <a:buNone/>
            </a:pPr>
            <a:r>
              <a:rPr lang="en"/>
              <a:t>	for (Integer key : languages.keySet()) {</a:t>
            </a:r>
            <a:endParaRPr/>
          </a:p>
          <a:p>
            <a:pPr indent="0" lvl="0" marL="0" rtl="0" algn="l">
              <a:spcBef>
                <a:spcPts val="1200"/>
              </a:spcBef>
              <a:spcAft>
                <a:spcPts val="0"/>
              </a:spcAft>
              <a:buClr>
                <a:schemeClr val="dk1"/>
              </a:buClr>
              <a:buSzPct val="61111"/>
              <a:buFont typeface="Arial"/>
              <a:buNone/>
            </a:pPr>
            <a:r>
              <a:rPr lang="en"/>
              <a:t>  	System.out.print(key);</a:t>
            </a:r>
            <a:endParaRPr/>
          </a:p>
          <a:p>
            <a:pPr indent="0" lvl="0" marL="0" rtl="0" algn="l">
              <a:spcBef>
                <a:spcPts val="1200"/>
              </a:spcBef>
              <a:spcAft>
                <a:spcPts val="0"/>
              </a:spcAft>
              <a:buClr>
                <a:schemeClr val="dk1"/>
              </a:buClr>
              <a:buSzPct val="61111"/>
              <a:buFont typeface="Arial"/>
              <a:buNone/>
            </a:pPr>
            <a:r>
              <a:rPr lang="en"/>
              <a:t>  	System.out.print(", ");</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iterate through values only</a:t>
            </a:r>
            <a:endParaRPr/>
          </a:p>
          <a:p>
            <a:pPr indent="0" lvl="0" marL="0" rtl="0" algn="l">
              <a:spcBef>
                <a:spcPts val="1200"/>
              </a:spcBef>
              <a:spcAft>
                <a:spcPts val="0"/>
              </a:spcAft>
              <a:buClr>
                <a:schemeClr val="dk1"/>
              </a:buClr>
              <a:buSzPct val="61111"/>
              <a:buFont typeface="Arial"/>
              <a:buNone/>
            </a:pPr>
            <a:r>
              <a:rPr lang="en"/>
              <a:t>	System.out.print("\nValues: ");</a:t>
            </a:r>
            <a:endParaRPr/>
          </a:p>
          <a:p>
            <a:pPr indent="0" lvl="0" marL="0" rtl="0" algn="l">
              <a:spcBef>
                <a:spcPts val="1200"/>
              </a:spcBef>
              <a:spcAft>
                <a:spcPts val="0"/>
              </a:spcAft>
              <a:buClr>
                <a:schemeClr val="dk1"/>
              </a:buClr>
              <a:buSzPct val="61111"/>
              <a:buFont typeface="Arial"/>
              <a:buNone/>
            </a:pPr>
            <a:r>
              <a:rPr lang="en"/>
              <a:t>	for (String value : languages.values()) {</a:t>
            </a:r>
            <a:endParaRPr/>
          </a:p>
          <a:p>
            <a:pPr indent="0" lvl="0" marL="0" rtl="0" algn="l">
              <a:spcBef>
                <a:spcPts val="1200"/>
              </a:spcBef>
              <a:spcAft>
                <a:spcPts val="0"/>
              </a:spcAft>
              <a:buClr>
                <a:schemeClr val="dk1"/>
              </a:buClr>
              <a:buSzPct val="61111"/>
              <a:buFont typeface="Arial"/>
              <a:buNone/>
            </a:pPr>
            <a:r>
              <a:rPr lang="en"/>
              <a:t>  	System.out.print(value);</a:t>
            </a:r>
            <a:endParaRPr/>
          </a:p>
          <a:p>
            <a:pPr indent="0" lvl="0" marL="0" rtl="0" algn="l">
              <a:spcBef>
                <a:spcPts val="1200"/>
              </a:spcBef>
              <a:spcAft>
                <a:spcPts val="0"/>
              </a:spcAft>
              <a:buClr>
                <a:schemeClr val="dk1"/>
              </a:buClr>
              <a:buSzPct val="61111"/>
              <a:buFont typeface="Arial"/>
              <a:buNone/>
            </a:pPr>
            <a:r>
              <a:rPr lang="en"/>
              <a:t>  	System.out.print(", ");</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 iterate through key/value entries</a:t>
            </a:r>
            <a:endParaRPr/>
          </a:p>
          <a:p>
            <a:pPr indent="0" lvl="0" marL="0" rtl="0" algn="l">
              <a:spcBef>
                <a:spcPts val="1200"/>
              </a:spcBef>
              <a:spcAft>
                <a:spcPts val="0"/>
              </a:spcAft>
              <a:buClr>
                <a:schemeClr val="dk1"/>
              </a:buClr>
              <a:buSzPct val="61111"/>
              <a:buFont typeface="Arial"/>
              <a:buNone/>
            </a:pPr>
            <a:r>
              <a:rPr lang="en"/>
              <a:t>	System.out.print("\nEntries: ");</a:t>
            </a:r>
            <a:endParaRPr/>
          </a:p>
          <a:p>
            <a:pPr indent="0" lvl="0" marL="0" rtl="0" algn="l">
              <a:spcBef>
                <a:spcPts val="1200"/>
              </a:spcBef>
              <a:spcAft>
                <a:spcPts val="0"/>
              </a:spcAft>
              <a:buClr>
                <a:schemeClr val="dk1"/>
              </a:buClr>
              <a:buSzPct val="61111"/>
              <a:buFont typeface="Arial"/>
              <a:buNone/>
            </a:pPr>
            <a:r>
              <a:rPr lang="en"/>
              <a:t>	for (Entry&lt;Integer, String&gt; entry : languages.entrySet()) {</a:t>
            </a:r>
            <a:endParaRPr/>
          </a:p>
          <a:p>
            <a:pPr indent="0" lvl="0" marL="0" rtl="0" algn="l">
              <a:spcBef>
                <a:spcPts val="1200"/>
              </a:spcBef>
              <a:spcAft>
                <a:spcPts val="0"/>
              </a:spcAft>
              <a:buClr>
                <a:schemeClr val="dk1"/>
              </a:buClr>
              <a:buSzPct val="61111"/>
              <a:buFont typeface="Arial"/>
              <a:buNone/>
            </a:pPr>
            <a:r>
              <a:rPr lang="en"/>
              <a:t>  	System.out.print(entry);</a:t>
            </a:r>
            <a:endParaRPr/>
          </a:p>
          <a:p>
            <a:pPr indent="0" lvl="0" marL="0" rtl="0" algn="l">
              <a:spcBef>
                <a:spcPts val="1200"/>
              </a:spcBef>
              <a:spcAft>
                <a:spcPts val="0"/>
              </a:spcAft>
              <a:buClr>
                <a:schemeClr val="dk1"/>
              </a:buClr>
              <a:buSzPct val="61111"/>
              <a:buFont typeface="Arial"/>
              <a:buNone/>
            </a:pPr>
            <a:r>
              <a:rPr lang="en"/>
              <a:t>  	System.out.print(", ");</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1200"/>
              </a:spcAft>
              <a:buNone/>
            </a:pPr>
            <a:r>
              <a:rPr lang="en"/>
              <a:t>}</a:t>
            </a:r>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1" name="Shape 881"/>
        <p:cNvGrpSpPr/>
        <p:nvPr/>
      </p:nvGrpSpPr>
      <p:grpSpPr>
        <a:xfrm>
          <a:off x="0" y="0"/>
          <a:ext cx="0" cy="0"/>
          <a:chOff x="0" y="0"/>
          <a:chExt cx="0" cy="0"/>
        </a:xfrm>
      </p:grpSpPr>
      <p:sp>
        <p:nvSpPr>
          <p:cNvPr id="882" name="Google Shape;882;p1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64705"/>
              <a:buFont typeface="Arial"/>
              <a:buNone/>
            </a:pPr>
            <a:r>
              <a:rPr b="1" lang="en" sz="1700"/>
              <a:t>Creating HashMap from Other Maps</a:t>
            </a:r>
            <a:endParaRPr b="1" sz="1700"/>
          </a:p>
          <a:p>
            <a:pPr indent="0" lvl="0" marL="0" rtl="0" algn="l">
              <a:spcBef>
                <a:spcPts val="400"/>
              </a:spcBef>
              <a:spcAft>
                <a:spcPts val="0"/>
              </a:spcAft>
              <a:buNone/>
            </a:pPr>
            <a:r>
              <a:t/>
            </a:r>
            <a:endParaRPr/>
          </a:p>
        </p:txBody>
      </p:sp>
      <p:sp>
        <p:nvSpPr>
          <p:cNvPr id="883" name="Google Shape;883;p1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a:t>import java.util.HashMap;</a:t>
            </a:r>
            <a:endParaRPr/>
          </a:p>
          <a:p>
            <a:pPr indent="0" lvl="0" marL="0" rtl="0" algn="l">
              <a:spcBef>
                <a:spcPts val="1200"/>
              </a:spcBef>
              <a:spcAft>
                <a:spcPts val="0"/>
              </a:spcAft>
              <a:buNone/>
            </a:pPr>
            <a:r>
              <a:rPr lang="en"/>
              <a:t>import java.util.TreeMap;</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class Main {</a:t>
            </a:r>
            <a:endParaRPr/>
          </a:p>
          <a:p>
            <a:pPr indent="0" lvl="0" marL="0" rtl="0" algn="l">
              <a:spcBef>
                <a:spcPts val="1200"/>
              </a:spcBef>
              <a:spcAft>
                <a:spcPts val="0"/>
              </a:spcAft>
              <a:buNone/>
            </a:pPr>
            <a:r>
              <a:rPr lang="en"/>
              <a:t>  public static void main(String[] args)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 create a treemap</a:t>
            </a:r>
            <a:endParaRPr/>
          </a:p>
          <a:p>
            <a:pPr indent="0" lvl="0" marL="0" rtl="0" algn="l">
              <a:spcBef>
                <a:spcPts val="1200"/>
              </a:spcBef>
              <a:spcAft>
                <a:spcPts val="0"/>
              </a:spcAft>
              <a:buNone/>
            </a:pPr>
            <a:r>
              <a:rPr lang="en"/>
              <a:t>    TreeMap&lt;String, Integer&gt; evenNumbers = new TreeMap&lt;&gt;();</a:t>
            </a:r>
            <a:endParaRPr/>
          </a:p>
          <a:p>
            <a:pPr indent="0" lvl="0" marL="0" rtl="0" algn="l">
              <a:spcBef>
                <a:spcPts val="1200"/>
              </a:spcBef>
              <a:spcAft>
                <a:spcPts val="0"/>
              </a:spcAft>
              <a:buNone/>
            </a:pPr>
            <a:r>
              <a:rPr lang="en"/>
              <a:t>    evenNumbers.put("Two", 2);</a:t>
            </a:r>
            <a:endParaRPr/>
          </a:p>
          <a:p>
            <a:pPr indent="0" lvl="0" marL="0" rtl="0" algn="l">
              <a:spcBef>
                <a:spcPts val="1200"/>
              </a:spcBef>
              <a:spcAft>
                <a:spcPts val="0"/>
              </a:spcAft>
              <a:buNone/>
            </a:pPr>
            <a:r>
              <a:rPr lang="en"/>
              <a:t>    evenNumbers.put("Four", 4);</a:t>
            </a:r>
            <a:endParaRPr/>
          </a:p>
          <a:p>
            <a:pPr indent="0" lvl="0" marL="0" rtl="0" algn="l">
              <a:spcBef>
                <a:spcPts val="1200"/>
              </a:spcBef>
              <a:spcAft>
                <a:spcPts val="0"/>
              </a:spcAft>
              <a:buNone/>
            </a:pPr>
            <a:r>
              <a:rPr lang="en"/>
              <a:t>    System.out.println("TreeMap: " + evenNumbers);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 create hashmap from the treemap</a:t>
            </a:r>
            <a:endParaRPr/>
          </a:p>
          <a:p>
            <a:pPr indent="0" lvl="0" marL="0" rtl="0" algn="l">
              <a:spcBef>
                <a:spcPts val="1200"/>
              </a:spcBef>
              <a:spcAft>
                <a:spcPts val="0"/>
              </a:spcAft>
              <a:buNone/>
            </a:pPr>
            <a:r>
              <a:rPr lang="en"/>
              <a:t>    HashMap&lt;String, Integer&gt; numbers = new HashMap&lt;&gt;(evenNumbers);</a:t>
            </a:r>
            <a:endParaRPr/>
          </a:p>
          <a:p>
            <a:pPr indent="0" lvl="0" marL="0" rtl="0" algn="l">
              <a:spcBef>
                <a:spcPts val="1200"/>
              </a:spcBef>
              <a:spcAft>
                <a:spcPts val="0"/>
              </a:spcAft>
              <a:buNone/>
            </a:pPr>
            <a:r>
              <a:rPr lang="en"/>
              <a:t>    numbers.put("Three", 3);</a:t>
            </a:r>
            <a:endParaRPr/>
          </a:p>
          <a:p>
            <a:pPr indent="0" lvl="0" marL="0" rtl="0" algn="l">
              <a:spcBef>
                <a:spcPts val="1200"/>
              </a:spcBef>
              <a:spcAft>
                <a:spcPts val="0"/>
              </a:spcAft>
              <a:buNone/>
            </a:pPr>
            <a:r>
              <a:rPr lang="en"/>
              <a:t>    System.out.println("HashMap: " + numbers);</a:t>
            </a:r>
            <a:endParaRPr/>
          </a:p>
          <a:p>
            <a:pPr indent="0" lvl="0" marL="0" rtl="0" algn="l">
              <a:spcBef>
                <a:spcPts val="1200"/>
              </a:spcBef>
              <a:spcAft>
                <a:spcPts val="0"/>
              </a:spcAft>
              <a:buNone/>
            </a:pPr>
            <a:r>
              <a:rPr lang="en"/>
              <a:t>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1200"/>
              </a:spcAft>
              <a:buNone/>
            </a:pPr>
            <a:r>
              <a:t/>
            </a:r>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7" name="Shape 887"/>
        <p:cNvGrpSpPr/>
        <p:nvPr/>
      </p:nvGrpSpPr>
      <p:grpSpPr>
        <a:xfrm>
          <a:off x="0" y="0"/>
          <a:ext cx="0" cy="0"/>
          <a:chOff x="0" y="0"/>
          <a:chExt cx="0" cy="0"/>
        </a:xfrm>
      </p:grpSpPr>
      <p:sp>
        <p:nvSpPr>
          <p:cNvPr id="888" name="Google Shape;888;p1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2400"/>
              </a:spcBef>
              <a:spcAft>
                <a:spcPts val="0"/>
              </a:spcAft>
              <a:buClr>
                <a:schemeClr val="dk1"/>
              </a:buClr>
              <a:buSzPct val="47826"/>
              <a:buFont typeface="Arial"/>
              <a:buNone/>
            </a:pPr>
            <a:r>
              <a:rPr b="1" lang="en" sz="2300"/>
              <a:t>LinkedHashMap</a:t>
            </a:r>
            <a:endParaRPr b="1" sz="2300"/>
          </a:p>
          <a:p>
            <a:pPr indent="0" lvl="0" marL="0" rtl="0" algn="l">
              <a:spcBef>
                <a:spcPts val="600"/>
              </a:spcBef>
              <a:spcAft>
                <a:spcPts val="0"/>
              </a:spcAft>
              <a:buNone/>
            </a:pPr>
            <a:r>
              <a:t/>
            </a:r>
            <a:endParaRPr/>
          </a:p>
        </p:txBody>
      </p:sp>
      <p:sp>
        <p:nvSpPr>
          <p:cNvPr id="889" name="Google Shape;889;p1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700">
                <a:solidFill>
                  <a:schemeClr val="dk1"/>
                </a:solidFill>
              </a:rPr>
              <a:t>Just like</a:t>
            </a:r>
            <a:r>
              <a:rPr lang="en" sz="1700">
                <a:solidFill>
                  <a:schemeClr val="dk1"/>
                </a:solidFill>
                <a:uFill>
                  <a:noFill/>
                </a:uFill>
                <a:hlinkClick r:id="rId3">
                  <a:extLst>
                    <a:ext uri="{A12FA001-AC4F-418D-AE19-62706E023703}">
                      <ahyp:hlinkClr val="tx"/>
                    </a:ext>
                  </a:extLst>
                </a:hlinkClick>
              </a:rPr>
              <a:t> </a:t>
            </a:r>
            <a:r>
              <a:rPr lang="en" sz="1700" u="sng">
                <a:solidFill>
                  <a:schemeClr val="dk1"/>
                </a:solidFill>
                <a:hlinkClick r:id="rId4">
                  <a:extLst>
                    <a:ext uri="{A12FA001-AC4F-418D-AE19-62706E023703}">
                      <ahyp:hlinkClr val="tx"/>
                    </a:ext>
                  </a:extLst>
                </a:hlinkClick>
              </a:rPr>
              <a:t>HashMap</a:t>
            </a:r>
            <a:r>
              <a:rPr lang="en" sz="1700">
                <a:solidFill>
                  <a:schemeClr val="dk1"/>
                </a:solidFill>
              </a:rPr>
              <a:t> with an additional feature of maintaining an order of elements inserted into it. HashMap provided the advantage of quick insertion, search, and deletion but it never maintained the track and order of insertion, which the LinkedHashMap provides where the elements can be accessed in their insertion order.</a:t>
            </a:r>
            <a:endParaRPr sz="17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3" name="Shape 893"/>
        <p:cNvGrpSpPr/>
        <p:nvPr/>
      </p:nvGrpSpPr>
      <p:grpSpPr>
        <a:xfrm>
          <a:off x="0" y="0"/>
          <a:ext cx="0" cy="0"/>
          <a:chOff x="0" y="0"/>
          <a:chExt cx="0" cy="0"/>
        </a:xfrm>
      </p:grpSpPr>
      <p:sp>
        <p:nvSpPr>
          <p:cNvPr id="894" name="Google Shape;894;p1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95" name="Google Shape;895;p1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Clr>
                <a:schemeClr val="dk1"/>
              </a:buClr>
              <a:buSzPts val="1100"/>
              <a:buFont typeface="Arial"/>
              <a:buNone/>
            </a:pPr>
            <a:r>
              <a:rPr b="1" lang="en" sz="1600">
                <a:solidFill>
                  <a:schemeClr val="dk1"/>
                </a:solidFill>
              </a:rPr>
              <a:t>Important Features of a LinkedHashMap are listed as follows:</a:t>
            </a:r>
            <a:endParaRPr b="1" sz="1600">
              <a:solidFill>
                <a:schemeClr val="dk1"/>
              </a:solidFill>
            </a:endParaRPr>
          </a:p>
          <a:p>
            <a:pPr indent="-330200" lvl="0" marL="457200" rtl="0" algn="just">
              <a:spcBef>
                <a:spcPts val="1200"/>
              </a:spcBef>
              <a:spcAft>
                <a:spcPts val="0"/>
              </a:spcAft>
              <a:buClr>
                <a:schemeClr val="dk1"/>
              </a:buClr>
              <a:buSzPts val="1600"/>
              <a:buChar char="●"/>
            </a:pPr>
            <a:r>
              <a:rPr lang="en" sz="1600">
                <a:solidFill>
                  <a:schemeClr val="dk1"/>
                </a:solidFill>
              </a:rPr>
              <a:t>A LinkedHashMap contains values based on the key. It implements the Map interface and extends the HashMap class.</a:t>
            </a:r>
            <a:endParaRPr sz="1600">
              <a:solidFill>
                <a:schemeClr val="dk1"/>
              </a:solidFill>
            </a:endParaRPr>
          </a:p>
          <a:p>
            <a:pPr indent="-330200" lvl="0" marL="457200" rtl="0" algn="just">
              <a:spcBef>
                <a:spcPts val="0"/>
              </a:spcBef>
              <a:spcAft>
                <a:spcPts val="0"/>
              </a:spcAft>
              <a:buClr>
                <a:schemeClr val="dk1"/>
              </a:buClr>
              <a:buSzPts val="1600"/>
              <a:buChar char="●"/>
            </a:pPr>
            <a:r>
              <a:rPr lang="en" sz="1600">
                <a:solidFill>
                  <a:schemeClr val="dk1"/>
                </a:solidFill>
              </a:rPr>
              <a:t>It contains only unique elements.</a:t>
            </a:r>
            <a:endParaRPr sz="1600">
              <a:solidFill>
                <a:schemeClr val="dk1"/>
              </a:solidFill>
            </a:endParaRPr>
          </a:p>
          <a:p>
            <a:pPr indent="-330200" lvl="0" marL="457200" rtl="0" algn="just">
              <a:spcBef>
                <a:spcPts val="0"/>
              </a:spcBef>
              <a:spcAft>
                <a:spcPts val="0"/>
              </a:spcAft>
              <a:buClr>
                <a:schemeClr val="dk1"/>
              </a:buClr>
              <a:buSzPts val="1600"/>
              <a:buChar char="●"/>
            </a:pPr>
            <a:r>
              <a:rPr lang="en" sz="1600">
                <a:solidFill>
                  <a:schemeClr val="dk1"/>
                </a:solidFill>
              </a:rPr>
              <a:t>It may have one null key and multiple null values.</a:t>
            </a:r>
            <a:endParaRPr sz="1600">
              <a:solidFill>
                <a:schemeClr val="dk1"/>
              </a:solidFill>
            </a:endParaRPr>
          </a:p>
          <a:p>
            <a:pPr indent="-330200" lvl="0" marL="457200" rtl="0" algn="just">
              <a:spcBef>
                <a:spcPts val="0"/>
              </a:spcBef>
              <a:spcAft>
                <a:spcPts val="0"/>
              </a:spcAft>
              <a:buClr>
                <a:schemeClr val="dk1"/>
              </a:buClr>
              <a:buSzPts val="1600"/>
              <a:buChar char="●"/>
            </a:pPr>
            <a:r>
              <a:rPr lang="en" sz="1600">
                <a:solidFill>
                  <a:schemeClr val="dk1"/>
                </a:solidFill>
              </a:rPr>
              <a:t>It is non-synchronized.</a:t>
            </a:r>
            <a:endParaRPr sz="1600">
              <a:solidFill>
                <a:schemeClr val="dk1"/>
              </a:solidFill>
            </a:endParaRPr>
          </a:p>
          <a:p>
            <a:pPr indent="-330200" lvl="0" marL="457200" rtl="0" algn="just">
              <a:spcBef>
                <a:spcPts val="0"/>
              </a:spcBef>
              <a:spcAft>
                <a:spcPts val="0"/>
              </a:spcAft>
              <a:buClr>
                <a:schemeClr val="dk1"/>
              </a:buClr>
              <a:buSzPts val="1600"/>
              <a:buChar char="●"/>
            </a:pPr>
            <a:r>
              <a:rPr lang="en" sz="1600">
                <a:solidFill>
                  <a:schemeClr val="dk1"/>
                </a:solidFill>
              </a:rPr>
              <a:t>It is the same as HashMap with an additional feature that it maintains insertion order. For example, when we run the code with a HashMap, we get a different order of elements.</a:t>
            </a:r>
            <a:endParaRPr sz="16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9" name="Shape 899"/>
        <p:cNvGrpSpPr/>
        <p:nvPr/>
      </p:nvGrpSpPr>
      <p:grpSpPr>
        <a:xfrm>
          <a:off x="0" y="0"/>
          <a:ext cx="0" cy="0"/>
          <a:chOff x="0" y="0"/>
          <a:chExt cx="0" cy="0"/>
        </a:xfrm>
      </p:grpSpPr>
      <p:sp>
        <p:nvSpPr>
          <p:cNvPr id="900" name="Google Shape;900;p1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01" name="Google Shape;901;p1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ct val="61111"/>
              <a:buFont typeface="Arial"/>
              <a:buNone/>
            </a:pPr>
            <a:r>
              <a:rPr lang="en"/>
              <a:t>// Java Program to Demonstrate Working of LinkedHashMap</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Importing required classes</a:t>
            </a:r>
            <a:endParaRPr/>
          </a:p>
          <a:p>
            <a:pPr indent="0" lvl="0" marL="0" rtl="0" algn="l">
              <a:spcBef>
                <a:spcPts val="1200"/>
              </a:spcBef>
              <a:spcAft>
                <a:spcPts val="0"/>
              </a:spcAft>
              <a:buClr>
                <a:schemeClr val="dk1"/>
              </a:buClr>
              <a:buSzPct val="61111"/>
              <a:buFont typeface="Arial"/>
              <a:buNone/>
            </a:pPr>
            <a:r>
              <a:rPr lang="en"/>
              <a:t>import java.util.*;</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LinkedHashMapExample</a:t>
            </a:r>
            <a:endParaRPr/>
          </a:p>
          <a:p>
            <a:pPr indent="0" lvl="0" marL="0" rtl="0" algn="l">
              <a:spcBef>
                <a:spcPts val="1200"/>
              </a:spcBef>
              <a:spcAft>
                <a:spcPts val="0"/>
              </a:spcAft>
              <a:buNone/>
            </a:pPr>
            <a:r>
              <a:rPr lang="en"/>
              <a:t>p</a:t>
            </a:r>
            <a:r>
              <a:rPr lang="en"/>
              <a:t>ublic class Main{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 Main driver method</a:t>
            </a:r>
            <a:endParaRPr/>
          </a:p>
          <a:p>
            <a:pPr indent="0" lvl="0" marL="0" rtl="0" algn="l">
              <a:spcBef>
                <a:spcPts val="1200"/>
              </a:spcBef>
              <a:spcAft>
                <a:spcPts val="0"/>
              </a:spcAft>
              <a:buNone/>
            </a:pPr>
            <a:r>
              <a:rPr lang="en"/>
              <a:t>    public static void main(String a[])</a:t>
            </a:r>
            <a:endParaRPr/>
          </a:p>
          <a:p>
            <a:pPr indent="0" lvl="0" marL="0" rtl="0" algn="l">
              <a:spcBef>
                <a:spcPts val="1200"/>
              </a:spcBef>
              <a:spcAft>
                <a:spcPts val="0"/>
              </a:spcAft>
              <a:buNone/>
            </a:pPr>
            <a:r>
              <a:rPr lang="en"/>
              <a:t>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 Creating an empty LinkedHashMap</a:t>
            </a:r>
            <a:endParaRPr/>
          </a:p>
          <a:p>
            <a:pPr indent="0" lvl="0" marL="0" rtl="0" algn="l">
              <a:spcBef>
                <a:spcPts val="1200"/>
              </a:spcBef>
              <a:spcAft>
                <a:spcPts val="0"/>
              </a:spcAft>
              <a:buNone/>
            </a:pPr>
            <a:r>
              <a:rPr lang="en"/>
              <a:t>   	 LinkedHashMap&lt;String, String&gt; lhm</a:t>
            </a:r>
            <a:endParaRPr/>
          </a:p>
          <a:p>
            <a:pPr indent="0" lvl="0" marL="0" rtl="0" algn="l">
              <a:spcBef>
                <a:spcPts val="1200"/>
              </a:spcBef>
              <a:spcAft>
                <a:spcPts val="0"/>
              </a:spcAft>
              <a:buNone/>
            </a:pPr>
            <a:r>
              <a:rPr lang="en"/>
              <a:t>   		 = new LinkedHashMap&lt;String, String&gt;();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 Adding entries in Map</a:t>
            </a:r>
            <a:endParaRPr/>
          </a:p>
          <a:p>
            <a:pPr indent="0" lvl="0" marL="0" rtl="0" algn="l">
              <a:spcBef>
                <a:spcPts val="1200"/>
              </a:spcBef>
              <a:spcAft>
                <a:spcPts val="0"/>
              </a:spcAft>
              <a:buNone/>
            </a:pPr>
            <a:r>
              <a:rPr lang="en"/>
              <a:t>   	 // using put() method</a:t>
            </a:r>
            <a:endParaRPr/>
          </a:p>
          <a:p>
            <a:pPr indent="0" lvl="0" marL="0" rtl="0" algn="l">
              <a:spcBef>
                <a:spcPts val="1200"/>
              </a:spcBef>
              <a:spcAft>
                <a:spcPts val="0"/>
              </a:spcAft>
              <a:buNone/>
            </a:pPr>
            <a:r>
              <a:rPr lang="en"/>
              <a:t>   	 lhm.put("one", "Abhishek");</a:t>
            </a:r>
            <a:endParaRPr/>
          </a:p>
          <a:p>
            <a:pPr indent="0" lvl="0" marL="0" rtl="0" algn="l">
              <a:spcBef>
                <a:spcPts val="1200"/>
              </a:spcBef>
              <a:spcAft>
                <a:spcPts val="0"/>
              </a:spcAft>
              <a:buNone/>
            </a:pPr>
            <a:r>
              <a:rPr lang="en"/>
              <a:t>   	 lhm.put("two", "is");</a:t>
            </a:r>
            <a:endParaRPr/>
          </a:p>
          <a:p>
            <a:pPr indent="0" lvl="0" marL="0" rtl="0" algn="l">
              <a:spcBef>
                <a:spcPts val="1200"/>
              </a:spcBef>
              <a:spcAft>
                <a:spcPts val="0"/>
              </a:spcAft>
              <a:buNone/>
            </a:pPr>
            <a:r>
              <a:rPr lang="en"/>
              <a:t>   	 lhm.put("four", "Coding");</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 Printing all entries inside Map</a:t>
            </a:r>
            <a:endParaRPr/>
          </a:p>
          <a:p>
            <a:pPr indent="0" lvl="0" marL="0" rtl="0" algn="l">
              <a:spcBef>
                <a:spcPts val="1200"/>
              </a:spcBef>
              <a:spcAft>
                <a:spcPts val="0"/>
              </a:spcAft>
              <a:buNone/>
            </a:pPr>
            <a:r>
              <a:rPr lang="en"/>
              <a:t>   	 System.out.println(lhm);</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 Note: It prints the elements in same order</a:t>
            </a:r>
            <a:endParaRPr/>
          </a:p>
          <a:p>
            <a:pPr indent="0" lvl="0" marL="0" rtl="0" algn="l">
              <a:spcBef>
                <a:spcPts val="1200"/>
              </a:spcBef>
              <a:spcAft>
                <a:spcPts val="0"/>
              </a:spcAft>
              <a:buNone/>
            </a:pPr>
            <a:r>
              <a:rPr lang="en"/>
              <a:t>   	 // as they were inserted</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 Getting and printing value for a specific key</a:t>
            </a:r>
            <a:endParaRPr/>
          </a:p>
          <a:p>
            <a:pPr indent="0" lvl="0" marL="0" rtl="0" algn="l">
              <a:spcBef>
                <a:spcPts val="1200"/>
              </a:spcBef>
              <a:spcAft>
                <a:spcPts val="0"/>
              </a:spcAft>
              <a:buNone/>
            </a:pPr>
            <a:r>
              <a:rPr lang="en"/>
              <a:t>   	 System.out.println("Getting value for key 'one': "</a:t>
            </a:r>
            <a:endParaRPr/>
          </a:p>
          <a:p>
            <a:pPr indent="0" lvl="0" marL="0" rtl="0" algn="l">
              <a:spcBef>
                <a:spcPts val="1200"/>
              </a:spcBef>
              <a:spcAft>
                <a:spcPts val="0"/>
              </a:spcAft>
              <a:buNone/>
            </a:pPr>
            <a:r>
              <a:rPr lang="en"/>
              <a:t>   					 + lhm.get("one"));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 Getting size of Map using size() method</a:t>
            </a:r>
            <a:endParaRPr/>
          </a:p>
          <a:p>
            <a:pPr indent="0" lvl="0" marL="0" rtl="0" algn="l">
              <a:spcBef>
                <a:spcPts val="1200"/>
              </a:spcBef>
              <a:spcAft>
                <a:spcPts val="0"/>
              </a:spcAft>
              <a:buNone/>
            </a:pPr>
            <a:r>
              <a:rPr lang="en"/>
              <a:t>   	 System.out.println("Size of the map: "</a:t>
            </a:r>
            <a:endParaRPr/>
          </a:p>
          <a:p>
            <a:pPr indent="0" lvl="0" marL="0" rtl="0" algn="l">
              <a:spcBef>
                <a:spcPts val="1200"/>
              </a:spcBef>
              <a:spcAft>
                <a:spcPts val="0"/>
              </a:spcAft>
              <a:buNone/>
            </a:pPr>
            <a:r>
              <a:rPr lang="en"/>
              <a:t>   					 + lhm.size());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 Checking whether Map is empty or not</a:t>
            </a:r>
            <a:endParaRPr/>
          </a:p>
          <a:p>
            <a:pPr indent="0" lvl="0" marL="0" rtl="0" algn="l">
              <a:spcBef>
                <a:spcPts val="1200"/>
              </a:spcBef>
              <a:spcAft>
                <a:spcPts val="0"/>
              </a:spcAft>
              <a:buNone/>
            </a:pPr>
            <a:r>
              <a:rPr lang="en"/>
              <a:t>   	 System.out.println("Is map empty? "</a:t>
            </a:r>
            <a:endParaRPr/>
          </a:p>
          <a:p>
            <a:pPr indent="0" lvl="0" marL="0" rtl="0" algn="l">
              <a:spcBef>
                <a:spcPts val="1200"/>
              </a:spcBef>
              <a:spcAft>
                <a:spcPts val="0"/>
              </a:spcAft>
              <a:buNone/>
            </a:pPr>
            <a:r>
              <a:rPr lang="en"/>
              <a:t>   					 + lhm.isEmpty());</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 Using containsKey() method to check for a key</a:t>
            </a:r>
            <a:endParaRPr/>
          </a:p>
          <a:p>
            <a:pPr indent="0" lvl="0" marL="0" rtl="0" algn="l">
              <a:spcBef>
                <a:spcPts val="1200"/>
              </a:spcBef>
              <a:spcAft>
                <a:spcPts val="0"/>
              </a:spcAft>
              <a:buNone/>
            </a:pPr>
            <a:r>
              <a:rPr lang="en"/>
              <a:t>   	 System.out.println("Contains key 'two'? "</a:t>
            </a:r>
            <a:endParaRPr/>
          </a:p>
          <a:p>
            <a:pPr indent="0" lvl="0" marL="0" rtl="0" algn="l">
              <a:spcBef>
                <a:spcPts val="1200"/>
              </a:spcBef>
              <a:spcAft>
                <a:spcPts val="0"/>
              </a:spcAft>
              <a:buNone/>
            </a:pPr>
            <a:r>
              <a:rPr lang="en"/>
              <a:t>   					 + lhm.containsKey("two"));</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 Using containsKey() method to check for a value</a:t>
            </a:r>
            <a:endParaRPr/>
          </a:p>
          <a:p>
            <a:pPr indent="0" lvl="0" marL="0" rtl="0" algn="l">
              <a:spcBef>
                <a:spcPts val="1200"/>
              </a:spcBef>
              <a:spcAft>
                <a:spcPts val="0"/>
              </a:spcAft>
              <a:buNone/>
            </a:pPr>
            <a:r>
              <a:rPr lang="en"/>
              <a:t>   	 System.out.println(</a:t>
            </a:r>
            <a:endParaRPr/>
          </a:p>
          <a:p>
            <a:pPr indent="0" lvl="0" marL="0" rtl="0" algn="l">
              <a:spcBef>
                <a:spcPts val="1200"/>
              </a:spcBef>
              <a:spcAft>
                <a:spcPts val="0"/>
              </a:spcAft>
              <a:buNone/>
            </a:pPr>
            <a:r>
              <a:rPr lang="en"/>
              <a:t>   		 "Contains value "</a:t>
            </a:r>
            <a:endParaRPr/>
          </a:p>
          <a:p>
            <a:pPr indent="0" lvl="0" marL="0" rtl="0" algn="l">
              <a:spcBef>
                <a:spcPts val="1200"/>
              </a:spcBef>
              <a:spcAft>
                <a:spcPts val="0"/>
              </a:spcAft>
              <a:buNone/>
            </a:pPr>
            <a:r>
              <a:rPr lang="en"/>
              <a:t>   		 + "Abhishek? "</a:t>
            </a:r>
            <a:endParaRPr/>
          </a:p>
          <a:p>
            <a:pPr indent="0" lvl="0" marL="0" rtl="0" algn="l">
              <a:spcBef>
                <a:spcPts val="1200"/>
              </a:spcBef>
              <a:spcAft>
                <a:spcPts val="0"/>
              </a:spcAft>
              <a:buNone/>
            </a:pPr>
            <a:r>
              <a:rPr lang="en"/>
              <a:t>   		 + lhm.containsValue("Abhishek"));</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 Removing entry using remove() method</a:t>
            </a:r>
            <a:endParaRPr/>
          </a:p>
          <a:p>
            <a:pPr indent="0" lvl="0" marL="0" rtl="0" algn="l">
              <a:spcBef>
                <a:spcPts val="1200"/>
              </a:spcBef>
              <a:spcAft>
                <a:spcPts val="0"/>
              </a:spcAft>
              <a:buNone/>
            </a:pPr>
            <a:r>
              <a:rPr lang="en"/>
              <a:t>   	 System.out.println("delete element 'one': "</a:t>
            </a:r>
            <a:endParaRPr/>
          </a:p>
          <a:p>
            <a:pPr indent="0" lvl="0" marL="0" rtl="0" algn="l">
              <a:spcBef>
                <a:spcPts val="1200"/>
              </a:spcBef>
              <a:spcAft>
                <a:spcPts val="0"/>
              </a:spcAft>
              <a:buNone/>
            </a:pPr>
            <a:r>
              <a:rPr lang="en"/>
              <a:t>   					 + lhm.remove("one"));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 Printing mappings to the console</a:t>
            </a:r>
            <a:endParaRPr/>
          </a:p>
          <a:p>
            <a:pPr indent="0" lvl="0" marL="0" rtl="0" algn="l">
              <a:spcBef>
                <a:spcPts val="1200"/>
              </a:spcBef>
              <a:spcAft>
                <a:spcPts val="0"/>
              </a:spcAft>
              <a:buNone/>
            </a:pPr>
            <a:r>
              <a:rPr lang="en"/>
              <a:t>   	 System.out.println("Mappings of LinkedHashMap : "</a:t>
            </a:r>
            <a:endParaRPr/>
          </a:p>
          <a:p>
            <a:pPr indent="0" lvl="0" marL="0" rtl="0" algn="l">
              <a:spcBef>
                <a:spcPts val="1200"/>
              </a:spcBef>
              <a:spcAft>
                <a:spcPts val="0"/>
              </a:spcAft>
              <a:buNone/>
            </a:pPr>
            <a:r>
              <a:rPr lang="en"/>
              <a:t>   					 + lhm);</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5" name="Shape 905"/>
        <p:cNvGrpSpPr/>
        <p:nvPr/>
      </p:nvGrpSpPr>
      <p:grpSpPr>
        <a:xfrm>
          <a:off x="0" y="0"/>
          <a:ext cx="0" cy="0"/>
          <a:chOff x="0" y="0"/>
          <a:chExt cx="0" cy="0"/>
        </a:xfrm>
      </p:grpSpPr>
      <p:sp>
        <p:nvSpPr>
          <p:cNvPr id="906" name="Google Shape;906;p1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54098"/>
              <a:buFont typeface="Arial"/>
              <a:buNone/>
            </a:pPr>
            <a:r>
              <a:rPr b="1" lang="en" sz="2033"/>
              <a:t>Methods of LinkedHashMap</a:t>
            </a:r>
            <a:endParaRPr b="1" sz="2033"/>
          </a:p>
          <a:p>
            <a:pPr indent="0" lvl="0" marL="0" rtl="0" algn="l">
              <a:spcBef>
                <a:spcPts val="400"/>
              </a:spcBef>
              <a:spcAft>
                <a:spcPts val="0"/>
              </a:spcAft>
              <a:buNone/>
            </a:pPr>
            <a:r>
              <a:t/>
            </a:r>
            <a:endParaRPr/>
          </a:p>
        </p:txBody>
      </p:sp>
      <p:sp>
        <p:nvSpPr>
          <p:cNvPr id="907" name="Google Shape;907;p159"/>
          <p:cNvSpPr txBox="1"/>
          <p:nvPr>
            <p:ph idx="1" type="body"/>
          </p:nvPr>
        </p:nvSpPr>
        <p:spPr>
          <a:xfrm>
            <a:off x="311700" y="1184225"/>
            <a:ext cx="8520600" cy="34164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Clr>
                <a:schemeClr val="dk1"/>
              </a:buClr>
              <a:buSzPts val="1100"/>
              <a:buFont typeface="Arial"/>
              <a:buNone/>
            </a:pPr>
            <a:r>
              <a:rPr b="1" lang="en" sz="2300">
                <a:solidFill>
                  <a:schemeClr val="dk1"/>
                </a:solidFill>
              </a:rPr>
              <a:t>Insert Elements to LinkedHashMap</a:t>
            </a:r>
            <a:endParaRPr b="1" sz="2300">
              <a:solidFill>
                <a:schemeClr val="dk1"/>
              </a:solidFill>
            </a:endParaRPr>
          </a:p>
          <a:p>
            <a:pPr indent="-336550" lvl="0" marL="457200" rtl="0" algn="l">
              <a:spcBef>
                <a:spcPts val="1200"/>
              </a:spcBef>
              <a:spcAft>
                <a:spcPts val="0"/>
              </a:spcAft>
              <a:buClr>
                <a:schemeClr val="dk1"/>
              </a:buClr>
              <a:buSzPts val="1700"/>
              <a:buChar char="●"/>
            </a:pPr>
            <a:r>
              <a:rPr lang="en" sz="1700">
                <a:solidFill>
                  <a:schemeClr val="dk1"/>
                </a:solidFill>
                <a:latin typeface="Roboto Mono"/>
                <a:ea typeface="Roboto Mono"/>
                <a:cs typeface="Roboto Mono"/>
                <a:sym typeface="Roboto Mono"/>
              </a:rPr>
              <a:t>put()</a:t>
            </a:r>
            <a:r>
              <a:rPr lang="en" sz="1700">
                <a:solidFill>
                  <a:schemeClr val="dk1"/>
                </a:solidFill>
              </a:rPr>
              <a:t> - inserts the specified key/value mapping to the map</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latin typeface="Roboto Mono"/>
                <a:ea typeface="Roboto Mono"/>
                <a:cs typeface="Roboto Mono"/>
                <a:sym typeface="Roboto Mono"/>
              </a:rPr>
              <a:t>putAll()</a:t>
            </a:r>
            <a:r>
              <a:rPr lang="en" sz="1700">
                <a:solidFill>
                  <a:schemeClr val="dk1"/>
                </a:solidFill>
              </a:rPr>
              <a:t> - inserts all the entries from the specified map to this map</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latin typeface="Roboto Mono"/>
                <a:ea typeface="Roboto Mono"/>
                <a:cs typeface="Roboto Mono"/>
                <a:sym typeface="Roboto Mono"/>
              </a:rPr>
              <a:t>putIfAbsent()</a:t>
            </a:r>
            <a:r>
              <a:rPr lang="en" sz="1700">
                <a:solidFill>
                  <a:schemeClr val="dk1"/>
                </a:solidFill>
              </a:rPr>
              <a:t> - inserts the specified key/value mapping to the map if the specified key is not present in the map</a:t>
            </a:r>
            <a:endParaRPr sz="1700">
              <a:solidFill>
                <a:schemeClr val="dk1"/>
              </a:solidFill>
            </a:endParaRPr>
          </a:p>
          <a:p>
            <a:pPr indent="0" lvl="0" marL="0" rtl="0" algn="l">
              <a:spcBef>
                <a:spcPts val="1200"/>
              </a:spcBef>
              <a:spcAft>
                <a:spcPts val="1200"/>
              </a:spcAft>
              <a:buNone/>
            </a:pPr>
            <a:r>
              <a:t/>
            </a:r>
            <a:endParaRPr sz="2400">
              <a:solidFill>
                <a:schemeClr val="dk1"/>
              </a:solidFill>
            </a:endParaRPr>
          </a:p>
        </p:txBody>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1" name="Shape 911"/>
        <p:cNvGrpSpPr/>
        <p:nvPr/>
      </p:nvGrpSpPr>
      <p:grpSpPr>
        <a:xfrm>
          <a:off x="0" y="0"/>
          <a:ext cx="0" cy="0"/>
          <a:chOff x="0" y="0"/>
          <a:chExt cx="0" cy="0"/>
        </a:xfrm>
      </p:grpSpPr>
      <p:sp>
        <p:nvSpPr>
          <p:cNvPr id="912" name="Google Shape;912;p1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13" name="Google Shape;913;p1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import java.util.LinkedHashMap;</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class Main {</a:t>
            </a:r>
            <a:endParaRPr/>
          </a:p>
          <a:p>
            <a:pPr indent="0" lvl="0" marL="0" rtl="0" algn="l">
              <a:spcBef>
                <a:spcPts val="1200"/>
              </a:spcBef>
              <a:spcAft>
                <a:spcPts val="0"/>
              </a:spcAft>
              <a:buClr>
                <a:schemeClr val="dk1"/>
              </a:buClr>
              <a:buSzPct val="61111"/>
              <a:buFont typeface="Arial"/>
              <a:buNone/>
            </a:pPr>
            <a:r>
              <a:rPr lang="en"/>
              <a:t>	public static void main(String[] args) {</a:t>
            </a:r>
            <a:endParaRPr/>
          </a:p>
          <a:p>
            <a:pPr indent="0" lvl="0" marL="0" rtl="0" algn="l">
              <a:spcBef>
                <a:spcPts val="1200"/>
              </a:spcBef>
              <a:spcAft>
                <a:spcPts val="0"/>
              </a:spcAft>
              <a:buClr>
                <a:schemeClr val="dk1"/>
              </a:buClr>
              <a:buSzPct val="61111"/>
              <a:buFont typeface="Arial"/>
              <a:buNone/>
            </a:pPr>
            <a:r>
              <a:rPr lang="en"/>
              <a:t>    	// Creating LinkedHashMap of even numbers</a:t>
            </a:r>
            <a:endParaRPr/>
          </a:p>
          <a:p>
            <a:pPr indent="0" lvl="0" marL="0" rtl="0" algn="l">
              <a:spcBef>
                <a:spcPts val="1200"/>
              </a:spcBef>
              <a:spcAft>
                <a:spcPts val="0"/>
              </a:spcAft>
              <a:buClr>
                <a:schemeClr val="dk1"/>
              </a:buClr>
              <a:buSzPct val="61111"/>
              <a:buFont typeface="Arial"/>
              <a:buNone/>
            </a:pPr>
            <a:r>
              <a:rPr lang="en"/>
              <a:t>    	LinkedHashMap&lt;String, Integer&gt; evenNumbers = new LinkedHashMap&lt;&gt;();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Using put()</a:t>
            </a:r>
            <a:endParaRPr/>
          </a:p>
          <a:p>
            <a:pPr indent="0" lvl="0" marL="0" rtl="0" algn="l">
              <a:spcBef>
                <a:spcPts val="1200"/>
              </a:spcBef>
              <a:spcAft>
                <a:spcPts val="0"/>
              </a:spcAft>
              <a:buClr>
                <a:schemeClr val="dk1"/>
              </a:buClr>
              <a:buSzPct val="61111"/>
              <a:buFont typeface="Arial"/>
              <a:buNone/>
            </a:pPr>
            <a:r>
              <a:rPr lang="en"/>
              <a:t>    	evenNumbers.put("Two", 2);</a:t>
            </a:r>
            <a:endParaRPr/>
          </a:p>
          <a:p>
            <a:pPr indent="0" lvl="0" marL="0" rtl="0" algn="l">
              <a:spcBef>
                <a:spcPts val="1200"/>
              </a:spcBef>
              <a:spcAft>
                <a:spcPts val="0"/>
              </a:spcAft>
              <a:buClr>
                <a:schemeClr val="dk1"/>
              </a:buClr>
              <a:buSzPct val="61111"/>
              <a:buFont typeface="Arial"/>
              <a:buNone/>
            </a:pPr>
            <a:r>
              <a:rPr lang="en"/>
              <a:t>    	evenNumbers.put("Four", 4);</a:t>
            </a:r>
            <a:endParaRPr/>
          </a:p>
          <a:p>
            <a:pPr indent="0" lvl="0" marL="0" rtl="0" algn="l">
              <a:spcBef>
                <a:spcPts val="1200"/>
              </a:spcBef>
              <a:spcAft>
                <a:spcPts val="0"/>
              </a:spcAft>
              <a:buClr>
                <a:schemeClr val="dk1"/>
              </a:buClr>
              <a:buSzPct val="61111"/>
              <a:buFont typeface="Arial"/>
              <a:buNone/>
            </a:pPr>
            <a:r>
              <a:rPr lang="en"/>
              <a:t>    	System.out.println("Original LinkedHashMap: " + evenNumbers);</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Using putIfAbsent()</a:t>
            </a:r>
            <a:endParaRPr/>
          </a:p>
          <a:p>
            <a:pPr indent="0" lvl="0" marL="0" rtl="0" algn="l">
              <a:spcBef>
                <a:spcPts val="1200"/>
              </a:spcBef>
              <a:spcAft>
                <a:spcPts val="0"/>
              </a:spcAft>
              <a:buClr>
                <a:schemeClr val="dk1"/>
              </a:buClr>
              <a:buSzPct val="61111"/>
              <a:buFont typeface="Arial"/>
              <a:buNone/>
            </a:pPr>
            <a:r>
              <a:rPr lang="en"/>
              <a:t>    	evenNumbers.putIfAbsent("Six", 6);</a:t>
            </a:r>
            <a:endParaRPr/>
          </a:p>
          <a:p>
            <a:pPr indent="0" lvl="0" marL="0" rtl="0" algn="l">
              <a:spcBef>
                <a:spcPts val="1200"/>
              </a:spcBef>
              <a:spcAft>
                <a:spcPts val="0"/>
              </a:spcAft>
              <a:buClr>
                <a:schemeClr val="dk1"/>
              </a:buClr>
              <a:buSzPct val="61111"/>
              <a:buFont typeface="Arial"/>
              <a:buNone/>
            </a:pPr>
            <a:r>
              <a:rPr lang="en"/>
              <a:t>    	System.out.println("Updated LinkedHashMap(): " + evenNumbers);</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//Creating LinkedHashMap of numbers</a:t>
            </a:r>
            <a:endParaRPr/>
          </a:p>
          <a:p>
            <a:pPr indent="0" lvl="0" marL="0" rtl="0" algn="l">
              <a:spcBef>
                <a:spcPts val="1200"/>
              </a:spcBef>
              <a:spcAft>
                <a:spcPts val="0"/>
              </a:spcAft>
              <a:buClr>
                <a:schemeClr val="dk1"/>
              </a:buClr>
              <a:buSzPct val="61111"/>
              <a:buFont typeface="Arial"/>
              <a:buNone/>
            </a:pPr>
            <a:r>
              <a:rPr lang="en"/>
              <a:t>    	LinkedHashMap&lt;String, Integer&gt; numbers = new LinkedHashMap&lt;&gt;();</a:t>
            </a:r>
            <a:endParaRPr/>
          </a:p>
          <a:p>
            <a:pPr indent="0" lvl="0" marL="0" rtl="0" algn="l">
              <a:spcBef>
                <a:spcPts val="1200"/>
              </a:spcBef>
              <a:spcAft>
                <a:spcPts val="0"/>
              </a:spcAft>
              <a:buClr>
                <a:schemeClr val="dk1"/>
              </a:buClr>
              <a:buSzPct val="61111"/>
              <a:buFont typeface="Arial"/>
              <a:buNone/>
            </a:pPr>
            <a:r>
              <a:rPr lang="en"/>
              <a:t>    	numbers.put("One", 1);</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Using putAll()</a:t>
            </a:r>
            <a:endParaRPr/>
          </a:p>
          <a:p>
            <a:pPr indent="0" lvl="0" marL="0" rtl="0" algn="l">
              <a:spcBef>
                <a:spcPts val="1200"/>
              </a:spcBef>
              <a:spcAft>
                <a:spcPts val="0"/>
              </a:spcAft>
              <a:buClr>
                <a:schemeClr val="dk1"/>
              </a:buClr>
              <a:buSzPct val="61111"/>
              <a:buFont typeface="Arial"/>
              <a:buNone/>
            </a:pPr>
            <a:r>
              <a:rPr lang="en"/>
              <a:t>    	numbers.putAll(evenNumbers);</a:t>
            </a:r>
            <a:endParaRPr/>
          </a:p>
          <a:p>
            <a:pPr indent="0" lvl="0" marL="0" rtl="0" algn="l">
              <a:spcBef>
                <a:spcPts val="1200"/>
              </a:spcBef>
              <a:spcAft>
                <a:spcPts val="0"/>
              </a:spcAft>
              <a:buClr>
                <a:schemeClr val="dk1"/>
              </a:buClr>
              <a:buSzPct val="61111"/>
              <a:buFont typeface="Arial"/>
              <a:buNone/>
            </a:pPr>
            <a:r>
              <a:rPr lang="en"/>
              <a:t>    	System.out.println("New LinkedHashMap: " + numbers);</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7" name="Shape 917"/>
        <p:cNvGrpSpPr/>
        <p:nvPr/>
      </p:nvGrpSpPr>
      <p:grpSpPr>
        <a:xfrm>
          <a:off x="0" y="0"/>
          <a:ext cx="0" cy="0"/>
          <a:chOff x="0" y="0"/>
          <a:chExt cx="0" cy="0"/>
        </a:xfrm>
      </p:grpSpPr>
      <p:sp>
        <p:nvSpPr>
          <p:cNvPr id="918" name="Google Shape;918;p1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19" name="Google Shape;919;p16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Clr>
                <a:schemeClr val="dk1"/>
              </a:buClr>
              <a:buSzPts val="1100"/>
              <a:buFont typeface="Arial"/>
              <a:buNone/>
            </a:pPr>
            <a:r>
              <a:rPr b="1" lang="en" sz="1700">
                <a:solidFill>
                  <a:schemeClr val="dk1"/>
                </a:solidFill>
              </a:rPr>
              <a:t>Access LinkedHashMap Elements</a:t>
            </a:r>
            <a:endParaRPr b="1" sz="1700">
              <a:solidFill>
                <a:schemeClr val="dk1"/>
              </a:solidFill>
            </a:endParaRPr>
          </a:p>
          <a:p>
            <a:pPr indent="0" lvl="0" marL="0" rtl="0" algn="l">
              <a:spcBef>
                <a:spcPts val="1200"/>
              </a:spcBef>
              <a:spcAft>
                <a:spcPts val="0"/>
              </a:spcAft>
              <a:buClr>
                <a:schemeClr val="dk1"/>
              </a:buClr>
              <a:buSzPts val="1100"/>
              <a:buFont typeface="Arial"/>
              <a:buNone/>
            </a:pPr>
            <a:r>
              <a:rPr b="1" lang="en" sz="1600">
                <a:solidFill>
                  <a:schemeClr val="dk1"/>
                </a:solidFill>
              </a:rPr>
              <a:t>1. Using entrySet(), keySet() and values()</a:t>
            </a:r>
            <a:endParaRPr b="1" sz="1600">
              <a:solidFill>
                <a:schemeClr val="dk1"/>
              </a:solidFill>
            </a:endParaRPr>
          </a:p>
          <a:p>
            <a:pPr indent="-330200" lvl="0" marL="457200" rtl="0" algn="l">
              <a:spcBef>
                <a:spcPts val="1200"/>
              </a:spcBef>
              <a:spcAft>
                <a:spcPts val="0"/>
              </a:spcAft>
              <a:buClr>
                <a:schemeClr val="dk1"/>
              </a:buClr>
              <a:buSzPts val="1600"/>
              <a:buChar char="●"/>
            </a:pPr>
            <a:r>
              <a:rPr lang="en" sz="1600">
                <a:solidFill>
                  <a:schemeClr val="dk1"/>
                </a:solidFill>
                <a:latin typeface="Roboto Mono"/>
                <a:ea typeface="Roboto Mono"/>
                <a:cs typeface="Roboto Mono"/>
                <a:sym typeface="Roboto Mono"/>
              </a:rPr>
              <a:t>entrySet()</a:t>
            </a:r>
            <a:r>
              <a:rPr lang="en" sz="1600">
                <a:solidFill>
                  <a:schemeClr val="dk1"/>
                </a:solidFill>
              </a:rPr>
              <a:t> - returns a set of all the key/value mapping of the map</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latin typeface="Roboto Mono"/>
                <a:ea typeface="Roboto Mono"/>
                <a:cs typeface="Roboto Mono"/>
                <a:sym typeface="Roboto Mono"/>
              </a:rPr>
              <a:t>keySet()</a:t>
            </a:r>
            <a:r>
              <a:rPr lang="en" sz="1600">
                <a:solidFill>
                  <a:schemeClr val="dk1"/>
                </a:solidFill>
              </a:rPr>
              <a:t> - returns a set of all the keys of the map</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latin typeface="Roboto Mono"/>
                <a:ea typeface="Roboto Mono"/>
                <a:cs typeface="Roboto Mono"/>
                <a:sym typeface="Roboto Mono"/>
              </a:rPr>
              <a:t>values()</a:t>
            </a:r>
            <a:r>
              <a:rPr lang="en" sz="1600">
                <a:solidFill>
                  <a:schemeClr val="dk1"/>
                </a:solidFill>
              </a:rPr>
              <a:t> - returns a set of all the values of the map</a:t>
            </a:r>
            <a:endParaRPr sz="16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7"/>
          <p:cNvSpPr txBox="1"/>
          <p:nvPr>
            <p:ph idx="1" type="body"/>
          </p:nvPr>
        </p:nvSpPr>
        <p:spPr>
          <a:xfrm>
            <a:off x="311700" y="173575"/>
            <a:ext cx="8520600" cy="4395300"/>
          </a:xfrm>
          <a:prstGeom prst="rect">
            <a:avLst/>
          </a:prstGeom>
        </p:spPr>
        <p:txBody>
          <a:bodyPr anchorCtr="0" anchor="t" bIns="91425" lIns="91425" spcFirstLastPara="1" rIns="91425" wrap="square" tIns="91425">
            <a:normAutofit fontScale="55000" lnSpcReduction="10000"/>
          </a:bodyPr>
          <a:lstStyle/>
          <a:p>
            <a:pPr indent="0" lvl="0" marL="0" rtl="0" algn="l">
              <a:spcBef>
                <a:spcPts val="1400"/>
              </a:spcBef>
              <a:spcAft>
                <a:spcPts val="0"/>
              </a:spcAft>
              <a:buClr>
                <a:schemeClr val="dk1"/>
              </a:buClr>
              <a:buSzPct val="42100"/>
              <a:buFont typeface="Arial"/>
              <a:buNone/>
            </a:pPr>
            <a:r>
              <a:rPr b="1" lang="en" sz="2612">
                <a:solidFill>
                  <a:schemeClr val="dk1"/>
                </a:solidFill>
              </a:rPr>
              <a:t>We can Initialize Arrays in Java in two Different ways -</a:t>
            </a:r>
            <a:endParaRPr b="1" sz="2612">
              <a:solidFill>
                <a:schemeClr val="dk1"/>
              </a:solidFill>
            </a:endParaRPr>
          </a:p>
          <a:p>
            <a:pPr indent="-312867" lvl="0" marL="457200" rtl="0" algn="l">
              <a:spcBef>
                <a:spcPts val="1200"/>
              </a:spcBef>
              <a:spcAft>
                <a:spcPts val="0"/>
              </a:spcAft>
              <a:buClr>
                <a:schemeClr val="dk1"/>
              </a:buClr>
              <a:buSzPct val="100000"/>
              <a:buAutoNum type="arabicPeriod"/>
            </a:pPr>
            <a:r>
              <a:rPr b="1" lang="en" sz="2412">
                <a:solidFill>
                  <a:schemeClr val="dk1"/>
                </a:solidFill>
              </a:rPr>
              <a:t>Initialize using index -</a:t>
            </a:r>
            <a:r>
              <a:rPr lang="en" sz="2412">
                <a:solidFill>
                  <a:schemeClr val="dk1"/>
                </a:solidFill>
              </a:rPr>
              <a:t> Once an array is created successfully, we can assign the value to any specific element using its index. Un-assigned elements automatically take the default value of the array's data type. In this case, 0 for the integer data type. On the other hand, if we try to enter more values than the size of the array, it will raise an ArrayIndexOutOfBoundsException.</a:t>
            </a:r>
            <a:endParaRPr sz="2412">
              <a:solidFill>
                <a:schemeClr val="dk1"/>
              </a:solidFill>
            </a:endParaRPr>
          </a:p>
          <a:p>
            <a:pPr indent="0" lvl="0" marL="457200" rtl="0" algn="l">
              <a:spcBef>
                <a:spcPts val="1200"/>
              </a:spcBef>
              <a:spcAft>
                <a:spcPts val="0"/>
              </a:spcAft>
              <a:buNone/>
            </a:pPr>
            <a:r>
              <a:t/>
            </a:r>
            <a:endParaRPr sz="1100">
              <a:solidFill>
                <a:schemeClr val="dk1"/>
              </a:solidFill>
            </a:endParaRPr>
          </a:p>
          <a:p>
            <a:pPr indent="0" lvl="0" marL="0" rtl="0" algn="l">
              <a:spcBef>
                <a:spcPts val="1200"/>
              </a:spcBef>
              <a:spcAft>
                <a:spcPts val="0"/>
              </a:spcAft>
              <a:buNone/>
            </a:pPr>
            <a:r>
              <a:rPr lang="en" sz="2152"/>
              <a:t>int[] myArray = new int[5];	// array declared</a:t>
            </a:r>
            <a:endParaRPr sz="2152"/>
          </a:p>
          <a:p>
            <a:pPr indent="0" lvl="0" marL="0" rtl="0" algn="l">
              <a:spcBef>
                <a:spcPts val="1200"/>
              </a:spcBef>
              <a:spcAft>
                <a:spcPts val="0"/>
              </a:spcAft>
              <a:buNone/>
            </a:pPr>
            <a:r>
              <a:rPr lang="en" sz="2152"/>
              <a:t>myArray[0] = 10;           	// assigned 10 at index 0</a:t>
            </a:r>
            <a:endParaRPr sz="2152"/>
          </a:p>
          <a:p>
            <a:pPr indent="0" lvl="0" marL="0" rtl="0" algn="l">
              <a:spcBef>
                <a:spcPts val="1200"/>
              </a:spcBef>
              <a:spcAft>
                <a:spcPts val="0"/>
              </a:spcAft>
              <a:buNone/>
            </a:pPr>
            <a:r>
              <a:rPr lang="en" sz="2152"/>
              <a:t>myArray[2] = 37;           	// assigned 37 at index 0</a:t>
            </a:r>
            <a:endParaRPr sz="2152"/>
          </a:p>
          <a:p>
            <a:pPr indent="0" lvl="0" marL="0" rtl="0" algn="l">
              <a:spcBef>
                <a:spcPts val="1200"/>
              </a:spcBef>
              <a:spcAft>
                <a:spcPts val="0"/>
              </a:spcAft>
              <a:buNone/>
            </a:pPr>
            <a:r>
              <a:t/>
            </a:r>
            <a:endParaRPr sz="2152"/>
          </a:p>
          <a:p>
            <a:pPr indent="0" lvl="0" marL="0" rtl="0" algn="l">
              <a:spcBef>
                <a:spcPts val="1200"/>
              </a:spcBef>
              <a:spcAft>
                <a:spcPts val="0"/>
              </a:spcAft>
              <a:buNone/>
            </a:pPr>
            <a:r>
              <a:rPr lang="en" sz="2152"/>
              <a:t>Array will be -</a:t>
            </a:r>
            <a:endParaRPr sz="2152"/>
          </a:p>
          <a:p>
            <a:pPr indent="0" lvl="0" marL="0" rtl="0" algn="l">
              <a:spcBef>
                <a:spcPts val="1200"/>
              </a:spcBef>
              <a:spcAft>
                <a:spcPts val="0"/>
              </a:spcAft>
              <a:buNone/>
            </a:pPr>
            <a:r>
              <a:rPr lang="en" sz="2152"/>
              <a:t>10 0 37 0 0</a:t>
            </a:r>
            <a:endParaRPr sz="2152"/>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3" name="Shape 923"/>
        <p:cNvGrpSpPr/>
        <p:nvPr/>
      </p:nvGrpSpPr>
      <p:grpSpPr>
        <a:xfrm>
          <a:off x="0" y="0"/>
          <a:ext cx="0" cy="0"/>
          <a:chOff x="0" y="0"/>
          <a:chExt cx="0" cy="0"/>
        </a:xfrm>
      </p:grpSpPr>
      <p:sp>
        <p:nvSpPr>
          <p:cNvPr id="924" name="Google Shape;924;p1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25" name="Google Shape;925;p16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ct val="61111"/>
              <a:buFont typeface="Arial"/>
              <a:buNone/>
            </a:pPr>
            <a:r>
              <a:rPr lang="en"/>
              <a:t>import java.util.LinkedHashMap;</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class Main {</a:t>
            </a:r>
            <a:endParaRPr/>
          </a:p>
          <a:p>
            <a:pPr indent="0" lvl="0" marL="0" rtl="0" algn="l">
              <a:spcBef>
                <a:spcPts val="1200"/>
              </a:spcBef>
              <a:spcAft>
                <a:spcPts val="0"/>
              </a:spcAft>
              <a:buClr>
                <a:schemeClr val="dk1"/>
              </a:buClr>
              <a:buSzPct val="61111"/>
              <a:buFont typeface="Arial"/>
              <a:buNone/>
            </a:pPr>
            <a:r>
              <a:rPr lang="en"/>
              <a:t>	public static void main(String[] args) {</a:t>
            </a:r>
            <a:endParaRPr/>
          </a:p>
          <a:p>
            <a:pPr indent="0" lvl="0" marL="0" rtl="0" algn="l">
              <a:spcBef>
                <a:spcPts val="1200"/>
              </a:spcBef>
              <a:spcAft>
                <a:spcPts val="0"/>
              </a:spcAft>
              <a:buClr>
                <a:schemeClr val="dk1"/>
              </a:buClr>
              <a:buSzPct val="61111"/>
              <a:buFont typeface="Arial"/>
              <a:buNone/>
            </a:pPr>
            <a:r>
              <a:rPr lang="en"/>
              <a:t>    	LinkedHashMap&lt;String, Integer&gt; numbers = new LinkedHashMap&lt;&gt;();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numbers.put("One", 1);</a:t>
            </a:r>
            <a:endParaRPr/>
          </a:p>
          <a:p>
            <a:pPr indent="0" lvl="0" marL="0" rtl="0" algn="l">
              <a:spcBef>
                <a:spcPts val="1200"/>
              </a:spcBef>
              <a:spcAft>
                <a:spcPts val="0"/>
              </a:spcAft>
              <a:buClr>
                <a:schemeClr val="dk1"/>
              </a:buClr>
              <a:buSzPct val="61111"/>
              <a:buFont typeface="Arial"/>
              <a:buNone/>
            </a:pPr>
            <a:r>
              <a:rPr lang="en"/>
              <a:t>    	numbers.put("Two", 2);</a:t>
            </a:r>
            <a:endParaRPr/>
          </a:p>
          <a:p>
            <a:pPr indent="0" lvl="0" marL="0" rtl="0" algn="l">
              <a:spcBef>
                <a:spcPts val="1200"/>
              </a:spcBef>
              <a:spcAft>
                <a:spcPts val="0"/>
              </a:spcAft>
              <a:buClr>
                <a:schemeClr val="dk1"/>
              </a:buClr>
              <a:buSzPct val="61111"/>
              <a:buFont typeface="Arial"/>
              <a:buNone/>
            </a:pPr>
            <a:r>
              <a:rPr lang="en"/>
              <a:t>    	numbers.put("Three", 3);</a:t>
            </a:r>
            <a:endParaRPr/>
          </a:p>
          <a:p>
            <a:pPr indent="0" lvl="0" marL="0" rtl="0" algn="l">
              <a:spcBef>
                <a:spcPts val="1200"/>
              </a:spcBef>
              <a:spcAft>
                <a:spcPts val="0"/>
              </a:spcAft>
              <a:buClr>
                <a:schemeClr val="dk1"/>
              </a:buClr>
              <a:buSzPct val="61111"/>
              <a:buFont typeface="Arial"/>
              <a:buNone/>
            </a:pPr>
            <a:r>
              <a:rPr lang="en"/>
              <a:t>    	System.out.println("LinkedHashMap: " + numbers);</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Using entrySet()</a:t>
            </a:r>
            <a:endParaRPr/>
          </a:p>
          <a:p>
            <a:pPr indent="0" lvl="0" marL="0" rtl="0" algn="l">
              <a:spcBef>
                <a:spcPts val="1200"/>
              </a:spcBef>
              <a:spcAft>
                <a:spcPts val="0"/>
              </a:spcAft>
              <a:buClr>
                <a:schemeClr val="dk1"/>
              </a:buClr>
              <a:buSzPct val="61111"/>
              <a:buFont typeface="Arial"/>
              <a:buNone/>
            </a:pPr>
            <a:r>
              <a:rPr lang="en"/>
              <a:t>    	System.out.println("Key/Value mappings: " + numbers.entrySet());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Using keySet()</a:t>
            </a:r>
            <a:endParaRPr/>
          </a:p>
          <a:p>
            <a:pPr indent="0" lvl="0" marL="0" rtl="0" algn="l">
              <a:spcBef>
                <a:spcPts val="1200"/>
              </a:spcBef>
              <a:spcAft>
                <a:spcPts val="0"/>
              </a:spcAft>
              <a:buClr>
                <a:schemeClr val="dk1"/>
              </a:buClr>
              <a:buSzPct val="61111"/>
              <a:buFont typeface="Arial"/>
              <a:buNone/>
            </a:pPr>
            <a:r>
              <a:rPr lang="en"/>
              <a:t>    	System.out.println("Keys: " + numbers.keySet());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Using values()</a:t>
            </a:r>
            <a:endParaRPr/>
          </a:p>
          <a:p>
            <a:pPr indent="0" lvl="0" marL="0" rtl="0" algn="l">
              <a:spcBef>
                <a:spcPts val="1200"/>
              </a:spcBef>
              <a:spcAft>
                <a:spcPts val="0"/>
              </a:spcAft>
              <a:buClr>
                <a:schemeClr val="dk1"/>
              </a:buClr>
              <a:buSzPct val="61111"/>
              <a:buFont typeface="Arial"/>
              <a:buNone/>
            </a:pPr>
            <a:r>
              <a:rPr lang="en"/>
              <a:t>    	System.out.println("Values: " + numbers.values());</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9" name="Shape 929"/>
        <p:cNvGrpSpPr/>
        <p:nvPr/>
      </p:nvGrpSpPr>
      <p:grpSpPr>
        <a:xfrm>
          <a:off x="0" y="0"/>
          <a:ext cx="0" cy="0"/>
          <a:chOff x="0" y="0"/>
          <a:chExt cx="0" cy="0"/>
        </a:xfrm>
      </p:grpSpPr>
      <p:sp>
        <p:nvSpPr>
          <p:cNvPr id="930" name="Google Shape;930;p1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31" name="Google Shape;931;p16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solidFill>
                  <a:schemeClr val="dk1"/>
                </a:solidFill>
              </a:rPr>
              <a:t>2. Using get() and getOrDefault()</a:t>
            </a:r>
            <a:endParaRPr b="1" sz="1600">
              <a:solidFill>
                <a:schemeClr val="dk1"/>
              </a:solidFill>
            </a:endParaRPr>
          </a:p>
          <a:p>
            <a:pPr indent="-330200" lvl="0" marL="457200" rtl="0" algn="l">
              <a:spcBef>
                <a:spcPts val="1200"/>
              </a:spcBef>
              <a:spcAft>
                <a:spcPts val="0"/>
              </a:spcAft>
              <a:buClr>
                <a:schemeClr val="dk1"/>
              </a:buClr>
              <a:buSzPts val="1600"/>
              <a:buChar char="●"/>
            </a:pPr>
            <a:r>
              <a:rPr lang="en" sz="1600">
                <a:solidFill>
                  <a:schemeClr val="dk1"/>
                </a:solidFill>
                <a:latin typeface="Roboto Mono"/>
                <a:ea typeface="Roboto Mono"/>
                <a:cs typeface="Roboto Mono"/>
                <a:sym typeface="Roboto Mono"/>
              </a:rPr>
              <a:t>get()</a:t>
            </a:r>
            <a:r>
              <a:rPr lang="en" sz="1600">
                <a:solidFill>
                  <a:schemeClr val="dk1"/>
                </a:solidFill>
              </a:rPr>
              <a:t> - Returns the value associated with the specified key. If the key is not found, it returns </a:t>
            </a:r>
            <a:r>
              <a:rPr lang="en" sz="1600">
                <a:solidFill>
                  <a:schemeClr val="dk1"/>
                </a:solidFill>
                <a:latin typeface="Roboto Mono"/>
                <a:ea typeface="Roboto Mono"/>
                <a:cs typeface="Roboto Mono"/>
                <a:sym typeface="Roboto Mono"/>
              </a:rPr>
              <a:t>null</a:t>
            </a:r>
            <a:r>
              <a:rPr lang="en" sz="1600">
                <a:solidFill>
                  <a:schemeClr val="dk1"/>
                </a:solidFill>
              </a:rPr>
              <a:t>.</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latin typeface="Roboto Mono"/>
                <a:ea typeface="Roboto Mono"/>
                <a:cs typeface="Roboto Mono"/>
                <a:sym typeface="Roboto Mono"/>
              </a:rPr>
              <a:t>getOrDefault()</a:t>
            </a:r>
            <a:r>
              <a:rPr lang="en" sz="1600">
                <a:solidFill>
                  <a:schemeClr val="dk1"/>
                </a:solidFill>
              </a:rPr>
              <a:t> - Returns the value associated with the specified key. If the key is not found, it returns the specified default value.</a:t>
            </a:r>
            <a:endParaRPr sz="1600">
              <a:solidFill>
                <a:schemeClr val="dk1"/>
              </a:solidFill>
            </a:endParaRPr>
          </a:p>
          <a:p>
            <a:pPr indent="0" lvl="0" marL="0" rtl="0" algn="l">
              <a:spcBef>
                <a:spcPts val="1200"/>
              </a:spcBef>
              <a:spcAft>
                <a:spcPts val="1200"/>
              </a:spcAft>
              <a:buNone/>
            </a:pPr>
            <a:r>
              <a:t/>
            </a:r>
            <a:endParaRPr b="1" sz="1100">
              <a:solidFill>
                <a:schemeClr val="dk1"/>
              </a:solidFill>
            </a:endParaRPr>
          </a:p>
        </p:txBody>
      </p:sp>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5" name="Shape 935"/>
        <p:cNvGrpSpPr/>
        <p:nvPr/>
      </p:nvGrpSpPr>
      <p:grpSpPr>
        <a:xfrm>
          <a:off x="0" y="0"/>
          <a:ext cx="0" cy="0"/>
          <a:chOff x="0" y="0"/>
          <a:chExt cx="0" cy="0"/>
        </a:xfrm>
      </p:grpSpPr>
      <p:sp>
        <p:nvSpPr>
          <p:cNvPr id="936" name="Google Shape;936;p1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37" name="Google Shape;937;p16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ct val="61111"/>
              <a:buFont typeface="Arial"/>
              <a:buNone/>
            </a:pPr>
            <a:r>
              <a:rPr lang="en"/>
              <a:t>import java.util.LinkedHashMap;</a:t>
            </a:r>
            <a:endParaRPr/>
          </a:p>
          <a:p>
            <a:pPr indent="0" lvl="0" marL="0" rtl="0" algn="l">
              <a:spcBef>
                <a:spcPts val="1200"/>
              </a:spcBef>
              <a:spcAft>
                <a:spcPts val="0"/>
              </a:spcAft>
              <a:buClr>
                <a:schemeClr val="dk1"/>
              </a:buClr>
              <a:buSzPct val="61111"/>
              <a:buFont typeface="Arial"/>
              <a:buNone/>
            </a:pPr>
            <a:r>
              <a:rPr lang="en"/>
              <a:t>class Main {</a:t>
            </a:r>
            <a:endParaRPr/>
          </a:p>
          <a:p>
            <a:pPr indent="0" lvl="0" marL="0" rtl="0" algn="l">
              <a:spcBef>
                <a:spcPts val="1200"/>
              </a:spcBef>
              <a:spcAft>
                <a:spcPts val="0"/>
              </a:spcAft>
              <a:buClr>
                <a:schemeClr val="dk1"/>
              </a:buClr>
              <a:buSzPct val="61111"/>
              <a:buFont typeface="Arial"/>
              <a:buNone/>
            </a:pPr>
            <a:r>
              <a:rPr lang="en"/>
              <a:t>	public static void main(String[] args) {</a:t>
            </a:r>
            <a:endParaRPr/>
          </a:p>
          <a:p>
            <a:pPr indent="0" lvl="0" marL="0" rtl="0" algn="l">
              <a:spcBef>
                <a:spcPts val="1200"/>
              </a:spcBef>
              <a:spcAft>
                <a:spcPts val="0"/>
              </a:spcAft>
              <a:buClr>
                <a:schemeClr val="dk1"/>
              </a:buClr>
              <a:buSzPct val="61111"/>
              <a:buFont typeface="Arial"/>
              <a:buNone/>
            </a:pPr>
            <a:r>
              <a:rPr lang="en"/>
              <a:t>    	LinkedHashMap&lt;String, Integer&gt; numbers = new LinkedHashMap&lt;&gt;();</a:t>
            </a:r>
            <a:endParaRPr/>
          </a:p>
          <a:p>
            <a:pPr indent="0" lvl="0" marL="0" rtl="0" algn="l">
              <a:spcBef>
                <a:spcPts val="1200"/>
              </a:spcBef>
              <a:spcAft>
                <a:spcPts val="0"/>
              </a:spcAft>
              <a:buClr>
                <a:schemeClr val="dk1"/>
              </a:buClr>
              <a:buSzPct val="61111"/>
              <a:buFont typeface="Arial"/>
              <a:buNone/>
            </a:pPr>
            <a:r>
              <a:rPr lang="en"/>
              <a:t>    	numbers.put("One", 1);</a:t>
            </a:r>
            <a:endParaRPr/>
          </a:p>
          <a:p>
            <a:pPr indent="0" lvl="0" marL="0" rtl="0" algn="l">
              <a:spcBef>
                <a:spcPts val="1200"/>
              </a:spcBef>
              <a:spcAft>
                <a:spcPts val="0"/>
              </a:spcAft>
              <a:buClr>
                <a:schemeClr val="dk1"/>
              </a:buClr>
              <a:buSzPct val="61111"/>
              <a:buFont typeface="Arial"/>
              <a:buNone/>
            </a:pPr>
            <a:r>
              <a:rPr lang="en"/>
              <a:t>    	numbers.put("Two", 2);</a:t>
            </a:r>
            <a:endParaRPr/>
          </a:p>
          <a:p>
            <a:pPr indent="0" lvl="0" marL="0" rtl="0" algn="l">
              <a:spcBef>
                <a:spcPts val="1200"/>
              </a:spcBef>
              <a:spcAft>
                <a:spcPts val="0"/>
              </a:spcAft>
              <a:buClr>
                <a:schemeClr val="dk1"/>
              </a:buClr>
              <a:buSzPct val="61111"/>
              <a:buFont typeface="Arial"/>
              <a:buNone/>
            </a:pPr>
            <a:r>
              <a:rPr lang="en"/>
              <a:t>    	numbers.put("Three", 3);</a:t>
            </a:r>
            <a:endParaRPr/>
          </a:p>
          <a:p>
            <a:pPr indent="0" lvl="0" marL="0" rtl="0" algn="l">
              <a:spcBef>
                <a:spcPts val="1200"/>
              </a:spcBef>
              <a:spcAft>
                <a:spcPts val="0"/>
              </a:spcAft>
              <a:buClr>
                <a:schemeClr val="dk1"/>
              </a:buClr>
              <a:buSzPct val="61111"/>
              <a:buFont typeface="Arial"/>
              <a:buNone/>
            </a:pPr>
            <a:r>
              <a:rPr lang="en"/>
              <a:t>    	System.out.println("LinkedHashMap: " + numbers);</a:t>
            </a:r>
            <a:endParaRPr/>
          </a:p>
          <a:p>
            <a:pPr indent="0" lvl="0" marL="0" rtl="0" algn="l">
              <a:spcBef>
                <a:spcPts val="1200"/>
              </a:spcBef>
              <a:spcAft>
                <a:spcPts val="0"/>
              </a:spcAft>
              <a:buClr>
                <a:schemeClr val="dk1"/>
              </a:buClr>
              <a:buSzPct val="61111"/>
              <a:buFont typeface="Arial"/>
              <a:buNone/>
            </a:pPr>
            <a:r>
              <a:rPr lang="en"/>
              <a:t>    	// Using get()</a:t>
            </a:r>
            <a:endParaRPr/>
          </a:p>
          <a:p>
            <a:pPr indent="0" lvl="0" marL="0" rtl="0" algn="l">
              <a:spcBef>
                <a:spcPts val="1200"/>
              </a:spcBef>
              <a:spcAft>
                <a:spcPts val="0"/>
              </a:spcAft>
              <a:buClr>
                <a:schemeClr val="dk1"/>
              </a:buClr>
              <a:buSzPct val="61111"/>
              <a:buFont typeface="Arial"/>
              <a:buNone/>
            </a:pPr>
            <a:r>
              <a:rPr lang="en"/>
              <a:t>    	int value1 = numbers.get("Three");</a:t>
            </a:r>
            <a:endParaRPr/>
          </a:p>
          <a:p>
            <a:pPr indent="0" lvl="0" marL="0" rtl="0" algn="l">
              <a:spcBef>
                <a:spcPts val="1200"/>
              </a:spcBef>
              <a:spcAft>
                <a:spcPts val="0"/>
              </a:spcAft>
              <a:buClr>
                <a:schemeClr val="dk1"/>
              </a:buClr>
              <a:buSzPct val="61111"/>
              <a:buFont typeface="Arial"/>
              <a:buNone/>
            </a:pPr>
            <a:r>
              <a:rPr lang="en"/>
              <a:t>    	System.out.println("Returned Number: " + value1);</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Using getOrDefault()</a:t>
            </a:r>
            <a:endParaRPr/>
          </a:p>
          <a:p>
            <a:pPr indent="0" lvl="0" marL="0" rtl="0" algn="l">
              <a:spcBef>
                <a:spcPts val="1200"/>
              </a:spcBef>
              <a:spcAft>
                <a:spcPts val="0"/>
              </a:spcAft>
              <a:buClr>
                <a:schemeClr val="dk1"/>
              </a:buClr>
              <a:buSzPct val="61111"/>
              <a:buFont typeface="Arial"/>
              <a:buNone/>
            </a:pPr>
            <a:r>
              <a:rPr lang="en"/>
              <a:t>    	int value2 = numbers.getOrDefault("Five", 5);</a:t>
            </a:r>
            <a:endParaRPr/>
          </a:p>
          <a:p>
            <a:pPr indent="0" lvl="0" marL="0" rtl="0" algn="l">
              <a:spcBef>
                <a:spcPts val="1200"/>
              </a:spcBef>
              <a:spcAft>
                <a:spcPts val="0"/>
              </a:spcAft>
              <a:buClr>
                <a:schemeClr val="dk1"/>
              </a:buClr>
              <a:buSzPct val="61111"/>
              <a:buFont typeface="Arial"/>
              <a:buNone/>
            </a:pPr>
            <a:r>
              <a:rPr lang="en"/>
              <a:t>    	System.out.println("Returned Number: " + value2);</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1" name="Shape 941"/>
        <p:cNvGrpSpPr/>
        <p:nvPr/>
      </p:nvGrpSpPr>
      <p:grpSpPr>
        <a:xfrm>
          <a:off x="0" y="0"/>
          <a:ext cx="0" cy="0"/>
          <a:chOff x="0" y="0"/>
          <a:chExt cx="0" cy="0"/>
        </a:xfrm>
      </p:grpSpPr>
      <p:sp>
        <p:nvSpPr>
          <p:cNvPr id="942" name="Google Shape;942;p16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43" name="Google Shape;943;p16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Clr>
                <a:schemeClr val="dk1"/>
              </a:buClr>
              <a:buSzPts val="1100"/>
              <a:buFont typeface="Arial"/>
              <a:buNone/>
            </a:pPr>
            <a:r>
              <a:rPr b="1" lang="en" sz="2200">
                <a:solidFill>
                  <a:schemeClr val="dk1"/>
                </a:solidFill>
              </a:rPr>
              <a:t>Removed LinkedHashMap Elements</a:t>
            </a:r>
            <a:endParaRPr b="1" sz="2200">
              <a:solidFill>
                <a:schemeClr val="dk1"/>
              </a:solidFill>
            </a:endParaRPr>
          </a:p>
          <a:p>
            <a:pPr indent="-330200" lvl="0" marL="457200" rtl="0" algn="l">
              <a:spcBef>
                <a:spcPts val="1200"/>
              </a:spcBef>
              <a:spcAft>
                <a:spcPts val="0"/>
              </a:spcAft>
              <a:buClr>
                <a:schemeClr val="dk1"/>
              </a:buClr>
              <a:buSzPts val="1600"/>
              <a:buChar char="●"/>
            </a:pPr>
            <a:r>
              <a:rPr lang="en" sz="1600">
                <a:solidFill>
                  <a:schemeClr val="dk1"/>
                </a:solidFill>
                <a:latin typeface="Roboto Mono"/>
                <a:ea typeface="Roboto Mono"/>
                <a:cs typeface="Roboto Mono"/>
                <a:sym typeface="Roboto Mono"/>
              </a:rPr>
              <a:t>remove(key)</a:t>
            </a:r>
            <a:r>
              <a:rPr lang="en" sz="1600">
                <a:solidFill>
                  <a:schemeClr val="dk1"/>
                </a:solidFill>
              </a:rPr>
              <a:t> - returns and removes the entry associated with the specified </a:t>
            </a:r>
            <a:r>
              <a:rPr i="1" lang="en" sz="1600">
                <a:solidFill>
                  <a:schemeClr val="dk1"/>
                </a:solidFill>
              </a:rPr>
              <a:t>key</a:t>
            </a:r>
            <a:r>
              <a:rPr lang="en" sz="1600">
                <a:solidFill>
                  <a:schemeClr val="dk1"/>
                </a:solidFill>
              </a:rPr>
              <a:t> from the map</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latin typeface="Roboto Mono"/>
                <a:ea typeface="Roboto Mono"/>
                <a:cs typeface="Roboto Mono"/>
                <a:sym typeface="Roboto Mono"/>
              </a:rPr>
              <a:t>remove(key, value)</a:t>
            </a:r>
            <a:r>
              <a:rPr lang="en" sz="1600">
                <a:solidFill>
                  <a:schemeClr val="dk1"/>
                </a:solidFill>
              </a:rPr>
              <a:t> - removes the entry from the map only if the specified </a:t>
            </a:r>
            <a:r>
              <a:rPr i="1" lang="en" sz="1600">
                <a:solidFill>
                  <a:schemeClr val="dk1"/>
                </a:solidFill>
              </a:rPr>
              <a:t>key</a:t>
            </a:r>
            <a:r>
              <a:rPr lang="en" sz="1600">
                <a:solidFill>
                  <a:schemeClr val="dk1"/>
                </a:solidFill>
              </a:rPr>
              <a:t> mapped to be the specified </a:t>
            </a:r>
            <a:r>
              <a:rPr i="1" lang="en" sz="1600">
                <a:solidFill>
                  <a:schemeClr val="dk1"/>
                </a:solidFill>
              </a:rPr>
              <a:t>value</a:t>
            </a:r>
            <a:r>
              <a:rPr lang="en" sz="1600">
                <a:solidFill>
                  <a:schemeClr val="dk1"/>
                </a:solidFill>
              </a:rPr>
              <a:t> and return a boolean value</a:t>
            </a:r>
            <a:endParaRPr sz="16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sp>
        <p:nvSpPr>
          <p:cNvPr id="948" name="Google Shape;948;p16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Sorted Map Interface</a:t>
            </a:r>
            <a:endParaRPr/>
          </a:p>
        </p:txBody>
      </p:sp>
      <p:sp>
        <p:nvSpPr>
          <p:cNvPr id="949" name="Google Shape;949;p16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main difference between a SortedMap and a regular Map is that the elements in a SortedMap are stored in a sorted order, whereas in a Map the elements are stored in an arbitrary order. The sorting order is determined by the natural order of the keys, which must implement the java.lang.Comparable interface, or by a Comparator passed to the SortedMap’s constructor.</a:t>
            </a:r>
            <a:endParaRPr/>
          </a:p>
          <a:p>
            <a:pPr indent="0" lvl="0" marL="0" rtl="0" algn="l">
              <a:spcBef>
                <a:spcPts val="1200"/>
              </a:spcBef>
              <a:spcAft>
                <a:spcPts val="1200"/>
              </a:spcAft>
              <a:buNone/>
            </a:pPr>
            <a:r>
              <a:rPr lang="en" sz="1100">
                <a:solidFill>
                  <a:schemeClr val="dk1"/>
                </a:solidFill>
                <a:latin typeface="Roboto Mono"/>
                <a:ea typeface="Roboto Mono"/>
                <a:cs typeface="Roboto Mono"/>
                <a:sym typeface="Roboto Mono"/>
              </a:rPr>
              <a:t>SortedMap&lt;k,v&gt; sortedMap = new</a:t>
            </a:r>
            <a:r>
              <a:rPr lang="en" sz="1100">
                <a:solidFill>
                  <a:schemeClr val="dk1"/>
                </a:solidFill>
              </a:rPr>
              <a:t> </a:t>
            </a:r>
            <a:r>
              <a:rPr lang="en" sz="1100">
                <a:solidFill>
                  <a:schemeClr val="dk1"/>
                </a:solidFill>
                <a:latin typeface="Roboto Mono"/>
                <a:ea typeface="Roboto Mono"/>
                <a:cs typeface="Roboto Mono"/>
                <a:sym typeface="Roboto Mono"/>
              </a:rPr>
              <a:t>TreeMap&lt;&gt;();</a:t>
            </a:r>
            <a:endParaRPr>
              <a:solidFill>
                <a:schemeClr val="dk1"/>
              </a:solidFill>
            </a:endParaRPr>
          </a:p>
        </p:txBody>
      </p:sp>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3" name="Shape 953"/>
        <p:cNvGrpSpPr/>
        <p:nvPr/>
      </p:nvGrpSpPr>
      <p:grpSpPr>
        <a:xfrm>
          <a:off x="0" y="0"/>
          <a:ext cx="0" cy="0"/>
          <a:chOff x="0" y="0"/>
          <a:chExt cx="0" cy="0"/>
        </a:xfrm>
      </p:grpSpPr>
      <p:sp>
        <p:nvSpPr>
          <p:cNvPr id="954" name="Google Shape;954;p16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Tree Map</a:t>
            </a:r>
            <a:endParaRPr/>
          </a:p>
        </p:txBody>
      </p:sp>
      <p:sp>
        <p:nvSpPr>
          <p:cNvPr id="955" name="Google Shape;955;p16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700">
                <a:solidFill>
                  <a:schemeClr val="dk1"/>
                </a:solidFill>
              </a:rPr>
              <a:t>The map is sorted according to the natural ordering of its keys, or by a</a:t>
            </a:r>
            <a:r>
              <a:rPr lang="en" sz="1700">
                <a:solidFill>
                  <a:schemeClr val="dk1"/>
                </a:solidFill>
                <a:uFill>
                  <a:noFill/>
                </a:uFill>
                <a:hlinkClick r:id="rId3">
                  <a:extLst>
                    <a:ext uri="{A12FA001-AC4F-418D-AE19-62706E023703}">
                      <ahyp:hlinkClr val="tx"/>
                    </a:ext>
                  </a:extLst>
                </a:hlinkClick>
              </a:rPr>
              <a:t> </a:t>
            </a:r>
            <a:r>
              <a:rPr lang="en" sz="1700" u="sng">
                <a:solidFill>
                  <a:schemeClr val="dk1"/>
                </a:solidFill>
                <a:hlinkClick r:id="rId4">
                  <a:extLst>
                    <a:ext uri="{A12FA001-AC4F-418D-AE19-62706E023703}">
                      <ahyp:hlinkClr val="tx"/>
                    </a:ext>
                  </a:extLst>
                </a:hlinkClick>
              </a:rPr>
              <a:t>Comparator</a:t>
            </a:r>
            <a:r>
              <a:rPr lang="en" sz="1700">
                <a:solidFill>
                  <a:schemeClr val="dk1"/>
                </a:solidFill>
              </a:rPr>
              <a:t> provided at map creation time, depending on which constructor is used. This proves to be an efficient way of sorting and storing the key-value pairs. The storing order maintained by the treemap must be consistent with equals just like any other sorted map, irrespective of the explicit comparators. The treemap implementation is not synchronized in the sense that if a map is accessed by multiple threads, concurrently and at least one of the threads modifies the map structurally, it must be synchronized externally.</a:t>
            </a:r>
            <a:endParaRPr sz="17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9" name="Shape 959"/>
        <p:cNvGrpSpPr/>
        <p:nvPr/>
      </p:nvGrpSpPr>
      <p:grpSpPr>
        <a:xfrm>
          <a:off x="0" y="0"/>
          <a:ext cx="0" cy="0"/>
          <a:chOff x="0" y="0"/>
          <a:chExt cx="0" cy="0"/>
        </a:xfrm>
      </p:grpSpPr>
      <p:sp>
        <p:nvSpPr>
          <p:cNvPr id="960" name="Google Shape;960;p16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61" name="Google Shape;961;p16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TreeMap in Java is a concrete implementation of the java.util.SortedMap interface. It provides an ordered collection of key-value pairs, where the keys are ordered based on their natural order or a custom Comparator passed to the constructor.</a:t>
            </a:r>
            <a:endParaRPr/>
          </a:p>
        </p:txBody>
      </p:sp>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5" name="Shape 965"/>
        <p:cNvGrpSpPr/>
        <p:nvPr/>
      </p:nvGrpSpPr>
      <p:grpSpPr>
        <a:xfrm>
          <a:off x="0" y="0"/>
          <a:ext cx="0" cy="0"/>
          <a:chOff x="0" y="0"/>
          <a:chExt cx="0" cy="0"/>
        </a:xfrm>
      </p:grpSpPr>
      <p:sp>
        <p:nvSpPr>
          <p:cNvPr id="966" name="Google Shape;966;p16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800"/>
              </a:spcBef>
              <a:spcAft>
                <a:spcPts val="400"/>
              </a:spcAft>
              <a:buClr>
                <a:schemeClr val="dk1"/>
              </a:buClr>
              <a:buSzPct val="64705"/>
              <a:buFont typeface="Arial"/>
              <a:buNone/>
            </a:pPr>
            <a:r>
              <a:rPr b="1" lang="en" sz="1700"/>
              <a:t>Features of a TreeMap</a:t>
            </a:r>
            <a:endParaRPr/>
          </a:p>
        </p:txBody>
      </p:sp>
      <p:sp>
        <p:nvSpPr>
          <p:cNvPr id="967" name="Google Shape;967;p16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1800"/>
              </a:spcBef>
              <a:spcAft>
                <a:spcPts val="0"/>
              </a:spcAft>
              <a:buClr>
                <a:schemeClr val="dk1"/>
              </a:buClr>
              <a:buSzPts val="1100"/>
              <a:buFont typeface="Arial"/>
              <a:buNone/>
            </a:pPr>
            <a:r>
              <a:t/>
            </a:r>
            <a:endParaRPr b="1" sz="1700">
              <a:solidFill>
                <a:schemeClr val="dk1"/>
              </a:solidFill>
            </a:endParaRPr>
          </a:p>
          <a:p>
            <a:pPr indent="0" lvl="0" marL="0" rtl="0" algn="just">
              <a:spcBef>
                <a:spcPts val="1200"/>
              </a:spcBef>
              <a:spcAft>
                <a:spcPts val="0"/>
              </a:spcAft>
              <a:buClr>
                <a:schemeClr val="dk1"/>
              </a:buClr>
              <a:buSzPts val="1100"/>
              <a:buFont typeface="Arial"/>
              <a:buNone/>
            </a:pPr>
            <a:r>
              <a:rPr lang="en" sz="1500">
                <a:solidFill>
                  <a:schemeClr val="dk1"/>
                </a:solidFill>
              </a:rPr>
              <a:t>Some important features of the treemap are as follows: </a:t>
            </a:r>
            <a:endParaRPr sz="1500">
              <a:solidFill>
                <a:schemeClr val="dk1"/>
              </a:solidFill>
            </a:endParaRPr>
          </a:p>
          <a:p>
            <a:pPr indent="-323850" lvl="0" marL="457200" rtl="0" algn="l">
              <a:spcBef>
                <a:spcPts val="1200"/>
              </a:spcBef>
              <a:spcAft>
                <a:spcPts val="0"/>
              </a:spcAft>
              <a:buClr>
                <a:schemeClr val="dk1"/>
              </a:buClr>
              <a:buSzPts val="1500"/>
              <a:buAutoNum type="arabicPeriod"/>
            </a:pPr>
            <a:r>
              <a:rPr lang="en" sz="1500">
                <a:solidFill>
                  <a:schemeClr val="dk1"/>
                </a:solidFill>
              </a:rPr>
              <a:t>This class is a member of the</a:t>
            </a:r>
            <a:r>
              <a:rPr lang="en" sz="1500">
                <a:solidFill>
                  <a:schemeClr val="dk1"/>
                </a:solidFill>
                <a:uFill>
                  <a:noFill/>
                </a:uFill>
                <a:hlinkClick r:id="rId3">
                  <a:extLst>
                    <a:ext uri="{A12FA001-AC4F-418D-AE19-62706E023703}">
                      <ahyp:hlinkClr val="tx"/>
                    </a:ext>
                  </a:extLst>
                </a:hlinkClick>
              </a:rPr>
              <a:t> </a:t>
            </a:r>
            <a:r>
              <a:rPr lang="en" sz="1500" u="sng">
                <a:solidFill>
                  <a:schemeClr val="dk1"/>
                </a:solidFill>
                <a:hlinkClick r:id="rId4">
                  <a:extLst>
                    <a:ext uri="{A12FA001-AC4F-418D-AE19-62706E023703}">
                      <ahyp:hlinkClr val="tx"/>
                    </a:ext>
                  </a:extLst>
                </a:hlinkClick>
              </a:rPr>
              <a:t>Java Collections</a:t>
            </a:r>
            <a:r>
              <a:rPr lang="en" sz="1500">
                <a:solidFill>
                  <a:schemeClr val="dk1"/>
                </a:solidFill>
              </a:rPr>
              <a:t> Framework.</a:t>
            </a:r>
            <a:endParaRPr sz="1500">
              <a:solidFill>
                <a:schemeClr val="dk1"/>
              </a:solidFill>
            </a:endParaRPr>
          </a:p>
          <a:p>
            <a:pPr indent="-323850" lvl="0" marL="457200" rtl="0" algn="l">
              <a:spcBef>
                <a:spcPts val="0"/>
              </a:spcBef>
              <a:spcAft>
                <a:spcPts val="0"/>
              </a:spcAft>
              <a:buClr>
                <a:schemeClr val="dk1"/>
              </a:buClr>
              <a:buSzPts val="1500"/>
              <a:buAutoNum type="arabicPeriod"/>
            </a:pPr>
            <a:r>
              <a:rPr lang="en" sz="1500">
                <a:solidFill>
                  <a:schemeClr val="dk1"/>
                </a:solidFill>
              </a:rPr>
              <a:t>TreeMap in Java does not allow null keys (like Map) and thus a</a:t>
            </a:r>
            <a:r>
              <a:rPr lang="en" sz="1500">
                <a:solidFill>
                  <a:schemeClr val="dk1"/>
                </a:solidFill>
                <a:uFill>
                  <a:noFill/>
                </a:uFill>
                <a:hlinkClick r:id="rId5">
                  <a:extLst>
                    <a:ext uri="{A12FA001-AC4F-418D-AE19-62706E023703}">
                      <ahyp:hlinkClr val="tx"/>
                    </a:ext>
                  </a:extLst>
                </a:hlinkClick>
              </a:rPr>
              <a:t> </a:t>
            </a:r>
            <a:r>
              <a:rPr lang="en" sz="1500" u="sng">
                <a:solidFill>
                  <a:schemeClr val="dk1"/>
                </a:solidFill>
                <a:hlinkClick r:id="rId6">
                  <a:extLst>
                    <a:ext uri="{A12FA001-AC4F-418D-AE19-62706E023703}">
                      <ahyp:hlinkClr val="tx"/>
                    </a:ext>
                  </a:extLst>
                </a:hlinkClick>
              </a:rPr>
              <a:t>NullPointerException</a:t>
            </a:r>
            <a:r>
              <a:rPr lang="en" sz="1500">
                <a:solidFill>
                  <a:schemeClr val="dk1"/>
                </a:solidFill>
              </a:rPr>
              <a:t> is thrown. However, multiple null values can be associated with different keys.</a:t>
            </a:r>
            <a:endParaRPr sz="1500">
              <a:solidFill>
                <a:schemeClr val="dk1"/>
              </a:solidFill>
            </a:endParaRPr>
          </a:p>
          <a:p>
            <a:pPr indent="-323850" lvl="0" marL="457200" rtl="0" algn="l">
              <a:spcBef>
                <a:spcPts val="0"/>
              </a:spcBef>
              <a:spcAft>
                <a:spcPts val="0"/>
              </a:spcAft>
              <a:buClr>
                <a:schemeClr val="dk1"/>
              </a:buClr>
              <a:buSzPts val="1500"/>
              <a:buAutoNum type="arabicPeriod"/>
            </a:pPr>
            <a:r>
              <a:rPr lang="en" sz="1500">
                <a:solidFill>
                  <a:schemeClr val="dk1"/>
                </a:solidFill>
              </a:rPr>
              <a:t>Entry pairs returned by the methods in this class and its views represent snapshots of mappings at the time they were produced. They do not support the</a:t>
            </a:r>
            <a:r>
              <a:rPr lang="en" sz="1500">
                <a:solidFill>
                  <a:schemeClr val="dk1"/>
                </a:solidFill>
                <a:uFill>
                  <a:noFill/>
                </a:uFill>
                <a:hlinkClick r:id="rId7">
                  <a:extLst>
                    <a:ext uri="{A12FA001-AC4F-418D-AE19-62706E023703}">
                      <ahyp:hlinkClr val="tx"/>
                    </a:ext>
                  </a:extLst>
                </a:hlinkClick>
              </a:rPr>
              <a:t> </a:t>
            </a:r>
            <a:r>
              <a:rPr lang="en" sz="1500" u="sng">
                <a:solidFill>
                  <a:schemeClr val="dk1"/>
                </a:solidFill>
                <a:hlinkClick r:id="rId8">
                  <a:extLst>
                    <a:ext uri="{A12FA001-AC4F-418D-AE19-62706E023703}">
                      <ahyp:hlinkClr val="tx"/>
                    </a:ext>
                  </a:extLst>
                </a:hlinkClick>
              </a:rPr>
              <a:t>Entry.setValue</a:t>
            </a:r>
            <a:r>
              <a:rPr lang="en" sz="1500">
                <a:solidFill>
                  <a:schemeClr val="dk1"/>
                </a:solidFill>
              </a:rPr>
              <a:t> method.</a:t>
            </a:r>
            <a:endParaRPr sz="15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17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61111"/>
              <a:buFont typeface="Arial"/>
              <a:buNone/>
            </a:pPr>
            <a:r>
              <a:rPr lang="en" sz="1800">
                <a:solidFill>
                  <a:schemeClr val="dk2"/>
                </a:solidFill>
              </a:rPr>
              <a:t>TreeMap(Comparator comp)</a:t>
            </a:r>
            <a:endParaRPr/>
          </a:p>
        </p:txBody>
      </p:sp>
      <p:sp>
        <p:nvSpPr>
          <p:cNvPr id="973" name="Google Shape;973;p170"/>
          <p:cNvSpPr txBox="1"/>
          <p:nvPr>
            <p:ph idx="1" type="body"/>
          </p:nvPr>
        </p:nvSpPr>
        <p:spPr>
          <a:xfrm>
            <a:off x="311700" y="91962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t/>
            </a:r>
            <a:endParaRPr/>
          </a:p>
          <a:p>
            <a:pPr indent="0" lvl="0" marL="0" rtl="0" algn="l">
              <a:spcBef>
                <a:spcPts val="1200"/>
              </a:spcBef>
              <a:spcAft>
                <a:spcPts val="0"/>
              </a:spcAft>
              <a:buClr>
                <a:schemeClr val="dk1"/>
              </a:buClr>
              <a:buSzPct val="61111"/>
              <a:buFont typeface="Arial"/>
              <a:buNone/>
            </a:pPr>
            <a:r>
              <a:rPr lang="en"/>
              <a:t>// Java Program to Demonstrate TreeMap</a:t>
            </a:r>
            <a:endParaRPr/>
          </a:p>
          <a:p>
            <a:pPr indent="0" lvl="0" marL="0" rtl="0" algn="l">
              <a:spcBef>
                <a:spcPts val="1200"/>
              </a:spcBef>
              <a:spcAft>
                <a:spcPts val="0"/>
              </a:spcAft>
              <a:buClr>
                <a:schemeClr val="dk1"/>
              </a:buClr>
              <a:buSzPct val="61111"/>
              <a:buFont typeface="Arial"/>
              <a:buNone/>
            </a:pPr>
            <a:r>
              <a:rPr lang="en"/>
              <a:t>// using Comparator Constructor</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Importing required classes</a:t>
            </a:r>
            <a:endParaRPr/>
          </a:p>
          <a:p>
            <a:pPr indent="0" lvl="0" marL="0" rtl="0" algn="l">
              <a:spcBef>
                <a:spcPts val="1200"/>
              </a:spcBef>
              <a:spcAft>
                <a:spcPts val="0"/>
              </a:spcAft>
              <a:buClr>
                <a:schemeClr val="dk1"/>
              </a:buClr>
              <a:buSzPct val="61111"/>
              <a:buFont typeface="Arial"/>
              <a:buNone/>
            </a:pPr>
            <a:r>
              <a:rPr lang="en"/>
              <a:t>import java.util.*;</a:t>
            </a:r>
            <a:endParaRPr/>
          </a:p>
          <a:p>
            <a:pPr indent="0" lvl="0" marL="0" rtl="0" algn="l">
              <a:spcBef>
                <a:spcPts val="1200"/>
              </a:spcBef>
              <a:spcAft>
                <a:spcPts val="0"/>
              </a:spcAft>
              <a:buClr>
                <a:schemeClr val="dk1"/>
              </a:buClr>
              <a:buSzPct val="61111"/>
              <a:buFont typeface="Arial"/>
              <a:buNone/>
            </a:pPr>
            <a:r>
              <a:rPr lang="en"/>
              <a:t>import java.util.concurrent.*;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Class 1</a:t>
            </a:r>
            <a:endParaRPr/>
          </a:p>
          <a:p>
            <a:pPr indent="0" lvl="0" marL="0" rtl="0" algn="l">
              <a:spcBef>
                <a:spcPts val="1200"/>
              </a:spcBef>
              <a:spcAft>
                <a:spcPts val="0"/>
              </a:spcAft>
              <a:buClr>
                <a:schemeClr val="dk1"/>
              </a:buClr>
              <a:buSzPct val="61111"/>
              <a:buFont typeface="Arial"/>
              <a:buNone/>
            </a:pPr>
            <a:r>
              <a:rPr lang="en"/>
              <a:t>// Helper class representing Student</a:t>
            </a:r>
            <a:endParaRPr/>
          </a:p>
          <a:p>
            <a:pPr indent="0" lvl="0" marL="0" rtl="0" algn="l">
              <a:spcBef>
                <a:spcPts val="1200"/>
              </a:spcBef>
              <a:spcAft>
                <a:spcPts val="0"/>
              </a:spcAft>
              <a:buClr>
                <a:schemeClr val="dk1"/>
              </a:buClr>
              <a:buSzPct val="61111"/>
              <a:buFont typeface="Arial"/>
              <a:buNone/>
            </a:pPr>
            <a:r>
              <a:rPr lang="en"/>
              <a:t>class Student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Attributes of a student</a:t>
            </a:r>
            <a:endParaRPr/>
          </a:p>
          <a:p>
            <a:pPr indent="0" lvl="0" marL="0" rtl="0" algn="l">
              <a:spcBef>
                <a:spcPts val="1200"/>
              </a:spcBef>
              <a:spcAft>
                <a:spcPts val="0"/>
              </a:spcAft>
              <a:buClr>
                <a:schemeClr val="dk1"/>
              </a:buClr>
              <a:buSzPct val="61111"/>
              <a:buFont typeface="Arial"/>
              <a:buNone/>
            </a:pPr>
            <a:r>
              <a:rPr lang="en"/>
              <a:t>    int rollno;</a:t>
            </a:r>
            <a:endParaRPr/>
          </a:p>
          <a:p>
            <a:pPr indent="0" lvl="0" marL="0" rtl="0" algn="l">
              <a:spcBef>
                <a:spcPts val="1200"/>
              </a:spcBef>
              <a:spcAft>
                <a:spcPts val="0"/>
              </a:spcAft>
              <a:buClr>
                <a:schemeClr val="dk1"/>
              </a:buClr>
              <a:buSzPct val="61111"/>
              <a:buFont typeface="Arial"/>
              <a:buNone/>
            </a:pPr>
            <a:r>
              <a:rPr lang="en"/>
              <a:t>    String name, address;</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Constructor</a:t>
            </a:r>
            <a:endParaRPr/>
          </a:p>
          <a:p>
            <a:pPr indent="0" lvl="0" marL="0" rtl="0" algn="l">
              <a:spcBef>
                <a:spcPts val="1200"/>
              </a:spcBef>
              <a:spcAft>
                <a:spcPts val="0"/>
              </a:spcAft>
              <a:buClr>
                <a:schemeClr val="dk1"/>
              </a:buClr>
              <a:buSzPct val="61111"/>
              <a:buFont typeface="Arial"/>
              <a:buNone/>
            </a:pPr>
            <a:r>
              <a:rPr lang="en"/>
              <a:t>    public Student(int rollno, String name, String address)</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This keyword refers to current object itself</a:t>
            </a:r>
            <a:endParaRPr/>
          </a:p>
          <a:p>
            <a:pPr indent="0" lvl="0" marL="0" rtl="0" algn="l">
              <a:spcBef>
                <a:spcPts val="1200"/>
              </a:spcBef>
              <a:spcAft>
                <a:spcPts val="0"/>
              </a:spcAft>
              <a:buClr>
                <a:schemeClr val="dk1"/>
              </a:buClr>
              <a:buSzPct val="61111"/>
              <a:buFont typeface="Arial"/>
              <a:buNone/>
            </a:pPr>
            <a:r>
              <a:rPr lang="en"/>
              <a:t>   	 this.rollno = rollno;</a:t>
            </a:r>
            <a:endParaRPr/>
          </a:p>
          <a:p>
            <a:pPr indent="0" lvl="0" marL="0" rtl="0" algn="l">
              <a:spcBef>
                <a:spcPts val="1200"/>
              </a:spcBef>
              <a:spcAft>
                <a:spcPts val="0"/>
              </a:spcAft>
              <a:buClr>
                <a:schemeClr val="dk1"/>
              </a:buClr>
              <a:buSzPct val="61111"/>
              <a:buFont typeface="Arial"/>
              <a:buNone/>
            </a:pPr>
            <a:r>
              <a:rPr lang="en"/>
              <a:t>   	 this.name = name;</a:t>
            </a:r>
            <a:endParaRPr/>
          </a:p>
          <a:p>
            <a:pPr indent="0" lvl="0" marL="0" rtl="0" algn="l">
              <a:spcBef>
                <a:spcPts val="1200"/>
              </a:spcBef>
              <a:spcAft>
                <a:spcPts val="0"/>
              </a:spcAft>
              <a:buClr>
                <a:schemeClr val="dk1"/>
              </a:buClr>
              <a:buSzPct val="61111"/>
              <a:buFont typeface="Arial"/>
              <a:buNone/>
            </a:pPr>
            <a:r>
              <a:rPr lang="en"/>
              <a:t>   	 this.address = address;</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Method of this class</a:t>
            </a:r>
            <a:endParaRPr/>
          </a:p>
          <a:p>
            <a:pPr indent="0" lvl="0" marL="0" rtl="0" algn="l">
              <a:spcBef>
                <a:spcPts val="1200"/>
              </a:spcBef>
              <a:spcAft>
                <a:spcPts val="0"/>
              </a:spcAft>
              <a:buClr>
                <a:schemeClr val="dk1"/>
              </a:buClr>
              <a:buSzPct val="61111"/>
              <a:buFont typeface="Arial"/>
              <a:buNone/>
            </a:pPr>
            <a:r>
              <a:rPr lang="en"/>
              <a:t>    // To print student details</a:t>
            </a:r>
            <a:endParaRPr/>
          </a:p>
          <a:p>
            <a:pPr indent="0" lvl="0" marL="0" rtl="0" algn="l">
              <a:spcBef>
                <a:spcPts val="1200"/>
              </a:spcBef>
              <a:spcAft>
                <a:spcPts val="0"/>
              </a:spcAft>
              <a:buClr>
                <a:schemeClr val="dk1"/>
              </a:buClr>
              <a:buSzPct val="61111"/>
              <a:buFont typeface="Arial"/>
              <a:buNone/>
            </a:pPr>
            <a:r>
              <a:rPr lang="en"/>
              <a:t>    public String toString()</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return this.rollno + " " + this.name + " "</a:t>
            </a:r>
            <a:endParaRPr/>
          </a:p>
          <a:p>
            <a:pPr indent="0" lvl="0" marL="0" rtl="0" algn="l">
              <a:spcBef>
                <a:spcPts val="1200"/>
              </a:spcBef>
              <a:spcAft>
                <a:spcPts val="0"/>
              </a:spcAft>
              <a:buClr>
                <a:schemeClr val="dk1"/>
              </a:buClr>
              <a:buSzPct val="61111"/>
              <a:buFont typeface="Arial"/>
              <a:buNone/>
            </a:pPr>
            <a:r>
              <a:rPr lang="en"/>
              <a:t>   		 + this.address;</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Class 2</a:t>
            </a:r>
            <a:endParaRPr/>
          </a:p>
          <a:p>
            <a:pPr indent="0" lvl="0" marL="0" rtl="0" algn="l">
              <a:spcBef>
                <a:spcPts val="1200"/>
              </a:spcBef>
              <a:spcAft>
                <a:spcPts val="0"/>
              </a:spcAft>
              <a:buClr>
                <a:schemeClr val="dk1"/>
              </a:buClr>
              <a:buSzPct val="61111"/>
              <a:buFont typeface="Arial"/>
              <a:buNone/>
            </a:pPr>
            <a:r>
              <a:rPr lang="en"/>
              <a:t>// Helper class - Comparator implementation</a:t>
            </a:r>
            <a:endParaRPr/>
          </a:p>
          <a:p>
            <a:pPr indent="0" lvl="0" marL="0" rtl="0" algn="l">
              <a:spcBef>
                <a:spcPts val="1200"/>
              </a:spcBef>
              <a:spcAft>
                <a:spcPts val="0"/>
              </a:spcAft>
              <a:buClr>
                <a:schemeClr val="dk1"/>
              </a:buClr>
              <a:buSzPct val="61111"/>
              <a:buFont typeface="Arial"/>
              <a:buNone/>
            </a:pPr>
            <a:r>
              <a:rPr lang="en"/>
              <a:t>class Sortbyroll implements Comparator&lt;Student&gt;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Used for sorting in ascending order of</a:t>
            </a:r>
            <a:endParaRPr/>
          </a:p>
          <a:p>
            <a:pPr indent="0" lvl="0" marL="0" rtl="0" algn="l">
              <a:spcBef>
                <a:spcPts val="1200"/>
              </a:spcBef>
              <a:spcAft>
                <a:spcPts val="0"/>
              </a:spcAft>
              <a:buClr>
                <a:schemeClr val="dk1"/>
              </a:buClr>
              <a:buSzPct val="61111"/>
              <a:buFont typeface="Arial"/>
              <a:buNone/>
            </a:pPr>
            <a:r>
              <a:rPr lang="en"/>
              <a:t>    // roll number</a:t>
            </a:r>
            <a:endParaRPr/>
          </a:p>
          <a:p>
            <a:pPr indent="0" lvl="0" marL="0" rtl="0" algn="l">
              <a:spcBef>
                <a:spcPts val="1200"/>
              </a:spcBef>
              <a:spcAft>
                <a:spcPts val="0"/>
              </a:spcAft>
              <a:buClr>
                <a:schemeClr val="dk1"/>
              </a:buClr>
              <a:buSzPct val="61111"/>
              <a:buFont typeface="Arial"/>
              <a:buNone/>
            </a:pPr>
            <a:r>
              <a:rPr lang="en"/>
              <a:t>    public int compare(Student a, Student b)</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return a.rollno - b.rollno;</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Class 3</a:t>
            </a:r>
            <a:endParaRPr/>
          </a:p>
          <a:p>
            <a:pPr indent="0" lvl="0" marL="0" rtl="0" algn="l">
              <a:spcBef>
                <a:spcPts val="1200"/>
              </a:spcBef>
              <a:spcAft>
                <a:spcPts val="0"/>
              </a:spcAft>
              <a:buClr>
                <a:schemeClr val="dk1"/>
              </a:buClr>
              <a:buSzPct val="61111"/>
              <a:buFont typeface="Arial"/>
              <a:buNone/>
            </a:pPr>
            <a:r>
              <a:rPr lang="en"/>
              <a:t>// Main class</a:t>
            </a:r>
            <a:endParaRPr/>
          </a:p>
          <a:p>
            <a:pPr indent="0" lvl="0" marL="0" rtl="0" algn="l">
              <a:spcBef>
                <a:spcPts val="1200"/>
              </a:spcBef>
              <a:spcAft>
                <a:spcPts val="0"/>
              </a:spcAft>
              <a:buClr>
                <a:schemeClr val="dk1"/>
              </a:buClr>
              <a:buSzPct val="61111"/>
              <a:buFont typeface="Arial"/>
              <a:buNone/>
            </a:pPr>
            <a:r>
              <a:rPr lang="en"/>
              <a:t>public class Test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Calling constructor inside main()</a:t>
            </a:r>
            <a:endParaRPr/>
          </a:p>
          <a:p>
            <a:pPr indent="0" lvl="0" marL="0" rtl="0" algn="l">
              <a:spcBef>
                <a:spcPts val="1200"/>
              </a:spcBef>
              <a:spcAft>
                <a:spcPts val="0"/>
              </a:spcAft>
              <a:buClr>
                <a:schemeClr val="dk1"/>
              </a:buClr>
              <a:buSzPct val="61111"/>
              <a:buFont typeface="Arial"/>
              <a:buNone/>
            </a:pPr>
            <a:r>
              <a:rPr lang="en"/>
              <a:t>    static void Example2ndConstructor()</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 Creating an empty TreeMap</a:t>
            </a:r>
            <a:endParaRPr/>
          </a:p>
          <a:p>
            <a:pPr indent="0" lvl="0" marL="0" rtl="0" algn="l">
              <a:spcBef>
                <a:spcPts val="1200"/>
              </a:spcBef>
              <a:spcAft>
                <a:spcPts val="0"/>
              </a:spcAft>
              <a:buClr>
                <a:schemeClr val="dk1"/>
              </a:buClr>
              <a:buSzPct val="61111"/>
              <a:buFont typeface="Arial"/>
              <a:buNone/>
            </a:pPr>
            <a:r>
              <a:rPr lang="en"/>
              <a:t>   	 TreeMap&lt;Student, Integer&gt; tree_map</a:t>
            </a:r>
            <a:endParaRPr/>
          </a:p>
          <a:p>
            <a:pPr indent="0" lvl="0" marL="0" rtl="0" algn="l">
              <a:spcBef>
                <a:spcPts val="1200"/>
              </a:spcBef>
              <a:spcAft>
                <a:spcPts val="0"/>
              </a:spcAft>
              <a:buClr>
                <a:schemeClr val="dk1"/>
              </a:buClr>
              <a:buSzPct val="61111"/>
              <a:buFont typeface="Arial"/>
              <a:buNone/>
            </a:pPr>
            <a:r>
              <a:rPr lang="en"/>
              <a:t>   		 = new TreeMap&lt;Student, Integer&gt;(</a:t>
            </a:r>
            <a:endParaRPr/>
          </a:p>
          <a:p>
            <a:pPr indent="0" lvl="0" marL="0" rtl="0" algn="l">
              <a:spcBef>
                <a:spcPts val="1200"/>
              </a:spcBef>
              <a:spcAft>
                <a:spcPts val="0"/>
              </a:spcAft>
              <a:buClr>
                <a:schemeClr val="dk1"/>
              </a:buClr>
              <a:buSzPct val="61111"/>
              <a:buFont typeface="Arial"/>
              <a:buNone/>
            </a:pPr>
            <a:r>
              <a:rPr lang="en"/>
              <a:t>   			 new Sortbyroll());</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Mapping string values to int keys</a:t>
            </a:r>
            <a:endParaRPr/>
          </a:p>
          <a:p>
            <a:pPr indent="0" lvl="0" marL="0" rtl="0" algn="l">
              <a:spcBef>
                <a:spcPts val="1200"/>
              </a:spcBef>
              <a:spcAft>
                <a:spcPts val="0"/>
              </a:spcAft>
              <a:buClr>
                <a:schemeClr val="dk1"/>
              </a:buClr>
              <a:buSzPct val="61111"/>
              <a:buFont typeface="Arial"/>
              <a:buNone/>
            </a:pPr>
            <a:r>
              <a:rPr lang="en"/>
              <a:t>   	 tree_map.put(new Student(111, "bbbb", "london"), 2);</a:t>
            </a:r>
            <a:endParaRPr/>
          </a:p>
          <a:p>
            <a:pPr indent="0" lvl="0" marL="0" rtl="0" algn="l">
              <a:spcBef>
                <a:spcPts val="1200"/>
              </a:spcBef>
              <a:spcAft>
                <a:spcPts val="0"/>
              </a:spcAft>
              <a:buClr>
                <a:schemeClr val="dk1"/>
              </a:buClr>
              <a:buSzPct val="61111"/>
              <a:buFont typeface="Arial"/>
              <a:buNone/>
            </a:pPr>
            <a:r>
              <a:rPr lang="en"/>
              <a:t>   	 tree_map.put(new Student(131, "aaaa", "nyc"), 3);</a:t>
            </a:r>
            <a:endParaRPr/>
          </a:p>
          <a:p>
            <a:pPr indent="0" lvl="0" marL="0" rtl="0" algn="l">
              <a:spcBef>
                <a:spcPts val="1200"/>
              </a:spcBef>
              <a:spcAft>
                <a:spcPts val="0"/>
              </a:spcAft>
              <a:buClr>
                <a:schemeClr val="dk1"/>
              </a:buClr>
              <a:buSzPct val="61111"/>
              <a:buFont typeface="Arial"/>
              <a:buNone/>
            </a:pPr>
            <a:r>
              <a:rPr lang="en"/>
              <a:t>   	 tree_map.put(new Student(121, "cccc", "jaipur"), 1);</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Printing the elements of TreeMap</a:t>
            </a:r>
            <a:endParaRPr/>
          </a:p>
          <a:p>
            <a:pPr indent="0" lvl="0" marL="0" rtl="0" algn="l">
              <a:spcBef>
                <a:spcPts val="1200"/>
              </a:spcBef>
              <a:spcAft>
                <a:spcPts val="0"/>
              </a:spcAft>
              <a:buClr>
                <a:schemeClr val="dk1"/>
              </a:buClr>
              <a:buSzPct val="61111"/>
              <a:buFont typeface="Arial"/>
              <a:buNone/>
            </a:pPr>
            <a:r>
              <a:rPr lang="en"/>
              <a:t>   	 System.out.println("TreeMap: " + tree_map);</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Main driver method</a:t>
            </a:r>
            <a:endParaRPr/>
          </a:p>
          <a:p>
            <a:pPr indent="0" lvl="0" marL="0" rtl="0" algn="l">
              <a:spcBef>
                <a:spcPts val="1200"/>
              </a:spcBef>
              <a:spcAft>
                <a:spcPts val="0"/>
              </a:spcAft>
              <a:buClr>
                <a:schemeClr val="dk1"/>
              </a:buClr>
              <a:buSzPct val="61111"/>
              <a:buFont typeface="Arial"/>
              <a:buNone/>
            </a:pPr>
            <a:r>
              <a:rPr lang="en"/>
              <a:t>    public static void main(String[] args)</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System.out.println("TreeMap using "</a:t>
            </a:r>
            <a:endParaRPr/>
          </a:p>
          <a:p>
            <a:pPr indent="0" lvl="0" marL="0" rtl="0" algn="l">
              <a:spcBef>
                <a:spcPts val="1200"/>
              </a:spcBef>
              <a:spcAft>
                <a:spcPts val="0"/>
              </a:spcAft>
              <a:buClr>
                <a:schemeClr val="dk1"/>
              </a:buClr>
              <a:buSzPct val="61111"/>
              <a:buFont typeface="Arial"/>
              <a:buNone/>
            </a:pPr>
            <a:r>
              <a:rPr lang="en"/>
              <a:t>   					 + "TreeMap(Comparator)"</a:t>
            </a:r>
            <a:endParaRPr/>
          </a:p>
          <a:p>
            <a:pPr indent="0" lvl="0" marL="0" rtl="0" algn="l">
              <a:spcBef>
                <a:spcPts val="1200"/>
              </a:spcBef>
              <a:spcAft>
                <a:spcPts val="0"/>
              </a:spcAft>
              <a:buClr>
                <a:schemeClr val="dk1"/>
              </a:buClr>
              <a:buSzPct val="61111"/>
              <a:buFont typeface="Arial"/>
              <a:buNone/>
            </a:pPr>
            <a:r>
              <a:rPr lang="en"/>
              <a:t>   					 + " constructor:\n");</a:t>
            </a:r>
            <a:endParaRPr/>
          </a:p>
          <a:p>
            <a:pPr indent="0" lvl="0" marL="0" rtl="0" algn="l">
              <a:spcBef>
                <a:spcPts val="1200"/>
              </a:spcBef>
              <a:spcAft>
                <a:spcPts val="0"/>
              </a:spcAft>
              <a:buClr>
                <a:schemeClr val="dk1"/>
              </a:buClr>
              <a:buSzPct val="61111"/>
              <a:buFont typeface="Arial"/>
              <a:buNone/>
            </a:pPr>
            <a:r>
              <a:rPr lang="en"/>
              <a:t>   	 Example2ndConstructor();</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7" name="Shape 977"/>
        <p:cNvGrpSpPr/>
        <p:nvPr/>
      </p:nvGrpSpPr>
      <p:grpSpPr>
        <a:xfrm>
          <a:off x="0" y="0"/>
          <a:ext cx="0" cy="0"/>
          <a:chOff x="0" y="0"/>
          <a:chExt cx="0" cy="0"/>
        </a:xfrm>
      </p:grpSpPr>
      <p:sp>
        <p:nvSpPr>
          <p:cNvPr id="978" name="Google Shape;978;p17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79" name="Google Shape;979;p17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80" name="Google Shape;980;p171"/>
          <p:cNvPicPr preferRelativeResize="0"/>
          <p:nvPr/>
        </p:nvPicPr>
        <p:blipFill>
          <a:blip r:embed="rId3">
            <a:alphaModFix/>
          </a:blip>
          <a:stretch>
            <a:fillRect/>
          </a:stretch>
        </p:blipFill>
        <p:spPr>
          <a:xfrm>
            <a:off x="1060572" y="0"/>
            <a:ext cx="7022855"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9" name="Google Shape;13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100">
                <a:solidFill>
                  <a:schemeClr val="dk1"/>
                </a:solidFill>
              </a:rPr>
              <a:t>2. Initialize while declaring -</a:t>
            </a:r>
            <a:r>
              <a:rPr lang="en" sz="1100">
                <a:solidFill>
                  <a:schemeClr val="dk1"/>
                </a:solidFill>
              </a:rPr>
              <a:t> We can also initialize the whole array while declaring it just by using curly brackets {}. The string must be in quotes, whereas int, float, etc., do not require that.</a:t>
            </a:r>
            <a:endParaRPr sz="1100">
              <a:solidFill>
                <a:schemeClr val="dk1"/>
              </a:solidFill>
            </a:endParaRPr>
          </a:p>
          <a:p>
            <a:pPr indent="0" lvl="0" marL="0" rtl="0" algn="l">
              <a:spcBef>
                <a:spcPts val="1200"/>
              </a:spcBef>
              <a:spcAft>
                <a:spcPts val="0"/>
              </a:spcAft>
              <a:buNone/>
            </a:pPr>
            <a:r>
              <a:rPr lang="en" sz="1100">
                <a:solidFill>
                  <a:schemeClr val="dk1"/>
                </a:solidFill>
              </a:rPr>
              <a:t>Eg-</a:t>
            </a:r>
            <a:endParaRPr sz="1100">
              <a:solidFill>
                <a:schemeClr val="dk1"/>
              </a:solidFill>
            </a:endParaRPr>
          </a:p>
          <a:p>
            <a:pPr indent="0" lvl="0" marL="0" rtl="0" algn="l">
              <a:spcBef>
                <a:spcPts val="1200"/>
              </a:spcBef>
              <a:spcAft>
                <a:spcPts val="0"/>
              </a:spcAft>
              <a:buNone/>
            </a:pPr>
            <a:r>
              <a:rPr lang="en" sz="1100">
                <a:solidFill>
                  <a:schemeClr val="dk1"/>
                </a:solidFill>
                <a:highlight>
                  <a:schemeClr val="lt1"/>
                </a:highlight>
              </a:rPr>
              <a:t>       int[] myArray = {1, 2, 3, 4, 5};           </a:t>
            </a:r>
            <a:r>
              <a:rPr i="1" lang="en" sz="1100">
                <a:solidFill>
                  <a:schemeClr val="dk1"/>
                </a:solidFill>
                <a:highlight>
                  <a:schemeClr val="lt1"/>
                </a:highlight>
              </a:rPr>
              <a:t>// For integer type</a:t>
            </a:r>
            <a:endParaRPr sz="1100">
              <a:solidFill>
                <a:schemeClr val="dk1"/>
              </a:solidFill>
              <a:highlight>
                <a:schemeClr val="lt1"/>
              </a:highlight>
            </a:endParaRPr>
          </a:p>
          <a:p>
            <a:pPr indent="0" lvl="0" marL="76200" marR="76200" rtl="0" algn="l">
              <a:spcBef>
                <a:spcPts val="1200"/>
              </a:spcBef>
              <a:spcAft>
                <a:spcPts val="0"/>
              </a:spcAft>
              <a:buClr>
                <a:schemeClr val="dk1"/>
              </a:buClr>
              <a:buSzPts val="1100"/>
              <a:buFont typeface="Arial"/>
              <a:buNone/>
            </a:pPr>
            <a:r>
              <a:rPr lang="en" sz="1100">
                <a:solidFill>
                  <a:schemeClr val="dk1"/>
                </a:solidFill>
                <a:highlight>
                  <a:schemeClr val="lt1"/>
                </a:highlight>
              </a:rPr>
              <a:t>    String[] myArray1 = {"A", "B", "C", "D"};</a:t>
            </a:r>
            <a:endParaRPr sz="1100">
              <a:solidFill>
                <a:schemeClr val="dk1"/>
              </a:solidFill>
              <a:highlight>
                <a:schemeClr val="lt1"/>
              </a:highlight>
            </a:endParaRPr>
          </a:p>
          <a:p>
            <a:pPr indent="0" lvl="0" marL="0" rtl="0" algn="l">
              <a:spcBef>
                <a:spcPts val="0"/>
              </a:spcBef>
              <a:spcAft>
                <a:spcPts val="1200"/>
              </a:spcAft>
              <a:buNone/>
            </a:pPr>
            <a:r>
              <a:t/>
            </a:r>
            <a:endParaRPr sz="1100">
              <a:solidFill>
                <a:schemeClr val="dk1"/>
              </a:solidFill>
            </a:endParaRPr>
          </a:p>
        </p:txBody>
      </p:sp>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4" name="Shape 984"/>
        <p:cNvGrpSpPr/>
        <p:nvPr/>
      </p:nvGrpSpPr>
      <p:grpSpPr>
        <a:xfrm>
          <a:off x="0" y="0"/>
          <a:ext cx="0" cy="0"/>
          <a:chOff x="0" y="0"/>
          <a:chExt cx="0" cy="0"/>
        </a:xfrm>
      </p:grpSpPr>
      <p:sp>
        <p:nvSpPr>
          <p:cNvPr id="985" name="Google Shape;985;p17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2400"/>
              </a:spcBef>
              <a:spcAft>
                <a:spcPts val="0"/>
              </a:spcAft>
              <a:buClr>
                <a:schemeClr val="dk1"/>
              </a:buClr>
              <a:buSzPct val="47826"/>
              <a:buFont typeface="Arial"/>
              <a:buNone/>
            </a:pPr>
            <a:r>
              <a:rPr b="1" lang="en" sz="2300"/>
              <a:t>Java Comparable interface</a:t>
            </a:r>
            <a:endParaRPr b="1" sz="2300"/>
          </a:p>
          <a:p>
            <a:pPr indent="0" lvl="0" marL="0" rtl="0" algn="l">
              <a:spcBef>
                <a:spcPts val="600"/>
              </a:spcBef>
              <a:spcAft>
                <a:spcPts val="0"/>
              </a:spcAft>
              <a:buNone/>
            </a:pPr>
            <a:r>
              <a:t/>
            </a:r>
            <a:endParaRPr/>
          </a:p>
        </p:txBody>
      </p:sp>
      <p:sp>
        <p:nvSpPr>
          <p:cNvPr id="986" name="Google Shape;986;p17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Java Comparable interface is used to order the objects of the user-defined class. This interface is found in java.lang package and contains only one method named compareTo(Object). It provides a single sorting sequence only, i.e., you can sort the elements on the basis of single data member only. For example, it may be rollno, name, age or anything else.</a:t>
            </a:r>
            <a:endParaRPr/>
          </a:p>
          <a:p>
            <a:pPr indent="0" lvl="0" marL="0" rtl="0" algn="l">
              <a:spcBef>
                <a:spcPts val="1200"/>
              </a:spcBef>
              <a:spcAft>
                <a:spcPts val="0"/>
              </a:spcAft>
              <a:buNone/>
            </a:pPr>
            <a:r>
              <a:t/>
            </a:r>
            <a:endParaRPr/>
          </a:p>
          <a:p>
            <a:pPr indent="0" lvl="0" marL="0" rtl="0" algn="l">
              <a:spcBef>
                <a:spcPts val="1400"/>
              </a:spcBef>
              <a:spcAft>
                <a:spcPts val="0"/>
              </a:spcAft>
              <a:buNone/>
            </a:pPr>
            <a:r>
              <a:rPr b="1" lang="en" sz="1300">
                <a:solidFill>
                  <a:schemeClr val="dk1"/>
                </a:solidFill>
              </a:rPr>
              <a:t>compareTo(Object obj) method</a:t>
            </a:r>
            <a:endParaRPr b="1" sz="1300">
              <a:solidFill>
                <a:schemeClr val="dk1"/>
              </a:solidFill>
            </a:endParaRPr>
          </a:p>
          <a:p>
            <a:pPr indent="0" lvl="0" marL="0" rtl="0" algn="l">
              <a:spcBef>
                <a:spcPts val="1400"/>
              </a:spcBef>
              <a:spcAft>
                <a:spcPts val="0"/>
              </a:spcAft>
              <a:buNone/>
            </a:pPr>
            <a:r>
              <a:rPr b="1" lang="en" sz="1300">
                <a:solidFill>
                  <a:schemeClr val="dk1"/>
                </a:solidFill>
              </a:rPr>
              <a:t>It returns</a:t>
            </a:r>
            <a:endParaRPr b="1" sz="1300">
              <a:solidFill>
                <a:schemeClr val="dk1"/>
              </a:solidFill>
            </a:endParaRPr>
          </a:p>
          <a:p>
            <a:pPr indent="-287972" lvl="0" marL="457200" rtl="0" algn="l">
              <a:spcBef>
                <a:spcPts val="1200"/>
              </a:spcBef>
              <a:spcAft>
                <a:spcPts val="0"/>
              </a:spcAft>
              <a:buClr>
                <a:schemeClr val="dk1"/>
              </a:buClr>
              <a:buSzPct val="84615"/>
              <a:buChar char="●"/>
            </a:pPr>
            <a:r>
              <a:rPr b="1" lang="en" sz="1300">
                <a:solidFill>
                  <a:schemeClr val="dk1"/>
                </a:solidFill>
              </a:rPr>
              <a:t>positive integer, if the current object is greater than the specified object.</a:t>
            </a:r>
            <a:endParaRPr b="1" sz="1300">
              <a:solidFill>
                <a:schemeClr val="dk1"/>
              </a:solidFill>
            </a:endParaRPr>
          </a:p>
          <a:p>
            <a:pPr indent="-287972" lvl="0" marL="457200" rtl="0" algn="l">
              <a:spcBef>
                <a:spcPts val="0"/>
              </a:spcBef>
              <a:spcAft>
                <a:spcPts val="0"/>
              </a:spcAft>
              <a:buClr>
                <a:schemeClr val="dk1"/>
              </a:buClr>
              <a:buSzPct val="84615"/>
              <a:buChar char="●"/>
            </a:pPr>
            <a:r>
              <a:rPr b="1" lang="en" sz="1300">
                <a:solidFill>
                  <a:schemeClr val="dk1"/>
                </a:solidFill>
              </a:rPr>
              <a:t>negative integer, if the current object is less than the specified object.</a:t>
            </a:r>
            <a:endParaRPr b="1" sz="1300">
              <a:solidFill>
                <a:schemeClr val="dk1"/>
              </a:solidFill>
            </a:endParaRPr>
          </a:p>
          <a:p>
            <a:pPr indent="-287972" lvl="0" marL="457200" rtl="0" algn="l">
              <a:spcBef>
                <a:spcPts val="0"/>
              </a:spcBef>
              <a:spcAft>
                <a:spcPts val="0"/>
              </a:spcAft>
              <a:buClr>
                <a:schemeClr val="dk1"/>
              </a:buClr>
              <a:buSzPct val="84615"/>
              <a:buChar char="●"/>
            </a:pPr>
            <a:r>
              <a:rPr b="1" lang="en" sz="1300">
                <a:solidFill>
                  <a:schemeClr val="dk1"/>
                </a:solidFill>
              </a:rPr>
              <a:t>zero, if the current object is equal to the specified object.</a:t>
            </a:r>
            <a:endParaRPr b="1" sz="1300">
              <a:solidFill>
                <a:schemeClr val="dk1"/>
              </a:solidFill>
            </a:endParaRPr>
          </a:p>
          <a:p>
            <a:pPr indent="0" lvl="0" marL="0" rtl="0" algn="l">
              <a:spcBef>
                <a:spcPts val="1400"/>
              </a:spcBef>
              <a:spcAft>
                <a:spcPts val="0"/>
              </a:spcAft>
              <a:buClr>
                <a:schemeClr val="dk1"/>
              </a:buClr>
              <a:buSzPct val="84615"/>
              <a:buFont typeface="Arial"/>
              <a:buNone/>
            </a:pPr>
            <a:r>
              <a:t/>
            </a:r>
            <a:endParaRPr b="1" sz="1300">
              <a:solidFill>
                <a:schemeClr val="dk1"/>
              </a:solidFill>
            </a:endParaRPr>
          </a:p>
          <a:p>
            <a:pPr indent="0" lvl="0" marL="0" rtl="0" algn="l">
              <a:spcBef>
                <a:spcPts val="400"/>
              </a:spcBef>
              <a:spcAft>
                <a:spcPts val="1200"/>
              </a:spcAft>
              <a:buNone/>
            </a:pPr>
            <a:r>
              <a:t/>
            </a:r>
            <a:endParaRPr/>
          </a:p>
        </p:txBody>
      </p:sp>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0" name="Shape 990"/>
        <p:cNvGrpSpPr/>
        <p:nvPr/>
      </p:nvGrpSpPr>
      <p:grpSpPr>
        <a:xfrm>
          <a:off x="0" y="0"/>
          <a:ext cx="0" cy="0"/>
          <a:chOff x="0" y="0"/>
          <a:chExt cx="0" cy="0"/>
        </a:xfrm>
      </p:grpSpPr>
      <p:sp>
        <p:nvSpPr>
          <p:cNvPr id="991" name="Google Shape;991;p17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92" name="Google Shape;992;p17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4200"/>
              <a:t>public class ComparableExample {</a:t>
            </a:r>
            <a:endParaRPr sz="4200"/>
          </a:p>
          <a:p>
            <a:pPr indent="0" lvl="0" marL="0" rtl="0" algn="l">
              <a:spcBef>
                <a:spcPts val="1200"/>
              </a:spcBef>
              <a:spcAft>
                <a:spcPts val="0"/>
              </a:spcAft>
              <a:buNone/>
            </a:pPr>
            <a:r>
              <a:t/>
            </a:r>
            <a:endParaRPr sz="4200"/>
          </a:p>
          <a:p>
            <a:pPr indent="0" lvl="0" marL="0" rtl="0" algn="l">
              <a:spcBef>
                <a:spcPts val="1200"/>
              </a:spcBef>
              <a:spcAft>
                <a:spcPts val="0"/>
              </a:spcAft>
              <a:buNone/>
            </a:pPr>
            <a:r>
              <a:rPr lang="en" sz="4200"/>
              <a:t>    public static void main(String[] args) {</a:t>
            </a:r>
            <a:endParaRPr sz="4200"/>
          </a:p>
          <a:p>
            <a:pPr indent="0" lvl="0" marL="0" rtl="0" algn="l">
              <a:spcBef>
                <a:spcPts val="1200"/>
              </a:spcBef>
              <a:spcAft>
                <a:spcPts val="0"/>
              </a:spcAft>
              <a:buNone/>
            </a:pPr>
            <a:r>
              <a:t/>
            </a:r>
            <a:endParaRPr sz="4200"/>
          </a:p>
          <a:p>
            <a:pPr indent="0" lvl="0" marL="0" rtl="0" algn="l">
              <a:spcBef>
                <a:spcPts val="1200"/>
              </a:spcBef>
              <a:spcAft>
                <a:spcPts val="0"/>
              </a:spcAft>
              <a:buNone/>
            </a:pPr>
            <a:r>
              <a:rPr lang="en" sz="4200"/>
              <a:t>        Integer valA = Integer.valueOf(45);</a:t>
            </a:r>
            <a:endParaRPr sz="4200"/>
          </a:p>
          <a:p>
            <a:pPr indent="0" lvl="0" marL="0" rtl="0" algn="l">
              <a:spcBef>
                <a:spcPts val="1200"/>
              </a:spcBef>
              <a:spcAft>
                <a:spcPts val="0"/>
              </a:spcAft>
              <a:buNone/>
            </a:pPr>
            <a:r>
              <a:rPr lang="en" sz="4200"/>
              <a:t>        Integer valB = Integer.valueOf(99);</a:t>
            </a:r>
            <a:endParaRPr sz="4200"/>
          </a:p>
          <a:p>
            <a:pPr indent="0" lvl="0" marL="0" rtl="0" algn="l">
              <a:spcBef>
                <a:spcPts val="1200"/>
              </a:spcBef>
              <a:spcAft>
                <a:spcPts val="0"/>
              </a:spcAft>
              <a:buNone/>
            </a:pPr>
            <a:r>
              <a:t/>
            </a:r>
            <a:endParaRPr sz="4200"/>
          </a:p>
          <a:p>
            <a:pPr indent="0" lvl="0" marL="0" rtl="0" algn="l">
              <a:spcBef>
                <a:spcPts val="1200"/>
              </a:spcBef>
              <a:spcAft>
                <a:spcPts val="0"/>
              </a:spcAft>
              <a:buNone/>
            </a:pPr>
            <a:r>
              <a:rPr lang="en" sz="4200"/>
              <a:t>        int comparisonA = valA.compareTo(valB);</a:t>
            </a:r>
            <a:endParaRPr sz="4200"/>
          </a:p>
          <a:p>
            <a:pPr indent="0" lvl="0" marL="0" rtl="0" algn="l">
              <a:spcBef>
                <a:spcPts val="1200"/>
              </a:spcBef>
              <a:spcAft>
                <a:spcPts val="0"/>
              </a:spcAft>
              <a:buNone/>
            </a:pPr>
            <a:r>
              <a:rPr lang="en" sz="4200"/>
              <a:t>        int comparisonB = valB.compareTo(valA);</a:t>
            </a:r>
            <a:endParaRPr sz="4200"/>
          </a:p>
          <a:p>
            <a:pPr indent="0" lvl="0" marL="0" rtl="0" algn="l">
              <a:spcBef>
                <a:spcPts val="1200"/>
              </a:spcBef>
              <a:spcAft>
                <a:spcPts val="0"/>
              </a:spcAft>
              <a:buNone/>
            </a:pPr>
            <a:r>
              <a:t/>
            </a:r>
            <a:endParaRPr sz="4200"/>
          </a:p>
          <a:p>
            <a:pPr indent="0" lvl="0" marL="0" rtl="0" algn="l">
              <a:spcBef>
                <a:spcPts val="1200"/>
              </a:spcBef>
              <a:spcAft>
                <a:spcPts val="0"/>
              </a:spcAft>
              <a:buNone/>
            </a:pPr>
            <a:r>
              <a:rPr lang="en" sz="4200"/>
              <a:t>        System.out.println(comparisonA);</a:t>
            </a:r>
            <a:endParaRPr sz="4200"/>
          </a:p>
          <a:p>
            <a:pPr indent="0" lvl="0" marL="0" rtl="0" algn="l">
              <a:spcBef>
                <a:spcPts val="1200"/>
              </a:spcBef>
              <a:spcAft>
                <a:spcPts val="0"/>
              </a:spcAft>
              <a:buNone/>
            </a:pPr>
            <a:r>
              <a:rPr lang="en" sz="4200"/>
              <a:t>        System.out.println(comparisonB);</a:t>
            </a:r>
            <a:endParaRPr sz="4200"/>
          </a:p>
          <a:p>
            <a:pPr indent="0" lvl="0" marL="0" rtl="0" algn="l">
              <a:spcBef>
                <a:spcPts val="1200"/>
              </a:spcBef>
              <a:spcAft>
                <a:spcPts val="0"/>
              </a:spcAft>
              <a:buNone/>
            </a:pPr>
            <a:r>
              <a:rPr lang="en" sz="4200"/>
              <a:t>    }</a:t>
            </a:r>
            <a:endParaRPr sz="4200"/>
          </a:p>
          <a:p>
            <a:pPr indent="0" lvl="0" marL="0" rtl="0" algn="l">
              <a:spcBef>
                <a:spcPts val="1200"/>
              </a:spcBef>
              <a:spcAft>
                <a:spcPts val="0"/>
              </a:spcAft>
              <a:buClr>
                <a:schemeClr val="dk1"/>
              </a:buClr>
              <a:buSzPct val="26190"/>
              <a:buFont typeface="Arial"/>
              <a:buNone/>
            </a:pPr>
            <a:r>
              <a:rPr lang="en" sz="4200"/>
              <a:t>}</a:t>
            </a:r>
            <a:endParaRPr sz="4200"/>
          </a:p>
          <a:p>
            <a:pPr indent="0" lvl="0" marL="0" rtl="0" algn="l">
              <a:spcBef>
                <a:spcPts val="1200"/>
              </a:spcBef>
              <a:spcAft>
                <a:spcPts val="1200"/>
              </a:spcAft>
              <a:buNone/>
            </a:pPr>
            <a:r>
              <a:t/>
            </a:r>
            <a:endParaRPr/>
          </a:p>
        </p:txBody>
      </p:sp>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6" name="Shape 996"/>
        <p:cNvGrpSpPr/>
        <p:nvPr/>
      </p:nvGrpSpPr>
      <p:grpSpPr>
        <a:xfrm>
          <a:off x="0" y="0"/>
          <a:ext cx="0" cy="0"/>
          <a:chOff x="0" y="0"/>
          <a:chExt cx="0" cy="0"/>
        </a:xfrm>
      </p:grpSpPr>
      <p:sp>
        <p:nvSpPr>
          <p:cNvPr id="997" name="Google Shape;997;p17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Student.java</a:t>
            </a:r>
            <a:endParaRPr/>
          </a:p>
        </p:txBody>
      </p:sp>
      <p:sp>
        <p:nvSpPr>
          <p:cNvPr id="998" name="Google Shape;998;p17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1100">
                <a:solidFill>
                  <a:schemeClr val="dk1"/>
                </a:solidFill>
                <a:latin typeface="Courier New"/>
                <a:ea typeface="Courier New"/>
                <a:cs typeface="Courier New"/>
                <a:sym typeface="Courier New"/>
              </a:rPr>
              <a:t>public</a:t>
            </a:r>
            <a:r>
              <a:rPr lang="en" sz="1100">
                <a:solidFill>
                  <a:schemeClr val="dk1"/>
                </a:solidFill>
                <a:latin typeface="Courier New"/>
                <a:ea typeface="Courier New"/>
                <a:cs typeface="Courier New"/>
                <a:sym typeface="Courier New"/>
              </a:rPr>
              <a:t> </a:t>
            </a:r>
            <a:r>
              <a:rPr b="1" lang="en" sz="1100">
                <a:solidFill>
                  <a:schemeClr val="dk1"/>
                </a:solidFill>
                <a:latin typeface="Courier New"/>
                <a:ea typeface="Courier New"/>
                <a:cs typeface="Courier New"/>
                <a:sym typeface="Courier New"/>
              </a:rPr>
              <a:t>class</a:t>
            </a:r>
            <a:r>
              <a:rPr lang="en" sz="1100">
                <a:solidFill>
                  <a:schemeClr val="dk1"/>
                </a:solidFill>
                <a:latin typeface="Courier New"/>
                <a:ea typeface="Courier New"/>
                <a:cs typeface="Courier New"/>
                <a:sym typeface="Courier New"/>
              </a:rPr>
              <a:t> Student </a:t>
            </a:r>
            <a:r>
              <a:rPr b="1" lang="en" sz="1100">
                <a:solidFill>
                  <a:schemeClr val="dk1"/>
                </a:solidFill>
                <a:latin typeface="Courier New"/>
                <a:ea typeface="Courier New"/>
                <a:cs typeface="Courier New"/>
                <a:sym typeface="Courier New"/>
              </a:rPr>
              <a:t>implements</a:t>
            </a:r>
            <a:r>
              <a:rPr lang="en" sz="1100">
                <a:solidFill>
                  <a:schemeClr val="dk1"/>
                </a:solidFill>
                <a:latin typeface="Courier New"/>
                <a:ea typeface="Courier New"/>
                <a:cs typeface="Courier New"/>
                <a:sym typeface="Courier New"/>
              </a:rPr>
              <a:t> </a:t>
            </a:r>
            <a:r>
              <a:rPr lang="en" sz="1100">
                <a:solidFill>
                  <a:srgbClr val="003399"/>
                </a:solidFill>
                <a:latin typeface="Courier New"/>
                <a:ea typeface="Courier New"/>
                <a:cs typeface="Courier New"/>
                <a:sym typeface="Courier New"/>
              </a:rPr>
              <a:t>Comparable</a:t>
            </a:r>
            <a:r>
              <a:rPr lang="en" sz="1100">
                <a:solidFill>
                  <a:srgbClr val="009900"/>
                </a:solidFill>
                <a:latin typeface="Courier New"/>
                <a:ea typeface="Courier New"/>
                <a:cs typeface="Courier New"/>
                <a:sym typeface="Courier New"/>
              </a:rPr>
              <a:t>{</a:t>
            </a:r>
            <a:endParaRPr sz="110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sz="1100">
                <a:solidFill>
                  <a:schemeClr val="dk1"/>
                </a:solidFill>
                <a:latin typeface="Courier New"/>
                <a:ea typeface="Courier New"/>
                <a:cs typeface="Courier New"/>
                <a:sym typeface="Courier New"/>
              </a:rPr>
              <a:t>	</a:t>
            </a:r>
            <a:r>
              <a:rPr i="1" lang="en" sz="1100">
                <a:solidFill>
                  <a:srgbClr val="666666"/>
                </a:solidFill>
                <a:latin typeface="Courier New"/>
                <a:ea typeface="Courier New"/>
                <a:cs typeface="Courier New"/>
                <a:sym typeface="Courier New"/>
              </a:rPr>
              <a:t>//data members</a:t>
            </a:r>
            <a:endParaRPr sz="110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sz="1100">
                <a:solidFill>
                  <a:schemeClr val="dk1"/>
                </a:solidFill>
                <a:latin typeface="Courier New"/>
                <a:ea typeface="Courier New"/>
                <a:cs typeface="Courier New"/>
                <a:sym typeface="Courier New"/>
              </a:rPr>
              <a:t>	</a:t>
            </a:r>
            <a:r>
              <a:rPr b="1" lang="en" sz="1100">
                <a:solidFill>
                  <a:schemeClr val="dk1"/>
                </a:solidFill>
                <a:latin typeface="Courier New"/>
                <a:ea typeface="Courier New"/>
                <a:cs typeface="Courier New"/>
                <a:sym typeface="Courier New"/>
              </a:rPr>
              <a:t>private</a:t>
            </a:r>
            <a:r>
              <a:rPr lang="en" sz="1100">
                <a:solidFill>
                  <a:schemeClr val="dk1"/>
                </a:solidFill>
                <a:latin typeface="Courier New"/>
                <a:ea typeface="Courier New"/>
                <a:cs typeface="Courier New"/>
                <a:sym typeface="Courier New"/>
              </a:rPr>
              <a:t> </a:t>
            </a:r>
            <a:r>
              <a:rPr lang="en" sz="1100">
                <a:solidFill>
                  <a:srgbClr val="003399"/>
                </a:solidFill>
                <a:latin typeface="Courier New"/>
                <a:ea typeface="Courier New"/>
                <a:cs typeface="Courier New"/>
                <a:sym typeface="Courier New"/>
              </a:rPr>
              <a:t>String</a:t>
            </a:r>
            <a:r>
              <a:rPr lang="en" sz="1100">
                <a:solidFill>
                  <a:schemeClr val="dk1"/>
                </a:solidFill>
                <a:latin typeface="Courier New"/>
                <a:ea typeface="Courier New"/>
                <a:cs typeface="Courier New"/>
                <a:sym typeface="Courier New"/>
              </a:rPr>
              <a:t> name</a:t>
            </a:r>
            <a:r>
              <a:rPr lang="en" sz="1100">
                <a:solidFill>
                  <a:srgbClr val="339933"/>
                </a:solidFill>
                <a:latin typeface="Courier New"/>
                <a:ea typeface="Courier New"/>
                <a:cs typeface="Courier New"/>
                <a:sym typeface="Courier New"/>
              </a:rPr>
              <a:t>;</a:t>
            </a:r>
            <a:endParaRPr sz="110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sz="1100">
                <a:solidFill>
                  <a:schemeClr val="dk1"/>
                </a:solidFill>
                <a:latin typeface="Courier New"/>
                <a:ea typeface="Courier New"/>
                <a:cs typeface="Courier New"/>
                <a:sym typeface="Courier New"/>
              </a:rPr>
              <a:t>	</a:t>
            </a:r>
            <a:r>
              <a:rPr b="1" lang="en" sz="1100">
                <a:solidFill>
                  <a:schemeClr val="dk1"/>
                </a:solidFill>
                <a:latin typeface="Courier New"/>
                <a:ea typeface="Courier New"/>
                <a:cs typeface="Courier New"/>
                <a:sym typeface="Courier New"/>
              </a:rPr>
              <a:t>private</a:t>
            </a:r>
            <a:r>
              <a:rPr lang="en" sz="1100">
                <a:solidFill>
                  <a:schemeClr val="dk1"/>
                </a:solidFill>
                <a:latin typeface="Courier New"/>
                <a:ea typeface="Courier New"/>
                <a:cs typeface="Courier New"/>
                <a:sym typeface="Courier New"/>
              </a:rPr>
              <a:t> </a:t>
            </a:r>
            <a:r>
              <a:rPr lang="en" sz="1100">
                <a:solidFill>
                  <a:srgbClr val="003399"/>
                </a:solidFill>
                <a:latin typeface="Courier New"/>
                <a:ea typeface="Courier New"/>
                <a:cs typeface="Courier New"/>
                <a:sym typeface="Courier New"/>
              </a:rPr>
              <a:t>String</a:t>
            </a:r>
            <a:r>
              <a:rPr lang="en" sz="1100">
                <a:solidFill>
                  <a:schemeClr val="dk1"/>
                </a:solidFill>
                <a:latin typeface="Courier New"/>
                <a:ea typeface="Courier New"/>
                <a:cs typeface="Courier New"/>
                <a:sym typeface="Courier New"/>
              </a:rPr>
              <a:t> rollNo</a:t>
            </a:r>
            <a:r>
              <a:rPr lang="en" sz="1100">
                <a:solidFill>
                  <a:srgbClr val="339933"/>
                </a:solidFill>
                <a:latin typeface="Courier New"/>
                <a:ea typeface="Courier New"/>
                <a:cs typeface="Courier New"/>
                <a:sym typeface="Courier New"/>
              </a:rPr>
              <a:t>;</a:t>
            </a:r>
            <a:endParaRPr sz="110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sz="1100">
                <a:solidFill>
                  <a:schemeClr val="dk1"/>
                </a:solidFill>
                <a:latin typeface="Courier New"/>
                <a:ea typeface="Courier New"/>
                <a:cs typeface="Courier New"/>
                <a:sym typeface="Courier New"/>
              </a:rPr>
              <a:t>	</a:t>
            </a:r>
            <a:r>
              <a:rPr b="1" lang="en" sz="1100">
                <a:solidFill>
                  <a:schemeClr val="dk1"/>
                </a:solidFill>
                <a:latin typeface="Courier New"/>
                <a:ea typeface="Courier New"/>
                <a:cs typeface="Courier New"/>
                <a:sym typeface="Courier New"/>
              </a:rPr>
              <a:t>private</a:t>
            </a:r>
            <a:r>
              <a:rPr lang="en" sz="1100">
                <a:solidFill>
                  <a:schemeClr val="dk1"/>
                </a:solidFill>
                <a:latin typeface="Courier New"/>
                <a:ea typeface="Courier New"/>
                <a:cs typeface="Courier New"/>
                <a:sym typeface="Courier New"/>
              </a:rPr>
              <a:t> </a:t>
            </a:r>
            <a:r>
              <a:rPr b="1" lang="en" sz="1100">
                <a:solidFill>
                  <a:srgbClr val="000066"/>
                </a:solidFill>
                <a:latin typeface="Courier New"/>
                <a:ea typeface="Courier New"/>
                <a:cs typeface="Courier New"/>
                <a:sym typeface="Courier New"/>
              </a:rPr>
              <a:t>int</a:t>
            </a:r>
            <a:r>
              <a:rPr lang="en" sz="1100">
                <a:solidFill>
                  <a:schemeClr val="dk1"/>
                </a:solidFill>
                <a:latin typeface="Courier New"/>
                <a:ea typeface="Courier New"/>
                <a:cs typeface="Courier New"/>
                <a:sym typeface="Courier New"/>
              </a:rPr>
              <a:t> age</a:t>
            </a:r>
            <a:r>
              <a:rPr lang="en" sz="1100">
                <a:solidFill>
                  <a:srgbClr val="339933"/>
                </a:solidFill>
                <a:latin typeface="Courier New"/>
                <a:ea typeface="Courier New"/>
                <a:cs typeface="Courier New"/>
                <a:sym typeface="Courier New"/>
              </a:rPr>
              <a:t>;</a:t>
            </a:r>
            <a:endParaRPr sz="110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sz="1100">
                <a:solidFill>
                  <a:schemeClr val="dk1"/>
                </a:solidFill>
                <a:latin typeface="Courier New"/>
                <a:ea typeface="Courier New"/>
                <a:cs typeface="Courier New"/>
                <a:sym typeface="Courier New"/>
              </a:rPr>
              <a:t>	</a:t>
            </a:r>
            <a:r>
              <a:rPr i="1" lang="en" sz="1100">
                <a:solidFill>
                  <a:srgbClr val="666666"/>
                </a:solidFill>
                <a:latin typeface="Courier New"/>
                <a:ea typeface="Courier New"/>
                <a:cs typeface="Courier New"/>
                <a:sym typeface="Courier New"/>
              </a:rPr>
              <a:t>//no-argument constructor</a:t>
            </a:r>
            <a:endParaRPr sz="110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sz="1100">
                <a:solidFill>
                  <a:schemeClr val="dk1"/>
                </a:solidFill>
                <a:latin typeface="Courier New"/>
                <a:ea typeface="Courier New"/>
                <a:cs typeface="Courier New"/>
                <a:sym typeface="Courier New"/>
              </a:rPr>
              <a:t>	</a:t>
            </a:r>
            <a:r>
              <a:rPr b="1" lang="en" sz="1100">
                <a:solidFill>
                  <a:schemeClr val="dk1"/>
                </a:solidFill>
                <a:latin typeface="Courier New"/>
                <a:ea typeface="Courier New"/>
                <a:cs typeface="Courier New"/>
                <a:sym typeface="Courier New"/>
              </a:rPr>
              <a:t>public</a:t>
            </a:r>
            <a:r>
              <a:rPr lang="en" sz="1100">
                <a:solidFill>
                  <a:schemeClr val="dk1"/>
                </a:solidFill>
                <a:latin typeface="Courier New"/>
                <a:ea typeface="Courier New"/>
                <a:cs typeface="Courier New"/>
                <a:sym typeface="Courier New"/>
              </a:rPr>
              <a:t> Student</a:t>
            </a:r>
            <a:r>
              <a:rPr lang="en" sz="1100">
                <a:solidFill>
                  <a:srgbClr val="009900"/>
                </a:solidFill>
                <a:latin typeface="Courier New"/>
                <a:ea typeface="Courier New"/>
                <a:cs typeface="Courier New"/>
                <a:sym typeface="Courier New"/>
              </a:rPr>
              <a:t>(){</a:t>
            </a:r>
            <a:endParaRPr sz="110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sz="1100">
                <a:solidFill>
                  <a:schemeClr val="dk1"/>
                </a:solidFill>
                <a:latin typeface="Courier New"/>
                <a:ea typeface="Courier New"/>
                <a:cs typeface="Courier New"/>
                <a:sym typeface="Courier New"/>
              </a:rPr>
              <a:t>	</a:t>
            </a:r>
            <a:r>
              <a:rPr lang="en" sz="1100">
                <a:solidFill>
                  <a:srgbClr val="009900"/>
                </a:solidFill>
                <a:latin typeface="Courier New"/>
                <a:ea typeface="Courier New"/>
                <a:cs typeface="Courier New"/>
                <a:sym typeface="Courier New"/>
              </a:rPr>
              <a:t>}</a:t>
            </a:r>
            <a:endParaRPr sz="110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sz="1100">
                <a:solidFill>
                  <a:schemeClr val="dk1"/>
                </a:solidFill>
                <a:latin typeface="Courier New"/>
                <a:ea typeface="Courier New"/>
                <a:cs typeface="Courier New"/>
                <a:sym typeface="Courier New"/>
              </a:rPr>
              <a:t>	</a:t>
            </a:r>
            <a:r>
              <a:rPr i="1" lang="en" sz="1100">
                <a:solidFill>
                  <a:srgbClr val="666666"/>
                </a:solidFill>
                <a:latin typeface="Courier New"/>
                <a:ea typeface="Courier New"/>
                <a:cs typeface="Courier New"/>
                <a:sym typeface="Courier New"/>
              </a:rPr>
              <a:t>//argument cnstructor</a:t>
            </a:r>
            <a:endParaRPr sz="110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sz="1100">
                <a:solidFill>
                  <a:schemeClr val="dk1"/>
                </a:solidFill>
                <a:latin typeface="Courier New"/>
                <a:ea typeface="Courier New"/>
                <a:cs typeface="Courier New"/>
                <a:sym typeface="Courier New"/>
              </a:rPr>
              <a:t>	</a:t>
            </a:r>
            <a:r>
              <a:rPr b="1" lang="en" sz="1100">
                <a:solidFill>
                  <a:schemeClr val="dk1"/>
                </a:solidFill>
                <a:latin typeface="Courier New"/>
                <a:ea typeface="Courier New"/>
                <a:cs typeface="Courier New"/>
                <a:sym typeface="Courier New"/>
              </a:rPr>
              <a:t>public</a:t>
            </a:r>
            <a:r>
              <a:rPr lang="en" sz="1100">
                <a:solidFill>
                  <a:schemeClr val="dk1"/>
                </a:solidFill>
                <a:latin typeface="Courier New"/>
                <a:ea typeface="Courier New"/>
                <a:cs typeface="Courier New"/>
                <a:sym typeface="Courier New"/>
              </a:rPr>
              <a:t> Student</a:t>
            </a:r>
            <a:r>
              <a:rPr lang="en" sz="1100">
                <a:solidFill>
                  <a:srgbClr val="009900"/>
                </a:solidFill>
                <a:latin typeface="Courier New"/>
                <a:ea typeface="Courier New"/>
                <a:cs typeface="Courier New"/>
                <a:sym typeface="Courier New"/>
              </a:rPr>
              <a:t>(</a:t>
            </a:r>
            <a:r>
              <a:rPr lang="en" sz="1100">
                <a:solidFill>
                  <a:srgbClr val="003399"/>
                </a:solidFill>
                <a:latin typeface="Courier New"/>
                <a:ea typeface="Courier New"/>
                <a:cs typeface="Courier New"/>
                <a:sym typeface="Courier New"/>
              </a:rPr>
              <a:t>String</a:t>
            </a:r>
            <a:r>
              <a:rPr lang="en" sz="1100">
                <a:solidFill>
                  <a:schemeClr val="dk1"/>
                </a:solidFill>
                <a:latin typeface="Courier New"/>
                <a:ea typeface="Courier New"/>
                <a:cs typeface="Courier New"/>
                <a:sym typeface="Courier New"/>
              </a:rPr>
              <a:t> name, </a:t>
            </a:r>
            <a:r>
              <a:rPr lang="en" sz="1100">
                <a:solidFill>
                  <a:srgbClr val="003399"/>
                </a:solidFill>
                <a:latin typeface="Courier New"/>
                <a:ea typeface="Courier New"/>
                <a:cs typeface="Courier New"/>
                <a:sym typeface="Courier New"/>
              </a:rPr>
              <a:t>String</a:t>
            </a:r>
            <a:r>
              <a:rPr lang="en" sz="1100">
                <a:solidFill>
                  <a:schemeClr val="dk1"/>
                </a:solidFill>
                <a:latin typeface="Courier New"/>
                <a:ea typeface="Courier New"/>
                <a:cs typeface="Courier New"/>
                <a:sym typeface="Courier New"/>
              </a:rPr>
              <a:t> rollNo, </a:t>
            </a:r>
            <a:r>
              <a:rPr b="1" lang="en" sz="1100">
                <a:solidFill>
                  <a:srgbClr val="000066"/>
                </a:solidFill>
                <a:latin typeface="Courier New"/>
                <a:ea typeface="Courier New"/>
                <a:cs typeface="Courier New"/>
                <a:sym typeface="Courier New"/>
              </a:rPr>
              <a:t>int</a:t>
            </a:r>
            <a:r>
              <a:rPr lang="en" sz="1100">
                <a:solidFill>
                  <a:schemeClr val="dk1"/>
                </a:solidFill>
                <a:latin typeface="Courier New"/>
                <a:ea typeface="Courier New"/>
                <a:cs typeface="Courier New"/>
                <a:sym typeface="Courier New"/>
              </a:rPr>
              <a:t> age</a:t>
            </a:r>
            <a:r>
              <a:rPr lang="en" sz="1100">
                <a:solidFill>
                  <a:srgbClr val="009900"/>
                </a:solidFill>
                <a:latin typeface="Courier New"/>
                <a:ea typeface="Courier New"/>
                <a:cs typeface="Courier New"/>
                <a:sym typeface="Courier New"/>
              </a:rPr>
              <a:t>){</a:t>
            </a:r>
            <a:endParaRPr sz="110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sz="1100">
                <a:solidFill>
                  <a:schemeClr val="dk1"/>
                </a:solidFill>
                <a:latin typeface="Courier New"/>
                <a:ea typeface="Courier New"/>
                <a:cs typeface="Courier New"/>
                <a:sym typeface="Courier New"/>
              </a:rPr>
              <a:t>		</a:t>
            </a:r>
            <a:r>
              <a:rPr b="1" lang="en" sz="1100">
                <a:solidFill>
                  <a:schemeClr val="dk1"/>
                </a:solidFill>
                <a:latin typeface="Courier New"/>
                <a:ea typeface="Courier New"/>
                <a:cs typeface="Courier New"/>
                <a:sym typeface="Courier New"/>
              </a:rPr>
              <a:t>this</a:t>
            </a:r>
            <a:r>
              <a:rPr lang="en" sz="1100">
                <a:solidFill>
                  <a:schemeClr val="dk1"/>
                </a:solidFill>
                <a:latin typeface="Courier New"/>
                <a:ea typeface="Courier New"/>
                <a:cs typeface="Courier New"/>
                <a:sym typeface="Courier New"/>
              </a:rPr>
              <a:t>.</a:t>
            </a:r>
            <a:r>
              <a:rPr lang="en" sz="1100">
                <a:solidFill>
                  <a:srgbClr val="006633"/>
                </a:solidFill>
                <a:latin typeface="Courier New"/>
                <a:ea typeface="Courier New"/>
                <a:cs typeface="Courier New"/>
                <a:sym typeface="Courier New"/>
              </a:rPr>
              <a:t>name</a:t>
            </a:r>
            <a:r>
              <a:rPr lang="en" sz="1100">
                <a:solidFill>
                  <a:schemeClr val="dk1"/>
                </a:solidFill>
                <a:latin typeface="Courier New"/>
                <a:ea typeface="Courier New"/>
                <a:cs typeface="Courier New"/>
                <a:sym typeface="Courier New"/>
              </a:rPr>
              <a:t> </a:t>
            </a:r>
            <a:r>
              <a:rPr lang="en" sz="1100">
                <a:solidFill>
                  <a:srgbClr val="339933"/>
                </a:solidFill>
                <a:latin typeface="Courier New"/>
                <a:ea typeface="Courier New"/>
                <a:cs typeface="Courier New"/>
                <a:sym typeface="Courier New"/>
              </a:rPr>
              <a:t>=</a:t>
            </a:r>
            <a:r>
              <a:rPr lang="en" sz="1100">
                <a:solidFill>
                  <a:schemeClr val="dk1"/>
                </a:solidFill>
                <a:latin typeface="Courier New"/>
                <a:ea typeface="Courier New"/>
                <a:cs typeface="Courier New"/>
                <a:sym typeface="Courier New"/>
              </a:rPr>
              <a:t> name</a:t>
            </a:r>
            <a:r>
              <a:rPr lang="en" sz="1100">
                <a:solidFill>
                  <a:srgbClr val="339933"/>
                </a:solidFill>
                <a:latin typeface="Courier New"/>
                <a:ea typeface="Courier New"/>
                <a:cs typeface="Courier New"/>
                <a:sym typeface="Courier New"/>
              </a:rPr>
              <a:t>;</a:t>
            </a:r>
            <a:endParaRPr sz="110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sz="1100">
                <a:solidFill>
                  <a:schemeClr val="dk1"/>
                </a:solidFill>
                <a:latin typeface="Courier New"/>
                <a:ea typeface="Courier New"/>
                <a:cs typeface="Courier New"/>
                <a:sym typeface="Courier New"/>
              </a:rPr>
              <a:t>		</a:t>
            </a:r>
            <a:r>
              <a:rPr b="1" lang="en" sz="1100">
                <a:solidFill>
                  <a:schemeClr val="dk1"/>
                </a:solidFill>
                <a:latin typeface="Courier New"/>
                <a:ea typeface="Courier New"/>
                <a:cs typeface="Courier New"/>
                <a:sym typeface="Courier New"/>
              </a:rPr>
              <a:t>this</a:t>
            </a:r>
            <a:r>
              <a:rPr lang="en" sz="1100">
                <a:solidFill>
                  <a:schemeClr val="dk1"/>
                </a:solidFill>
                <a:latin typeface="Courier New"/>
                <a:ea typeface="Courier New"/>
                <a:cs typeface="Courier New"/>
                <a:sym typeface="Courier New"/>
              </a:rPr>
              <a:t>.</a:t>
            </a:r>
            <a:r>
              <a:rPr lang="en" sz="1100">
                <a:solidFill>
                  <a:srgbClr val="006633"/>
                </a:solidFill>
                <a:latin typeface="Courier New"/>
                <a:ea typeface="Courier New"/>
                <a:cs typeface="Courier New"/>
                <a:sym typeface="Courier New"/>
              </a:rPr>
              <a:t>rollNo</a:t>
            </a:r>
            <a:r>
              <a:rPr lang="en" sz="1100">
                <a:solidFill>
                  <a:schemeClr val="dk1"/>
                </a:solidFill>
                <a:latin typeface="Courier New"/>
                <a:ea typeface="Courier New"/>
                <a:cs typeface="Courier New"/>
                <a:sym typeface="Courier New"/>
              </a:rPr>
              <a:t> </a:t>
            </a:r>
            <a:r>
              <a:rPr lang="en" sz="1100">
                <a:solidFill>
                  <a:srgbClr val="339933"/>
                </a:solidFill>
                <a:latin typeface="Courier New"/>
                <a:ea typeface="Courier New"/>
                <a:cs typeface="Courier New"/>
                <a:sym typeface="Courier New"/>
              </a:rPr>
              <a:t>=</a:t>
            </a:r>
            <a:r>
              <a:rPr lang="en" sz="1100">
                <a:solidFill>
                  <a:schemeClr val="dk1"/>
                </a:solidFill>
                <a:latin typeface="Courier New"/>
                <a:ea typeface="Courier New"/>
                <a:cs typeface="Courier New"/>
                <a:sym typeface="Courier New"/>
              </a:rPr>
              <a:t> rollNo</a:t>
            </a:r>
            <a:r>
              <a:rPr lang="en" sz="1100">
                <a:solidFill>
                  <a:srgbClr val="339933"/>
                </a:solidFill>
                <a:latin typeface="Courier New"/>
                <a:ea typeface="Courier New"/>
                <a:cs typeface="Courier New"/>
                <a:sym typeface="Courier New"/>
              </a:rPr>
              <a:t>;</a:t>
            </a:r>
            <a:endParaRPr sz="110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sz="1100">
                <a:solidFill>
                  <a:schemeClr val="dk1"/>
                </a:solidFill>
                <a:latin typeface="Courier New"/>
                <a:ea typeface="Courier New"/>
                <a:cs typeface="Courier New"/>
                <a:sym typeface="Courier New"/>
              </a:rPr>
              <a:t>		</a:t>
            </a:r>
            <a:r>
              <a:rPr b="1" lang="en" sz="1100">
                <a:solidFill>
                  <a:schemeClr val="dk1"/>
                </a:solidFill>
                <a:latin typeface="Courier New"/>
                <a:ea typeface="Courier New"/>
                <a:cs typeface="Courier New"/>
                <a:sym typeface="Courier New"/>
              </a:rPr>
              <a:t>this</a:t>
            </a:r>
            <a:r>
              <a:rPr lang="en" sz="1100">
                <a:solidFill>
                  <a:schemeClr val="dk1"/>
                </a:solidFill>
                <a:latin typeface="Courier New"/>
                <a:ea typeface="Courier New"/>
                <a:cs typeface="Courier New"/>
                <a:sym typeface="Courier New"/>
              </a:rPr>
              <a:t>.</a:t>
            </a:r>
            <a:r>
              <a:rPr lang="en" sz="1100">
                <a:solidFill>
                  <a:srgbClr val="006633"/>
                </a:solidFill>
                <a:latin typeface="Courier New"/>
                <a:ea typeface="Courier New"/>
                <a:cs typeface="Courier New"/>
                <a:sym typeface="Courier New"/>
              </a:rPr>
              <a:t>age</a:t>
            </a:r>
            <a:r>
              <a:rPr lang="en" sz="1100">
                <a:solidFill>
                  <a:schemeClr val="dk1"/>
                </a:solidFill>
                <a:latin typeface="Courier New"/>
                <a:ea typeface="Courier New"/>
                <a:cs typeface="Courier New"/>
                <a:sym typeface="Courier New"/>
              </a:rPr>
              <a:t> </a:t>
            </a:r>
            <a:r>
              <a:rPr lang="en" sz="1100">
                <a:solidFill>
                  <a:srgbClr val="339933"/>
                </a:solidFill>
                <a:latin typeface="Courier New"/>
                <a:ea typeface="Courier New"/>
                <a:cs typeface="Courier New"/>
                <a:sym typeface="Courier New"/>
              </a:rPr>
              <a:t>=</a:t>
            </a:r>
            <a:r>
              <a:rPr lang="en" sz="1100">
                <a:solidFill>
                  <a:schemeClr val="dk1"/>
                </a:solidFill>
                <a:latin typeface="Courier New"/>
                <a:ea typeface="Courier New"/>
                <a:cs typeface="Courier New"/>
                <a:sym typeface="Courier New"/>
              </a:rPr>
              <a:t> age</a:t>
            </a:r>
            <a:r>
              <a:rPr lang="en" sz="1100">
                <a:solidFill>
                  <a:srgbClr val="339933"/>
                </a:solidFill>
                <a:latin typeface="Courier New"/>
                <a:ea typeface="Courier New"/>
                <a:cs typeface="Courier New"/>
                <a:sym typeface="Courier New"/>
              </a:rPr>
              <a:t>;</a:t>
            </a:r>
            <a:endParaRPr sz="110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sz="1100">
                <a:solidFill>
                  <a:schemeClr val="dk1"/>
                </a:solidFill>
                <a:latin typeface="Courier New"/>
                <a:ea typeface="Courier New"/>
                <a:cs typeface="Courier New"/>
                <a:sym typeface="Courier New"/>
              </a:rPr>
              <a:t>	</a:t>
            </a:r>
            <a:r>
              <a:rPr lang="en" sz="1100">
                <a:solidFill>
                  <a:srgbClr val="009900"/>
                </a:solidFill>
                <a:latin typeface="Courier New"/>
                <a:ea typeface="Courier New"/>
                <a:cs typeface="Courier New"/>
                <a:sym typeface="Courier New"/>
              </a:rPr>
              <a:t>}</a:t>
            </a:r>
            <a:endParaRPr sz="110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sz="1100">
                <a:solidFill>
                  <a:schemeClr val="dk1"/>
                </a:solidFill>
                <a:latin typeface="Courier New"/>
                <a:ea typeface="Courier New"/>
                <a:cs typeface="Courier New"/>
                <a:sym typeface="Courier New"/>
              </a:rPr>
              <a:t>	</a:t>
            </a:r>
            <a:r>
              <a:rPr b="1" lang="en" sz="1100">
                <a:solidFill>
                  <a:schemeClr val="dk1"/>
                </a:solidFill>
                <a:latin typeface="Courier New"/>
                <a:ea typeface="Courier New"/>
                <a:cs typeface="Courier New"/>
                <a:sym typeface="Courier New"/>
              </a:rPr>
              <a:t>public</a:t>
            </a:r>
            <a:r>
              <a:rPr lang="en" sz="1100">
                <a:solidFill>
                  <a:schemeClr val="dk1"/>
                </a:solidFill>
                <a:latin typeface="Courier New"/>
                <a:ea typeface="Courier New"/>
                <a:cs typeface="Courier New"/>
                <a:sym typeface="Courier New"/>
              </a:rPr>
              <a:t> </a:t>
            </a:r>
            <a:r>
              <a:rPr lang="en" sz="1100">
                <a:solidFill>
                  <a:srgbClr val="003399"/>
                </a:solidFill>
                <a:latin typeface="Courier New"/>
                <a:ea typeface="Courier New"/>
                <a:cs typeface="Courier New"/>
                <a:sym typeface="Courier New"/>
              </a:rPr>
              <a:t>String</a:t>
            </a:r>
            <a:r>
              <a:rPr lang="en" sz="1100">
                <a:solidFill>
                  <a:schemeClr val="dk1"/>
                </a:solidFill>
                <a:latin typeface="Courier New"/>
                <a:ea typeface="Courier New"/>
                <a:cs typeface="Courier New"/>
                <a:sym typeface="Courier New"/>
              </a:rPr>
              <a:t> getName</a:t>
            </a:r>
            <a:r>
              <a:rPr lang="en" sz="1100">
                <a:solidFill>
                  <a:srgbClr val="009900"/>
                </a:solidFill>
                <a:latin typeface="Courier New"/>
                <a:ea typeface="Courier New"/>
                <a:cs typeface="Courier New"/>
                <a:sym typeface="Courier New"/>
              </a:rPr>
              <a:t>()</a:t>
            </a:r>
            <a:r>
              <a:rPr lang="en" sz="1100">
                <a:solidFill>
                  <a:schemeClr val="dk1"/>
                </a:solidFill>
                <a:latin typeface="Courier New"/>
                <a:ea typeface="Courier New"/>
                <a:cs typeface="Courier New"/>
                <a:sym typeface="Courier New"/>
              </a:rPr>
              <a:t> </a:t>
            </a:r>
            <a:r>
              <a:rPr lang="en" sz="1100">
                <a:solidFill>
                  <a:srgbClr val="009900"/>
                </a:solidFill>
                <a:latin typeface="Courier New"/>
                <a:ea typeface="Courier New"/>
                <a:cs typeface="Courier New"/>
                <a:sym typeface="Courier New"/>
              </a:rPr>
              <a:t>{</a:t>
            </a:r>
            <a:endParaRPr sz="110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sz="1100">
                <a:solidFill>
                  <a:schemeClr val="dk1"/>
                </a:solidFill>
                <a:latin typeface="Courier New"/>
                <a:ea typeface="Courier New"/>
                <a:cs typeface="Courier New"/>
                <a:sym typeface="Courier New"/>
              </a:rPr>
              <a:t>		</a:t>
            </a:r>
            <a:r>
              <a:rPr b="1" lang="en" sz="1100">
                <a:solidFill>
                  <a:schemeClr val="dk1"/>
                </a:solidFill>
                <a:latin typeface="Courier New"/>
                <a:ea typeface="Courier New"/>
                <a:cs typeface="Courier New"/>
                <a:sym typeface="Courier New"/>
              </a:rPr>
              <a:t>return</a:t>
            </a:r>
            <a:r>
              <a:rPr lang="en" sz="1100">
                <a:solidFill>
                  <a:schemeClr val="dk1"/>
                </a:solidFill>
                <a:latin typeface="Courier New"/>
                <a:ea typeface="Courier New"/>
                <a:cs typeface="Courier New"/>
                <a:sym typeface="Courier New"/>
              </a:rPr>
              <a:t> name</a:t>
            </a:r>
            <a:r>
              <a:rPr lang="en" sz="1100">
                <a:solidFill>
                  <a:srgbClr val="339933"/>
                </a:solidFill>
                <a:latin typeface="Courier New"/>
                <a:ea typeface="Courier New"/>
                <a:cs typeface="Courier New"/>
                <a:sym typeface="Courier New"/>
              </a:rPr>
              <a:t>;</a:t>
            </a:r>
            <a:endParaRPr sz="110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sz="1100">
                <a:solidFill>
                  <a:schemeClr val="dk1"/>
                </a:solidFill>
                <a:latin typeface="Courier New"/>
                <a:ea typeface="Courier New"/>
                <a:cs typeface="Courier New"/>
                <a:sym typeface="Courier New"/>
              </a:rPr>
              <a:t>	</a:t>
            </a:r>
            <a:r>
              <a:rPr lang="en" sz="1100">
                <a:solidFill>
                  <a:srgbClr val="009900"/>
                </a:solidFill>
                <a:latin typeface="Courier New"/>
                <a:ea typeface="Courier New"/>
                <a:cs typeface="Courier New"/>
                <a:sym typeface="Courier New"/>
              </a:rPr>
              <a:t>}</a:t>
            </a:r>
            <a:endParaRPr sz="110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sz="1100">
                <a:solidFill>
                  <a:schemeClr val="dk1"/>
                </a:solidFill>
                <a:latin typeface="Courier New"/>
                <a:ea typeface="Courier New"/>
                <a:cs typeface="Courier New"/>
                <a:sym typeface="Courier New"/>
              </a:rPr>
              <a:t>	</a:t>
            </a:r>
            <a:r>
              <a:rPr b="1" lang="en" sz="1100">
                <a:solidFill>
                  <a:schemeClr val="dk1"/>
                </a:solidFill>
                <a:latin typeface="Courier New"/>
                <a:ea typeface="Courier New"/>
                <a:cs typeface="Courier New"/>
                <a:sym typeface="Courier New"/>
              </a:rPr>
              <a:t>public</a:t>
            </a:r>
            <a:r>
              <a:rPr lang="en" sz="1100">
                <a:solidFill>
                  <a:schemeClr val="dk1"/>
                </a:solidFill>
                <a:latin typeface="Courier New"/>
                <a:ea typeface="Courier New"/>
                <a:cs typeface="Courier New"/>
                <a:sym typeface="Courier New"/>
              </a:rPr>
              <a:t> </a:t>
            </a:r>
            <a:r>
              <a:rPr b="1" lang="en" sz="1100">
                <a:solidFill>
                  <a:srgbClr val="000066"/>
                </a:solidFill>
                <a:latin typeface="Courier New"/>
                <a:ea typeface="Courier New"/>
                <a:cs typeface="Courier New"/>
                <a:sym typeface="Courier New"/>
              </a:rPr>
              <a:t>void</a:t>
            </a:r>
            <a:r>
              <a:rPr lang="en" sz="1100">
                <a:solidFill>
                  <a:schemeClr val="dk1"/>
                </a:solidFill>
                <a:latin typeface="Courier New"/>
                <a:ea typeface="Courier New"/>
                <a:cs typeface="Courier New"/>
                <a:sym typeface="Courier New"/>
              </a:rPr>
              <a:t> setName</a:t>
            </a:r>
            <a:r>
              <a:rPr lang="en" sz="1100">
                <a:solidFill>
                  <a:srgbClr val="009900"/>
                </a:solidFill>
                <a:latin typeface="Courier New"/>
                <a:ea typeface="Courier New"/>
                <a:cs typeface="Courier New"/>
                <a:sym typeface="Courier New"/>
              </a:rPr>
              <a:t>(</a:t>
            </a:r>
            <a:r>
              <a:rPr lang="en" sz="1100">
                <a:solidFill>
                  <a:srgbClr val="003399"/>
                </a:solidFill>
                <a:latin typeface="Courier New"/>
                <a:ea typeface="Courier New"/>
                <a:cs typeface="Courier New"/>
                <a:sym typeface="Courier New"/>
              </a:rPr>
              <a:t>String</a:t>
            </a:r>
            <a:r>
              <a:rPr lang="en" sz="1100">
                <a:solidFill>
                  <a:schemeClr val="dk1"/>
                </a:solidFill>
                <a:latin typeface="Courier New"/>
                <a:ea typeface="Courier New"/>
                <a:cs typeface="Courier New"/>
                <a:sym typeface="Courier New"/>
              </a:rPr>
              <a:t> name</a:t>
            </a:r>
            <a:r>
              <a:rPr lang="en" sz="1100">
                <a:solidFill>
                  <a:srgbClr val="009900"/>
                </a:solidFill>
                <a:latin typeface="Courier New"/>
                <a:ea typeface="Courier New"/>
                <a:cs typeface="Courier New"/>
                <a:sym typeface="Courier New"/>
              </a:rPr>
              <a:t>)</a:t>
            </a:r>
            <a:r>
              <a:rPr lang="en" sz="1100">
                <a:solidFill>
                  <a:schemeClr val="dk1"/>
                </a:solidFill>
                <a:latin typeface="Courier New"/>
                <a:ea typeface="Courier New"/>
                <a:cs typeface="Courier New"/>
                <a:sym typeface="Courier New"/>
              </a:rPr>
              <a:t> </a:t>
            </a:r>
            <a:r>
              <a:rPr lang="en" sz="1100">
                <a:solidFill>
                  <a:srgbClr val="009900"/>
                </a:solidFill>
                <a:latin typeface="Courier New"/>
                <a:ea typeface="Courier New"/>
                <a:cs typeface="Courier New"/>
                <a:sym typeface="Courier New"/>
              </a:rPr>
              <a:t>{</a:t>
            </a:r>
            <a:endParaRPr sz="110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sz="1100">
                <a:solidFill>
                  <a:schemeClr val="dk1"/>
                </a:solidFill>
                <a:latin typeface="Courier New"/>
                <a:ea typeface="Courier New"/>
                <a:cs typeface="Courier New"/>
                <a:sym typeface="Courier New"/>
              </a:rPr>
              <a:t>		</a:t>
            </a:r>
            <a:r>
              <a:rPr b="1" lang="en" sz="1100">
                <a:solidFill>
                  <a:schemeClr val="dk1"/>
                </a:solidFill>
                <a:latin typeface="Courier New"/>
                <a:ea typeface="Courier New"/>
                <a:cs typeface="Courier New"/>
                <a:sym typeface="Courier New"/>
              </a:rPr>
              <a:t>this</a:t>
            </a:r>
            <a:r>
              <a:rPr lang="en" sz="1100">
                <a:solidFill>
                  <a:schemeClr val="dk1"/>
                </a:solidFill>
                <a:latin typeface="Courier New"/>
                <a:ea typeface="Courier New"/>
                <a:cs typeface="Courier New"/>
                <a:sym typeface="Courier New"/>
              </a:rPr>
              <a:t>.</a:t>
            </a:r>
            <a:r>
              <a:rPr lang="en" sz="1100">
                <a:solidFill>
                  <a:srgbClr val="006633"/>
                </a:solidFill>
                <a:latin typeface="Courier New"/>
                <a:ea typeface="Courier New"/>
                <a:cs typeface="Courier New"/>
                <a:sym typeface="Courier New"/>
              </a:rPr>
              <a:t>name</a:t>
            </a:r>
            <a:r>
              <a:rPr lang="en" sz="1100">
                <a:solidFill>
                  <a:schemeClr val="dk1"/>
                </a:solidFill>
                <a:latin typeface="Courier New"/>
                <a:ea typeface="Courier New"/>
                <a:cs typeface="Courier New"/>
                <a:sym typeface="Courier New"/>
              </a:rPr>
              <a:t> </a:t>
            </a:r>
            <a:r>
              <a:rPr lang="en" sz="1100">
                <a:solidFill>
                  <a:srgbClr val="339933"/>
                </a:solidFill>
                <a:latin typeface="Courier New"/>
                <a:ea typeface="Courier New"/>
                <a:cs typeface="Courier New"/>
                <a:sym typeface="Courier New"/>
              </a:rPr>
              <a:t>=</a:t>
            </a:r>
            <a:r>
              <a:rPr lang="en" sz="1100">
                <a:solidFill>
                  <a:schemeClr val="dk1"/>
                </a:solidFill>
                <a:latin typeface="Courier New"/>
                <a:ea typeface="Courier New"/>
                <a:cs typeface="Courier New"/>
                <a:sym typeface="Courier New"/>
              </a:rPr>
              <a:t> name</a:t>
            </a:r>
            <a:r>
              <a:rPr lang="en" sz="1100">
                <a:solidFill>
                  <a:srgbClr val="339933"/>
                </a:solidFill>
                <a:latin typeface="Courier New"/>
                <a:ea typeface="Courier New"/>
                <a:cs typeface="Courier New"/>
                <a:sym typeface="Courier New"/>
              </a:rPr>
              <a:t>;</a:t>
            </a:r>
            <a:endParaRPr sz="110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sz="1100">
                <a:solidFill>
                  <a:schemeClr val="dk1"/>
                </a:solidFill>
                <a:latin typeface="Courier New"/>
                <a:ea typeface="Courier New"/>
                <a:cs typeface="Courier New"/>
                <a:sym typeface="Courier New"/>
              </a:rPr>
              <a:t>	</a:t>
            </a:r>
            <a:r>
              <a:rPr lang="en" sz="1100">
                <a:solidFill>
                  <a:srgbClr val="009900"/>
                </a:solidFill>
                <a:latin typeface="Courier New"/>
                <a:ea typeface="Courier New"/>
                <a:cs typeface="Courier New"/>
                <a:sym typeface="Courier New"/>
              </a:rPr>
              <a:t>}</a:t>
            </a:r>
            <a:endParaRPr sz="110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sz="1100">
                <a:solidFill>
                  <a:schemeClr val="dk1"/>
                </a:solidFill>
                <a:latin typeface="Courier New"/>
                <a:ea typeface="Courier New"/>
                <a:cs typeface="Courier New"/>
                <a:sym typeface="Courier New"/>
              </a:rPr>
              <a:t>	</a:t>
            </a:r>
            <a:r>
              <a:rPr b="1" lang="en" sz="1100">
                <a:solidFill>
                  <a:schemeClr val="dk1"/>
                </a:solidFill>
                <a:latin typeface="Courier New"/>
                <a:ea typeface="Courier New"/>
                <a:cs typeface="Courier New"/>
                <a:sym typeface="Courier New"/>
              </a:rPr>
              <a:t>public</a:t>
            </a:r>
            <a:r>
              <a:rPr lang="en" sz="1100">
                <a:solidFill>
                  <a:schemeClr val="dk1"/>
                </a:solidFill>
                <a:latin typeface="Courier New"/>
                <a:ea typeface="Courier New"/>
                <a:cs typeface="Courier New"/>
                <a:sym typeface="Courier New"/>
              </a:rPr>
              <a:t> </a:t>
            </a:r>
            <a:r>
              <a:rPr lang="en" sz="1100">
                <a:solidFill>
                  <a:srgbClr val="003399"/>
                </a:solidFill>
                <a:latin typeface="Courier New"/>
                <a:ea typeface="Courier New"/>
                <a:cs typeface="Courier New"/>
                <a:sym typeface="Courier New"/>
              </a:rPr>
              <a:t>String</a:t>
            </a:r>
            <a:r>
              <a:rPr lang="en" sz="1100">
                <a:solidFill>
                  <a:schemeClr val="dk1"/>
                </a:solidFill>
                <a:latin typeface="Courier New"/>
                <a:ea typeface="Courier New"/>
                <a:cs typeface="Courier New"/>
                <a:sym typeface="Courier New"/>
              </a:rPr>
              <a:t> getRollNo</a:t>
            </a:r>
            <a:r>
              <a:rPr lang="en" sz="1100">
                <a:solidFill>
                  <a:srgbClr val="009900"/>
                </a:solidFill>
                <a:latin typeface="Courier New"/>
                <a:ea typeface="Courier New"/>
                <a:cs typeface="Courier New"/>
                <a:sym typeface="Courier New"/>
              </a:rPr>
              <a:t>()</a:t>
            </a:r>
            <a:r>
              <a:rPr lang="en" sz="1100">
                <a:solidFill>
                  <a:schemeClr val="dk1"/>
                </a:solidFill>
                <a:latin typeface="Courier New"/>
                <a:ea typeface="Courier New"/>
                <a:cs typeface="Courier New"/>
                <a:sym typeface="Courier New"/>
              </a:rPr>
              <a:t> </a:t>
            </a:r>
            <a:r>
              <a:rPr lang="en" sz="1100">
                <a:solidFill>
                  <a:srgbClr val="009900"/>
                </a:solidFill>
                <a:latin typeface="Courier New"/>
                <a:ea typeface="Courier New"/>
                <a:cs typeface="Courier New"/>
                <a:sym typeface="Courier New"/>
              </a:rPr>
              <a:t>{</a:t>
            </a:r>
            <a:endParaRPr sz="110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sz="1100">
                <a:solidFill>
                  <a:schemeClr val="dk1"/>
                </a:solidFill>
                <a:latin typeface="Courier New"/>
                <a:ea typeface="Courier New"/>
                <a:cs typeface="Courier New"/>
                <a:sym typeface="Courier New"/>
              </a:rPr>
              <a:t>		</a:t>
            </a:r>
            <a:r>
              <a:rPr b="1" lang="en" sz="1100">
                <a:solidFill>
                  <a:schemeClr val="dk1"/>
                </a:solidFill>
                <a:latin typeface="Courier New"/>
                <a:ea typeface="Courier New"/>
                <a:cs typeface="Courier New"/>
                <a:sym typeface="Courier New"/>
              </a:rPr>
              <a:t>return</a:t>
            </a:r>
            <a:r>
              <a:rPr lang="en" sz="1100">
                <a:solidFill>
                  <a:schemeClr val="dk1"/>
                </a:solidFill>
                <a:latin typeface="Courier New"/>
                <a:ea typeface="Courier New"/>
                <a:cs typeface="Courier New"/>
                <a:sym typeface="Courier New"/>
              </a:rPr>
              <a:t> rollNo</a:t>
            </a:r>
            <a:r>
              <a:rPr lang="en" sz="1100">
                <a:solidFill>
                  <a:srgbClr val="339933"/>
                </a:solidFill>
                <a:latin typeface="Courier New"/>
                <a:ea typeface="Courier New"/>
                <a:cs typeface="Courier New"/>
                <a:sym typeface="Courier New"/>
              </a:rPr>
              <a:t>;</a:t>
            </a:r>
            <a:endParaRPr sz="110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sz="1100">
                <a:solidFill>
                  <a:schemeClr val="dk1"/>
                </a:solidFill>
                <a:latin typeface="Courier New"/>
                <a:ea typeface="Courier New"/>
                <a:cs typeface="Courier New"/>
                <a:sym typeface="Courier New"/>
              </a:rPr>
              <a:t>	</a:t>
            </a:r>
            <a:r>
              <a:rPr lang="en" sz="1100">
                <a:solidFill>
                  <a:srgbClr val="009900"/>
                </a:solidFill>
                <a:latin typeface="Courier New"/>
                <a:ea typeface="Courier New"/>
                <a:cs typeface="Courier New"/>
                <a:sym typeface="Courier New"/>
              </a:rPr>
              <a:t>}</a:t>
            </a:r>
            <a:endParaRPr sz="110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sz="1100">
                <a:solidFill>
                  <a:schemeClr val="dk1"/>
                </a:solidFill>
                <a:latin typeface="Courier New"/>
                <a:ea typeface="Courier New"/>
                <a:cs typeface="Courier New"/>
                <a:sym typeface="Courier New"/>
              </a:rPr>
              <a:t>	</a:t>
            </a:r>
            <a:r>
              <a:rPr b="1" lang="en" sz="1100">
                <a:solidFill>
                  <a:schemeClr val="dk1"/>
                </a:solidFill>
                <a:latin typeface="Courier New"/>
                <a:ea typeface="Courier New"/>
                <a:cs typeface="Courier New"/>
                <a:sym typeface="Courier New"/>
              </a:rPr>
              <a:t>public</a:t>
            </a:r>
            <a:r>
              <a:rPr lang="en" sz="1100">
                <a:solidFill>
                  <a:schemeClr val="dk1"/>
                </a:solidFill>
                <a:latin typeface="Courier New"/>
                <a:ea typeface="Courier New"/>
                <a:cs typeface="Courier New"/>
                <a:sym typeface="Courier New"/>
              </a:rPr>
              <a:t> </a:t>
            </a:r>
            <a:r>
              <a:rPr b="1" lang="en" sz="1100">
                <a:solidFill>
                  <a:srgbClr val="000066"/>
                </a:solidFill>
                <a:latin typeface="Courier New"/>
                <a:ea typeface="Courier New"/>
                <a:cs typeface="Courier New"/>
                <a:sym typeface="Courier New"/>
              </a:rPr>
              <a:t>void</a:t>
            </a:r>
            <a:r>
              <a:rPr lang="en" sz="1100">
                <a:solidFill>
                  <a:schemeClr val="dk1"/>
                </a:solidFill>
                <a:latin typeface="Courier New"/>
                <a:ea typeface="Courier New"/>
                <a:cs typeface="Courier New"/>
                <a:sym typeface="Courier New"/>
              </a:rPr>
              <a:t> setRollNo</a:t>
            </a:r>
            <a:r>
              <a:rPr lang="en" sz="1100">
                <a:solidFill>
                  <a:srgbClr val="009900"/>
                </a:solidFill>
                <a:latin typeface="Courier New"/>
                <a:ea typeface="Courier New"/>
                <a:cs typeface="Courier New"/>
                <a:sym typeface="Courier New"/>
              </a:rPr>
              <a:t>(</a:t>
            </a:r>
            <a:r>
              <a:rPr lang="en" sz="1100">
                <a:solidFill>
                  <a:srgbClr val="003399"/>
                </a:solidFill>
                <a:latin typeface="Courier New"/>
                <a:ea typeface="Courier New"/>
                <a:cs typeface="Courier New"/>
                <a:sym typeface="Courier New"/>
              </a:rPr>
              <a:t>String</a:t>
            </a:r>
            <a:r>
              <a:rPr lang="en" sz="1100">
                <a:solidFill>
                  <a:schemeClr val="dk1"/>
                </a:solidFill>
                <a:latin typeface="Courier New"/>
                <a:ea typeface="Courier New"/>
                <a:cs typeface="Courier New"/>
                <a:sym typeface="Courier New"/>
              </a:rPr>
              <a:t> rollNo</a:t>
            </a:r>
            <a:r>
              <a:rPr lang="en" sz="1100">
                <a:solidFill>
                  <a:srgbClr val="009900"/>
                </a:solidFill>
                <a:latin typeface="Courier New"/>
                <a:ea typeface="Courier New"/>
                <a:cs typeface="Courier New"/>
                <a:sym typeface="Courier New"/>
              </a:rPr>
              <a:t>)</a:t>
            </a:r>
            <a:r>
              <a:rPr lang="en" sz="1100">
                <a:solidFill>
                  <a:schemeClr val="dk1"/>
                </a:solidFill>
                <a:latin typeface="Courier New"/>
                <a:ea typeface="Courier New"/>
                <a:cs typeface="Courier New"/>
                <a:sym typeface="Courier New"/>
              </a:rPr>
              <a:t> </a:t>
            </a:r>
            <a:r>
              <a:rPr lang="en" sz="1100">
                <a:solidFill>
                  <a:srgbClr val="009900"/>
                </a:solidFill>
                <a:latin typeface="Courier New"/>
                <a:ea typeface="Courier New"/>
                <a:cs typeface="Courier New"/>
                <a:sym typeface="Courier New"/>
              </a:rPr>
              <a:t>{</a:t>
            </a:r>
            <a:endParaRPr sz="110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sz="1100">
                <a:solidFill>
                  <a:schemeClr val="dk1"/>
                </a:solidFill>
                <a:latin typeface="Courier New"/>
                <a:ea typeface="Courier New"/>
                <a:cs typeface="Courier New"/>
                <a:sym typeface="Courier New"/>
              </a:rPr>
              <a:t>		</a:t>
            </a:r>
            <a:r>
              <a:rPr b="1" lang="en" sz="1100">
                <a:solidFill>
                  <a:schemeClr val="dk1"/>
                </a:solidFill>
                <a:latin typeface="Courier New"/>
                <a:ea typeface="Courier New"/>
                <a:cs typeface="Courier New"/>
                <a:sym typeface="Courier New"/>
              </a:rPr>
              <a:t>this</a:t>
            </a:r>
            <a:r>
              <a:rPr lang="en" sz="1100">
                <a:solidFill>
                  <a:schemeClr val="dk1"/>
                </a:solidFill>
                <a:latin typeface="Courier New"/>
                <a:ea typeface="Courier New"/>
                <a:cs typeface="Courier New"/>
                <a:sym typeface="Courier New"/>
              </a:rPr>
              <a:t>.</a:t>
            </a:r>
            <a:r>
              <a:rPr lang="en" sz="1100">
                <a:solidFill>
                  <a:srgbClr val="006633"/>
                </a:solidFill>
                <a:latin typeface="Courier New"/>
                <a:ea typeface="Courier New"/>
                <a:cs typeface="Courier New"/>
                <a:sym typeface="Courier New"/>
              </a:rPr>
              <a:t>rollNo</a:t>
            </a:r>
            <a:r>
              <a:rPr lang="en" sz="1100">
                <a:solidFill>
                  <a:schemeClr val="dk1"/>
                </a:solidFill>
                <a:latin typeface="Courier New"/>
                <a:ea typeface="Courier New"/>
                <a:cs typeface="Courier New"/>
                <a:sym typeface="Courier New"/>
              </a:rPr>
              <a:t> </a:t>
            </a:r>
            <a:r>
              <a:rPr lang="en" sz="1100">
                <a:solidFill>
                  <a:srgbClr val="339933"/>
                </a:solidFill>
                <a:latin typeface="Courier New"/>
                <a:ea typeface="Courier New"/>
                <a:cs typeface="Courier New"/>
                <a:sym typeface="Courier New"/>
              </a:rPr>
              <a:t>=</a:t>
            </a:r>
            <a:r>
              <a:rPr lang="en" sz="1100">
                <a:solidFill>
                  <a:schemeClr val="dk1"/>
                </a:solidFill>
                <a:latin typeface="Courier New"/>
                <a:ea typeface="Courier New"/>
                <a:cs typeface="Courier New"/>
                <a:sym typeface="Courier New"/>
              </a:rPr>
              <a:t> rollNo</a:t>
            </a:r>
            <a:r>
              <a:rPr lang="en" sz="1100">
                <a:solidFill>
                  <a:srgbClr val="339933"/>
                </a:solidFill>
                <a:latin typeface="Courier New"/>
                <a:ea typeface="Courier New"/>
                <a:cs typeface="Courier New"/>
                <a:sym typeface="Courier New"/>
              </a:rPr>
              <a:t>;</a:t>
            </a:r>
            <a:endParaRPr sz="110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sz="1100">
                <a:solidFill>
                  <a:schemeClr val="dk1"/>
                </a:solidFill>
                <a:latin typeface="Courier New"/>
                <a:ea typeface="Courier New"/>
                <a:cs typeface="Courier New"/>
                <a:sym typeface="Courier New"/>
              </a:rPr>
              <a:t>	</a:t>
            </a:r>
            <a:r>
              <a:rPr lang="en" sz="1100">
                <a:solidFill>
                  <a:srgbClr val="009900"/>
                </a:solidFill>
                <a:latin typeface="Courier New"/>
                <a:ea typeface="Courier New"/>
                <a:cs typeface="Courier New"/>
                <a:sym typeface="Courier New"/>
              </a:rPr>
              <a:t>}</a:t>
            </a:r>
            <a:endParaRPr sz="110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sz="1100">
                <a:solidFill>
                  <a:schemeClr val="dk1"/>
                </a:solidFill>
                <a:latin typeface="Courier New"/>
                <a:ea typeface="Courier New"/>
                <a:cs typeface="Courier New"/>
                <a:sym typeface="Courier New"/>
              </a:rPr>
              <a:t>	</a:t>
            </a:r>
            <a:r>
              <a:rPr b="1" lang="en" sz="1100">
                <a:solidFill>
                  <a:schemeClr val="dk1"/>
                </a:solidFill>
                <a:latin typeface="Courier New"/>
                <a:ea typeface="Courier New"/>
                <a:cs typeface="Courier New"/>
                <a:sym typeface="Courier New"/>
              </a:rPr>
              <a:t>public</a:t>
            </a:r>
            <a:r>
              <a:rPr lang="en" sz="1100">
                <a:solidFill>
                  <a:schemeClr val="dk1"/>
                </a:solidFill>
                <a:latin typeface="Courier New"/>
                <a:ea typeface="Courier New"/>
                <a:cs typeface="Courier New"/>
                <a:sym typeface="Courier New"/>
              </a:rPr>
              <a:t> </a:t>
            </a:r>
            <a:r>
              <a:rPr b="1" lang="en" sz="1100">
                <a:solidFill>
                  <a:srgbClr val="000066"/>
                </a:solidFill>
                <a:latin typeface="Courier New"/>
                <a:ea typeface="Courier New"/>
                <a:cs typeface="Courier New"/>
                <a:sym typeface="Courier New"/>
              </a:rPr>
              <a:t>int</a:t>
            </a:r>
            <a:r>
              <a:rPr lang="en" sz="1100">
                <a:solidFill>
                  <a:schemeClr val="dk1"/>
                </a:solidFill>
                <a:latin typeface="Courier New"/>
                <a:ea typeface="Courier New"/>
                <a:cs typeface="Courier New"/>
                <a:sym typeface="Courier New"/>
              </a:rPr>
              <a:t> getAge</a:t>
            </a:r>
            <a:r>
              <a:rPr lang="en" sz="1100">
                <a:solidFill>
                  <a:srgbClr val="009900"/>
                </a:solidFill>
                <a:latin typeface="Courier New"/>
                <a:ea typeface="Courier New"/>
                <a:cs typeface="Courier New"/>
                <a:sym typeface="Courier New"/>
              </a:rPr>
              <a:t>()</a:t>
            </a:r>
            <a:r>
              <a:rPr lang="en" sz="1100">
                <a:solidFill>
                  <a:schemeClr val="dk1"/>
                </a:solidFill>
                <a:latin typeface="Courier New"/>
                <a:ea typeface="Courier New"/>
                <a:cs typeface="Courier New"/>
                <a:sym typeface="Courier New"/>
              </a:rPr>
              <a:t> </a:t>
            </a:r>
            <a:r>
              <a:rPr lang="en" sz="1100">
                <a:solidFill>
                  <a:srgbClr val="009900"/>
                </a:solidFill>
                <a:latin typeface="Courier New"/>
                <a:ea typeface="Courier New"/>
                <a:cs typeface="Courier New"/>
                <a:sym typeface="Courier New"/>
              </a:rPr>
              <a:t>{</a:t>
            </a:r>
            <a:endParaRPr sz="110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sz="1100">
                <a:solidFill>
                  <a:schemeClr val="dk1"/>
                </a:solidFill>
                <a:latin typeface="Courier New"/>
                <a:ea typeface="Courier New"/>
                <a:cs typeface="Courier New"/>
                <a:sym typeface="Courier New"/>
              </a:rPr>
              <a:t>		</a:t>
            </a:r>
            <a:r>
              <a:rPr b="1" lang="en" sz="1100">
                <a:solidFill>
                  <a:schemeClr val="dk1"/>
                </a:solidFill>
                <a:latin typeface="Courier New"/>
                <a:ea typeface="Courier New"/>
                <a:cs typeface="Courier New"/>
                <a:sym typeface="Courier New"/>
              </a:rPr>
              <a:t>return</a:t>
            </a:r>
            <a:r>
              <a:rPr lang="en" sz="1100">
                <a:solidFill>
                  <a:schemeClr val="dk1"/>
                </a:solidFill>
                <a:latin typeface="Courier New"/>
                <a:ea typeface="Courier New"/>
                <a:cs typeface="Courier New"/>
                <a:sym typeface="Courier New"/>
              </a:rPr>
              <a:t> age</a:t>
            </a:r>
            <a:r>
              <a:rPr lang="en" sz="1100">
                <a:solidFill>
                  <a:srgbClr val="339933"/>
                </a:solidFill>
                <a:latin typeface="Courier New"/>
                <a:ea typeface="Courier New"/>
                <a:cs typeface="Courier New"/>
                <a:sym typeface="Courier New"/>
              </a:rPr>
              <a:t>;</a:t>
            </a:r>
            <a:endParaRPr sz="110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sz="1100">
                <a:solidFill>
                  <a:schemeClr val="dk1"/>
                </a:solidFill>
                <a:latin typeface="Courier New"/>
                <a:ea typeface="Courier New"/>
                <a:cs typeface="Courier New"/>
                <a:sym typeface="Courier New"/>
              </a:rPr>
              <a:t>	</a:t>
            </a:r>
            <a:r>
              <a:rPr lang="en" sz="1100">
                <a:solidFill>
                  <a:srgbClr val="009900"/>
                </a:solidFill>
                <a:latin typeface="Courier New"/>
                <a:ea typeface="Courier New"/>
                <a:cs typeface="Courier New"/>
                <a:sym typeface="Courier New"/>
              </a:rPr>
              <a:t>}</a:t>
            </a:r>
            <a:endParaRPr sz="110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sz="1100">
                <a:solidFill>
                  <a:schemeClr val="dk1"/>
                </a:solidFill>
                <a:latin typeface="Courier New"/>
                <a:ea typeface="Courier New"/>
                <a:cs typeface="Courier New"/>
                <a:sym typeface="Courier New"/>
              </a:rPr>
              <a:t>	</a:t>
            </a:r>
            <a:r>
              <a:rPr b="1" lang="en" sz="1100">
                <a:solidFill>
                  <a:schemeClr val="dk1"/>
                </a:solidFill>
                <a:latin typeface="Courier New"/>
                <a:ea typeface="Courier New"/>
                <a:cs typeface="Courier New"/>
                <a:sym typeface="Courier New"/>
              </a:rPr>
              <a:t>public</a:t>
            </a:r>
            <a:r>
              <a:rPr lang="en" sz="1100">
                <a:solidFill>
                  <a:schemeClr val="dk1"/>
                </a:solidFill>
                <a:latin typeface="Courier New"/>
                <a:ea typeface="Courier New"/>
                <a:cs typeface="Courier New"/>
                <a:sym typeface="Courier New"/>
              </a:rPr>
              <a:t> </a:t>
            </a:r>
            <a:r>
              <a:rPr b="1" lang="en" sz="1100">
                <a:solidFill>
                  <a:srgbClr val="000066"/>
                </a:solidFill>
                <a:latin typeface="Courier New"/>
                <a:ea typeface="Courier New"/>
                <a:cs typeface="Courier New"/>
                <a:sym typeface="Courier New"/>
              </a:rPr>
              <a:t>void</a:t>
            </a:r>
            <a:r>
              <a:rPr lang="en" sz="1100">
                <a:solidFill>
                  <a:schemeClr val="dk1"/>
                </a:solidFill>
                <a:latin typeface="Courier New"/>
                <a:ea typeface="Courier New"/>
                <a:cs typeface="Courier New"/>
                <a:sym typeface="Courier New"/>
              </a:rPr>
              <a:t> setAge</a:t>
            </a:r>
            <a:r>
              <a:rPr lang="en" sz="1100">
                <a:solidFill>
                  <a:srgbClr val="009900"/>
                </a:solidFill>
                <a:latin typeface="Courier New"/>
                <a:ea typeface="Courier New"/>
                <a:cs typeface="Courier New"/>
                <a:sym typeface="Courier New"/>
              </a:rPr>
              <a:t>(</a:t>
            </a:r>
            <a:r>
              <a:rPr b="1" lang="en" sz="1100">
                <a:solidFill>
                  <a:srgbClr val="000066"/>
                </a:solidFill>
                <a:latin typeface="Courier New"/>
                <a:ea typeface="Courier New"/>
                <a:cs typeface="Courier New"/>
                <a:sym typeface="Courier New"/>
              </a:rPr>
              <a:t>int</a:t>
            </a:r>
            <a:r>
              <a:rPr lang="en" sz="1100">
                <a:solidFill>
                  <a:schemeClr val="dk1"/>
                </a:solidFill>
                <a:latin typeface="Courier New"/>
                <a:ea typeface="Courier New"/>
                <a:cs typeface="Courier New"/>
                <a:sym typeface="Courier New"/>
              </a:rPr>
              <a:t> age</a:t>
            </a:r>
            <a:r>
              <a:rPr lang="en" sz="1100">
                <a:solidFill>
                  <a:srgbClr val="009900"/>
                </a:solidFill>
                <a:latin typeface="Courier New"/>
                <a:ea typeface="Courier New"/>
                <a:cs typeface="Courier New"/>
                <a:sym typeface="Courier New"/>
              </a:rPr>
              <a:t>)</a:t>
            </a:r>
            <a:r>
              <a:rPr lang="en" sz="1100">
                <a:solidFill>
                  <a:schemeClr val="dk1"/>
                </a:solidFill>
                <a:latin typeface="Courier New"/>
                <a:ea typeface="Courier New"/>
                <a:cs typeface="Courier New"/>
                <a:sym typeface="Courier New"/>
              </a:rPr>
              <a:t> </a:t>
            </a:r>
            <a:r>
              <a:rPr lang="en" sz="1100">
                <a:solidFill>
                  <a:srgbClr val="009900"/>
                </a:solidFill>
                <a:latin typeface="Courier New"/>
                <a:ea typeface="Courier New"/>
                <a:cs typeface="Courier New"/>
                <a:sym typeface="Courier New"/>
              </a:rPr>
              <a:t>{</a:t>
            </a:r>
            <a:endParaRPr sz="110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sz="1100">
                <a:solidFill>
                  <a:schemeClr val="dk1"/>
                </a:solidFill>
                <a:latin typeface="Courier New"/>
                <a:ea typeface="Courier New"/>
                <a:cs typeface="Courier New"/>
                <a:sym typeface="Courier New"/>
              </a:rPr>
              <a:t>		</a:t>
            </a:r>
            <a:r>
              <a:rPr b="1" lang="en" sz="1100">
                <a:solidFill>
                  <a:schemeClr val="dk1"/>
                </a:solidFill>
                <a:latin typeface="Courier New"/>
                <a:ea typeface="Courier New"/>
                <a:cs typeface="Courier New"/>
                <a:sym typeface="Courier New"/>
              </a:rPr>
              <a:t>this</a:t>
            </a:r>
            <a:r>
              <a:rPr lang="en" sz="1100">
                <a:solidFill>
                  <a:schemeClr val="dk1"/>
                </a:solidFill>
                <a:latin typeface="Courier New"/>
                <a:ea typeface="Courier New"/>
                <a:cs typeface="Courier New"/>
                <a:sym typeface="Courier New"/>
              </a:rPr>
              <a:t>.</a:t>
            </a:r>
            <a:r>
              <a:rPr lang="en" sz="1100">
                <a:solidFill>
                  <a:srgbClr val="006633"/>
                </a:solidFill>
                <a:latin typeface="Courier New"/>
                <a:ea typeface="Courier New"/>
                <a:cs typeface="Courier New"/>
                <a:sym typeface="Courier New"/>
              </a:rPr>
              <a:t>age</a:t>
            </a:r>
            <a:r>
              <a:rPr lang="en" sz="1100">
                <a:solidFill>
                  <a:schemeClr val="dk1"/>
                </a:solidFill>
                <a:latin typeface="Courier New"/>
                <a:ea typeface="Courier New"/>
                <a:cs typeface="Courier New"/>
                <a:sym typeface="Courier New"/>
              </a:rPr>
              <a:t> </a:t>
            </a:r>
            <a:r>
              <a:rPr lang="en" sz="1100">
                <a:solidFill>
                  <a:srgbClr val="339933"/>
                </a:solidFill>
                <a:latin typeface="Courier New"/>
                <a:ea typeface="Courier New"/>
                <a:cs typeface="Courier New"/>
                <a:sym typeface="Courier New"/>
              </a:rPr>
              <a:t>=</a:t>
            </a:r>
            <a:r>
              <a:rPr lang="en" sz="1100">
                <a:solidFill>
                  <a:schemeClr val="dk1"/>
                </a:solidFill>
                <a:latin typeface="Courier New"/>
                <a:ea typeface="Courier New"/>
                <a:cs typeface="Courier New"/>
                <a:sym typeface="Courier New"/>
              </a:rPr>
              <a:t> age</a:t>
            </a:r>
            <a:r>
              <a:rPr lang="en" sz="1100">
                <a:solidFill>
                  <a:srgbClr val="339933"/>
                </a:solidFill>
                <a:latin typeface="Courier New"/>
                <a:ea typeface="Courier New"/>
                <a:cs typeface="Courier New"/>
                <a:sym typeface="Courier New"/>
              </a:rPr>
              <a:t>;</a:t>
            </a:r>
            <a:endParaRPr sz="110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sz="1100">
                <a:solidFill>
                  <a:schemeClr val="dk1"/>
                </a:solidFill>
                <a:latin typeface="Courier New"/>
                <a:ea typeface="Courier New"/>
                <a:cs typeface="Courier New"/>
                <a:sym typeface="Courier New"/>
              </a:rPr>
              <a:t>	</a:t>
            </a:r>
            <a:r>
              <a:rPr lang="en" sz="1100">
                <a:solidFill>
                  <a:srgbClr val="009900"/>
                </a:solidFill>
                <a:latin typeface="Courier New"/>
                <a:ea typeface="Courier New"/>
                <a:cs typeface="Courier New"/>
                <a:sym typeface="Courier New"/>
              </a:rPr>
              <a:t>}</a:t>
            </a:r>
            <a:endParaRPr sz="110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sz="1100">
                <a:solidFill>
                  <a:schemeClr val="dk1"/>
                </a:solidFill>
                <a:latin typeface="Courier New"/>
                <a:ea typeface="Courier New"/>
                <a:cs typeface="Courier New"/>
                <a:sym typeface="Courier New"/>
              </a:rPr>
              <a:t>	</a:t>
            </a:r>
            <a:r>
              <a:rPr i="1" lang="en" sz="1100">
                <a:solidFill>
                  <a:srgbClr val="666666"/>
                </a:solidFill>
                <a:latin typeface="Courier New"/>
                <a:ea typeface="Courier New"/>
                <a:cs typeface="Courier New"/>
                <a:sym typeface="Courier New"/>
              </a:rPr>
              <a:t>//Method for sorting logic</a:t>
            </a:r>
            <a:endParaRPr sz="110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sz="1100">
                <a:solidFill>
                  <a:schemeClr val="dk1"/>
                </a:solidFill>
                <a:latin typeface="Courier New"/>
                <a:ea typeface="Courier New"/>
                <a:cs typeface="Courier New"/>
                <a:sym typeface="Courier New"/>
              </a:rPr>
              <a:t>	</a:t>
            </a:r>
            <a:r>
              <a:rPr b="1" lang="en" sz="1100">
                <a:solidFill>
                  <a:schemeClr val="dk1"/>
                </a:solidFill>
                <a:latin typeface="Courier New"/>
                <a:ea typeface="Courier New"/>
                <a:cs typeface="Courier New"/>
                <a:sym typeface="Courier New"/>
              </a:rPr>
              <a:t>public</a:t>
            </a:r>
            <a:r>
              <a:rPr lang="en" sz="1100">
                <a:solidFill>
                  <a:schemeClr val="dk1"/>
                </a:solidFill>
                <a:latin typeface="Courier New"/>
                <a:ea typeface="Courier New"/>
                <a:cs typeface="Courier New"/>
                <a:sym typeface="Courier New"/>
              </a:rPr>
              <a:t> </a:t>
            </a:r>
            <a:r>
              <a:rPr b="1" lang="en" sz="1100">
                <a:solidFill>
                  <a:srgbClr val="000066"/>
                </a:solidFill>
                <a:latin typeface="Courier New"/>
                <a:ea typeface="Courier New"/>
                <a:cs typeface="Courier New"/>
                <a:sym typeface="Courier New"/>
              </a:rPr>
              <a:t>int</a:t>
            </a:r>
            <a:r>
              <a:rPr lang="en" sz="1100">
                <a:solidFill>
                  <a:schemeClr val="dk1"/>
                </a:solidFill>
                <a:latin typeface="Courier New"/>
                <a:ea typeface="Courier New"/>
                <a:cs typeface="Courier New"/>
                <a:sym typeface="Courier New"/>
              </a:rPr>
              <a:t> compareTo</a:t>
            </a:r>
            <a:r>
              <a:rPr lang="en" sz="1100">
                <a:solidFill>
                  <a:srgbClr val="009900"/>
                </a:solidFill>
                <a:latin typeface="Courier New"/>
                <a:ea typeface="Courier New"/>
                <a:cs typeface="Courier New"/>
                <a:sym typeface="Courier New"/>
              </a:rPr>
              <a:t>(</a:t>
            </a:r>
            <a:r>
              <a:rPr lang="en" sz="1100">
                <a:solidFill>
                  <a:srgbClr val="003399"/>
                </a:solidFill>
                <a:latin typeface="Courier New"/>
                <a:ea typeface="Courier New"/>
                <a:cs typeface="Courier New"/>
                <a:sym typeface="Courier New"/>
              </a:rPr>
              <a:t>Object</a:t>
            </a:r>
            <a:r>
              <a:rPr lang="en" sz="1100">
                <a:solidFill>
                  <a:schemeClr val="dk1"/>
                </a:solidFill>
                <a:latin typeface="Courier New"/>
                <a:ea typeface="Courier New"/>
                <a:cs typeface="Courier New"/>
                <a:sym typeface="Courier New"/>
              </a:rPr>
              <a:t> obj</a:t>
            </a:r>
            <a:r>
              <a:rPr lang="en" sz="1100">
                <a:solidFill>
                  <a:srgbClr val="009900"/>
                </a:solidFill>
                <a:latin typeface="Courier New"/>
                <a:ea typeface="Courier New"/>
                <a:cs typeface="Courier New"/>
                <a:sym typeface="Courier New"/>
              </a:rPr>
              <a:t>){</a:t>
            </a: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sz="1100">
                <a:solidFill>
                  <a:schemeClr val="dk1"/>
                </a:solidFill>
                <a:latin typeface="Courier New"/>
                <a:ea typeface="Courier New"/>
                <a:cs typeface="Courier New"/>
                <a:sym typeface="Courier New"/>
              </a:rPr>
              <a:t>		Student student</a:t>
            </a:r>
            <a:r>
              <a:rPr lang="en" sz="1100">
                <a:solidFill>
                  <a:srgbClr val="339933"/>
                </a:solidFill>
                <a:latin typeface="Courier New"/>
                <a:ea typeface="Courier New"/>
                <a:cs typeface="Courier New"/>
                <a:sym typeface="Courier New"/>
              </a:rPr>
              <a:t>=</a:t>
            </a:r>
            <a:r>
              <a:rPr lang="en" sz="1100">
                <a:solidFill>
                  <a:srgbClr val="009900"/>
                </a:solidFill>
                <a:latin typeface="Courier New"/>
                <a:ea typeface="Courier New"/>
                <a:cs typeface="Courier New"/>
                <a:sym typeface="Courier New"/>
              </a:rPr>
              <a:t>(</a:t>
            </a:r>
            <a:r>
              <a:rPr lang="en" sz="1100">
                <a:solidFill>
                  <a:schemeClr val="dk1"/>
                </a:solidFill>
                <a:latin typeface="Courier New"/>
                <a:ea typeface="Courier New"/>
                <a:cs typeface="Courier New"/>
                <a:sym typeface="Courier New"/>
              </a:rPr>
              <a:t>Student</a:t>
            </a:r>
            <a:r>
              <a:rPr lang="en" sz="1100">
                <a:solidFill>
                  <a:srgbClr val="009900"/>
                </a:solidFill>
                <a:latin typeface="Courier New"/>
                <a:ea typeface="Courier New"/>
                <a:cs typeface="Courier New"/>
                <a:sym typeface="Courier New"/>
              </a:rPr>
              <a:t>)</a:t>
            </a:r>
            <a:r>
              <a:rPr lang="en" sz="1100">
                <a:solidFill>
                  <a:schemeClr val="dk1"/>
                </a:solidFill>
                <a:latin typeface="Courier New"/>
                <a:ea typeface="Courier New"/>
                <a:cs typeface="Courier New"/>
                <a:sym typeface="Courier New"/>
              </a:rPr>
              <a:t>obj</a:t>
            </a:r>
            <a:r>
              <a:rPr lang="en" sz="1100">
                <a:solidFill>
                  <a:srgbClr val="339933"/>
                </a:solidFill>
                <a:latin typeface="Courier New"/>
                <a:ea typeface="Courier New"/>
                <a:cs typeface="Courier New"/>
                <a:sym typeface="Courier New"/>
              </a:rPr>
              <a:t>;</a:t>
            </a: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sz="1100">
                <a:solidFill>
                  <a:schemeClr val="dk1"/>
                </a:solidFill>
                <a:latin typeface="Courier New"/>
                <a:ea typeface="Courier New"/>
                <a:cs typeface="Courier New"/>
                <a:sym typeface="Courier New"/>
              </a:rPr>
              <a:t>		</a:t>
            </a:r>
            <a:r>
              <a:rPr b="1" lang="en" sz="1100">
                <a:solidFill>
                  <a:schemeClr val="dk1"/>
                </a:solidFill>
                <a:latin typeface="Courier New"/>
                <a:ea typeface="Courier New"/>
                <a:cs typeface="Courier New"/>
                <a:sym typeface="Courier New"/>
              </a:rPr>
              <a:t>return</a:t>
            </a:r>
            <a:r>
              <a:rPr lang="en" sz="1100">
                <a:solidFill>
                  <a:schemeClr val="dk1"/>
                </a:solidFill>
                <a:latin typeface="Courier New"/>
                <a:ea typeface="Courier New"/>
                <a:cs typeface="Courier New"/>
                <a:sym typeface="Courier New"/>
              </a:rPr>
              <a:t> </a:t>
            </a:r>
            <a:r>
              <a:rPr lang="en" sz="1100">
                <a:solidFill>
                  <a:srgbClr val="009900"/>
                </a:solidFill>
                <a:latin typeface="Courier New"/>
                <a:ea typeface="Courier New"/>
                <a:cs typeface="Courier New"/>
                <a:sym typeface="Courier New"/>
              </a:rPr>
              <a:t>(</a:t>
            </a:r>
            <a:r>
              <a:rPr b="1" lang="en" sz="1100">
                <a:solidFill>
                  <a:schemeClr val="dk1"/>
                </a:solidFill>
                <a:latin typeface="Courier New"/>
                <a:ea typeface="Courier New"/>
                <a:cs typeface="Courier New"/>
                <a:sym typeface="Courier New"/>
              </a:rPr>
              <a:t>this</a:t>
            </a:r>
            <a:r>
              <a:rPr lang="en" sz="1100">
                <a:solidFill>
                  <a:schemeClr val="dk1"/>
                </a:solidFill>
                <a:latin typeface="Courier New"/>
                <a:ea typeface="Courier New"/>
                <a:cs typeface="Courier New"/>
                <a:sym typeface="Courier New"/>
              </a:rPr>
              <a:t>.</a:t>
            </a:r>
            <a:r>
              <a:rPr lang="en" sz="1100">
                <a:solidFill>
                  <a:srgbClr val="006633"/>
                </a:solidFill>
                <a:latin typeface="Courier New"/>
                <a:ea typeface="Courier New"/>
                <a:cs typeface="Courier New"/>
                <a:sym typeface="Courier New"/>
              </a:rPr>
              <a:t>name</a:t>
            </a:r>
            <a:r>
              <a:rPr lang="en" sz="1100">
                <a:solidFill>
                  <a:srgbClr val="009900"/>
                </a:solidFill>
                <a:latin typeface="Courier New"/>
                <a:ea typeface="Courier New"/>
                <a:cs typeface="Courier New"/>
                <a:sym typeface="Courier New"/>
              </a:rPr>
              <a:t>)</a:t>
            </a:r>
            <a:r>
              <a:rPr lang="en" sz="1100">
                <a:solidFill>
                  <a:schemeClr val="dk1"/>
                </a:solidFill>
                <a:latin typeface="Courier New"/>
                <a:ea typeface="Courier New"/>
                <a:cs typeface="Courier New"/>
                <a:sym typeface="Courier New"/>
              </a:rPr>
              <a:t>.</a:t>
            </a:r>
            <a:r>
              <a:rPr lang="en" sz="1100">
                <a:solidFill>
                  <a:srgbClr val="006633"/>
                </a:solidFill>
                <a:latin typeface="Courier New"/>
                <a:ea typeface="Courier New"/>
                <a:cs typeface="Courier New"/>
                <a:sym typeface="Courier New"/>
              </a:rPr>
              <a:t>compareTo</a:t>
            </a:r>
            <a:r>
              <a:rPr lang="en" sz="1100">
                <a:solidFill>
                  <a:srgbClr val="009900"/>
                </a:solidFill>
                <a:latin typeface="Courier New"/>
                <a:ea typeface="Courier New"/>
                <a:cs typeface="Courier New"/>
                <a:sym typeface="Courier New"/>
              </a:rPr>
              <a:t>(</a:t>
            </a:r>
            <a:r>
              <a:rPr lang="en" sz="1100">
                <a:solidFill>
                  <a:schemeClr val="dk1"/>
                </a:solidFill>
                <a:latin typeface="Courier New"/>
                <a:ea typeface="Courier New"/>
                <a:cs typeface="Courier New"/>
                <a:sym typeface="Courier New"/>
              </a:rPr>
              <a:t>student.</a:t>
            </a:r>
            <a:r>
              <a:rPr lang="en" sz="1100">
                <a:solidFill>
                  <a:srgbClr val="006633"/>
                </a:solidFill>
                <a:latin typeface="Courier New"/>
                <a:ea typeface="Courier New"/>
                <a:cs typeface="Courier New"/>
                <a:sym typeface="Courier New"/>
              </a:rPr>
              <a:t>name</a:t>
            </a:r>
            <a:r>
              <a:rPr lang="en" sz="1100">
                <a:solidFill>
                  <a:srgbClr val="009900"/>
                </a:solidFill>
                <a:latin typeface="Courier New"/>
                <a:ea typeface="Courier New"/>
                <a:cs typeface="Courier New"/>
                <a:sym typeface="Courier New"/>
              </a:rPr>
              <a:t>)</a:t>
            </a:r>
            <a:r>
              <a:rPr lang="en" sz="1100">
                <a:solidFill>
                  <a:srgbClr val="339933"/>
                </a:solidFill>
                <a:latin typeface="Courier New"/>
                <a:ea typeface="Courier New"/>
                <a:cs typeface="Courier New"/>
                <a:sym typeface="Courier New"/>
              </a:rPr>
              <a:t>;</a:t>
            </a: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sz="1100">
                <a:solidFill>
                  <a:schemeClr val="dk1"/>
                </a:solidFill>
                <a:latin typeface="Courier New"/>
                <a:ea typeface="Courier New"/>
                <a:cs typeface="Courier New"/>
                <a:sym typeface="Courier New"/>
              </a:rPr>
              <a:t>	</a:t>
            </a:r>
            <a:r>
              <a:rPr lang="en" sz="1100">
                <a:solidFill>
                  <a:srgbClr val="009900"/>
                </a:solidFill>
                <a:latin typeface="Courier New"/>
                <a:ea typeface="Courier New"/>
                <a:cs typeface="Courier New"/>
                <a:sym typeface="Courier New"/>
              </a:rPr>
              <a:t>}</a:t>
            </a: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indent="0" lvl="0" marL="0" rtl="0" algn="l">
              <a:spcBef>
                <a:spcPts val="1200"/>
              </a:spcBef>
              <a:spcAft>
                <a:spcPts val="0"/>
              </a:spcAft>
              <a:buClr>
                <a:schemeClr val="dk1"/>
              </a:buClr>
              <a:buSzPct val="100000"/>
              <a:buFont typeface="Arial"/>
              <a:buNone/>
            </a:pPr>
            <a:r>
              <a:rPr lang="en" sz="1100">
                <a:solidFill>
                  <a:srgbClr val="009900"/>
                </a:solidFill>
                <a:latin typeface="Courier New"/>
                <a:ea typeface="Courier New"/>
                <a:cs typeface="Courier New"/>
                <a:sym typeface="Courier New"/>
              </a:rPr>
              <a:t>}</a:t>
            </a:r>
            <a:endParaRPr sz="1100">
              <a:solidFill>
                <a:srgbClr val="009900"/>
              </a:solidFill>
              <a:latin typeface="Courier New"/>
              <a:ea typeface="Courier New"/>
              <a:cs typeface="Courier New"/>
              <a:sym typeface="Courier New"/>
            </a:endParaRPr>
          </a:p>
          <a:p>
            <a:pPr indent="0" lvl="0" marL="0" rtl="0" algn="l">
              <a:spcBef>
                <a:spcPts val="1200"/>
              </a:spcBef>
              <a:spcAft>
                <a:spcPts val="1200"/>
              </a:spcAft>
              <a:buNone/>
            </a:pPr>
            <a:r>
              <a:t/>
            </a:r>
            <a:endParaRPr/>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2" name="Shape 1002"/>
        <p:cNvGrpSpPr/>
        <p:nvPr/>
      </p:nvGrpSpPr>
      <p:grpSpPr>
        <a:xfrm>
          <a:off x="0" y="0"/>
          <a:ext cx="0" cy="0"/>
          <a:chOff x="0" y="0"/>
          <a:chExt cx="0" cy="0"/>
        </a:xfrm>
      </p:grpSpPr>
      <p:sp>
        <p:nvSpPr>
          <p:cNvPr id="1003" name="Google Shape;1003;p17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100"/>
              <a:t>Test.java</a:t>
            </a:r>
            <a:endParaRPr/>
          </a:p>
        </p:txBody>
      </p:sp>
      <p:sp>
        <p:nvSpPr>
          <p:cNvPr id="1004" name="Google Shape;1004;p17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1100">
                <a:solidFill>
                  <a:schemeClr val="dk1"/>
                </a:solidFill>
                <a:latin typeface="Courier New"/>
                <a:ea typeface="Courier New"/>
                <a:cs typeface="Courier New"/>
                <a:sym typeface="Courier New"/>
              </a:rPr>
              <a:t>public</a:t>
            </a:r>
            <a:r>
              <a:rPr lang="en" sz="1100">
                <a:solidFill>
                  <a:schemeClr val="dk1"/>
                </a:solidFill>
                <a:latin typeface="Courier New"/>
                <a:ea typeface="Courier New"/>
                <a:cs typeface="Courier New"/>
                <a:sym typeface="Courier New"/>
              </a:rPr>
              <a:t> </a:t>
            </a:r>
            <a:r>
              <a:rPr b="1" lang="en" sz="1100">
                <a:solidFill>
                  <a:schemeClr val="dk1"/>
                </a:solidFill>
                <a:latin typeface="Courier New"/>
                <a:ea typeface="Courier New"/>
                <a:cs typeface="Courier New"/>
                <a:sym typeface="Courier New"/>
              </a:rPr>
              <a:t>class</a:t>
            </a:r>
            <a:r>
              <a:rPr lang="en" sz="1100">
                <a:solidFill>
                  <a:schemeClr val="dk1"/>
                </a:solidFill>
                <a:latin typeface="Courier New"/>
                <a:ea typeface="Courier New"/>
                <a:cs typeface="Courier New"/>
                <a:sym typeface="Courier New"/>
              </a:rPr>
              <a:t> Test </a:t>
            </a:r>
            <a:r>
              <a:rPr lang="en" sz="1100">
                <a:solidFill>
                  <a:srgbClr val="009900"/>
                </a:solidFill>
                <a:latin typeface="Courier New"/>
                <a:ea typeface="Courier New"/>
                <a:cs typeface="Courier New"/>
                <a:sym typeface="Courier New"/>
              </a:rPr>
              <a:t>{</a:t>
            </a:r>
            <a:endParaRPr sz="110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sz="1100">
                <a:solidFill>
                  <a:schemeClr val="dk1"/>
                </a:solidFill>
                <a:latin typeface="Courier New"/>
                <a:ea typeface="Courier New"/>
                <a:cs typeface="Courier New"/>
                <a:sym typeface="Courier New"/>
              </a:rPr>
              <a:t>	</a:t>
            </a:r>
            <a:r>
              <a:rPr b="1" lang="en" sz="1100">
                <a:solidFill>
                  <a:schemeClr val="dk1"/>
                </a:solidFill>
                <a:latin typeface="Courier New"/>
                <a:ea typeface="Courier New"/>
                <a:cs typeface="Courier New"/>
                <a:sym typeface="Courier New"/>
              </a:rPr>
              <a:t>public</a:t>
            </a:r>
            <a:r>
              <a:rPr lang="en" sz="1100">
                <a:solidFill>
                  <a:schemeClr val="dk1"/>
                </a:solidFill>
                <a:latin typeface="Courier New"/>
                <a:ea typeface="Courier New"/>
                <a:cs typeface="Courier New"/>
                <a:sym typeface="Courier New"/>
              </a:rPr>
              <a:t> </a:t>
            </a:r>
            <a:r>
              <a:rPr b="1" lang="en" sz="1100">
                <a:solidFill>
                  <a:schemeClr val="dk1"/>
                </a:solidFill>
                <a:latin typeface="Courier New"/>
                <a:ea typeface="Courier New"/>
                <a:cs typeface="Courier New"/>
                <a:sym typeface="Courier New"/>
              </a:rPr>
              <a:t>static</a:t>
            </a:r>
            <a:r>
              <a:rPr lang="en" sz="1100">
                <a:solidFill>
                  <a:schemeClr val="dk1"/>
                </a:solidFill>
                <a:latin typeface="Courier New"/>
                <a:ea typeface="Courier New"/>
                <a:cs typeface="Courier New"/>
                <a:sym typeface="Courier New"/>
              </a:rPr>
              <a:t> </a:t>
            </a:r>
            <a:r>
              <a:rPr b="1" lang="en" sz="1100">
                <a:solidFill>
                  <a:srgbClr val="000066"/>
                </a:solidFill>
                <a:latin typeface="Courier New"/>
                <a:ea typeface="Courier New"/>
                <a:cs typeface="Courier New"/>
                <a:sym typeface="Courier New"/>
              </a:rPr>
              <a:t>void</a:t>
            </a:r>
            <a:r>
              <a:rPr lang="en" sz="1100">
                <a:solidFill>
                  <a:schemeClr val="dk1"/>
                </a:solidFill>
                <a:latin typeface="Courier New"/>
                <a:ea typeface="Courier New"/>
                <a:cs typeface="Courier New"/>
                <a:sym typeface="Courier New"/>
              </a:rPr>
              <a:t> main</a:t>
            </a:r>
            <a:r>
              <a:rPr lang="en" sz="1100">
                <a:solidFill>
                  <a:srgbClr val="009900"/>
                </a:solidFill>
                <a:latin typeface="Courier New"/>
                <a:ea typeface="Courier New"/>
                <a:cs typeface="Courier New"/>
                <a:sym typeface="Courier New"/>
              </a:rPr>
              <a:t>(</a:t>
            </a:r>
            <a:r>
              <a:rPr lang="en" sz="1100">
                <a:solidFill>
                  <a:srgbClr val="003399"/>
                </a:solidFill>
                <a:latin typeface="Courier New"/>
                <a:ea typeface="Courier New"/>
                <a:cs typeface="Courier New"/>
                <a:sym typeface="Courier New"/>
              </a:rPr>
              <a:t>String</a:t>
            </a:r>
            <a:r>
              <a:rPr lang="en" sz="1100">
                <a:solidFill>
                  <a:schemeClr val="dk1"/>
                </a:solidFill>
                <a:latin typeface="Courier New"/>
                <a:ea typeface="Courier New"/>
                <a:cs typeface="Courier New"/>
                <a:sym typeface="Courier New"/>
              </a:rPr>
              <a:t> args</a:t>
            </a:r>
            <a:r>
              <a:rPr lang="en" sz="1100">
                <a:solidFill>
                  <a:srgbClr val="009900"/>
                </a:solidFill>
                <a:latin typeface="Courier New"/>
                <a:ea typeface="Courier New"/>
                <a:cs typeface="Courier New"/>
                <a:sym typeface="Courier New"/>
              </a:rPr>
              <a:t>[]){</a:t>
            </a:r>
            <a:endParaRPr sz="110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sz="1100">
                <a:solidFill>
                  <a:schemeClr val="dk1"/>
                </a:solidFill>
                <a:latin typeface="Courier New"/>
                <a:ea typeface="Courier New"/>
                <a:cs typeface="Courier New"/>
                <a:sym typeface="Courier New"/>
              </a:rPr>
              <a:t>		</a:t>
            </a:r>
            <a:r>
              <a:rPr lang="en" sz="1100">
                <a:solidFill>
                  <a:srgbClr val="003399"/>
                </a:solidFill>
                <a:latin typeface="Courier New"/>
                <a:ea typeface="Courier New"/>
                <a:cs typeface="Courier New"/>
                <a:sym typeface="Courier New"/>
              </a:rPr>
              <a:t>ArrayList</a:t>
            </a:r>
            <a:r>
              <a:rPr lang="en" sz="1100">
                <a:solidFill>
                  <a:schemeClr val="dk1"/>
                </a:solidFill>
                <a:latin typeface="Courier New"/>
                <a:ea typeface="Courier New"/>
                <a:cs typeface="Courier New"/>
                <a:sym typeface="Courier New"/>
              </a:rPr>
              <a:t> studentList </a:t>
            </a:r>
            <a:r>
              <a:rPr lang="en" sz="1100">
                <a:solidFill>
                  <a:srgbClr val="339933"/>
                </a:solidFill>
                <a:latin typeface="Courier New"/>
                <a:ea typeface="Courier New"/>
                <a:cs typeface="Courier New"/>
                <a:sym typeface="Courier New"/>
              </a:rPr>
              <a:t>=</a:t>
            </a:r>
            <a:r>
              <a:rPr lang="en" sz="1100">
                <a:solidFill>
                  <a:schemeClr val="dk1"/>
                </a:solidFill>
                <a:latin typeface="Courier New"/>
                <a:ea typeface="Courier New"/>
                <a:cs typeface="Courier New"/>
                <a:sym typeface="Courier New"/>
              </a:rPr>
              <a:t> </a:t>
            </a:r>
            <a:r>
              <a:rPr b="1" lang="en" sz="1100">
                <a:solidFill>
                  <a:schemeClr val="dk1"/>
                </a:solidFill>
                <a:latin typeface="Courier New"/>
                <a:ea typeface="Courier New"/>
                <a:cs typeface="Courier New"/>
                <a:sym typeface="Courier New"/>
              </a:rPr>
              <a:t>new</a:t>
            </a:r>
            <a:r>
              <a:rPr lang="en" sz="1100">
                <a:solidFill>
                  <a:schemeClr val="dk1"/>
                </a:solidFill>
                <a:latin typeface="Courier New"/>
                <a:ea typeface="Courier New"/>
                <a:cs typeface="Courier New"/>
                <a:sym typeface="Courier New"/>
              </a:rPr>
              <a:t> </a:t>
            </a:r>
            <a:r>
              <a:rPr lang="en" sz="1100">
                <a:solidFill>
                  <a:srgbClr val="003399"/>
                </a:solidFill>
                <a:latin typeface="Courier New"/>
                <a:ea typeface="Courier New"/>
                <a:cs typeface="Courier New"/>
                <a:sym typeface="Courier New"/>
              </a:rPr>
              <a:t>ArrayList</a:t>
            </a:r>
            <a:r>
              <a:rPr lang="en" sz="1100">
                <a:solidFill>
                  <a:srgbClr val="009900"/>
                </a:solidFill>
                <a:latin typeface="Courier New"/>
                <a:ea typeface="Courier New"/>
                <a:cs typeface="Courier New"/>
                <a:sym typeface="Courier New"/>
              </a:rPr>
              <a:t>()</a:t>
            </a:r>
            <a:r>
              <a:rPr lang="en" sz="1100">
                <a:solidFill>
                  <a:srgbClr val="339933"/>
                </a:solidFill>
                <a:latin typeface="Courier New"/>
                <a:ea typeface="Courier New"/>
                <a:cs typeface="Courier New"/>
                <a:sym typeface="Courier New"/>
              </a:rPr>
              <a:t>;</a:t>
            </a:r>
            <a:endParaRPr sz="110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sz="1100">
                <a:solidFill>
                  <a:schemeClr val="dk1"/>
                </a:solidFill>
                <a:latin typeface="Courier New"/>
                <a:ea typeface="Courier New"/>
                <a:cs typeface="Courier New"/>
                <a:sym typeface="Courier New"/>
              </a:rPr>
              <a:t>		studentList.</a:t>
            </a:r>
            <a:r>
              <a:rPr lang="en" sz="1100">
                <a:solidFill>
                  <a:srgbClr val="006633"/>
                </a:solidFill>
                <a:latin typeface="Courier New"/>
                <a:ea typeface="Courier New"/>
                <a:cs typeface="Courier New"/>
                <a:sym typeface="Courier New"/>
              </a:rPr>
              <a:t>add</a:t>
            </a:r>
            <a:r>
              <a:rPr lang="en" sz="1100">
                <a:solidFill>
                  <a:srgbClr val="009900"/>
                </a:solidFill>
                <a:latin typeface="Courier New"/>
                <a:ea typeface="Courier New"/>
                <a:cs typeface="Courier New"/>
                <a:sym typeface="Courier New"/>
              </a:rPr>
              <a:t>(</a:t>
            </a:r>
            <a:r>
              <a:rPr b="1" lang="en" sz="1100">
                <a:solidFill>
                  <a:schemeClr val="dk1"/>
                </a:solidFill>
                <a:latin typeface="Courier New"/>
                <a:ea typeface="Courier New"/>
                <a:cs typeface="Courier New"/>
                <a:sym typeface="Courier New"/>
              </a:rPr>
              <a:t>new</a:t>
            </a:r>
            <a:r>
              <a:rPr lang="en" sz="1100">
                <a:solidFill>
                  <a:schemeClr val="dk1"/>
                </a:solidFill>
                <a:latin typeface="Courier New"/>
                <a:ea typeface="Courier New"/>
                <a:cs typeface="Courier New"/>
                <a:sym typeface="Courier New"/>
              </a:rPr>
              <a:t> Student</a:t>
            </a:r>
            <a:r>
              <a:rPr lang="en" sz="1100">
                <a:solidFill>
                  <a:srgbClr val="009900"/>
                </a:solidFill>
                <a:latin typeface="Courier New"/>
                <a:ea typeface="Courier New"/>
                <a:cs typeface="Courier New"/>
                <a:sym typeface="Courier New"/>
              </a:rPr>
              <a:t>(</a:t>
            </a:r>
            <a:r>
              <a:rPr lang="en" sz="1100">
                <a:solidFill>
                  <a:srgbClr val="0000FF"/>
                </a:solidFill>
                <a:latin typeface="Courier New"/>
                <a:ea typeface="Courier New"/>
                <a:cs typeface="Courier New"/>
                <a:sym typeface="Courier New"/>
              </a:rPr>
              <a:t>"Sandy"</a:t>
            </a:r>
            <a:r>
              <a:rPr lang="en" sz="1100">
                <a:solidFill>
                  <a:schemeClr val="dk1"/>
                </a:solidFill>
                <a:latin typeface="Courier New"/>
                <a:ea typeface="Courier New"/>
                <a:cs typeface="Courier New"/>
                <a:sym typeface="Courier New"/>
              </a:rPr>
              <a:t>, </a:t>
            </a:r>
            <a:r>
              <a:rPr lang="en" sz="1100">
                <a:solidFill>
                  <a:srgbClr val="0000FF"/>
                </a:solidFill>
                <a:latin typeface="Courier New"/>
                <a:ea typeface="Courier New"/>
                <a:cs typeface="Courier New"/>
                <a:sym typeface="Courier New"/>
              </a:rPr>
              <a:t>"MCA/07/06"</a:t>
            </a:r>
            <a:r>
              <a:rPr lang="en" sz="1100">
                <a:solidFill>
                  <a:schemeClr val="dk1"/>
                </a:solidFill>
                <a:latin typeface="Courier New"/>
                <a:ea typeface="Courier New"/>
                <a:cs typeface="Courier New"/>
                <a:sym typeface="Courier New"/>
              </a:rPr>
              <a:t>, </a:t>
            </a:r>
            <a:r>
              <a:rPr lang="en" sz="1100">
                <a:solidFill>
                  <a:srgbClr val="CC66CC"/>
                </a:solidFill>
                <a:latin typeface="Courier New"/>
                <a:ea typeface="Courier New"/>
                <a:cs typeface="Courier New"/>
                <a:sym typeface="Courier New"/>
              </a:rPr>
              <a:t>28</a:t>
            </a:r>
            <a:r>
              <a:rPr lang="en" sz="1100">
                <a:solidFill>
                  <a:srgbClr val="009900"/>
                </a:solidFill>
                <a:latin typeface="Courier New"/>
                <a:ea typeface="Courier New"/>
                <a:cs typeface="Courier New"/>
                <a:sym typeface="Courier New"/>
              </a:rPr>
              <a:t>))</a:t>
            </a:r>
            <a:r>
              <a:rPr lang="en" sz="1100">
                <a:solidFill>
                  <a:srgbClr val="339933"/>
                </a:solidFill>
                <a:latin typeface="Courier New"/>
                <a:ea typeface="Courier New"/>
                <a:cs typeface="Courier New"/>
                <a:sym typeface="Courier New"/>
              </a:rPr>
              <a:t>;</a:t>
            </a:r>
            <a:endParaRPr sz="110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sz="1100">
                <a:solidFill>
                  <a:schemeClr val="dk1"/>
                </a:solidFill>
                <a:latin typeface="Courier New"/>
                <a:ea typeface="Courier New"/>
                <a:cs typeface="Courier New"/>
                <a:sym typeface="Courier New"/>
              </a:rPr>
              <a:t>		studentList.</a:t>
            </a:r>
            <a:r>
              <a:rPr lang="en" sz="1100">
                <a:solidFill>
                  <a:srgbClr val="006633"/>
                </a:solidFill>
                <a:latin typeface="Courier New"/>
                <a:ea typeface="Courier New"/>
                <a:cs typeface="Courier New"/>
                <a:sym typeface="Courier New"/>
              </a:rPr>
              <a:t>add</a:t>
            </a:r>
            <a:r>
              <a:rPr lang="en" sz="1100">
                <a:solidFill>
                  <a:srgbClr val="009900"/>
                </a:solidFill>
                <a:latin typeface="Courier New"/>
                <a:ea typeface="Courier New"/>
                <a:cs typeface="Courier New"/>
                <a:sym typeface="Courier New"/>
              </a:rPr>
              <a:t>(</a:t>
            </a:r>
            <a:r>
              <a:rPr b="1" lang="en" sz="1100">
                <a:solidFill>
                  <a:schemeClr val="dk1"/>
                </a:solidFill>
                <a:latin typeface="Courier New"/>
                <a:ea typeface="Courier New"/>
                <a:cs typeface="Courier New"/>
                <a:sym typeface="Courier New"/>
              </a:rPr>
              <a:t>new</a:t>
            </a:r>
            <a:r>
              <a:rPr lang="en" sz="1100">
                <a:solidFill>
                  <a:schemeClr val="dk1"/>
                </a:solidFill>
                <a:latin typeface="Courier New"/>
                <a:ea typeface="Courier New"/>
                <a:cs typeface="Courier New"/>
                <a:sym typeface="Courier New"/>
              </a:rPr>
              <a:t> Student</a:t>
            </a:r>
            <a:r>
              <a:rPr lang="en" sz="1100">
                <a:solidFill>
                  <a:srgbClr val="009900"/>
                </a:solidFill>
                <a:latin typeface="Courier New"/>
                <a:ea typeface="Courier New"/>
                <a:cs typeface="Courier New"/>
                <a:sym typeface="Courier New"/>
              </a:rPr>
              <a:t>(</a:t>
            </a:r>
            <a:r>
              <a:rPr lang="en" sz="1100">
                <a:solidFill>
                  <a:srgbClr val="0000FF"/>
                </a:solidFill>
                <a:latin typeface="Courier New"/>
                <a:ea typeface="Courier New"/>
                <a:cs typeface="Courier New"/>
                <a:sym typeface="Courier New"/>
              </a:rPr>
              <a:t>"Roxy"</a:t>
            </a:r>
            <a:r>
              <a:rPr lang="en" sz="1100">
                <a:solidFill>
                  <a:schemeClr val="dk1"/>
                </a:solidFill>
                <a:latin typeface="Courier New"/>
                <a:ea typeface="Courier New"/>
                <a:cs typeface="Courier New"/>
                <a:sym typeface="Courier New"/>
              </a:rPr>
              <a:t>, </a:t>
            </a:r>
            <a:r>
              <a:rPr lang="en" sz="1100">
                <a:solidFill>
                  <a:srgbClr val="0000FF"/>
                </a:solidFill>
                <a:latin typeface="Courier New"/>
                <a:ea typeface="Courier New"/>
                <a:cs typeface="Courier New"/>
                <a:sym typeface="Courier New"/>
              </a:rPr>
              <a:t>"MCA/07/32"</a:t>
            </a:r>
            <a:r>
              <a:rPr lang="en" sz="1100">
                <a:solidFill>
                  <a:schemeClr val="dk1"/>
                </a:solidFill>
                <a:latin typeface="Courier New"/>
                <a:ea typeface="Courier New"/>
                <a:cs typeface="Courier New"/>
                <a:sym typeface="Courier New"/>
              </a:rPr>
              <a:t>, </a:t>
            </a:r>
            <a:r>
              <a:rPr lang="en" sz="1100">
                <a:solidFill>
                  <a:srgbClr val="CC66CC"/>
                </a:solidFill>
                <a:latin typeface="Courier New"/>
                <a:ea typeface="Courier New"/>
                <a:cs typeface="Courier New"/>
                <a:sym typeface="Courier New"/>
              </a:rPr>
              <a:t>28</a:t>
            </a:r>
            <a:r>
              <a:rPr lang="en" sz="1100">
                <a:solidFill>
                  <a:srgbClr val="009900"/>
                </a:solidFill>
                <a:latin typeface="Courier New"/>
                <a:ea typeface="Courier New"/>
                <a:cs typeface="Courier New"/>
                <a:sym typeface="Courier New"/>
              </a:rPr>
              <a:t>))</a:t>
            </a:r>
            <a:r>
              <a:rPr lang="en" sz="1100">
                <a:solidFill>
                  <a:srgbClr val="339933"/>
                </a:solidFill>
                <a:latin typeface="Courier New"/>
                <a:ea typeface="Courier New"/>
                <a:cs typeface="Courier New"/>
                <a:sym typeface="Courier New"/>
              </a:rPr>
              <a:t>;</a:t>
            </a:r>
            <a:endParaRPr sz="110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sz="1100">
                <a:solidFill>
                  <a:schemeClr val="dk1"/>
                </a:solidFill>
                <a:latin typeface="Courier New"/>
                <a:ea typeface="Courier New"/>
                <a:cs typeface="Courier New"/>
                <a:sym typeface="Courier New"/>
              </a:rPr>
              <a:t>		studentList.</a:t>
            </a:r>
            <a:r>
              <a:rPr lang="en" sz="1100">
                <a:solidFill>
                  <a:srgbClr val="006633"/>
                </a:solidFill>
                <a:latin typeface="Courier New"/>
                <a:ea typeface="Courier New"/>
                <a:cs typeface="Courier New"/>
                <a:sym typeface="Courier New"/>
              </a:rPr>
              <a:t>add</a:t>
            </a:r>
            <a:r>
              <a:rPr lang="en" sz="1100">
                <a:solidFill>
                  <a:srgbClr val="009900"/>
                </a:solidFill>
                <a:latin typeface="Courier New"/>
                <a:ea typeface="Courier New"/>
                <a:cs typeface="Courier New"/>
                <a:sym typeface="Courier New"/>
              </a:rPr>
              <a:t>(</a:t>
            </a:r>
            <a:r>
              <a:rPr b="1" lang="en" sz="1100">
                <a:solidFill>
                  <a:schemeClr val="dk1"/>
                </a:solidFill>
                <a:latin typeface="Courier New"/>
                <a:ea typeface="Courier New"/>
                <a:cs typeface="Courier New"/>
                <a:sym typeface="Courier New"/>
              </a:rPr>
              <a:t>new</a:t>
            </a:r>
            <a:r>
              <a:rPr lang="en" sz="1100">
                <a:solidFill>
                  <a:schemeClr val="dk1"/>
                </a:solidFill>
                <a:latin typeface="Courier New"/>
                <a:ea typeface="Courier New"/>
                <a:cs typeface="Courier New"/>
                <a:sym typeface="Courier New"/>
              </a:rPr>
              <a:t> Student</a:t>
            </a:r>
            <a:r>
              <a:rPr lang="en" sz="1100">
                <a:solidFill>
                  <a:srgbClr val="009900"/>
                </a:solidFill>
                <a:latin typeface="Courier New"/>
                <a:ea typeface="Courier New"/>
                <a:cs typeface="Courier New"/>
                <a:sym typeface="Courier New"/>
              </a:rPr>
              <a:t>(</a:t>
            </a:r>
            <a:r>
              <a:rPr lang="en" sz="1100">
                <a:solidFill>
                  <a:srgbClr val="0000FF"/>
                </a:solidFill>
                <a:latin typeface="Courier New"/>
                <a:ea typeface="Courier New"/>
                <a:cs typeface="Courier New"/>
                <a:sym typeface="Courier New"/>
              </a:rPr>
              <a:t>"Sunil"</a:t>
            </a:r>
            <a:r>
              <a:rPr lang="en" sz="1100">
                <a:solidFill>
                  <a:schemeClr val="dk1"/>
                </a:solidFill>
                <a:latin typeface="Courier New"/>
                <a:ea typeface="Courier New"/>
                <a:cs typeface="Courier New"/>
                <a:sym typeface="Courier New"/>
              </a:rPr>
              <a:t>, </a:t>
            </a:r>
            <a:r>
              <a:rPr lang="en" sz="1100">
                <a:solidFill>
                  <a:srgbClr val="0000FF"/>
                </a:solidFill>
                <a:latin typeface="Courier New"/>
                <a:ea typeface="Courier New"/>
                <a:cs typeface="Courier New"/>
                <a:sym typeface="Courier New"/>
              </a:rPr>
              <a:t>"MCA/07/15"</a:t>
            </a:r>
            <a:r>
              <a:rPr lang="en" sz="1100">
                <a:solidFill>
                  <a:schemeClr val="dk1"/>
                </a:solidFill>
                <a:latin typeface="Courier New"/>
                <a:ea typeface="Courier New"/>
                <a:cs typeface="Courier New"/>
                <a:sym typeface="Courier New"/>
              </a:rPr>
              <a:t>, </a:t>
            </a:r>
            <a:r>
              <a:rPr lang="en" sz="1100">
                <a:solidFill>
                  <a:srgbClr val="CC66CC"/>
                </a:solidFill>
                <a:latin typeface="Courier New"/>
                <a:ea typeface="Courier New"/>
                <a:cs typeface="Courier New"/>
                <a:sym typeface="Courier New"/>
              </a:rPr>
              <a:t>27</a:t>
            </a:r>
            <a:r>
              <a:rPr lang="en" sz="1100">
                <a:solidFill>
                  <a:srgbClr val="009900"/>
                </a:solidFill>
                <a:latin typeface="Courier New"/>
                <a:ea typeface="Courier New"/>
                <a:cs typeface="Courier New"/>
                <a:sym typeface="Courier New"/>
              </a:rPr>
              <a:t>))</a:t>
            </a:r>
            <a:r>
              <a:rPr lang="en" sz="1100">
                <a:solidFill>
                  <a:srgbClr val="339933"/>
                </a:solidFill>
                <a:latin typeface="Courier New"/>
                <a:ea typeface="Courier New"/>
                <a:cs typeface="Courier New"/>
                <a:sym typeface="Courier New"/>
              </a:rPr>
              <a:t>;</a:t>
            </a:r>
            <a:endParaRPr sz="110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sz="1100">
                <a:solidFill>
                  <a:schemeClr val="dk1"/>
                </a:solidFill>
                <a:latin typeface="Courier New"/>
                <a:ea typeface="Courier New"/>
                <a:cs typeface="Courier New"/>
                <a:sym typeface="Courier New"/>
              </a:rPr>
              <a:t>		studentList.</a:t>
            </a:r>
            <a:r>
              <a:rPr lang="en" sz="1100">
                <a:solidFill>
                  <a:srgbClr val="006633"/>
                </a:solidFill>
                <a:latin typeface="Courier New"/>
                <a:ea typeface="Courier New"/>
                <a:cs typeface="Courier New"/>
                <a:sym typeface="Courier New"/>
              </a:rPr>
              <a:t>add</a:t>
            </a:r>
            <a:r>
              <a:rPr lang="en" sz="1100">
                <a:solidFill>
                  <a:srgbClr val="009900"/>
                </a:solidFill>
                <a:latin typeface="Courier New"/>
                <a:ea typeface="Courier New"/>
                <a:cs typeface="Courier New"/>
                <a:sym typeface="Courier New"/>
              </a:rPr>
              <a:t>(</a:t>
            </a:r>
            <a:r>
              <a:rPr b="1" lang="en" sz="1100">
                <a:solidFill>
                  <a:schemeClr val="dk1"/>
                </a:solidFill>
                <a:latin typeface="Courier New"/>
                <a:ea typeface="Courier New"/>
                <a:cs typeface="Courier New"/>
                <a:sym typeface="Courier New"/>
              </a:rPr>
              <a:t>new</a:t>
            </a:r>
            <a:r>
              <a:rPr lang="en" sz="1100">
                <a:solidFill>
                  <a:schemeClr val="dk1"/>
                </a:solidFill>
                <a:latin typeface="Courier New"/>
                <a:ea typeface="Courier New"/>
                <a:cs typeface="Courier New"/>
                <a:sym typeface="Courier New"/>
              </a:rPr>
              <a:t> Student</a:t>
            </a:r>
            <a:r>
              <a:rPr lang="en" sz="1100">
                <a:solidFill>
                  <a:srgbClr val="009900"/>
                </a:solidFill>
                <a:latin typeface="Courier New"/>
                <a:ea typeface="Courier New"/>
                <a:cs typeface="Courier New"/>
                <a:sym typeface="Courier New"/>
              </a:rPr>
              <a:t>(</a:t>
            </a:r>
            <a:r>
              <a:rPr lang="en" sz="1100">
                <a:solidFill>
                  <a:srgbClr val="0000FF"/>
                </a:solidFill>
                <a:latin typeface="Courier New"/>
                <a:ea typeface="Courier New"/>
                <a:cs typeface="Courier New"/>
                <a:sym typeface="Courier New"/>
              </a:rPr>
              <a:t>"Munish"</a:t>
            </a:r>
            <a:r>
              <a:rPr lang="en" sz="1100">
                <a:solidFill>
                  <a:schemeClr val="dk1"/>
                </a:solidFill>
                <a:latin typeface="Courier New"/>
                <a:ea typeface="Courier New"/>
                <a:cs typeface="Courier New"/>
                <a:sym typeface="Courier New"/>
              </a:rPr>
              <a:t>, </a:t>
            </a:r>
            <a:r>
              <a:rPr lang="en" sz="1100">
                <a:solidFill>
                  <a:srgbClr val="0000FF"/>
                </a:solidFill>
                <a:latin typeface="Courier New"/>
                <a:ea typeface="Courier New"/>
                <a:cs typeface="Courier New"/>
                <a:sym typeface="Courier New"/>
              </a:rPr>
              <a:t>"MCA/07/04"</a:t>
            </a:r>
            <a:r>
              <a:rPr lang="en" sz="1100">
                <a:solidFill>
                  <a:schemeClr val="dk1"/>
                </a:solidFill>
                <a:latin typeface="Courier New"/>
                <a:ea typeface="Courier New"/>
                <a:cs typeface="Courier New"/>
                <a:sym typeface="Courier New"/>
              </a:rPr>
              <a:t>, </a:t>
            </a:r>
            <a:r>
              <a:rPr lang="en" sz="1100">
                <a:solidFill>
                  <a:srgbClr val="CC66CC"/>
                </a:solidFill>
                <a:latin typeface="Courier New"/>
                <a:ea typeface="Courier New"/>
                <a:cs typeface="Courier New"/>
                <a:sym typeface="Courier New"/>
              </a:rPr>
              <a:t>27</a:t>
            </a:r>
            <a:r>
              <a:rPr lang="en" sz="1100">
                <a:solidFill>
                  <a:srgbClr val="009900"/>
                </a:solidFill>
                <a:latin typeface="Courier New"/>
                <a:ea typeface="Courier New"/>
                <a:cs typeface="Courier New"/>
                <a:sym typeface="Courier New"/>
              </a:rPr>
              <a:t>))</a:t>
            </a:r>
            <a:r>
              <a:rPr lang="en" sz="1100">
                <a:solidFill>
                  <a:srgbClr val="339933"/>
                </a:solidFill>
                <a:latin typeface="Courier New"/>
                <a:ea typeface="Courier New"/>
                <a:cs typeface="Courier New"/>
                <a:sym typeface="Courier New"/>
              </a:rPr>
              <a:t>;</a:t>
            </a:r>
            <a:endParaRPr sz="110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sz="1100">
                <a:solidFill>
                  <a:schemeClr val="dk1"/>
                </a:solidFill>
                <a:latin typeface="Courier New"/>
                <a:ea typeface="Courier New"/>
                <a:cs typeface="Courier New"/>
                <a:sym typeface="Courier New"/>
              </a:rPr>
              <a:t>		</a:t>
            </a:r>
            <a:r>
              <a:rPr lang="en" sz="1100">
                <a:solidFill>
                  <a:srgbClr val="003399"/>
                </a:solidFill>
                <a:latin typeface="Courier New"/>
                <a:ea typeface="Courier New"/>
                <a:cs typeface="Courier New"/>
                <a:sym typeface="Courier New"/>
              </a:rPr>
              <a:t>Collections</a:t>
            </a:r>
            <a:r>
              <a:rPr lang="en" sz="1100">
                <a:solidFill>
                  <a:schemeClr val="dk1"/>
                </a:solidFill>
                <a:latin typeface="Courier New"/>
                <a:ea typeface="Courier New"/>
                <a:cs typeface="Courier New"/>
                <a:sym typeface="Courier New"/>
              </a:rPr>
              <a:t>.</a:t>
            </a:r>
            <a:r>
              <a:rPr lang="en" sz="1100">
                <a:solidFill>
                  <a:srgbClr val="006633"/>
                </a:solidFill>
                <a:latin typeface="Courier New"/>
                <a:ea typeface="Courier New"/>
                <a:cs typeface="Courier New"/>
                <a:sym typeface="Courier New"/>
              </a:rPr>
              <a:t>sort</a:t>
            </a:r>
            <a:r>
              <a:rPr lang="en" sz="1100">
                <a:solidFill>
                  <a:srgbClr val="009900"/>
                </a:solidFill>
                <a:latin typeface="Courier New"/>
                <a:ea typeface="Courier New"/>
                <a:cs typeface="Courier New"/>
                <a:sym typeface="Courier New"/>
              </a:rPr>
              <a:t>(</a:t>
            </a:r>
            <a:r>
              <a:rPr lang="en" sz="1100">
                <a:solidFill>
                  <a:schemeClr val="dk1"/>
                </a:solidFill>
                <a:latin typeface="Courier New"/>
                <a:ea typeface="Courier New"/>
                <a:cs typeface="Courier New"/>
                <a:sym typeface="Courier New"/>
              </a:rPr>
              <a:t>studentList</a:t>
            </a:r>
            <a:r>
              <a:rPr lang="en" sz="1100">
                <a:solidFill>
                  <a:srgbClr val="009900"/>
                </a:solidFill>
                <a:latin typeface="Courier New"/>
                <a:ea typeface="Courier New"/>
                <a:cs typeface="Courier New"/>
                <a:sym typeface="Courier New"/>
              </a:rPr>
              <a:t>)</a:t>
            </a:r>
            <a:r>
              <a:rPr lang="en" sz="1100">
                <a:solidFill>
                  <a:srgbClr val="339933"/>
                </a:solidFill>
                <a:latin typeface="Courier New"/>
                <a:ea typeface="Courier New"/>
                <a:cs typeface="Courier New"/>
                <a:sym typeface="Courier New"/>
              </a:rPr>
              <a:t>;</a:t>
            </a:r>
            <a:endParaRPr sz="110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sz="1100">
                <a:solidFill>
                  <a:schemeClr val="dk1"/>
                </a:solidFill>
                <a:latin typeface="Courier New"/>
                <a:ea typeface="Courier New"/>
                <a:cs typeface="Courier New"/>
                <a:sym typeface="Courier New"/>
              </a:rPr>
              <a:t>		</a:t>
            </a:r>
            <a:r>
              <a:rPr lang="en" sz="1100">
                <a:solidFill>
                  <a:srgbClr val="003399"/>
                </a:solidFill>
                <a:latin typeface="Courier New"/>
                <a:ea typeface="Courier New"/>
                <a:cs typeface="Courier New"/>
                <a:sym typeface="Courier New"/>
              </a:rPr>
              <a:t>Iterator</a:t>
            </a:r>
            <a:r>
              <a:rPr lang="en" sz="1100">
                <a:solidFill>
                  <a:schemeClr val="dk1"/>
                </a:solidFill>
                <a:latin typeface="Courier New"/>
                <a:ea typeface="Courier New"/>
                <a:cs typeface="Courier New"/>
                <a:sym typeface="Courier New"/>
              </a:rPr>
              <a:t> iterator</a:t>
            </a:r>
            <a:r>
              <a:rPr lang="en" sz="1100">
                <a:solidFill>
                  <a:srgbClr val="339933"/>
                </a:solidFill>
                <a:latin typeface="Courier New"/>
                <a:ea typeface="Courier New"/>
                <a:cs typeface="Courier New"/>
                <a:sym typeface="Courier New"/>
              </a:rPr>
              <a:t>=</a:t>
            </a:r>
            <a:r>
              <a:rPr lang="en" sz="1100">
                <a:solidFill>
                  <a:schemeClr val="dk1"/>
                </a:solidFill>
                <a:latin typeface="Courier New"/>
                <a:ea typeface="Courier New"/>
                <a:cs typeface="Courier New"/>
                <a:sym typeface="Courier New"/>
              </a:rPr>
              <a:t>studentList.</a:t>
            </a:r>
            <a:r>
              <a:rPr lang="en" sz="1100">
                <a:solidFill>
                  <a:srgbClr val="006633"/>
                </a:solidFill>
                <a:latin typeface="Courier New"/>
                <a:ea typeface="Courier New"/>
                <a:cs typeface="Courier New"/>
                <a:sym typeface="Courier New"/>
              </a:rPr>
              <a:t>iterator</a:t>
            </a:r>
            <a:r>
              <a:rPr lang="en" sz="1100">
                <a:solidFill>
                  <a:srgbClr val="009900"/>
                </a:solidFill>
                <a:latin typeface="Courier New"/>
                <a:ea typeface="Courier New"/>
                <a:cs typeface="Courier New"/>
                <a:sym typeface="Courier New"/>
              </a:rPr>
              <a:t>()</a:t>
            </a:r>
            <a:r>
              <a:rPr lang="en" sz="1100">
                <a:solidFill>
                  <a:srgbClr val="339933"/>
                </a:solidFill>
                <a:latin typeface="Courier New"/>
                <a:ea typeface="Courier New"/>
                <a:cs typeface="Courier New"/>
                <a:sym typeface="Courier New"/>
              </a:rPr>
              <a:t>;</a:t>
            </a: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sz="1100">
                <a:solidFill>
                  <a:schemeClr val="dk1"/>
                </a:solidFill>
                <a:latin typeface="Courier New"/>
                <a:ea typeface="Courier New"/>
                <a:cs typeface="Courier New"/>
                <a:sym typeface="Courier New"/>
              </a:rPr>
              <a:t>		</a:t>
            </a:r>
            <a:r>
              <a:rPr b="1" lang="en" sz="1100">
                <a:solidFill>
                  <a:schemeClr val="dk1"/>
                </a:solidFill>
                <a:latin typeface="Courier New"/>
                <a:ea typeface="Courier New"/>
                <a:cs typeface="Courier New"/>
                <a:sym typeface="Courier New"/>
              </a:rPr>
              <a:t>while</a:t>
            </a:r>
            <a:r>
              <a:rPr lang="en" sz="1100">
                <a:solidFill>
                  <a:srgbClr val="009900"/>
                </a:solidFill>
                <a:latin typeface="Courier New"/>
                <a:ea typeface="Courier New"/>
                <a:cs typeface="Courier New"/>
                <a:sym typeface="Courier New"/>
              </a:rPr>
              <a:t>(</a:t>
            </a:r>
            <a:r>
              <a:rPr lang="en" sz="1100">
                <a:solidFill>
                  <a:schemeClr val="dk1"/>
                </a:solidFill>
                <a:latin typeface="Courier New"/>
                <a:ea typeface="Courier New"/>
                <a:cs typeface="Courier New"/>
                <a:sym typeface="Courier New"/>
              </a:rPr>
              <a:t>iterator.</a:t>
            </a:r>
            <a:r>
              <a:rPr lang="en" sz="1100">
                <a:solidFill>
                  <a:srgbClr val="006633"/>
                </a:solidFill>
                <a:latin typeface="Courier New"/>
                <a:ea typeface="Courier New"/>
                <a:cs typeface="Courier New"/>
                <a:sym typeface="Courier New"/>
              </a:rPr>
              <a:t>hasNext</a:t>
            </a:r>
            <a:r>
              <a:rPr lang="en" sz="1100">
                <a:solidFill>
                  <a:srgbClr val="009900"/>
                </a:solidFill>
                <a:latin typeface="Courier New"/>
                <a:ea typeface="Courier New"/>
                <a:cs typeface="Courier New"/>
                <a:sym typeface="Courier New"/>
              </a:rPr>
              <a:t>()){</a:t>
            </a: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sz="1100">
                <a:solidFill>
                  <a:schemeClr val="dk1"/>
                </a:solidFill>
                <a:latin typeface="Courier New"/>
                <a:ea typeface="Courier New"/>
                <a:cs typeface="Courier New"/>
                <a:sym typeface="Courier New"/>
              </a:rPr>
              <a:t>			Student student</a:t>
            </a:r>
            <a:r>
              <a:rPr lang="en" sz="1100">
                <a:solidFill>
                  <a:srgbClr val="339933"/>
                </a:solidFill>
                <a:latin typeface="Courier New"/>
                <a:ea typeface="Courier New"/>
                <a:cs typeface="Courier New"/>
                <a:sym typeface="Courier New"/>
              </a:rPr>
              <a:t>=</a:t>
            </a:r>
            <a:r>
              <a:rPr lang="en" sz="1100">
                <a:solidFill>
                  <a:srgbClr val="009900"/>
                </a:solidFill>
                <a:latin typeface="Courier New"/>
                <a:ea typeface="Courier New"/>
                <a:cs typeface="Courier New"/>
                <a:sym typeface="Courier New"/>
              </a:rPr>
              <a:t>(</a:t>
            </a:r>
            <a:r>
              <a:rPr lang="en" sz="1100">
                <a:solidFill>
                  <a:schemeClr val="dk1"/>
                </a:solidFill>
                <a:latin typeface="Courier New"/>
                <a:ea typeface="Courier New"/>
                <a:cs typeface="Courier New"/>
                <a:sym typeface="Courier New"/>
              </a:rPr>
              <a:t>Student</a:t>
            </a:r>
            <a:r>
              <a:rPr lang="en" sz="1100">
                <a:solidFill>
                  <a:srgbClr val="009900"/>
                </a:solidFill>
                <a:latin typeface="Courier New"/>
                <a:ea typeface="Courier New"/>
                <a:cs typeface="Courier New"/>
                <a:sym typeface="Courier New"/>
              </a:rPr>
              <a:t>)</a:t>
            </a:r>
            <a:r>
              <a:rPr lang="en" sz="1100">
                <a:solidFill>
                  <a:schemeClr val="dk1"/>
                </a:solidFill>
                <a:latin typeface="Courier New"/>
                <a:ea typeface="Courier New"/>
                <a:cs typeface="Courier New"/>
                <a:sym typeface="Courier New"/>
              </a:rPr>
              <a:t>iterator.</a:t>
            </a:r>
            <a:r>
              <a:rPr lang="en" sz="1100">
                <a:solidFill>
                  <a:srgbClr val="006633"/>
                </a:solidFill>
                <a:latin typeface="Courier New"/>
                <a:ea typeface="Courier New"/>
                <a:cs typeface="Courier New"/>
                <a:sym typeface="Courier New"/>
              </a:rPr>
              <a:t>next</a:t>
            </a:r>
            <a:r>
              <a:rPr lang="en" sz="1100">
                <a:solidFill>
                  <a:srgbClr val="009900"/>
                </a:solidFill>
                <a:latin typeface="Courier New"/>
                <a:ea typeface="Courier New"/>
                <a:cs typeface="Courier New"/>
                <a:sym typeface="Courier New"/>
              </a:rPr>
              <a:t>()</a:t>
            </a:r>
            <a:r>
              <a:rPr lang="en" sz="1100">
                <a:solidFill>
                  <a:srgbClr val="339933"/>
                </a:solidFill>
                <a:latin typeface="Courier New"/>
                <a:ea typeface="Courier New"/>
                <a:cs typeface="Courier New"/>
                <a:sym typeface="Courier New"/>
              </a:rPr>
              <a:t>;</a:t>
            </a: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sz="1100">
                <a:solidFill>
                  <a:schemeClr val="dk1"/>
                </a:solidFill>
                <a:latin typeface="Courier New"/>
                <a:ea typeface="Courier New"/>
                <a:cs typeface="Courier New"/>
                <a:sym typeface="Courier New"/>
              </a:rPr>
              <a:t>			</a:t>
            </a:r>
            <a:r>
              <a:rPr lang="en" sz="1100">
                <a:solidFill>
                  <a:srgbClr val="003399"/>
                </a:solidFill>
                <a:latin typeface="Courier New"/>
                <a:ea typeface="Courier New"/>
                <a:cs typeface="Courier New"/>
                <a:sym typeface="Courier New"/>
              </a:rPr>
              <a:t>System</a:t>
            </a:r>
            <a:r>
              <a:rPr lang="en" sz="1100">
                <a:solidFill>
                  <a:schemeClr val="dk1"/>
                </a:solidFill>
                <a:latin typeface="Courier New"/>
                <a:ea typeface="Courier New"/>
                <a:cs typeface="Courier New"/>
                <a:sym typeface="Courier New"/>
              </a:rPr>
              <a:t>.</a:t>
            </a:r>
            <a:r>
              <a:rPr lang="en" sz="1100">
                <a:solidFill>
                  <a:srgbClr val="006633"/>
                </a:solidFill>
                <a:latin typeface="Courier New"/>
                <a:ea typeface="Courier New"/>
                <a:cs typeface="Courier New"/>
                <a:sym typeface="Courier New"/>
              </a:rPr>
              <a:t>out</a:t>
            </a:r>
            <a:r>
              <a:rPr lang="en" sz="1100">
                <a:solidFill>
                  <a:schemeClr val="dk1"/>
                </a:solidFill>
                <a:latin typeface="Courier New"/>
                <a:ea typeface="Courier New"/>
                <a:cs typeface="Courier New"/>
                <a:sym typeface="Courier New"/>
              </a:rPr>
              <a:t>.</a:t>
            </a:r>
            <a:r>
              <a:rPr lang="en" sz="1100">
                <a:solidFill>
                  <a:srgbClr val="006633"/>
                </a:solidFill>
                <a:latin typeface="Courier New"/>
                <a:ea typeface="Courier New"/>
                <a:cs typeface="Courier New"/>
                <a:sym typeface="Courier New"/>
              </a:rPr>
              <a:t>println</a:t>
            </a:r>
            <a:r>
              <a:rPr lang="en" sz="1100">
                <a:solidFill>
                  <a:srgbClr val="009900"/>
                </a:solidFill>
                <a:latin typeface="Courier New"/>
                <a:ea typeface="Courier New"/>
                <a:cs typeface="Courier New"/>
                <a:sym typeface="Courier New"/>
              </a:rPr>
              <a:t>(</a:t>
            </a:r>
            <a:r>
              <a:rPr lang="en" sz="1100">
                <a:solidFill>
                  <a:srgbClr val="0000FF"/>
                </a:solidFill>
                <a:latin typeface="Courier New"/>
                <a:ea typeface="Courier New"/>
                <a:cs typeface="Courier New"/>
                <a:sym typeface="Courier New"/>
              </a:rPr>
              <a:t>"Name: "</a:t>
            </a:r>
            <a:r>
              <a:rPr lang="en" sz="1100">
                <a:solidFill>
                  <a:schemeClr val="dk1"/>
                </a:solidFill>
                <a:latin typeface="Courier New"/>
                <a:ea typeface="Courier New"/>
                <a:cs typeface="Courier New"/>
                <a:sym typeface="Courier New"/>
              </a:rPr>
              <a:t> </a:t>
            </a:r>
            <a:r>
              <a:rPr lang="en" sz="1100">
                <a:solidFill>
                  <a:srgbClr val="339933"/>
                </a:solidFill>
                <a:latin typeface="Courier New"/>
                <a:ea typeface="Courier New"/>
                <a:cs typeface="Courier New"/>
                <a:sym typeface="Courier New"/>
              </a:rPr>
              <a:t>+</a:t>
            </a:r>
            <a:r>
              <a:rPr lang="en" sz="1100">
                <a:solidFill>
                  <a:schemeClr val="dk1"/>
                </a:solidFill>
                <a:latin typeface="Courier New"/>
                <a:ea typeface="Courier New"/>
                <a:cs typeface="Courier New"/>
                <a:sym typeface="Courier New"/>
              </a:rPr>
              <a:t> student.</a:t>
            </a:r>
            <a:r>
              <a:rPr lang="en" sz="1100">
                <a:solidFill>
                  <a:srgbClr val="006633"/>
                </a:solidFill>
                <a:latin typeface="Courier New"/>
                <a:ea typeface="Courier New"/>
                <a:cs typeface="Courier New"/>
                <a:sym typeface="Courier New"/>
              </a:rPr>
              <a:t>getName</a:t>
            </a:r>
            <a:r>
              <a:rPr lang="en" sz="1100">
                <a:solidFill>
                  <a:srgbClr val="009900"/>
                </a:solidFill>
                <a:latin typeface="Courier New"/>
                <a:ea typeface="Courier New"/>
                <a:cs typeface="Courier New"/>
                <a:sym typeface="Courier New"/>
              </a:rPr>
              <a:t>()</a:t>
            </a:r>
            <a:r>
              <a:rPr lang="en" sz="1100">
                <a:solidFill>
                  <a:srgbClr val="339933"/>
                </a:solidFill>
                <a:latin typeface="Courier New"/>
                <a:ea typeface="Courier New"/>
                <a:cs typeface="Courier New"/>
                <a:sym typeface="Courier New"/>
              </a:rPr>
              <a:t>+</a:t>
            </a:r>
            <a:endParaRPr sz="110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sz="1100">
                <a:solidFill>
                  <a:schemeClr val="dk1"/>
                </a:solidFill>
                <a:latin typeface="Courier New"/>
                <a:ea typeface="Courier New"/>
                <a:cs typeface="Courier New"/>
                <a:sym typeface="Courier New"/>
              </a:rPr>
              <a:t>				  </a:t>
            </a:r>
            <a:r>
              <a:rPr lang="en" sz="1100">
                <a:solidFill>
                  <a:srgbClr val="0000FF"/>
                </a:solidFill>
                <a:latin typeface="Courier New"/>
                <a:ea typeface="Courier New"/>
                <a:cs typeface="Courier New"/>
                <a:sym typeface="Courier New"/>
              </a:rPr>
              <a:t>", "</a:t>
            </a:r>
            <a:r>
              <a:rPr lang="en" sz="1100">
                <a:solidFill>
                  <a:schemeClr val="dk1"/>
                </a:solidFill>
                <a:latin typeface="Courier New"/>
                <a:ea typeface="Courier New"/>
                <a:cs typeface="Courier New"/>
                <a:sym typeface="Courier New"/>
              </a:rPr>
              <a:t> </a:t>
            </a:r>
            <a:r>
              <a:rPr lang="en" sz="1100">
                <a:solidFill>
                  <a:srgbClr val="339933"/>
                </a:solidFill>
                <a:latin typeface="Courier New"/>
                <a:ea typeface="Courier New"/>
                <a:cs typeface="Courier New"/>
                <a:sym typeface="Courier New"/>
              </a:rPr>
              <a:t>+</a:t>
            </a:r>
            <a:r>
              <a:rPr lang="en" sz="1100">
                <a:solidFill>
                  <a:schemeClr val="dk1"/>
                </a:solidFill>
                <a:latin typeface="Courier New"/>
                <a:ea typeface="Courier New"/>
                <a:cs typeface="Courier New"/>
                <a:sym typeface="Courier New"/>
              </a:rPr>
              <a:t> </a:t>
            </a:r>
            <a:r>
              <a:rPr lang="en" sz="1100">
                <a:solidFill>
                  <a:srgbClr val="0000FF"/>
                </a:solidFill>
                <a:latin typeface="Courier New"/>
                <a:ea typeface="Courier New"/>
                <a:cs typeface="Courier New"/>
                <a:sym typeface="Courier New"/>
              </a:rPr>
              <a:t>"RollNo: "</a:t>
            </a:r>
            <a:r>
              <a:rPr lang="en" sz="1100">
                <a:solidFill>
                  <a:srgbClr val="339933"/>
                </a:solidFill>
                <a:latin typeface="Courier New"/>
                <a:ea typeface="Courier New"/>
                <a:cs typeface="Courier New"/>
                <a:sym typeface="Courier New"/>
              </a:rPr>
              <a:t>+</a:t>
            </a:r>
            <a:r>
              <a:rPr lang="en" sz="1100">
                <a:solidFill>
                  <a:schemeClr val="dk1"/>
                </a:solidFill>
                <a:latin typeface="Courier New"/>
                <a:ea typeface="Courier New"/>
                <a:cs typeface="Courier New"/>
                <a:sym typeface="Courier New"/>
              </a:rPr>
              <a:t>student.</a:t>
            </a:r>
            <a:r>
              <a:rPr lang="en" sz="1100">
                <a:solidFill>
                  <a:srgbClr val="006633"/>
                </a:solidFill>
                <a:latin typeface="Courier New"/>
                <a:ea typeface="Courier New"/>
                <a:cs typeface="Courier New"/>
                <a:sym typeface="Courier New"/>
              </a:rPr>
              <a:t>getRollNo</a:t>
            </a:r>
            <a:r>
              <a:rPr lang="en" sz="1100">
                <a:solidFill>
                  <a:srgbClr val="009900"/>
                </a:solidFill>
                <a:latin typeface="Courier New"/>
                <a:ea typeface="Courier New"/>
                <a:cs typeface="Courier New"/>
                <a:sym typeface="Courier New"/>
              </a:rPr>
              <a:t>()</a:t>
            </a:r>
            <a:r>
              <a:rPr lang="en" sz="1100">
                <a:solidFill>
                  <a:srgbClr val="339933"/>
                </a:solidFill>
                <a:latin typeface="Courier New"/>
                <a:ea typeface="Courier New"/>
                <a:cs typeface="Courier New"/>
                <a:sym typeface="Courier New"/>
              </a:rPr>
              <a:t>+</a:t>
            </a:r>
            <a:endParaRPr sz="110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sz="1100">
                <a:solidFill>
                  <a:schemeClr val="dk1"/>
                </a:solidFill>
                <a:latin typeface="Courier New"/>
                <a:ea typeface="Courier New"/>
                <a:cs typeface="Courier New"/>
                <a:sym typeface="Courier New"/>
              </a:rPr>
              <a:t>					</a:t>
            </a:r>
            <a:r>
              <a:rPr lang="en" sz="1100">
                <a:solidFill>
                  <a:srgbClr val="0000FF"/>
                </a:solidFill>
                <a:latin typeface="Courier New"/>
                <a:ea typeface="Courier New"/>
                <a:cs typeface="Courier New"/>
                <a:sym typeface="Courier New"/>
              </a:rPr>
              <a:t>", Age: "</a:t>
            </a:r>
            <a:r>
              <a:rPr lang="en" sz="1100">
                <a:solidFill>
                  <a:srgbClr val="339933"/>
                </a:solidFill>
                <a:latin typeface="Courier New"/>
                <a:ea typeface="Courier New"/>
                <a:cs typeface="Courier New"/>
                <a:sym typeface="Courier New"/>
              </a:rPr>
              <a:t>+</a:t>
            </a:r>
            <a:r>
              <a:rPr lang="en" sz="1100">
                <a:solidFill>
                  <a:schemeClr val="dk1"/>
                </a:solidFill>
                <a:latin typeface="Courier New"/>
                <a:ea typeface="Courier New"/>
                <a:cs typeface="Courier New"/>
                <a:sym typeface="Courier New"/>
              </a:rPr>
              <a:t>student.</a:t>
            </a:r>
            <a:r>
              <a:rPr lang="en" sz="1100">
                <a:solidFill>
                  <a:srgbClr val="006633"/>
                </a:solidFill>
                <a:latin typeface="Courier New"/>
                <a:ea typeface="Courier New"/>
                <a:cs typeface="Courier New"/>
                <a:sym typeface="Courier New"/>
              </a:rPr>
              <a:t>getAge</a:t>
            </a:r>
            <a:r>
              <a:rPr lang="en" sz="1100">
                <a:solidFill>
                  <a:srgbClr val="009900"/>
                </a:solidFill>
                <a:latin typeface="Courier New"/>
                <a:ea typeface="Courier New"/>
                <a:cs typeface="Courier New"/>
                <a:sym typeface="Courier New"/>
              </a:rPr>
              <a:t>())</a:t>
            </a:r>
            <a:r>
              <a:rPr lang="en" sz="1100">
                <a:solidFill>
                  <a:srgbClr val="339933"/>
                </a:solidFill>
                <a:latin typeface="Courier New"/>
                <a:ea typeface="Courier New"/>
                <a:cs typeface="Courier New"/>
                <a:sym typeface="Courier New"/>
              </a:rPr>
              <a:t>;</a:t>
            </a: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sz="1100">
                <a:solidFill>
                  <a:schemeClr val="dk1"/>
                </a:solidFill>
                <a:latin typeface="Courier New"/>
                <a:ea typeface="Courier New"/>
                <a:cs typeface="Courier New"/>
                <a:sym typeface="Courier New"/>
              </a:rPr>
              <a:t>		</a:t>
            </a:r>
            <a:r>
              <a:rPr lang="en" sz="1100">
                <a:solidFill>
                  <a:srgbClr val="009900"/>
                </a:solidFill>
                <a:latin typeface="Courier New"/>
                <a:ea typeface="Courier New"/>
                <a:cs typeface="Courier New"/>
                <a:sym typeface="Courier New"/>
              </a:rPr>
              <a:t>}</a:t>
            </a: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sz="1100">
                <a:solidFill>
                  <a:schemeClr val="dk1"/>
                </a:solidFill>
                <a:latin typeface="Courier New"/>
                <a:ea typeface="Courier New"/>
                <a:cs typeface="Courier New"/>
                <a:sym typeface="Courier New"/>
              </a:rPr>
              <a:t>	</a:t>
            </a:r>
            <a:r>
              <a:rPr lang="en" sz="1100">
                <a:solidFill>
                  <a:srgbClr val="009900"/>
                </a:solidFill>
                <a:latin typeface="Courier New"/>
                <a:ea typeface="Courier New"/>
                <a:cs typeface="Courier New"/>
                <a:sym typeface="Courier New"/>
              </a:rPr>
              <a:t>}</a:t>
            </a:r>
            <a:endParaRPr sz="1100">
              <a:solidFill>
                <a:schemeClr val="dk1"/>
              </a:solidFill>
              <a:latin typeface="Courier New"/>
              <a:ea typeface="Courier New"/>
              <a:cs typeface="Courier New"/>
              <a:sym typeface="Courier New"/>
            </a:endParaRPr>
          </a:p>
          <a:p>
            <a:pPr indent="0" lvl="0" marL="0" rtl="0" algn="l">
              <a:spcBef>
                <a:spcPts val="1200"/>
              </a:spcBef>
              <a:spcAft>
                <a:spcPts val="0"/>
              </a:spcAft>
              <a:buClr>
                <a:schemeClr val="dk1"/>
              </a:buClr>
              <a:buSzPct val="100000"/>
              <a:buFont typeface="Arial"/>
              <a:buNone/>
            </a:pPr>
            <a:r>
              <a:rPr lang="en" sz="1100">
                <a:solidFill>
                  <a:srgbClr val="009900"/>
                </a:solidFill>
                <a:latin typeface="Courier New"/>
                <a:ea typeface="Courier New"/>
                <a:cs typeface="Courier New"/>
                <a:sym typeface="Courier New"/>
              </a:rPr>
              <a:t>}</a:t>
            </a:r>
            <a:endParaRPr sz="1100">
              <a:solidFill>
                <a:srgbClr val="009900"/>
              </a:solidFill>
              <a:latin typeface="Courier New"/>
              <a:ea typeface="Courier New"/>
              <a:cs typeface="Courier New"/>
              <a:sym typeface="Courier New"/>
            </a:endParaRPr>
          </a:p>
          <a:p>
            <a:pPr indent="0" lvl="0" marL="0" rtl="0" algn="l">
              <a:spcBef>
                <a:spcPts val="1200"/>
              </a:spcBef>
              <a:spcAft>
                <a:spcPts val="1200"/>
              </a:spcAft>
              <a:buNone/>
            </a:pPr>
            <a:r>
              <a:t/>
            </a:r>
            <a:endParaRPr/>
          </a:p>
        </p:txBody>
      </p:sp>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8" name="Shape 1008"/>
        <p:cNvGrpSpPr/>
        <p:nvPr/>
      </p:nvGrpSpPr>
      <p:grpSpPr>
        <a:xfrm>
          <a:off x="0" y="0"/>
          <a:ext cx="0" cy="0"/>
          <a:chOff x="0" y="0"/>
          <a:chExt cx="0" cy="0"/>
        </a:xfrm>
      </p:grpSpPr>
      <p:sp>
        <p:nvSpPr>
          <p:cNvPr id="1009" name="Google Shape;1009;p17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2400"/>
              </a:spcBef>
              <a:spcAft>
                <a:spcPts val="0"/>
              </a:spcAft>
              <a:buClr>
                <a:schemeClr val="dk1"/>
              </a:buClr>
              <a:buSzPct val="47826"/>
              <a:buFont typeface="Arial"/>
              <a:buNone/>
            </a:pPr>
            <a:r>
              <a:rPr b="1" lang="en" sz="2300"/>
              <a:t>Comparator interface</a:t>
            </a:r>
            <a:endParaRPr b="1" sz="2300"/>
          </a:p>
          <a:p>
            <a:pPr indent="0" lvl="0" marL="0" rtl="0" algn="l">
              <a:spcBef>
                <a:spcPts val="600"/>
              </a:spcBef>
              <a:spcAft>
                <a:spcPts val="0"/>
              </a:spcAft>
              <a:buNone/>
            </a:pPr>
            <a:r>
              <a:t/>
            </a:r>
            <a:endParaRPr/>
          </a:p>
        </p:txBody>
      </p:sp>
      <p:sp>
        <p:nvSpPr>
          <p:cNvPr id="1010" name="Google Shape;1010;p17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 sz="1100">
                <a:solidFill>
                  <a:schemeClr val="dk1"/>
                </a:solidFill>
              </a:rPr>
              <a:t>Java Comparator interface</a:t>
            </a:r>
            <a:r>
              <a:rPr lang="en" sz="1100">
                <a:solidFill>
                  <a:schemeClr val="dk1"/>
                </a:solidFill>
              </a:rPr>
              <a:t> is used to order the objects of a user-defined class.</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This interface is found in java.util package and contains 2 methods compare(Object obj1,Object obj2) and equals(Object element).</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It provides multiple sorting sequences, i.e., you can sort the elements on the basis of any data member, for example, rollno, name, age or anything else.</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4" name="Shape 1014"/>
        <p:cNvGrpSpPr/>
        <p:nvPr/>
      </p:nvGrpSpPr>
      <p:grpSpPr>
        <a:xfrm>
          <a:off x="0" y="0"/>
          <a:ext cx="0" cy="0"/>
          <a:chOff x="0" y="0"/>
          <a:chExt cx="0" cy="0"/>
        </a:xfrm>
      </p:grpSpPr>
      <p:sp>
        <p:nvSpPr>
          <p:cNvPr id="1015" name="Google Shape;1015;p177"/>
          <p:cNvSpPr txBox="1"/>
          <p:nvPr>
            <p:ph type="title"/>
          </p:nvPr>
        </p:nvSpPr>
        <p:spPr>
          <a:xfrm>
            <a:off x="311700" y="251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t>
            </a:r>
            <a:r>
              <a:rPr lang="en"/>
              <a:t>ort the list of objects on the basis of a single field using the Comparable and Comparator interface</a:t>
            </a:r>
            <a:endParaRPr/>
          </a:p>
        </p:txBody>
      </p:sp>
      <p:sp>
        <p:nvSpPr>
          <p:cNvPr id="1016" name="Google Shape;1016;p17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ct val="61111"/>
              <a:buFont typeface="Arial"/>
              <a:buNone/>
            </a:pPr>
            <a:r>
              <a:rPr lang="en"/>
              <a:t>// Java Program to Demonstrate Working of</a:t>
            </a:r>
            <a:endParaRPr/>
          </a:p>
          <a:p>
            <a:pPr indent="0" lvl="0" marL="0" rtl="0" algn="l">
              <a:spcBef>
                <a:spcPts val="1200"/>
              </a:spcBef>
              <a:spcAft>
                <a:spcPts val="0"/>
              </a:spcAft>
              <a:buClr>
                <a:schemeClr val="dk1"/>
              </a:buClr>
              <a:buSzPct val="61111"/>
              <a:buFont typeface="Arial"/>
              <a:buNone/>
            </a:pPr>
            <a:r>
              <a:rPr lang="en"/>
              <a:t>// Comparator Interface</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Importing required classes</a:t>
            </a:r>
            <a:endParaRPr/>
          </a:p>
          <a:p>
            <a:pPr indent="0" lvl="0" marL="0" rtl="0" algn="l">
              <a:spcBef>
                <a:spcPts val="1200"/>
              </a:spcBef>
              <a:spcAft>
                <a:spcPts val="0"/>
              </a:spcAft>
              <a:buClr>
                <a:schemeClr val="dk1"/>
              </a:buClr>
              <a:buSzPct val="61111"/>
              <a:buFont typeface="Arial"/>
              <a:buNone/>
            </a:pPr>
            <a:r>
              <a:rPr lang="en"/>
              <a:t>import java.io.*;</a:t>
            </a:r>
            <a:endParaRPr/>
          </a:p>
          <a:p>
            <a:pPr indent="0" lvl="0" marL="0" rtl="0" algn="l">
              <a:spcBef>
                <a:spcPts val="1200"/>
              </a:spcBef>
              <a:spcAft>
                <a:spcPts val="0"/>
              </a:spcAft>
              <a:buClr>
                <a:schemeClr val="dk1"/>
              </a:buClr>
              <a:buSzPct val="61111"/>
              <a:buFont typeface="Arial"/>
              <a:buNone/>
            </a:pPr>
            <a:r>
              <a:rPr lang="en"/>
              <a:t>import java.lang.*;</a:t>
            </a:r>
            <a:endParaRPr/>
          </a:p>
          <a:p>
            <a:pPr indent="0" lvl="0" marL="0" rtl="0" algn="l">
              <a:spcBef>
                <a:spcPts val="1200"/>
              </a:spcBef>
              <a:spcAft>
                <a:spcPts val="0"/>
              </a:spcAft>
              <a:buClr>
                <a:schemeClr val="dk1"/>
              </a:buClr>
              <a:buSzPct val="61111"/>
              <a:buFont typeface="Arial"/>
              <a:buNone/>
            </a:pPr>
            <a:r>
              <a:rPr lang="en"/>
              <a:t>import java.util.*;</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Class 1</a:t>
            </a:r>
            <a:endParaRPr/>
          </a:p>
          <a:p>
            <a:pPr indent="0" lvl="0" marL="0" rtl="0" algn="l">
              <a:spcBef>
                <a:spcPts val="1200"/>
              </a:spcBef>
              <a:spcAft>
                <a:spcPts val="0"/>
              </a:spcAft>
              <a:buClr>
                <a:schemeClr val="dk1"/>
              </a:buClr>
              <a:buSzPct val="61111"/>
              <a:buFont typeface="Arial"/>
              <a:buNone/>
            </a:pPr>
            <a:r>
              <a:rPr lang="en"/>
              <a:t>// A class to represent a Student</a:t>
            </a:r>
            <a:endParaRPr/>
          </a:p>
          <a:p>
            <a:pPr indent="0" lvl="0" marL="0" rtl="0" algn="l">
              <a:spcBef>
                <a:spcPts val="1200"/>
              </a:spcBef>
              <a:spcAft>
                <a:spcPts val="0"/>
              </a:spcAft>
              <a:buClr>
                <a:schemeClr val="dk1"/>
              </a:buClr>
              <a:buSzPct val="61111"/>
              <a:buFont typeface="Arial"/>
              <a:buNone/>
            </a:pPr>
            <a:r>
              <a:rPr lang="en"/>
              <a:t>class Student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Attributes of a student</a:t>
            </a:r>
            <a:endParaRPr/>
          </a:p>
          <a:p>
            <a:pPr indent="0" lvl="0" marL="0" rtl="0" algn="l">
              <a:spcBef>
                <a:spcPts val="1200"/>
              </a:spcBef>
              <a:spcAft>
                <a:spcPts val="0"/>
              </a:spcAft>
              <a:buClr>
                <a:schemeClr val="dk1"/>
              </a:buClr>
              <a:buSzPct val="61111"/>
              <a:buFont typeface="Arial"/>
              <a:buNone/>
            </a:pPr>
            <a:r>
              <a:rPr lang="en"/>
              <a:t>    int rollno;</a:t>
            </a:r>
            <a:endParaRPr/>
          </a:p>
          <a:p>
            <a:pPr indent="0" lvl="0" marL="0" rtl="0" algn="l">
              <a:spcBef>
                <a:spcPts val="1200"/>
              </a:spcBef>
              <a:spcAft>
                <a:spcPts val="0"/>
              </a:spcAft>
              <a:buClr>
                <a:schemeClr val="dk1"/>
              </a:buClr>
              <a:buSzPct val="61111"/>
              <a:buFont typeface="Arial"/>
              <a:buNone/>
            </a:pPr>
            <a:r>
              <a:rPr lang="en"/>
              <a:t>    String name, address;</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Constructor</a:t>
            </a:r>
            <a:endParaRPr/>
          </a:p>
          <a:p>
            <a:pPr indent="0" lvl="0" marL="0" rtl="0" algn="l">
              <a:spcBef>
                <a:spcPts val="1200"/>
              </a:spcBef>
              <a:spcAft>
                <a:spcPts val="0"/>
              </a:spcAft>
              <a:buClr>
                <a:schemeClr val="dk1"/>
              </a:buClr>
              <a:buSzPct val="61111"/>
              <a:buFont typeface="Arial"/>
              <a:buNone/>
            </a:pPr>
            <a:r>
              <a:rPr lang="en"/>
              <a:t>    public Student(int rollno, String name, String address)</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This keyword refers to current instance itself</a:t>
            </a:r>
            <a:endParaRPr/>
          </a:p>
          <a:p>
            <a:pPr indent="0" lvl="0" marL="0" rtl="0" algn="l">
              <a:spcBef>
                <a:spcPts val="1200"/>
              </a:spcBef>
              <a:spcAft>
                <a:spcPts val="0"/>
              </a:spcAft>
              <a:buClr>
                <a:schemeClr val="dk1"/>
              </a:buClr>
              <a:buSzPct val="61111"/>
              <a:buFont typeface="Arial"/>
              <a:buNone/>
            </a:pPr>
            <a:r>
              <a:rPr lang="en"/>
              <a:t>   	 this.rollno = rollno;</a:t>
            </a:r>
            <a:endParaRPr/>
          </a:p>
          <a:p>
            <a:pPr indent="0" lvl="0" marL="0" rtl="0" algn="l">
              <a:spcBef>
                <a:spcPts val="1200"/>
              </a:spcBef>
              <a:spcAft>
                <a:spcPts val="0"/>
              </a:spcAft>
              <a:buClr>
                <a:schemeClr val="dk1"/>
              </a:buClr>
              <a:buSzPct val="61111"/>
              <a:buFont typeface="Arial"/>
              <a:buNone/>
            </a:pPr>
            <a:r>
              <a:rPr lang="en"/>
              <a:t>   	 this.name = name;</a:t>
            </a:r>
            <a:endParaRPr/>
          </a:p>
          <a:p>
            <a:pPr indent="0" lvl="0" marL="0" rtl="0" algn="l">
              <a:spcBef>
                <a:spcPts val="1200"/>
              </a:spcBef>
              <a:spcAft>
                <a:spcPts val="0"/>
              </a:spcAft>
              <a:buClr>
                <a:schemeClr val="dk1"/>
              </a:buClr>
              <a:buSzPct val="61111"/>
              <a:buFont typeface="Arial"/>
              <a:buNone/>
            </a:pPr>
            <a:r>
              <a:rPr lang="en"/>
              <a:t>   	 this.address = address;</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Method of Student class</a:t>
            </a:r>
            <a:endParaRPr/>
          </a:p>
          <a:p>
            <a:pPr indent="0" lvl="0" marL="0" rtl="0" algn="l">
              <a:spcBef>
                <a:spcPts val="1200"/>
              </a:spcBef>
              <a:spcAft>
                <a:spcPts val="0"/>
              </a:spcAft>
              <a:buClr>
                <a:schemeClr val="dk1"/>
              </a:buClr>
              <a:buSzPct val="61111"/>
              <a:buFont typeface="Arial"/>
              <a:buNone/>
            </a:pPr>
            <a:r>
              <a:rPr lang="en"/>
              <a:t>    // To print student details in main()</a:t>
            </a:r>
            <a:endParaRPr/>
          </a:p>
          <a:p>
            <a:pPr indent="0" lvl="0" marL="0" rtl="0" algn="l">
              <a:spcBef>
                <a:spcPts val="1200"/>
              </a:spcBef>
              <a:spcAft>
                <a:spcPts val="0"/>
              </a:spcAft>
              <a:buClr>
                <a:schemeClr val="dk1"/>
              </a:buClr>
              <a:buSzPct val="61111"/>
              <a:buFont typeface="Arial"/>
              <a:buNone/>
            </a:pPr>
            <a:r>
              <a:rPr lang="en"/>
              <a:t>    public String toString()</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Returning attributes of Student</a:t>
            </a:r>
            <a:endParaRPr/>
          </a:p>
          <a:p>
            <a:pPr indent="0" lvl="0" marL="0" rtl="0" algn="l">
              <a:spcBef>
                <a:spcPts val="1200"/>
              </a:spcBef>
              <a:spcAft>
                <a:spcPts val="0"/>
              </a:spcAft>
              <a:buClr>
                <a:schemeClr val="dk1"/>
              </a:buClr>
              <a:buSzPct val="61111"/>
              <a:buFont typeface="Arial"/>
              <a:buNone/>
            </a:pPr>
            <a:r>
              <a:rPr lang="en"/>
              <a:t>   	 return this.rollno + " " + this.name + " "</a:t>
            </a:r>
            <a:endParaRPr/>
          </a:p>
          <a:p>
            <a:pPr indent="0" lvl="0" marL="0" rtl="0" algn="l">
              <a:spcBef>
                <a:spcPts val="1200"/>
              </a:spcBef>
              <a:spcAft>
                <a:spcPts val="0"/>
              </a:spcAft>
              <a:buClr>
                <a:schemeClr val="dk1"/>
              </a:buClr>
              <a:buSzPct val="61111"/>
              <a:buFont typeface="Arial"/>
              <a:buNone/>
            </a:pPr>
            <a:r>
              <a:rPr lang="en"/>
              <a:t>   		 + this.address;</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Class 2</a:t>
            </a:r>
            <a:endParaRPr/>
          </a:p>
          <a:p>
            <a:pPr indent="0" lvl="0" marL="0" rtl="0" algn="l">
              <a:spcBef>
                <a:spcPts val="1200"/>
              </a:spcBef>
              <a:spcAft>
                <a:spcPts val="0"/>
              </a:spcAft>
              <a:buClr>
                <a:schemeClr val="dk1"/>
              </a:buClr>
              <a:buSzPct val="61111"/>
              <a:buFont typeface="Arial"/>
              <a:buNone/>
            </a:pPr>
            <a:r>
              <a:rPr lang="en"/>
              <a:t>// Helper class implementing Comparator interface</a:t>
            </a:r>
            <a:endParaRPr/>
          </a:p>
          <a:p>
            <a:pPr indent="0" lvl="0" marL="0" rtl="0" algn="l">
              <a:spcBef>
                <a:spcPts val="1200"/>
              </a:spcBef>
              <a:spcAft>
                <a:spcPts val="0"/>
              </a:spcAft>
              <a:buClr>
                <a:schemeClr val="dk1"/>
              </a:buClr>
              <a:buSzPct val="61111"/>
              <a:buFont typeface="Arial"/>
              <a:buNone/>
            </a:pPr>
            <a:r>
              <a:rPr lang="en"/>
              <a:t>class Sortbyroll implements Comparator&lt;Student&gt;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Method</a:t>
            </a:r>
            <a:endParaRPr/>
          </a:p>
          <a:p>
            <a:pPr indent="0" lvl="0" marL="0" rtl="0" algn="l">
              <a:spcBef>
                <a:spcPts val="1200"/>
              </a:spcBef>
              <a:spcAft>
                <a:spcPts val="0"/>
              </a:spcAft>
              <a:buClr>
                <a:schemeClr val="dk1"/>
              </a:buClr>
              <a:buSzPct val="61111"/>
              <a:buFont typeface="Arial"/>
              <a:buNone/>
            </a:pPr>
            <a:r>
              <a:rPr lang="en"/>
              <a:t>    // Sorting in ascending order of roll number</a:t>
            </a:r>
            <a:endParaRPr/>
          </a:p>
          <a:p>
            <a:pPr indent="0" lvl="0" marL="0" rtl="0" algn="l">
              <a:spcBef>
                <a:spcPts val="1200"/>
              </a:spcBef>
              <a:spcAft>
                <a:spcPts val="0"/>
              </a:spcAft>
              <a:buClr>
                <a:schemeClr val="dk1"/>
              </a:buClr>
              <a:buSzPct val="61111"/>
              <a:buFont typeface="Arial"/>
              <a:buNone/>
            </a:pPr>
            <a:r>
              <a:rPr lang="en"/>
              <a:t>    public int compare(Student a, Student b)</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return a.rollno - b.rollno;</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Class 3</a:t>
            </a:r>
            <a:endParaRPr/>
          </a:p>
          <a:p>
            <a:pPr indent="0" lvl="0" marL="0" rtl="0" algn="l">
              <a:spcBef>
                <a:spcPts val="1200"/>
              </a:spcBef>
              <a:spcAft>
                <a:spcPts val="0"/>
              </a:spcAft>
              <a:buClr>
                <a:schemeClr val="dk1"/>
              </a:buClr>
              <a:buSzPct val="61111"/>
              <a:buFont typeface="Arial"/>
              <a:buNone/>
            </a:pPr>
            <a:r>
              <a:rPr lang="en"/>
              <a:t>// Helper class implementing Comparator interface</a:t>
            </a:r>
            <a:endParaRPr/>
          </a:p>
          <a:p>
            <a:pPr indent="0" lvl="0" marL="0" rtl="0" algn="l">
              <a:spcBef>
                <a:spcPts val="1200"/>
              </a:spcBef>
              <a:spcAft>
                <a:spcPts val="0"/>
              </a:spcAft>
              <a:buClr>
                <a:schemeClr val="dk1"/>
              </a:buClr>
              <a:buSzPct val="61111"/>
              <a:buFont typeface="Arial"/>
              <a:buNone/>
            </a:pPr>
            <a:r>
              <a:rPr lang="en"/>
              <a:t>class Sortbyname implements Comparator&lt;Student&gt;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Method</a:t>
            </a:r>
            <a:endParaRPr/>
          </a:p>
          <a:p>
            <a:pPr indent="0" lvl="0" marL="0" rtl="0" algn="l">
              <a:spcBef>
                <a:spcPts val="1200"/>
              </a:spcBef>
              <a:spcAft>
                <a:spcPts val="0"/>
              </a:spcAft>
              <a:buClr>
                <a:schemeClr val="dk1"/>
              </a:buClr>
              <a:buSzPct val="61111"/>
              <a:buFont typeface="Arial"/>
              <a:buNone/>
            </a:pPr>
            <a:r>
              <a:rPr lang="en"/>
              <a:t>    // Sorting in ascending order of name</a:t>
            </a:r>
            <a:endParaRPr/>
          </a:p>
          <a:p>
            <a:pPr indent="0" lvl="0" marL="0" rtl="0" algn="l">
              <a:spcBef>
                <a:spcPts val="1200"/>
              </a:spcBef>
              <a:spcAft>
                <a:spcPts val="0"/>
              </a:spcAft>
              <a:buClr>
                <a:schemeClr val="dk1"/>
              </a:buClr>
              <a:buSzPct val="61111"/>
              <a:buFont typeface="Arial"/>
              <a:buNone/>
            </a:pPr>
            <a:r>
              <a:rPr lang="en"/>
              <a:t>    public int compare(Student a, Student b)</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return a.name.compareTo(b.name);</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Class 4</a:t>
            </a:r>
            <a:endParaRPr/>
          </a:p>
          <a:p>
            <a:pPr indent="0" lvl="0" marL="0" rtl="0" algn="l">
              <a:spcBef>
                <a:spcPts val="1200"/>
              </a:spcBef>
              <a:spcAft>
                <a:spcPts val="0"/>
              </a:spcAft>
              <a:buClr>
                <a:schemeClr val="dk1"/>
              </a:buClr>
              <a:buSzPct val="61111"/>
              <a:buFont typeface="Arial"/>
              <a:buNone/>
            </a:pPr>
            <a:r>
              <a:rPr lang="en"/>
              <a:t>// Main class</a:t>
            </a:r>
            <a:endParaRPr/>
          </a:p>
          <a:p>
            <a:pPr indent="0" lvl="0" marL="0" rtl="0" algn="l">
              <a:spcBef>
                <a:spcPts val="1200"/>
              </a:spcBef>
              <a:spcAft>
                <a:spcPts val="0"/>
              </a:spcAft>
              <a:buClr>
                <a:schemeClr val="dk1"/>
              </a:buClr>
              <a:buSzPct val="61111"/>
              <a:buFont typeface="Arial"/>
              <a:buNone/>
            </a:pPr>
            <a:r>
              <a:rPr lang="en"/>
              <a:t>class Main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Main driver method</a:t>
            </a:r>
            <a:endParaRPr/>
          </a:p>
          <a:p>
            <a:pPr indent="0" lvl="0" marL="0" rtl="0" algn="l">
              <a:spcBef>
                <a:spcPts val="1200"/>
              </a:spcBef>
              <a:spcAft>
                <a:spcPts val="0"/>
              </a:spcAft>
              <a:buClr>
                <a:schemeClr val="dk1"/>
              </a:buClr>
              <a:buSzPct val="61111"/>
              <a:buFont typeface="Arial"/>
              <a:buNone/>
            </a:pPr>
            <a:r>
              <a:rPr lang="en"/>
              <a:t>    public static void main(String[] args)</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Creating an empty ArrayList of Student type</a:t>
            </a:r>
            <a:endParaRPr/>
          </a:p>
          <a:p>
            <a:pPr indent="0" lvl="0" marL="0" rtl="0" algn="l">
              <a:spcBef>
                <a:spcPts val="1200"/>
              </a:spcBef>
              <a:spcAft>
                <a:spcPts val="0"/>
              </a:spcAft>
              <a:buClr>
                <a:schemeClr val="dk1"/>
              </a:buClr>
              <a:buSzPct val="61111"/>
              <a:buFont typeface="Arial"/>
              <a:buNone/>
            </a:pPr>
            <a:r>
              <a:rPr lang="en"/>
              <a:t>   	 ArrayList&lt;Student&gt; ar = new ArrayList&lt;Student&gt;();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Adding entries in above List</a:t>
            </a:r>
            <a:endParaRPr/>
          </a:p>
          <a:p>
            <a:pPr indent="0" lvl="0" marL="0" rtl="0" algn="l">
              <a:spcBef>
                <a:spcPts val="1200"/>
              </a:spcBef>
              <a:spcAft>
                <a:spcPts val="0"/>
              </a:spcAft>
              <a:buClr>
                <a:schemeClr val="dk1"/>
              </a:buClr>
              <a:buSzPct val="61111"/>
              <a:buFont typeface="Arial"/>
              <a:buNone/>
            </a:pPr>
            <a:r>
              <a:rPr lang="en"/>
              <a:t>   	 // using add() method</a:t>
            </a:r>
            <a:endParaRPr/>
          </a:p>
          <a:p>
            <a:pPr indent="0" lvl="0" marL="0" rtl="0" algn="l">
              <a:spcBef>
                <a:spcPts val="1200"/>
              </a:spcBef>
              <a:spcAft>
                <a:spcPts val="0"/>
              </a:spcAft>
              <a:buClr>
                <a:schemeClr val="dk1"/>
              </a:buClr>
              <a:buSzPct val="61111"/>
              <a:buFont typeface="Arial"/>
              <a:buNone/>
            </a:pPr>
            <a:r>
              <a:rPr lang="en"/>
              <a:t>   	 ar.add(new Student(111, "Mayank", "london"));</a:t>
            </a:r>
            <a:endParaRPr/>
          </a:p>
          <a:p>
            <a:pPr indent="0" lvl="0" marL="0" rtl="0" algn="l">
              <a:spcBef>
                <a:spcPts val="1200"/>
              </a:spcBef>
              <a:spcAft>
                <a:spcPts val="0"/>
              </a:spcAft>
              <a:buClr>
                <a:schemeClr val="dk1"/>
              </a:buClr>
              <a:buSzPct val="61111"/>
              <a:buFont typeface="Arial"/>
              <a:buNone/>
            </a:pPr>
            <a:r>
              <a:rPr lang="en"/>
              <a:t>   	 ar.add(new Student(131, "Anshul", "nyc"));</a:t>
            </a:r>
            <a:endParaRPr/>
          </a:p>
          <a:p>
            <a:pPr indent="0" lvl="0" marL="0" rtl="0" algn="l">
              <a:spcBef>
                <a:spcPts val="1200"/>
              </a:spcBef>
              <a:spcAft>
                <a:spcPts val="0"/>
              </a:spcAft>
              <a:buClr>
                <a:schemeClr val="dk1"/>
              </a:buClr>
              <a:buSzPct val="61111"/>
              <a:buFont typeface="Arial"/>
              <a:buNone/>
            </a:pPr>
            <a:r>
              <a:rPr lang="en"/>
              <a:t>   	 ar.add(new Student(121, "Solanki", "jaipur"));</a:t>
            </a:r>
            <a:endParaRPr/>
          </a:p>
          <a:p>
            <a:pPr indent="0" lvl="0" marL="0" rtl="0" algn="l">
              <a:spcBef>
                <a:spcPts val="1200"/>
              </a:spcBef>
              <a:spcAft>
                <a:spcPts val="0"/>
              </a:spcAft>
              <a:buClr>
                <a:schemeClr val="dk1"/>
              </a:buClr>
              <a:buSzPct val="61111"/>
              <a:buFont typeface="Arial"/>
              <a:buNone/>
            </a:pPr>
            <a:r>
              <a:rPr lang="en"/>
              <a:t>   	 ar.add(new Student(101, "Aggarwal", "Hongkong"));</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Display message on console for better readability</a:t>
            </a:r>
            <a:endParaRPr/>
          </a:p>
          <a:p>
            <a:pPr indent="0" lvl="0" marL="0" rtl="0" algn="l">
              <a:spcBef>
                <a:spcPts val="1200"/>
              </a:spcBef>
              <a:spcAft>
                <a:spcPts val="0"/>
              </a:spcAft>
              <a:buClr>
                <a:schemeClr val="dk1"/>
              </a:buClr>
              <a:buSzPct val="61111"/>
              <a:buFont typeface="Arial"/>
              <a:buNone/>
            </a:pPr>
            <a:r>
              <a:rPr lang="en"/>
              <a:t>   	 System.out.println("Unsorted");</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Iterating over entries to print them</a:t>
            </a:r>
            <a:endParaRPr/>
          </a:p>
          <a:p>
            <a:pPr indent="0" lvl="0" marL="0" rtl="0" algn="l">
              <a:spcBef>
                <a:spcPts val="1200"/>
              </a:spcBef>
              <a:spcAft>
                <a:spcPts val="0"/>
              </a:spcAft>
              <a:buClr>
                <a:schemeClr val="dk1"/>
              </a:buClr>
              <a:buSzPct val="61111"/>
              <a:buFont typeface="Arial"/>
              <a:buNone/>
            </a:pPr>
            <a:r>
              <a:rPr lang="en"/>
              <a:t>   	 for (int i = 0; i &lt; ar.size(); i++)</a:t>
            </a:r>
            <a:endParaRPr/>
          </a:p>
          <a:p>
            <a:pPr indent="0" lvl="0" marL="0" rtl="0" algn="l">
              <a:spcBef>
                <a:spcPts val="1200"/>
              </a:spcBef>
              <a:spcAft>
                <a:spcPts val="0"/>
              </a:spcAft>
              <a:buClr>
                <a:schemeClr val="dk1"/>
              </a:buClr>
              <a:buSzPct val="61111"/>
              <a:buFont typeface="Arial"/>
              <a:buNone/>
            </a:pPr>
            <a:r>
              <a:rPr lang="en"/>
              <a:t>   		 System.out.println(ar.get(i));</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Sorting student entries by roll number</a:t>
            </a:r>
            <a:endParaRPr/>
          </a:p>
          <a:p>
            <a:pPr indent="0" lvl="0" marL="0" rtl="0" algn="l">
              <a:spcBef>
                <a:spcPts val="1200"/>
              </a:spcBef>
              <a:spcAft>
                <a:spcPts val="0"/>
              </a:spcAft>
              <a:buClr>
                <a:schemeClr val="dk1"/>
              </a:buClr>
              <a:buSzPct val="61111"/>
              <a:buFont typeface="Arial"/>
              <a:buNone/>
            </a:pPr>
            <a:r>
              <a:rPr lang="en"/>
              <a:t>   	 Collections.sort(ar, new Sortbyroll());</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Display message on console for better readability</a:t>
            </a:r>
            <a:endParaRPr/>
          </a:p>
          <a:p>
            <a:pPr indent="0" lvl="0" marL="0" rtl="0" algn="l">
              <a:spcBef>
                <a:spcPts val="1200"/>
              </a:spcBef>
              <a:spcAft>
                <a:spcPts val="0"/>
              </a:spcAft>
              <a:buClr>
                <a:schemeClr val="dk1"/>
              </a:buClr>
              <a:buSzPct val="61111"/>
              <a:buFont typeface="Arial"/>
              <a:buNone/>
            </a:pPr>
            <a:r>
              <a:rPr lang="en"/>
              <a:t>   	 System.out.println("\nSorted by rollno");</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Again iterating over entries to print them</a:t>
            </a:r>
            <a:endParaRPr/>
          </a:p>
          <a:p>
            <a:pPr indent="0" lvl="0" marL="0" rtl="0" algn="l">
              <a:spcBef>
                <a:spcPts val="1200"/>
              </a:spcBef>
              <a:spcAft>
                <a:spcPts val="0"/>
              </a:spcAft>
              <a:buClr>
                <a:schemeClr val="dk1"/>
              </a:buClr>
              <a:buSzPct val="61111"/>
              <a:buFont typeface="Arial"/>
              <a:buNone/>
            </a:pPr>
            <a:r>
              <a:rPr lang="en"/>
              <a:t>   	 for (int i = 0; i &lt; ar.size(); i++)</a:t>
            </a:r>
            <a:endParaRPr/>
          </a:p>
          <a:p>
            <a:pPr indent="0" lvl="0" marL="0" rtl="0" algn="l">
              <a:spcBef>
                <a:spcPts val="1200"/>
              </a:spcBef>
              <a:spcAft>
                <a:spcPts val="0"/>
              </a:spcAft>
              <a:buClr>
                <a:schemeClr val="dk1"/>
              </a:buClr>
              <a:buSzPct val="61111"/>
              <a:buFont typeface="Arial"/>
              <a:buNone/>
            </a:pPr>
            <a:r>
              <a:rPr lang="en"/>
              <a:t>   		 System.out.println(ar.get(i));</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Sorting student entries by name</a:t>
            </a:r>
            <a:endParaRPr/>
          </a:p>
          <a:p>
            <a:pPr indent="0" lvl="0" marL="0" rtl="0" algn="l">
              <a:spcBef>
                <a:spcPts val="1200"/>
              </a:spcBef>
              <a:spcAft>
                <a:spcPts val="0"/>
              </a:spcAft>
              <a:buClr>
                <a:schemeClr val="dk1"/>
              </a:buClr>
              <a:buSzPct val="61111"/>
              <a:buFont typeface="Arial"/>
              <a:buNone/>
            </a:pPr>
            <a:r>
              <a:rPr lang="en"/>
              <a:t>   	 Collections.sort(ar, new Sortbyname());</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Display message on console for better readability</a:t>
            </a:r>
            <a:endParaRPr/>
          </a:p>
          <a:p>
            <a:pPr indent="0" lvl="0" marL="0" rtl="0" algn="l">
              <a:spcBef>
                <a:spcPts val="1200"/>
              </a:spcBef>
              <a:spcAft>
                <a:spcPts val="0"/>
              </a:spcAft>
              <a:buClr>
                <a:schemeClr val="dk1"/>
              </a:buClr>
              <a:buSzPct val="61111"/>
              <a:buFont typeface="Arial"/>
              <a:buNone/>
            </a:pPr>
            <a:r>
              <a:rPr lang="en"/>
              <a:t>   	 System.out.println("\nSorted by name");</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 Again iterating over entries to print them</a:t>
            </a:r>
            <a:endParaRPr/>
          </a:p>
          <a:p>
            <a:pPr indent="0" lvl="0" marL="0" rtl="0" algn="l">
              <a:spcBef>
                <a:spcPts val="1200"/>
              </a:spcBef>
              <a:spcAft>
                <a:spcPts val="0"/>
              </a:spcAft>
              <a:buClr>
                <a:schemeClr val="dk1"/>
              </a:buClr>
              <a:buSzPct val="61111"/>
              <a:buFont typeface="Arial"/>
              <a:buNone/>
            </a:pPr>
            <a:r>
              <a:rPr lang="en"/>
              <a:t>   	 for (int i = 0; i &lt; ar.size(); i++)</a:t>
            </a:r>
            <a:endParaRPr/>
          </a:p>
          <a:p>
            <a:pPr indent="0" lvl="0" marL="0" rtl="0" algn="l">
              <a:spcBef>
                <a:spcPts val="1200"/>
              </a:spcBef>
              <a:spcAft>
                <a:spcPts val="0"/>
              </a:spcAft>
              <a:buClr>
                <a:schemeClr val="dk1"/>
              </a:buClr>
              <a:buSzPct val="61111"/>
              <a:buFont typeface="Arial"/>
              <a:buNone/>
            </a:pPr>
            <a:r>
              <a:rPr lang="en"/>
              <a:t>   		 System.out.println(ar.get(i));</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0" name="Shape 1020"/>
        <p:cNvGrpSpPr/>
        <p:nvPr/>
      </p:nvGrpSpPr>
      <p:grpSpPr>
        <a:xfrm>
          <a:off x="0" y="0"/>
          <a:ext cx="0" cy="0"/>
          <a:chOff x="0" y="0"/>
          <a:chExt cx="0" cy="0"/>
        </a:xfrm>
      </p:grpSpPr>
      <p:sp>
        <p:nvSpPr>
          <p:cNvPr id="1021" name="Google Shape;1021;p1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1400"/>
              </a:spcBef>
              <a:spcAft>
                <a:spcPts val="0"/>
              </a:spcAft>
              <a:buClr>
                <a:schemeClr val="dk1"/>
              </a:buClr>
              <a:buSzPts val="990"/>
              <a:buFont typeface="Arial"/>
              <a:buNone/>
            </a:pPr>
            <a:r>
              <a:rPr b="1" lang="en" sz="2170"/>
              <a:t>Sort collection by more than one field</a:t>
            </a:r>
            <a:endParaRPr b="1" sz="2170"/>
          </a:p>
          <a:p>
            <a:pPr indent="0" lvl="0" marL="0" rtl="0" algn="l">
              <a:spcBef>
                <a:spcPts val="400"/>
              </a:spcBef>
              <a:spcAft>
                <a:spcPts val="0"/>
              </a:spcAft>
              <a:buSzPts val="990"/>
              <a:buNone/>
            </a:pPr>
            <a:r>
              <a:t/>
            </a:r>
            <a:endParaRPr sz="2520"/>
          </a:p>
        </p:txBody>
      </p:sp>
      <p:sp>
        <p:nvSpPr>
          <p:cNvPr id="1022" name="Google Shape;1022;p17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eg-we have a requirement to sort ArrayList objects in accordance with more than one field like firstly, sort according to the student name and secondly, sort according to student age</a:t>
            </a:r>
            <a:endParaRPr/>
          </a:p>
        </p:txBody>
      </p:sp>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6" name="Shape 1026"/>
        <p:cNvGrpSpPr/>
        <p:nvPr/>
      </p:nvGrpSpPr>
      <p:grpSpPr>
        <a:xfrm>
          <a:off x="0" y="0"/>
          <a:ext cx="0" cy="0"/>
          <a:chOff x="0" y="0"/>
          <a:chExt cx="0" cy="0"/>
        </a:xfrm>
      </p:grpSpPr>
      <p:sp>
        <p:nvSpPr>
          <p:cNvPr id="1027" name="Google Shape;1027;p17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28" name="Google Shape;1028;p17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ct val="61111"/>
              <a:buFont typeface="Arial"/>
              <a:buNone/>
            </a:pPr>
            <a:r>
              <a:rPr lang="en"/>
              <a:t>// Java Program to Demonstrate Working of</a:t>
            </a:r>
            <a:endParaRPr/>
          </a:p>
          <a:p>
            <a:pPr indent="0" lvl="0" marL="0" rtl="0" algn="l">
              <a:spcBef>
                <a:spcPts val="1200"/>
              </a:spcBef>
              <a:spcAft>
                <a:spcPts val="0"/>
              </a:spcAft>
              <a:buClr>
                <a:schemeClr val="dk1"/>
              </a:buClr>
              <a:buSzPct val="61111"/>
              <a:buFont typeface="Arial"/>
              <a:buNone/>
            </a:pPr>
            <a:r>
              <a:rPr lang="en"/>
              <a:t>// Comparator Interface Via More than One Field</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Importing required classes</a:t>
            </a:r>
            <a:endParaRPr/>
          </a:p>
          <a:p>
            <a:pPr indent="0" lvl="0" marL="0" rtl="0" algn="l">
              <a:spcBef>
                <a:spcPts val="1200"/>
              </a:spcBef>
              <a:spcAft>
                <a:spcPts val="0"/>
              </a:spcAft>
              <a:buClr>
                <a:schemeClr val="dk1"/>
              </a:buClr>
              <a:buSzPct val="61111"/>
              <a:buFont typeface="Arial"/>
              <a:buNone/>
            </a:pPr>
            <a:r>
              <a:rPr lang="en"/>
              <a:t>import java.util.ArrayList;</a:t>
            </a:r>
            <a:endParaRPr/>
          </a:p>
          <a:p>
            <a:pPr indent="0" lvl="0" marL="0" rtl="0" algn="l">
              <a:spcBef>
                <a:spcPts val="1200"/>
              </a:spcBef>
              <a:spcAft>
                <a:spcPts val="0"/>
              </a:spcAft>
              <a:buClr>
                <a:schemeClr val="dk1"/>
              </a:buClr>
              <a:buSzPct val="61111"/>
              <a:buFont typeface="Arial"/>
              <a:buNone/>
            </a:pPr>
            <a:r>
              <a:rPr lang="en"/>
              <a:t>import java.util.Collections;</a:t>
            </a:r>
            <a:endParaRPr/>
          </a:p>
          <a:p>
            <a:pPr indent="0" lvl="0" marL="0" rtl="0" algn="l">
              <a:spcBef>
                <a:spcPts val="1200"/>
              </a:spcBef>
              <a:spcAft>
                <a:spcPts val="0"/>
              </a:spcAft>
              <a:buClr>
                <a:schemeClr val="dk1"/>
              </a:buClr>
              <a:buSzPct val="61111"/>
              <a:buFont typeface="Arial"/>
              <a:buNone/>
            </a:pPr>
            <a:r>
              <a:rPr lang="en"/>
              <a:t>import java.util.Comparator;</a:t>
            </a:r>
            <a:endParaRPr/>
          </a:p>
          <a:p>
            <a:pPr indent="0" lvl="0" marL="0" rtl="0" algn="l">
              <a:spcBef>
                <a:spcPts val="1200"/>
              </a:spcBef>
              <a:spcAft>
                <a:spcPts val="0"/>
              </a:spcAft>
              <a:buClr>
                <a:schemeClr val="dk1"/>
              </a:buClr>
              <a:buSzPct val="61111"/>
              <a:buFont typeface="Arial"/>
              <a:buNone/>
            </a:pPr>
            <a:r>
              <a:rPr lang="en"/>
              <a:t>import java.util.Iterator;</a:t>
            </a:r>
            <a:endParaRPr/>
          </a:p>
          <a:p>
            <a:pPr indent="0" lvl="0" marL="0" rtl="0" algn="l">
              <a:spcBef>
                <a:spcPts val="1200"/>
              </a:spcBef>
              <a:spcAft>
                <a:spcPts val="0"/>
              </a:spcAft>
              <a:buClr>
                <a:schemeClr val="dk1"/>
              </a:buClr>
              <a:buSzPct val="61111"/>
              <a:buFont typeface="Arial"/>
              <a:buNone/>
            </a:pPr>
            <a:r>
              <a:rPr lang="en"/>
              <a:t>import java.util.List;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Class 1</a:t>
            </a:r>
            <a:endParaRPr/>
          </a:p>
          <a:p>
            <a:pPr indent="0" lvl="0" marL="0" rtl="0" algn="l">
              <a:spcBef>
                <a:spcPts val="1200"/>
              </a:spcBef>
              <a:spcAft>
                <a:spcPts val="0"/>
              </a:spcAft>
              <a:buClr>
                <a:schemeClr val="dk1"/>
              </a:buClr>
              <a:buSzPct val="61111"/>
              <a:buFont typeface="Arial"/>
              <a:buNone/>
            </a:pPr>
            <a:r>
              <a:rPr lang="en"/>
              <a:t>// Helper class representing a Student</a:t>
            </a:r>
            <a:endParaRPr/>
          </a:p>
          <a:p>
            <a:pPr indent="0" lvl="0" marL="0" rtl="0" algn="l">
              <a:spcBef>
                <a:spcPts val="1200"/>
              </a:spcBef>
              <a:spcAft>
                <a:spcPts val="0"/>
              </a:spcAft>
              <a:buClr>
                <a:schemeClr val="dk1"/>
              </a:buClr>
              <a:buSzPct val="61111"/>
              <a:buFont typeface="Arial"/>
              <a:buNone/>
            </a:pPr>
            <a:r>
              <a:rPr lang="en"/>
              <a:t>class Student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Attributes of student</a:t>
            </a:r>
            <a:endParaRPr/>
          </a:p>
          <a:p>
            <a:pPr indent="0" lvl="0" marL="0" rtl="0" algn="l">
              <a:spcBef>
                <a:spcPts val="1200"/>
              </a:spcBef>
              <a:spcAft>
                <a:spcPts val="0"/>
              </a:spcAft>
              <a:buClr>
                <a:schemeClr val="dk1"/>
              </a:buClr>
              <a:buSzPct val="61111"/>
              <a:buFont typeface="Arial"/>
              <a:buNone/>
            </a:pPr>
            <a:r>
              <a:rPr lang="en"/>
              <a:t>    String Name;</a:t>
            </a:r>
            <a:endParaRPr/>
          </a:p>
          <a:p>
            <a:pPr indent="0" lvl="0" marL="0" rtl="0" algn="l">
              <a:spcBef>
                <a:spcPts val="1200"/>
              </a:spcBef>
              <a:spcAft>
                <a:spcPts val="0"/>
              </a:spcAft>
              <a:buClr>
                <a:schemeClr val="dk1"/>
              </a:buClr>
              <a:buSzPct val="61111"/>
              <a:buFont typeface="Arial"/>
              <a:buNone/>
            </a:pPr>
            <a:r>
              <a:rPr lang="en"/>
              <a:t>    int Age;</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Parameterized constructor</a:t>
            </a:r>
            <a:endParaRPr/>
          </a:p>
          <a:p>
            <a:pPr indent="0" lvl="0" marL="0" rtl="0" algn="l">
              <a:spcBef>
                <a:spcPts val="1200"/>
              </a:spcBef>
              <a:spcAft>
                <a:spcPts val="0"/>
              </a:spcAft>
              <a:buClr>
                <a:schemeClr val="dk1"/>
              </a:buClr>
              <a:buSzPct val="61111"/>
              <a:buFont typeface="Arial"/>
              <a:buNone/>
            </a:pPr>
            <a:r>
              <a:rPr lang="en"/>
              <a:t>    public Student(String Name, Integer Age)</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This keyword refers to current instance itself</a:t>
            </a:r>
            <a:endParaRPr/>
          </a:p>
          <a:p>
            <a:pPr indent="0" lvl="0" marL="0" rtl="0" algn="l">
              <a:spcBef>
                <a:spcPts val="1200"/>
              </a:spcBef>
              <a:spcAft>
                <a:spcPts val="0"/>
              </a:spcAft>
              <a:buClr>
                <a:schemeClr val="dk1"/>
              </a:buClr>
              <a:buSzPct val="61111"/>
              <a:buFont typeface="Arial"/>
              <a:buNone/>
            </a:pPr>
            <a:r>
              <a:rPr lang="en"/>
              <a:t>   	 this.Name = Name;</a:t>
            </a:r>
            <a:endParaRPr/>
          </a:p>
          <a:p>
            <a:pPr indent="0" lvl="0" marL="0" rtl="0" algn="l">
              <a:spcBef>
                <a:spcPts val="1200"/>
              </a:spcBef>
              <a:spcAft>
                <a:spcPts val="0"/>
              </a:spcAft>
              <a:buClr>
                <a:schemeClr val="dk1"/>
              </a:buClr>
              <a:buSzPct val="61111"/>
              <a:buFont typeface="Arial"/>
              <a:buNone/>
            </a:pPr>
            <a:r>
              <a:rPr lang="en"/>
              <a:t>   	 this.Age = Age;</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Getter setter methods</a:t>
            </a:r>
            <a:endParaRPr/>
          </a:p>
          <a:p>
            <a:pPr indent="0" lvl="0" marL="0" rtl="0" algn="l">
              <a:spcBef>
                <a:spcPts val="1200"/>
              </a:spcBef>
              <a:spcAft>
                <a:spcPts val="0"/>
              </a:spcAft>
              <a:buClr>
                <a:schemeClr val="dk1"/>
              </a:buClr>
              <a:buSzPct val="61111"/>
              <a:buFont typeface="Arial"/>
              <a:buNone/>
            </a:pPr>
            <a:r>
              <a:rPr lang="en"/>
              <a:t>    public String getName() { return Name;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public void setName(String Name) { this.Name = Name;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public Integer getAge() { return Age;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public void setAge(Integer Age) { this.Age = Age;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Method</a:t>
            </a:r>
            <a:endParaRPr/>
          </a:p>
          <a:p>
            <a:pPr indent="0" lvl="0" marL="0" rtl="0" algn="l">
              <a:spcBef>
                <a:spcPts val="1200"/>
              </a:spcBef>
              <a:spcAft>
                <a:spcPts val="0"/>
              </a:spcAft>
              <a:buClr>
                <a:schemeClr val="dk1"/>
              </a:buClr>
              <a:buSzPct val="61111"/>
              <a:buFont typeface="Arial"/>
              <a:buNone/>
            </a:pPr>
            <a:r>
              <a:rPr lang="en"/>
              <a:t>    // Overriding toString() method</a:t>
            </a:r>
            <a:endParaRPr/>
          </a:p>
          <a:p>
            <a:pPr indent="0" lvl="0" marL="0" rtl="0" algn="l">
              <a:spcBef>
                <a:spcPts val="1200"/>
              </a:spcBef>
              <a:spcAft>
                <a:spcPts val="0"/>
              </a:spcAft>
              <a:buClr>
                <a:schemeClr val="dk1"/>
              </a:buClr>
              <a:buSzPct val="61111"/>
              <a:buFont typeface="Arial"/>
              <a:buNone/>
            </a:pPr>
            <a:r>
              <a:rPr lang="en"/>
              <a:t>    @Override public String toString()</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return "Customer{"</a:t>
            </a:r>
            <a:endParaRPr/>
          </a:p>
          <a:p>
            <a:pPr indent="0" lvl="0" marL="0" rtl="0" algn="l">
              <a:spcBef>
                <a:spcPts val="1200"/>
              </a:spcBef>
              <a:spcAft>
                <a:spcPts val="0"/>
              </a:spcAft>
              <a:buClr>
                <a:schemeClr val="dk1"/>
              </a:buClr>
              <a:buSzPct val="61111"/>
              <a:buFont typeface="Arial"/>
              <a:buNone/>
            </a:pPr>
            <a:r>
              <a:rPr lang="en"/>
              <a:t>   		 + "Name=" + Name + ", Age=" + Age + '}';</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Class 2</a:t>
            </a:r>
            <a:endParaRPr/>
          </a:p>
          <a:p>
            <a:pPr indent="0" lvl="0" marL="0" rtl="0" algn="l">
              <a:spcBef>
                <a:spcPts val="1200"/>
              </a:spcBef>
              <a:spcAft>
                <a:spcPts val="0"/>
              </a:spcAft>
              <a:buClr>
                <a:schemeClr val="dk1"/>
              </a:buClr>
              <a:buSzPct val="61111"/>
              <a:buFont typeface="Arial"/>
              <a:buNone/>
            </a:pPr>
            <a:r>
              <a:rPr lang="en"/>
              <a:t>// Helper class implementing Comparator interface</a:t>
            </a:r>
            <a:endParaRPr/>
          </a:p>
          <a:p>
            <a:pPr indent="0" lvl="0" marL="0" rtl="0" algn="l">
              <a:spcBef>
                <a:spcPts val="1200"/>
              </a:spcBef>
              <a:spcAft>
                <a:spcPts val="0"/>
              </a:spcAft>
              <a:buClr>
                <a:schemeClr val="dk1"/>
              </a:buClr>
              <a:buSzPct val="61111"/>
              <a:buFont typeface="Arial"/>
              <a:buNone/>
            </a:pPr>
            <a:r>
              <a:rPr lang="en"/>
              <a:t>class CustomerSortingComparator</a:t>
            </a:r>
            <a:endParaRPr/>
          </a:p>
          <a:p>
            <a:pPr indent="0" lvl="0" marL="0" rtl="0" algn="l">
              <a:spcBef>
                <a:spcPts val="1200"/>
              </a:spcBef>
              <a:spcAft>
                <a:spcPts val="0"/>
              </a:spcAft>
              <a:buClr>
                <a:schemeClr val="dk1"/>
              </a:buClr>
              <a:buSzPct val="61111"/>
              <a:buFont typeface="Arial"/>
              <a:buNone/>
            </a:pPr>
            <a:r>
              <a:rPr lang="en"/>
              <a:t>    implements Comparator&lt;Student&gt;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Method 1</a:t>
            </a:r>
            <a:endParaRPr/>
          </a:p>
          <a:p>
            <a:pPr indent="0" lvl="0" marL="0" rtl="0" algn="l">
              <a:spcBef>
                <a:spcPts val="1200"/>
              </a:spcBef>
              <a:spcAft>
                <a:spcPts val="0"/>
              </a:spcAft>
              <a:buClr>
                <a:schemeClr val="dk1"/>
              </a:buClr>
              <a:buSzPct val="61111"/>
              <a:buFont typeface="Arial"/>
              <a:buNone/>
            </a:pPr>
            <a:r>
              <a:rPr lang="en"/>
              <a:t>    // To compare customers</a:t>
            </a:r>
            <a:endParaRPr/>
          </a:p>
          <a:p>
            <a:pPr indent="0" lvl="0" marL="0" rtl="0" algn="l">
              <a:spcBef>
                <a:spcPts val="1200"/>
              </a:spcBef>
              <a:spcAft>
                <a:spcPts val="0"/>
              </a:spcAft>
              <a:buClr>
                <a:schemeClr val="dk1"/>
              </a:buClr>
              <a:buSzPct val="61111"/>
              <a:buFont typeface="Arial"/>
              <a:buNone/>
            </a:pPr>
            <a:r>
              <a:rPr lang="en"/>
              <a:t>    @Override</a:t>
            </a:r>
            <a:endParaRPr/>
          </a:p>
          <a:p>
            <a:pPr indent="0" lvl="0" marL="0" rtl="0" algn="l">
              <a:spcBef>
                <a:spcPts val="1200"/>
              </a:spcBef>
              <a:spcAft>
                <a:spcPts val="0"/>
              </a:spcAft>
              <a:buClr>
                <a:schemeClr val="dk1"/>
              </a:buClr>
              <a:buSzPct val="61111"/>
              <a:buFont typeface="Arial"/>
              <a:buNone/>
            </a:pPr>
            <a:r>
              <a:rPr lang="en"/>
              <a:t>    public int compare(Student customer1, Student customer2)</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Comparing customers</a:t>
            </a:r>
            <a:endParaRPr/>
          </a:p>
          <a:p>
            <a:pPr indent="0" lvl="0" marL="0" rtl="0" algn="l">
              <a:spcBef>
                <a:spcPts val="1200"/>
              </a:spcBef>
              <a:spcAft>
                <a:spcPts val="0"/>
              </a:spcAft>
              <a:buClr>
                <a:schemeClr val="dk1"/>
              </a:buClr>
              <a:buSzPct val="61111"/>
              <a:buFont typeface="Arial"/>
              <a:buNone/>
            </a:pPr>
            <a:r>
              <a:rPr lang="en"/>
              <a:t>   	 int NameCompare = customer1.getName().compareTo(</a:t>
            </a:r>
            <a:endParaRPr/>
          </a:p>
          <a:p>
            <a:pPr indent="0" lvl="0" marL="0" rtl="0" algn="l">
              <a:spcBef>
                <a:spcPts val="1200"/>
              </a:spcBef>
              <a:spcAft>
                <a:spcPts val="0"/>
              </a:spcAft>
              <a:buClr>
                <a:schemeClr val="dk1"/>
              </a:buClr>
              <a:buSzPct val="61111"/>
              <a:buFont typeface="Arial"/>
              <a:buNone/>
            </a:pPr>
            <a:r>
              <a:rPr lang="en"/>
              <a:t>   		 customer2.getName());</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int AgeCompare = customer1.getAge().compareTo(</a:t>
            </a:r>
            <a:endParaRPr/>
          </a:p>
          <a:p>
            <a:pPr indent="0" lvl="0" marL="0" rtl="0" algn="l">
              <a:spcBef>
                <a:spcPts val="1200"/>
              </a:spcBef>
              <a:spcAft>
                <a:spcPts val="0"/>
              </a:spcAft>
              <a:buClr>
                <a:schemeClr val="dk1"/>
              </a:buClr>
              <a:buSzPct val="61111"/>
              <a:buFont typeface="Arial"/>
              <a:buNone/>
            </a:pPr>
            <a:r>
              <a:rPr lang="en"/>
              <a:t>   		 customer2.getAge());</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2nd level comparison</a:t>
            </a:r>
            <a:endParaRPr/>
          </a:p>
          <a:p>
            <a:pPr indent="0" lvl="0" marL="0" rtl="0" algn="l">
              <a:spcBef>
                <a:spcPts val="1200"/>
              </a:spcBef>
              <a:spcAft>
                <a:spcPts val="0"/>
              </a:spcAft>
              <a:buClr>
                <a:schemeClr val="dk1"/>
              </a:buClr>
              <a:buSzPct val="61111"/>
              <a:buFont typeface="Arial"/>
              <a:buNone/>
            </a:pPr>
            <a:r>
              <a:rPr lang="en"/>
              <a:t>   	 return (NameCompare == 0) ? AgeCompare</a:t>
            </a:r>
            <a:endParaRPr/>
          </a:p>
          <a:p>
            <a:pPr indent="0" lvl="0" marL="0" rtl="0" algn="l">
              <a:spcBef>
                <a:spcPts val="1200"/>
              </a:spcBef>
              <a:spcAft>
                <a:spcPts val="0"/>
              </a:spcAft>
              <a:buClr>
                <a:schemeClr val="dk1"/>
              </a:buClr>
              <a:buSzPct val="61111"/>
              <a:buFont typeface="Arial"/>
              <a:buNone/>
            </a:pPr>
            <a:r>
              <a:rPr lang="en"/>
              <a:t>   							 : NameCompare;</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Method 2</a:t>
            </a:r>
            <a:endParaRPr/>
          </a:p>
          <a:p>
            <a:pPr indent="0" lvl="0" marL="0" rtl="0" algn="l">
              <a:spcBef>
                <a:spcPts val="1200"/>
              </a:spcBef>
              <a:spcAft>
                <a:spcPts val="0"/>
              </a:spcAft>
              <a:buClr>
                <a:schemeClr val="dk1"/>
              </a:buClr>
              <a:buSzPct val="61111"/>
              <a:buFont typeface="Arial"/>
              <a:buNone/>
            </a:pPr>
            <a:r>
              <a:rPr lang="en"/>
              <a:t>// Main driver method</a:t>
            </a:r>
            <a:endParaRPr/>
          </a:p>
          <a:p>
            <a:pPr indent="0" lvl="0" marL="0" rtl="0" algn="l">
              <a:spcBef>
                <a:spcPts val="1200"/>
              </a:spcBef>
              <a:spcAft>
                <a:spcPts val="0"/>
              </a:spcAft>
              <a:buClr>
                <a:schemeClr val="dk1"/>
              </a:buClr>
              <a:buSzPct val="61111"/>
              <a:buFont typeface="Arial"/>
              <a:buNone/>
            </a:pPr>
            <a:r>
              <a:rPr lang="en"/>
              <a:t>class Main {</a:t>
            </a:r>
            <a:endParaRPr/>
          </a:p>
          <a:p>
            <a:pPr indent="0" lvl="0" marL="0" rtl="0" algn="l">
              <a:spcBef>
                <a:spcPts val="1200"/>
              </a:spcBef>
              <a:spcAft>
                <a:spcPts val="0"/>
              </a:spcAft>
              <a:buClr>
                <a:schemeClr val="dk1"/>
              </a:buClr>
              <a:buSzPct val="61111"/>
              <a:buFont typeface="Arial"/>
              <a:buNone/>
            </a:pPr>
            <a:r>
              <a:rPr lang="en"/>
              <a:t>    public static void main(String[] args)</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Create an empty ArrayList</a:t>
            </a:r>
            <a:endParaRPr/>
          </a:p>
          <a:p>
            <a:pPr indent="0" lvl="0" marL="0" rtl="0" algn="l">
              <a:spcBef>
                <a:spcPts val="1200"/>
              </a:spcBef>
              <a:spcAft>
                <a:spcPts val="0"/>
              </a:spcAft>
              <a:buClr>
                <a:schemeClr val="dk1"/>
              </a:buClr>
              <a:buSzPct val="61111"/>
              <a:buFont typeface="Arial"/>
              <a:buNone/>
            </a:pPr>
            <a:r>
              <a:rPr lang="en"/>
              <a:t>   	 // to store Student</a:t>
            </a:r>
            <a:endParaRPr/>
          </a:p>
          <a:p>
            <a:pPr indent="0" lvl="0" marL="0" rtl="0" algn="l">
              <a:spcBef>
                <a:spcPts val="1200"/>
              </a:spcBef>
              <a:spcAft>
                <a:spcPts val="0"/>
              </a:spcAft>
              <a:buClr>
                <a:schemeClr val="dk1"/>
              </a:buClr>
              <a:buSzPct val="61111"/>
              <a:buFont typeface="Arial"/>
              <a:buNone/>
            </a:pPr>
            <a:r>
              <a:rPr lang="en"/>
              <a:t>   	 List&lt;Student&gt; al = new ArrayList&lt;&gt;();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Create customer objects</a:t>
            </a:r>
            <a:endParaRPr/>
          </a:p>
          <a:p>
            <a:pPr indent="0" lvl="0" marL="0" rtl="0" algn="l">
              <a:spcBef>
                <a:spcPts val="1200"/>
              </a:spcBef>
              <a:spcAft>
                <a:spcPts val="0"/>
              </a:spcAft>
              <a:buClr>
                <a:schemeClr val="dk1"/>
              </a:buClr>
              <a:buSzPct val="61111"/>
              <a:buFont typeface="Arial"/>
              <a:buNone/>
            </a:pPr>
            <a:r>
              <a:rPr lang="en"/>
              <a:t>   	 // using constructor initialization</a:t>
            </a:r>
            <a:endParaRPr/>
          </a:p>
          <a:p>
            <a:pPr indent="0" lvl="0" marL="0" rtl="0" algn="l">
              <a:spcBef>
                <a:spcPts val="1200"/>
              </a:spcBef>
              <a:spcAft>
                <a:spcPts val="0"/>
              </a:spcAft>
              <a:buClr>
                <a:schemeClr val="dk1"/>
              </a:buClr>
              <a:buSzPct val="61111"/>
              <a:buFont typeface="Arial"/>
              <a:buNone/>
            </a:pPr>
            <a:r>
              <a:rPr lang="en"/>
              <a:t>   	 Student obj1 = new Student("Ajay", 27);</a:t>
            </a:r>
            <a:endParaRPr/>
          </a:p>
          <a:p>
            <a:pPr indent="0" lvl="0" marL="0" rtl="0" algn="l">
              <a:spcBef>
                <a:spcPts val="1200"/>
              </a:spcBef>
              <a:spcAft>
                <a:spcPts val="0"/>
              </a:spcAft>
              <a:buClr>
                <a:schemeClr val="dk1"/>
              </a:buClr>
              <a:buSzPct val="61111"/>
              <a:buFont typeface="Arial"/>
              <a:buNone/>
            </a:pPr>
            <a:r>
              <a:rPr lang="en"/>
              <a:t>   	 Student obj2 = new Student("Sneha", 23);</a:t>
            </a:r>
            <a:endParaRPr/>
          </a:p>
          <a:p>
            <a:pPr indent="0" lvl="0" marL="0" rtl="0" algn="l">
              <a:spcBef>
                <a:spcPts val="1200"/>
              </a:spcBef>
              <a:spcAft>
                <a:spcPts val="0"/>
              </a:spcAft>
              <a:buClr>
                <a:schemeClr val="dk1"/>
              </a:buClr>
              <a:buSzPct val="61111"/>
              <a:buFont typeface="Arial"/>
              <a:buNone/>
            </a:pPr>
            <a:r>
              <a:rPr lang="en"/>
              <a:t>   	 Student obj3 = new Student("Simran", 37);</a:t>
            </a:r>
            <a:endParaRPr/>
          </a:p>
          <a:p>
            <a:pPr indent="0" lvl="0" marL="0" rtl="0" algn="l">
              <a:spcBef>
                <a:spcPts val="1200"/>
              </a:spcBef>
              <a:spcAft>
                <a:spcPts val="0"/>
              </a:spcAft>
              <a:buClr>
                <a:schemeClr val="dk1"/>
              </a:buClr>
              <a:buSzPct val="61111"/>
              <a:buFont typeface="Arial"/>
              <a:buNone/>
            </a:pPr>
            <a:r>
              <a:rPr lang="en"/>
              <a:t>   	 Student obj4 = new Student("Ajay", 22);</a:t>
            </a:r>
            <a:endParaRPr/>
          </a:p>
          <a:p>
            <a:pPr indent="0" lvl="0" marL="0" rtl="0" algn="l">
              <a:spcBef>
                <a:spcPts val="1200"/>
              </a:spcBef>
              <a:spcAft>
                <a:spcPts val="0"/>
              </a:spcAft>
              <a:buClr>
                <a:schemeClr val="dk1"/>
              </a:buClr>
              <a:buSzPct val="61111"/>
              <a:buFont typeface="Arial"/>
              <a:buNone/>
            </a:pPr>
            <a:r>
              <a:rPr lang="en"/>
              <a:t>   	 Student obj5 = new Student("Ajay", 29);</a:t>
            </a:r>
            <a:endParaRPr/>
          </a:p>
          <a:p>
            <a:pPr indent="0" lvl="0" marL="0" rtl="0" algn="l">
              <a:spcBef>
                <a:spcPts val="1200"/>
              </a:spcBef>
              <a:spcAft>
                <a:spcPts val="0"/>
              </a:spcAft>
              <a:buClr>
                <a:schemeClr val="dk1"/>
              </a:buClr>
              <a:buSzPct val="61111"/>
              <a:buFont typeface="Arial"/>
              <a:buNone/>
            </a:pPr>
            <a:r>
              <a:rPr lang="en"/>
              <a:t>   	 Student obj6 = new Student("Sneha", 22);</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Adding customer objects to ArrayList</a:t>
            </a:r>
            <a:endParaRPr/>
          </a:p>
          <a:p>
            <a:pPr indent="0" lvl="0" marL="0" rtl="0" algn="l">
              <a:spcBef>
                <a:spcPts val="1200"/>
              </a:spcBef>
              <a:spcAft>
                <a:spcPts val="0"/>
              </a:spcAft>
              <a:buClr>
                <a:schemeClr val="dk1"/>
              </a:buClr>
              <a:buSzPct val="61111"/>
              <a:buFont typeface="Arial"/>
              <a:buNone/>
            </a:pPr>
            <a:r>
              <a:rPr lang="en"/>
              <a:t>   	 // using add() method</a:t>
            </a:r>
            <a:endParaRPr/>
          </a:p>
          <a:p>
            <a:pPr indent="0" lvl="0" marL="0" rtl="0" algn="l">
              <a:spcBef>
                <a:spcPts val="1200"/>
              </a:spcBef>
              <a:spcAft>
                <a:spcPts val="0"/>
              </a:spcAft>
              <a:buClr>
                <a:schemeClr val="dk1"/>
              </a:buClr>
              <a:buSzPct val="61111"/>
              <a:buFont typeface="Arial"/>
              <a:buNone/>
            </a:pPr>
            <a:r>
              <a:rPr lang="en"/>
              <a:t>   	 al.add(obj1);</a:t>
            </a:r>
            <a:endParaRPr/>
          </a:p>
          <a:p>
            <a:pPr indent="0" lvl="0" marL="0" rtl="0" algn="l">
              <a:spcBef>
                <a:spcPts val="1200"/>
              </a:spcBef>
              <a:spcAft>
                <a:spcPts val="0"/>
              </a:spcAft>
              <a:buClr>
                <a:schemeClr val="dk1"/>
              </a:buClr>
              <a:buSzPct val="61111"/>
              <a:buFont typeface="Arial"/>
              <a:buNone/>
            </a:pPr>
            <a:r>
              <a:rPr lang="en"/>
              <a:t>   	 al.add(obj2);</a:t>
            </a:r>
            <a:endParaRPr/>
          </a:p>
          <a:p>
            <a:pPr indent="0" lvl="0" marL="0" rtl="0" algn="l">
              <a:spcBef>
                <a:spcPts val="1200"/>
              </a:spcBef>
              <a:spcAft>
                <a:spcPts val="0"/>
              </a:spcAft>
              <a:buClr>
                <a:schemeClr val="dk1"/>
              </a:buClr>
              <a:buSzPct val="61111"/>
              <a:buFont typeface="Arial"/>
              <a:buNone/>
            </a:pPr>
            <a:r>
              <a:rPr lang="en"/>
              <a:t>   	 al.add(obj3);</a:t>
            </a:r>
            <a:endParaRPr/>
          </a:p>
          <a:p>
            <a:pPr indent="0" lvl="0" marL="0" rtl="0" algn="l">
              <a:spcBef>
                <a:spcPts val="1200"/>
              </a:spcBef>
              <a:spcAft>
                <a:spcPts val="0"/>
              </a:spcAft>
              <a:buClr>
                <a:schemeClr val="dk1"/>
              </a:buClr>
              <a:buSzPct val="61111"/>
              <a:buFont typeface="Arial"/>
              <a:buNone/>
            </a:pPr>
            <a:r>
              <a:rPr lang="en"/>
              <a:t>   	 al.add(obj4);</a:t>
            </a:r>
            <a:endParaRPr/>
          </a:p>
          <a:p>
            <a:pPr indent="0" lvl="0" marL="0" rtl="0" algn="l">
              <a:spcBef>
                <a:spcPts val="1200"/>
              </a:spcBef>
              <a:spcAft>
                <a:spcPts val="0"/>
              </a:spcAft>
              <a:buClr>
                <a:schemeClr val="dk1"/>
              </a:buClr>
              <a:buSzPct val="61111"/>
              <a:buFont typeface="Arial"/>
              <a:buNone/>
            </a:pPr>
            <a:r>
              <a:rPr lang="en"/>
              <a:t>   	 al.add(obj5);</a:t>
            </a:r>
            <a:endParaRPr/>
          </a:p>
          <a:p>
            <a:pPr indent="0" lvl="0" marL="0" rtl="0" algn="l">
              <a:spcBef>
                <a:spcPts val="1200"/>
              </a:spcBef>
              <a:spcAft>
                <a:spcPts val="0"/>
              </a:spcAft>
              <a:buClr>
                <a:schemeClr val="dk1"/>
              </a:buClr>
              <a:buSzPct val="61111"/>
              <a:buFont typeface="Arial"/>
              <a:buNone/>
            </a:pPr>
            <a:r>
              <a:rPr lang="en"/>
              <a:t>   	 al.add(obj6);</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Iterating using Iterator</a:t>
            </a:r>
            <a:endParaRPr/>
          </a:p>
          <a:p>
            <a:pPr indent="0" lvl="0" marL="0" rtl="0" algn="l">
              <a:spcBef>
                <a:spcPts val="1200"/>
              </a:spcBef>
              <a:spcAft>
                <a:spcPts val="0"/>
              </a:spcAft>
              <a:buClr>
                <a:schemeClr val="dk1"/>
              </a:buClr>
              <a:buSzPct val="61111"/>
              <a:buFont typeface="Arial"/>
              <a:buNone/>
            </a:pPr>
            <a:r>
              <a:rPr lang="en"/>
              <a:t>   	 // before Sorting ArrayList</a:t>
            </a:r>
            <a:endParaRPr/>
          </a:p>
          <a:p>
            <a:pPr indent="0" lvl="0" marL="0" rtl="0" algn="l">
              <a:spcBef>
                <a:spcPts val="1200"/>
              </a:spcBef>
              <a:spcAft>
                <a:spcPts val="0"/>
              </a:spcAft>
              <a:buClr>
                <a:schemeClr val="dk1"/>
              </a:buClr>
              <a:buSzPct val="61111"/>
              <a:buFont typeface="Arial"/>
              <a:buNone/>
            </a:pPr>
            <a:r>
              <a:rPr lang="en"/>
              <a:t>   	 Iterator&lt;Student&gt; custIterator = al.iterator();</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Display message</a:t>
            </a:r>
            <a:endParaRPr/>
          </a:p>
          <a:p>
            <a:pPr indent="0" lvl="0" marL="0" rtl="0" algn="l">
              <a:spcBef>
                <a:spcPts val="1200"/>
              </a:spcBef>
              <a:spcAft>
                <a:spcPts val="0"/>
              </a:spcAft>
              <a:buClr>
                <a:schemeClr val="dk1"/>
              </a:buClr>
              <a:buSzPct val="61111"/>
              <a:buFont typeface="Arial"/>
              <a:buNone/>
            </a:pPr>
            <a:r>
              <a:rPr lang="en"/>
              <a:t>   	 System.out.println("Before Sorting:\n");</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Holds true till there is single element</a:t>
            </a:r>
            <a:endParaRPr/>
          </a:p>
          <a:p>
            <a:pPr indent="0" lvl="0" marL="0" rtl="0" algn="l">
              <a:spcBef>
                <a:spcPts val="1200"/>
              </a:spcBef>
              <a:spcAft>
                <a:spcPts val="0"/>
              </a:spcAft>
              <a:buClr>
                <a:schemeClr val="dk1"/>
              </a:buClr>
              <a:buSzPct val="61111"/>
              <a:buFont typeface="Arial"/>
              <a:buNone/>
            </a:pPr>
            <a:r>
              <a:rPr lang="en"/>
              <a:t>   	 // remaining in List</a:t>
            </a:r>
            <a:endParaRPr/>
          </a:p>
          <a:p>
            <a:pPr indent="0" lvl="0" marL="0" rtl="0" algn="l">
              <a:spcBef>
                <a:spcPts val="1200"/>
              </a:spcBef>
              <a:spcAft>
                <a:spcPts val="0"/>
              </a:spcAft>
              <a:buClr>
                <a:schemeClr val="dk1"/>
              </a:buClr>
              <a:buSzPct val="61111"/>
              <a:buFont typeface="Arial"/>
              <a:buNone/>
            </a:pPr>
            <a:r>
              <a:rPr lang="en"/>
              <a:t>   	 while (custIterator.hasNext())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Iterating using next() method</a:t>
            </a:r>
            <a:endParaRPr/>
          </a:p>
          <a:p>
            <a:pPr indent="0" lvl="0" marL="0" rtl="0" algn="l">
              <a:spcBef>
                <a:spcPts val="1200"/>
              </a:spcBef>
              <a:spcAft>
                <a:spcPts val="0"/>
              </a:spcAft>
              <a:buClr>
                <a:schemeClr val="dk1"/>
              </a:buClr>
              <a:buSzPct val="61111"/>
              <a:buFont typeface="Arial"/>
              <a:buNone/>
            </a:pPr>
            <a:r>
              <a:rPr lang="en"/>
              <a:t>   		 System.out.println(custIterator.next());</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Sorting using sort method of Collections class</a:t>
            </a:r>
            <a:endParaRPr/>
          </a:p>
          <a:p>
            <a:pPr indent="0" lvl="0" marL="0" rtl="0" algn="l">
              <a:spcBef>
                <a:spcPts val="1200"/>
              </a:spcBef>
              <a:spcAft>
                <a:spcPts val="0"/>
              </a:spcAft>
              <a:buClr>
                <a:schemeClr val="dk1"/>
              </a:buClr>
              <a:buSzPct val="61111"/>
              <a:buFont typeface="Arial"/>
              <a:buNone/>
            </a:pPr>
            <a:r>
              <a:rPr lang="en"/>
              <a:t>   	 Collections.sort(al,</a:t>
            </a:r>
            <a:endParaRPr/>
          </a:p>
          <a:p>
            <a:pPr indent="0" lvl="0" marL="0" rtl="0" algn="l">
              <a:spcBef>
                <a:spcPts val="1200"/>
              </a:spcBef>
              <a:spcAft>
                <a:spcPts val="0"/>
              </a:spcAft>
              <a:buClr>
                <a:schemeClr val="dk1"/>
              </a:buClr>
              <a:buSzPct val="61111"/>
              <a:buFont typeface="Arial"/>
              <a:buNone/>
            </a:pPr>
            <a:r>
              <a:rPr lang="en"/>
              <a:t>   					 new CustomerSortingComparator());</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Display message only</a:t>
            </a:r>
            <a:endParaRPr/>
          </a:p>
          <a:p>
            <a:pPr indent="0" lvl="0" marL="0" rtl="0" algn="l">
              <a:spcBef>
                <a:spcPts val="1200"/>
              </a:spcBef>
              <a:spcAft>
                <a:spcPts val="0"/>
              </a:spcAft>
              <a:buClr>
                <a:schemeClr val="dk1"/>
              </a:buClr>
              <a:buSzPct val="61111"/>
              <a:buFont typeface="Arial"/>
              <a:buNone/>
            </a:pPr>
            <a:r>
              <a:rPr lang="en"/>
              <a:t>   	 System.out.println("\n\nAfter Sorting:\n");</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Iterating using enhanced for-loop</a:t>
            </a:r>
            <a:endParaRPr/>
          </a:p>
          <a:p>
            <a:pPr indent="0" lvl="0" marL="0" rtl="0" algn="l">
              <a:spcBef>
                <a:spcPts val="1200"/>
              </a:spcBef>
              <a:spcAft>
                <a:spcPts val="0"/>
              </a:spcAft>
              <a:buClr>
                <a:schemeClr val="dk1"/>
              </a:buClr>
              <a:buSzPct val="61111"/>
              <a:buFont typeface="Arial"/>
              <a:buNone/>
            </a:pPr>
            <a:r>
              <a:rPr lang="en"/>
              <a:t>   	 // after Sorting ArrayList</a:t>
            </a:r>
            <a:endParaRPr/>
          </a:p>
          <a:p>
            <a:pPr indent="0" lvl="0" marL="0" rtl="0" algn="l">
              <a:spcBef>
                <a:spcPts val="1200"/>
              </a:spcBef>
              <a:spcAft>
                <a:spcPts val="0"/>
              </a:spcAft>
              <a:buClr>
                <a:schemeClr val="dk1"/>
              </a:buClr>
              <a:buSzPct val="61111"/>
              <a:buFont typeface="Arial"/>
              <a:buNone/>
            </a:pPr>
            <a:r>
              <a:rPr lang="en"/>
              <a:t>   	 for (Student customer : al) {</a:t>
            </a:r>
            <a:endParaRPr/>
          </a:p>
          <a:p>
            <a:pPr indent="0" lvl="0" marL="0" rtl="0" algn="l">
              <a:spcBef>
                <a:spcPts val="1200"/>
              </a:spcBef>
              <a:spcAft>
                <a:spcPts val="0"/>
              </a:spcAft>
              <a:buClr>
                <a:schemeClr val="dk1"/>
              </a:buClr>
              <a:buSzPct val="61111"/>
              <a:buFont typeface="Arial"/>
              <a:buNone/>
            </a:pPr>
            <a:r>
              <a:rPr lang="en"/>
              <a:t>   		 System.out.println(customer);</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2" name="Shape 1032"/>
        <p:cNvGrpSpPr/>
        <p:nvPr/>
      </p:nvGrpSpPr>
      <p:grpSpPr>
        <a:xfrm>
          <a:off x="0" y="0"/>
          <a:ext cx="0" cy="0"/>
          <a:chOff x="0" y="0"/>
          <a:chExt cx="0" cy="0"/>
        </a:xfrm>
      </p:grpSpPr>
      <p:sp>
        <p:nvSpPr>
          <p:cNvPr id="1033" name="Google Shape;1033;p18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Difference between Comparable and Comparator</a:t>
            </a:r>
            <a:endParaRPr/>
          </a:p>
        </p:txBody>
      </p:sp>
      <p:sp>
        <p:nvSpPr>
          <p:cNvPr id="1034" name="Google Shape;1034;p18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35" name="Google Shape;1035;p180"/>
          <p:cNvPicPr preferRelativeResize="0"/>
          <p:nvPr/>
        </p:nvPicPr>
        <p:blipFill>
          <a:blip r:embed="rId3">
            <a:alphaModFix/>
          </a:blip>
          <a:stretch>
            <a:fillRect/>
          </a:stretch>
        </p:blipFill>
        <p:spPr>
          <a:xfrm>
            <a:off x="288325" y="1152475"/>
            <a:ext cx="8567349" cy="39910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64705"/>
              <a:buFont typeface="Arial"/>
              <a:buNone/>
            </a:pPr>
            <a:r>
              <a:rPr b="1" lang="en" sz="1700"/>
              <a:t>How to Change an Array Element?</a:t>
            </a:r>
            <a:endParaRPr b="1" sz="1700"/>
          </a:p>
          <a:p>
            <a:pPr indent="0" lvl="0" marL="0" rtl="0" algn="l">
              <a:spcBef>
                <a:spcPts val="400"/>
              </a:spcBef>
              <a:spcAft>
                <a:spcPts val="0"/>
              </a:spcAft>
              <a:buNone/>
            </a:pPr>
            <a:r>
              <a:t/>
            </a:r>
            <a:endParaRPr/>
          </a:p>
        </p:txBody>
      </p:sp>
      <p:sp>
        <p:nvSpPr>
          <p:cNvPr id="145" name="Google Shape;145;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a:t>To change a value at a specific position in Java arrays, refer to an index. By providing index value, we tell the Java compiler where we want to change the value.</a:t>
            </a:r>
            <a:endParaRPr/>
          </a:p>
          <a:p>
            <a:pPr indent="0" lvl="0" marL="0" rtl="0" algn="l">
              <a:spcBef>
                <a:spcPts val="1200"/>
              </a:spcBef>
              <a:spcAft>
                <a:spcPts val="0"/>
              </a:spcAft>
              <a:buClr>
                <a:schemeClr val="dk1"/>
              </a:buClr>
              <a:buSzPts val="1100"/>
              <a:buFont typeface="Arial"/>
              <a:buNone/>
            </a:pPr>
            <a:r>
              <a:rPr lang="en"/>
              <a:t>For this, we need to use a Square bracket [] with an index number inside it. If somehow we entered the index number bigger than the array length, then an exception occurs of type ArrayIndexOutOfBoundsException (We will learn more about it in this article).</a:t>
            </a:r>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0"/>
          <p:cNvSpPr txBox="1"/>
          <p:nvPr>
            <p:ph idx="1" type="body"/>
          </p:nvPr>
        </p:nvSpPr>
        <p:spPr>
          <a:xfrm>
            <a:off x="311700" y="194725"/>
            <a:ext cx="8520600" cy="4374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358"/>
              <a:buNone/>
            </a:pPr>
            <a:r>
              <a:rPr lang="en" sz="1085"/>
              <a:t>Eg-</a:t>
            </a:r>
            <a:endParaRPr sz="1085"/>
          </a:p>
          <a:p>
            <a:pPr indent="0" lvl="0" marL="0" rtl="0" algn="l">
              <a:lnSpc>
                <a:spcPct val="95000"/>
              </a:lnSpc>
              <a:spcBef>
                <a:spcPts val="1200"/>
              </a:spcBef>
              <a:spcAft>
                <a:spcPts val="0"/>
              </a:spcAft>
              <a:buClr>
                <a:schemeClr val="dk1"/>
              </a:buClr>
              <a:buSzPts val="358"/>
              <a:buFont typeface="Arial"/>
              <a:buNone/>
            </a:pPr>
            <a:r>
              <a:rPr lang="en" sz="1085"/>
              <a:t>public class Demo {</a:t>
            </a:r>
            <a:endParaRPr sz="1085"/>
          </a:p>
          <a:p>
            <a:pPr indent="0" lvl="0" marL="0" rtl="0" algn="l">
              <a:lnSpc>
                <a:spcPct val="95000"/>
              </a:lnSpc>
              <a:spcBef>
                <a:spcPts val="1200"/>
              </a:spcBef>
              <a:spcAft>
                <a:spcPts val="0"/>
              </a:spcAft>
              <a:buClr>
                <a:schemeClr val="dk1"/>
              </a:buClr>
              <a:buSzPts val="358"/>
              <a:buFont typeface="Arial"/>
              <a:buNone/>
            </a:pPr>
            <a:r>
              <a:rPr lang="en" sz="1085"/>
              <a:t>	public static void main(String[] args) {</a:t>
            </a:r>
            <a:endParaRPr sz="1085"/>
          </a:p>
          <a:p>
            <a:pPr indent="0" lvl="0" marL="0" rtl="0" algn="l">
              <a:lnSpc>
                <a:spcPct val="95000"/>
              </a:lnSpc>
              <a:spcBef>
                <a:spcPts val="1200"/>
              </a:spcBef>
              <a:spcAft>
                <a:spcPts val="0"/>
              </a:spcAft>
              <a:buClr>
                <a:schemeClr val="dk1"/>
              </a:buClr>
              <a:buSzPts val="358"/>
              <a:buFont typeface="Arial"/>
              <a:buNone/>
            </a:pPr>
            <a:r>
              <a:rPr lang="en" sz="1085"/>
              <a:t>    	// declaring and initializing an array</a:t>
            </a:r>
            <a:endParaRPr sz="1085"/>
          </a:p>
          <a:p>
            <a:pPr indent="0" lvl="0" marL="0" rtl="0" algn="l">
              <a:lnSpc>
                <a:spcPct val="95000"/>
              </a:lnSpc>
              <a:spcBef>
                <a:spcPts val="1200"/>
              </a:spcBef>
              <a:spcAft>
                <a:spcPts val="0"/>
              </a:spcAft>
              <a:buClr>
                <a:schemeClr val="dk1"/>
              </a:buClr>
              <a:buSzPts val="358"/>
              <a:buFont typeface="Arial"/>
              <a:buNone/>
            </a:pPr>
            <a:r>
              <a:rPr lang="en" sz="1085"/>
              <a:t>    	int[] myArray = { 2, 3, 4, 5, 6 };</a:t>
            </a:r>
            <a:endParaRPr sz="1085"/>
          </a:p>
          <a:p>
            <a:pPr indent="0" lvl="0" marL="0" rtl="0" algn="l">
              <a:lnSpc>
                <a:spcPct val="95000"/>
              </a:lnSpc>
              <a:spcBef>
                <a:spcPts val="1200"/>
              </a:spcBef>
              <a:spcAft>
                <a:spcPts val="0"/>
              </a:spcAft>
              <a:buClr>
                <a:schemeClr val="dk1"/>
              </a:buClr>
              <a:buSzPts val="358"/>
              <a:buFont typeface="Arial"/>
              <a:buNone/>
            </a:pPr>
            <a:r>
              <a:t/>
            </a:r>
            <a:endParaRPr sz="1085"/>
          </a:p>
          <a:p>
            <a:pPr indent="0" lvl="0" marL="0" rtl="0" algn="l">
              <a:lnSpc>
                <a:spcPct val="95000"/>
              </a:lnSpc>
              <a:spcBef>
                <a:spcPts val="1200"/>
              </a:spcBef>
              <a:spcAft>
                <a:spcPts val="0"/>
              </a:spcAft>
              <a:buClr>
                <a:schemeClr val="dk1"/>
              </a:buClr>
              <a:buSzPts val="358"/>
              <a:buFont typeface="Arial"/>
              <a:buNone/>
            </a:pPr>
            <a:r>
              <a:rPr lang="en" sz="1085"/>
              <a:t>    	// print array element at index 0</a:t>
            </a:r>
            <a:endParaRPr sz="1085"/>
          </a:p>
          <a:p>
            <a:pPr indent="0" lvl="0" marL="0" rtl="0" algn="l">
              <a:lnSpc>
                <a:spcPct val="95000"/>
              </a:lnSpc>
              <a:spcBef>
                <a:spcPts val="1200"/>
              </a:spcBef>
              <a:spcAft>
                <a:spcPts val="0"/>
              </a:spcAft>
              <a:buClr>
                <a:schemeClr val="dk1"/>
              </a:buClr>
              <a:buSzPts val="358"/>
              <a:buFont typeface="Arial"/>
              <a:buNone/>
            </a:pPr>
            <a:r>
              <a:rPr lang="en" sz="1085"/>
              <a:t>    	System.out.println("Before change myArray[0]: " + myArray[0]);</a:t>
            </a:r>
            <a:endParaRPr sz="1085"/>
          </a:p>
          <a:p>
            <a:pPr indent="0" lvl="0" marL="0" rtl="0" algn="l">
              <a:lnSpc>
                <a:spcPct val="95000"/>
              </a:lnSpc>
              <a:spcBef>
                <a:spcPts val="1200"/>
              </a:spcBef>
              <a:spcAft>
                <a:spcPts val="0"/>
              </a:spcAft>
              <a:buClr>
                <a:schemeClr val="dk1"/>
              </a:buClr>
              <a:buSzPts val="358"/>
              <a:buFont typeface="Arial"/>
              <a:buNone/>
            </a:pPr>
            <a:r>
              <a:t/>
            </a:r>
            <a:endParaRPr sz="1085"/>
          </a:p>
          <a:p>
            <a:pPr indent="0" lvl="0" marL="0" rtl="0" algn="l">
              <a:lnSpc>
                <a:spcPct val="95000"/>
              </a:lnSpc>
              <a:spcBef>
                <a:spcPts val="1200"/>
              </a:spcBef>
              <a:spcAft>
                <a:spcPts val="0"/>
              </a:spcAft>
              <a:buClr>
                <a:schemeClr val="dk1"/>
              </a:buClr>
              <a:buSzPts val="358"/>
              <a:buFont typeface="Arial"/>
              <a:buNone/>
            </a:pPr>
            <a:r>
              <a:rPr lang="en" sz="1085"/>
              <a:t>    	// changing the array element</a:t>
            </a:r>
            <a:endParaRPr sz="1085"/>
          </a:p>
          <a:p>
            <a:pPr indent="0" lvl="0" marL="0" rtl="0" algn="l">
              <a:lnSpc>
                <a:spcPct val="95000"/>
              </a:lnSpc>
              <a:spcBef>
                <a:spcPts val="1200"/>
              </a:spcBef>
              <a:spcAft>
                <a:spcPts val="0"/>
              </a:spcAft>
              <a:buClr>
                <a:schemeClr val="dk1"/>
              </a:buClr>
              <a:buSzPts val="358"/>
              <a:buFont typeface="Arial"/>
              <a:buNone/>
            </a:pPr>
            <a:r>
              <a:rPr lang="en" sz="1085"/>
              <a:t>    	myArray[0] = 1;</a:t>
            </a:r>
            <a:endParaRPr sz="1085"/>
          </a:p>
          <a:p>
            <a:pPr indent="0" lvl="0" marL="0" rtl="0" algn="l">
              <a:lnSpc>
                <a:spcPct val="95000"/>
              </a:lnSpc>
              <a:spcBef>
                <a:spcPts val="1200"/>
              </a:spcBef>
              <a:spcAft>
                <a:spcPts val="0"/>
              </a:spcAft>
              <a:buClr>
                <a:schemeClr val="dk1"/>
              </a:buClr>
              <a:buSzPts val="358"/>
              <a:buFont typeface="Arial"/>
              <a:buNone/>
            </a:pPr>
            <a:r>
              <a:t/>
            </a:r>
            <a:endParaRPr sz="1085"/>
          </a:p>
          <a:p>
            <a:pPr indent="0" lvl="0" marL="0" rtl="0" algn="l">
              <a:lnSpc>
                <a:spcPct val="95000"/>
              </a:lnSpc>
              <a:spcBef>
                <a:spcPts val="1200"/>
              </a:spcBef>
              <a:spcAft>
                <a:spcPts val="0"/>
              </a:spcAft>
              <a:buClr>
                <a:schemeClr val="dk1"/>
              </a:buClr>
              <a:buSzPts val="358"/>
              <a:buFont typeface="Arial"/>
              <a:buNone/>
            </a:pPr>
            <a:r>
              <a:rPr lang="en" sz="1085"/>
              <a:t>    	// print array element at index 0</a:t>
            </a:r>
            <a:endParaRPr sz="1085"/>
          </a:p>
          <a:p>
            <a:pPr indent="0" lvl="0" marL="0" rtl="0" algn="l">
              <a:lnSpc>
                <a:spcPct val="95000"/>
              </a:lnSpc>
              <a:spcBef>
                <a:spcPts val="1200"/>
              </a:spcBef>
              <a:spcAft>
                <a:spcPts val="0"/>
              </a:spcAft>
              <a:buClr>
                <a:schemeClr val="dk1"/>
              </a:buClr>
              <a:buSzPts val="358"/>
              <a:buFont typeface="Arial"/>
              <a:buNone/>
            </a:pPr>
            <a:r>
              <a:rPr lang="en" sz="1085"/>
              <a:t>    	System.out.println("After change myArray[0]: " + myArray[0]);</a:t>
            </a:r>
            <a:endParaRPr sz="1085"/>
          </a:p>
          <a:p>
            <a:pPr indent="0" lvl="0" marL="0" rtl="0" algn="l">
              <a:lnSpc>
                <a:spcPct val="95000"/>
              </a:lnSpc>
              <a:spcBef>
                <a:spcPts val="1200"/>
              </a:spcBef>
              <a:spcAft>
                <a:spcPts val="0"/>
              </a:spcAft>
              <a:buClr>
                <a:schemeClr val="dk1"/>
              </a:buClr>
              <a:buSzPts val="358"/>
              <a:buFont typeface="Arial"/>
              <a:buNone/>
            </a:pPr>
            <a:r>
              <a:rPr lang="en" sz="1085"/>
              <a:t>	}</a:t>
            </a:r>
            <a:endParaRPr sz="1085"/>
          </a:p>
          <a:p>
            <a:pPr indent="0" lvl="0" marL="0" rtl="0" algn="l">
              <a:lnSpc>
                <a:spcPct val="95000"/>
              </a:lnSpc>
              <a:spcBef>
                <a:spcPts val="1200"/>
              </a:spcBef>
              <a:spcAft>
                <a:spcPts val="0"/>
              </a:spcAft>
              <a:buClr>
                <a:schemeClr val="dk1"/>
              </a:buClr>
              <a:buSzPts val="358"/>
              <a:buFont typeface="Arial"/>
              <a:buNone/>
            </a:pPr>
            <a:r>
              <a:rPr lang="en" sz="1085"/>
              <a:t>}</a:t>
            </a:r>
            <a:endParaRPr sz="1085"/>
          </a:p>
          <a:p>
            <a:pPr indent="0" lvl="0" marL="0" rtl="0" algn="l">
              <a:lnSpc>
                <a:spcPct val="95000"/>
              </a:lnSpc>
              <a:spcBef>
                <a:spcPts val="1200"/>
              </a:spcBef>
              <a:spcAft>
                <a:spcPts val="0"/>
              </a:spcAft>
              <a:buClr>
                <a:schemeClr val="dk1"/>
              </a:buClr>
              <a:buSzPts val="358"/>
              <a:buFont typeface="Arial"/>
              <a:buNone/>
            </a:pPr>
            <a:r>
              <a:t/>
            </a:r>
            <a:endParaRPr sz="1085"/>
          </a:p>
          <a:p>
            <a:pPr indent="0" lvl="0" marL="0" rtl="0" algn="l">
              <a:lnSpc>
                <a:spcPct val="95000"/>
              </a:lnSpc>
              <a:spcBef>
                <a:spcPts val="1200"/>
              </a:spcBef>
              <a:spcAft>
                <a:spcPts val="1200"/>
              </a:spcAft>
              <a:buSzPts val="358"/>
              <a:buNone/>
            </a:pPr>
            <a:r>
              <a:t/>
            </a:r>
            <a:endParaRPr sz="1085"/>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64705"/>
              <a:buFont typeface="Arial"/>
              <a:buNone/>
            </a:pPr>
            <a:r>
              <a:rPr b="1" lang="en" sz="1700"/>
              <a:t>Looping Through Array Elements</a:t>
            </a:r>
            <a:endParaRPr b="1" sz="1700"/>
          </a:p>
          <a:p>
            <a:pPr indent="0" lvl="0" marL="0" rtl="0" algn="l">
              <a:spcBef>
                <a:spcPts val="400"/>
              </a:spcBef>
              <a:spcAft>
                <a:spcPts val="0"/>
              </a:spcAft>
              <a:buNone/>
            </a:pPr>
            <a:r>
              <a:t/>
            </a:r>
            <a:endParaRPr/>
          </a:p>
        </p:txBody>
      </p:sp>
      <p:sp>
        <p:nvSpPr>
          <p:cNvPr id="156" name="Google Shape;156;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1600">
                <a:solidFill>
                  <a:schemeClr val="dk1"/>
                </a:solidFill>
              </a:rPr>
              <a:t>For performing any operation or displaying any elements, we used an index. But by using an index, we can only implement one operation at a time. If we are required to modify all elements in an array, we must write an operation for each index.</a:t>
            </a:r>
            <a:endParaRPr sz="1600">
              <a:solidFill>
                <a:schemeClr val="dk1"/>
              </a:solidFill>
            </a:endParaRPr>
          </a:p>
          <a:p>
            <a:pPr indent="0" lvl="0" marL="0" rtl="0" algn="l">
              <a:spcBef>
                <a:spcPts val="1200"/>
              </a:spcBef>
              <a:spcAft>
                <a:spcPts val="0"/>
              </a:spcAft>
              <a:buClr>
                <a:schemeClr val="dk1"/>
              </a:buClr>
              <a:buSzPts val="1100"/>
              <a:buFont typeface="Arial"/>
              <a:buNone/>
            </a:pPr>
            <a:r>
              <a:rPr lang="en" sz="1600">
                <a:solidFill>
                  <a:schemeClr val="dk1"/>
                </a:solidFill>
              </a:rPr>
              <a:t>To overcome this situation, we have a looping feature in Java that follows the principle </a:t>
            </a:r>
            <a:r>
              <a:rPr b="1" lang="en" sz="1600">
                <a:solidFill>
                  <a:schemeClr val="dk1"/>
                </a:solidFill>
              </a:rPr>
              <a:t>write once and execute multiple times.</a:t>
            </a:r>
            <a:endParaRPr b="1" sz="1600">
              <a:solidFill>
                <a:schemeClr val="dk1"/>
              </a:solidFill>
            </a:endParaRPr>
          </a:p>
          <a:p>
            <a:pPr indent="0" lvl="0" marL="0" rtl="0" algn="l">
              <a:spcBef>
                <a:spcPts val="1200"/>
              </a:spcBef>
              <a:spcAft>
                <a:spcPts val="1200"/>
              </a:spcAft>
              <a:buNone/>
            </a:pPr>
            <a:r>
              <a:t/>
            </a:r>
            <a:endParaRPr sz="2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Collections ?</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solidFill>
                  <a:schemeClr val="dk1"/>
                </a:solidFill>
              </a:rPr>
              <a:t>In Java, the Collections Framework is a hierarchy of </a:t>
            </a:r>
            <a:r>
              <a:rPr b="1" lang="en" sz="1900">
                <a:solidFill>
                  <a:schemeClr val="dk1"/>
                </a:solidFill>
              </a:rPr>
              <a:t>interfaces</a:t>
            </a:r>
            <a:r>
              <a:rPr lang="en" sz="1900">
                <a:solidFill>
                  <a:schemeClr val="dk1"/>
                </a:solidFill>
              </a:rPr>
              <a:t> and </a:t>
            </a:r>
            <a:r>
              <a:rPr b="1" lang="en" sz="1900">
                <a:solidFill>
                  <a:schemeClr val="dk1"/>
                </a:solidFill>
              </a:rPr>
              <a:t>classes</a:t>
            </a:r>
            <a:r>
              <a:rPr lang="en" sz="1900">
                <a:solidFill>
                  <a:schemeClr val="dk1"/>
                </a:solidFill>
              </a:rPr>
              <a:t> that provides an easy management of a group of objects.</a:t>
            </a:r>
            <a:endParaRPr sz="1900">
              <a:solidFill>
                <a:schemeClr val="dk1"/>
              </a:solidFill>
            </a:endParaRPr>
          </a:p>
          <a:p>
            <a:pPr indent="0" lvl="0" marL="0" rtl="0" algn="l">
              <a:spcBef>
                <a:spcPts val="1200"/>
              </a:spcBef>
              <a:spcAft>
                <a:spcPts val="0"/>
              </a:spcAft>
              <a:buNone/>
            </a:pPr>
            <a:r>
              <a:rPr lang="en" sz="1900">
                <a:solidFill>
                  <a:schemeClr val="dk1"/>
                </a:solidFill>
              </a:rPr>
              <a:t>or</a:t>
            </a:r>
            <a:endParaRPr sz="1900">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It provides a </a:t>
            </a:r>
            <a:r>
              <a:rPr b="1" lang="en">
                <a:solidFill>
                  <a:schemeClr val="dk1"/>
                </a:solidFill>
              </a:rPr>
              <a:t>ready-made architecture</a:t>
            </a:r>
            <a:r>
              <a:rPr lang="en">
                <a:solidFill>
                  <a:schemeClr val="dk1"/>
                </a:solidFill>
              </a:rPr>
              <a:t> for interfaces and classes and used for storing and manipulating a group of objects. </a:t>
            </a:r>
            <a:endParaRPr>
              <a:solidFill>
                <a:schemeClr val="dk1"/>
              </a:solidFill>
            </a:endParaRPr>
          </a:p>
          <a:p>
            <a:pPr indent="0" lvl="0" marL="0" rtl="0" algn="l">
              <a:spcBef>
                <a:spcPts val="1200"/>
              </a:spcBef>
              <a:spcAft>
                <a:spcPts val="1200"/>
              </a:spcAft>
              <a:buClr>
                <a:schemeClr val="dk1"/>
              </a:buClr>
              <a:buSzPts val="1100"/>
              <a:buFont typeface="Arial"/>
              <a:buNone/>
            </a:pPr>
            <a:r>
              <a:t/>
            </a:r>
            <a:endParaRPr sz="19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2"/>
          <p:cNvSpPr txBox="1"/>
          <p:nvPr>
            <p:ph idx="1" type="body"/>
          </p:nvPr>
        </p:nvSpPr>
        <p:spPr>
          <a:xfrm>
            <a:off x="248200" y="157650"/>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1500">
                <a:solidFill>
                  <a:schemeClr val="dk1"/>
                </a:solidFill>
              </a:rPr>
              <a:t>There are two ways to loop through the array elements.</a:t>
            </a:r>
            <a:endParaRPr sz="1500">
              <a:solidFill>
                <a:schemeClr val="dk1"/>
              </a:solidFill>
            </a:endParaRPr>
          </a:p>
          <a:p>
            <a:pPr indent="-323850" lvl="0" marL="457200" rtl="0" algn="l">
              <a:spcBef>
                <a:spcPts val="1200"/>
              </a:spcBef>
              <a:spcAft>
                <a:spcPts val="0"/>
              </a:spcAft>
              <a:buClr>
                <a:schemeClr val="dk1"/>
              </a:buClr>
              <a:buSzPts val="1500"/>
              <a:buAutoNum type="arabicPeriod"/>
            </a:pPr>
            <a:r>
              <a:rPr b="1" lang="en" sz="1500">
                <a:solidFill>
                  <a:schemeClr val="dk1"/>
                </a:solidFill>
              </a:rPr>
              <a:t>Using for Loop -</a:t>
            </a:r>
            <a:r>
              <a:rPr lang="en" sz="1500">
                <a:solidFill>
                  <a:schemeClr val="dk1"/>
                </a:solidFill>
              </a:rPr>
              <a:t> In this way of looping through the array elements, we need the array's length first. This can be done by java in-built property length. If we start the for loop from 0, then the total iteration will be the array's length - 1, and if we start the for loop from 1, then the total iteration will be the length of an array.</a:t>
            </a:r>
            <a:endParaRPr sz="15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3"/>
          <p:cNvSpPr txBox="1"/>
          <p:nvPr>
            <p:ph type="title"/>
          </p:nvPr>
        </p:nvSpPr>
        <p:spPr>
          <a:xfrm>
            <a:off x="311700" y="180450"/>
            <a:ext cx="8520600" cy="300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eg-</a:t>
            </a:r>
            <a:endParaRPr/>
          </a:p>
        </p:txBody>
      </p:sp>
      <p:sp>
        <p:nvSpPr>
          <p:cNvPr id="167" name="Google Shape;167;p33"/>
          <p:cNvSpPr txBox="1"/>
          <p:nvPr>
            <p:ph idx="1" type="body"/>
          </p:nvPr>
        </p:nvSpPr>
        <p:spPr>
          <a:xfrm>
            <a:off x="311700" y="639225"/>
            <a:ext cx="8520600" cy="3929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275"/>
              <a:buFont typeface="Arial"/>
              <a:buNone/>
            </a:pPr>
            <a:r>
              <a:rPr lang="en" sz="1150"/>
              <a:t>public class Demo {</a:t>
            </a:r>
            <a:endParaRPr sz="1150"/>
          </a:p>
          <a:p>
            <a:pPr indent="0" lvl="0" marL="0" rtl="0" algn="l">
              <a:lnSpc>
                <a:spcPct val="95000"/>
              </a:lnSpc>
              <a:spcBef>
                <a:spcPts val="1200"/>
              </a:spcBef>
              <a:spcAft>
                <a:spcPts val="0"/>
              </a:spcAft>
              <a:buClr>
                <a:schemeClr val="dk1"/>
              </a:buClr>
              <a:buSzPts val="275"/>
              <a:buFont typeface="Arial"/>
              <a:buNone/>
            </a:pPr>
            <a:r>
              <a:rPr lang="en" sz="1150"/>
              <a:t>  public static void main (String[] args) {</a:t>
            </a:r>
            <a:endParaRPr sz="1150"/>
          </a:p>
          <a:p>
            <a:pPr indent="0" lvl="0" marL="0" rtl="0" algn="l">
              <a:lnSpc>
                <a:spcPct val="95000"/>
              </a:lnSpc>
              <a:spcBef>
                <a:spcPts val="1200"/>
              </a:spcBef>
              <a:spcAft>
                <a:spcPts val="0"/>
              </a:spcAft>
              <a:buClr>
                <a:schemeClr val="dk1"/>
              </a:buClr>
              <a:buSzPts val="275"/>
              <a:buFont typeface="Arial"/>
              <a:buNone/>
            </a:pPr>
            <a:r>
              <a:rPr lang="en" sz="1150"/>
              <a:t>	// declaring and initializing an array</a:t>
            </a:r>
            <a:endParaRPr sz="1150"/>
          </a:p>
          <a:p>
            <a:pPr indent="0" lvl="0" marL="0" rtl="0" algn="l">
              <a:lnSpc>
                <a:spcPct val="95000"/>
              </a:lnSpc>
              <a:spcBef>
                <a:spcPts val="1200"/>
              </a:spcBef>
              <a:spcAft>
                <a:spcPts val="0"/>
              </a:spcAft>
              <a:buClr>
                <a:schemeClr val="dk1"/>
              </a:buClr>
              <a:buSzPts val="275"/>
              <a:buFont typeface="Arial"/>
              <a:buNone/>
            </a:pPr>
            <a:r>
              <a:rPr lang="en" sz="1150"/>
              <a:t>	String strArray[] = {"Python", "Java", "C++", "C", "PHP"};</a:t>
            </a:r>
            <a:endParaRPr sz="1150"/>
          </a:p>
          <a:p>
            <a:pPr indent="0" lvl="0" marL="0" rtl="0" algn="l">
              <a:lnSpc>
                <a:spcPct val="95000"/>
              </a:lnSpc>
              <a:spcBef>
                <a:spcPts val="1200"/>
              </a:spcBef>
              <a:spcAft>
                <a:spcPts val="0"/>
              </a:spcAft>
              <a:buClr>
                <a:schemeClr val="dk1"/>
              </a:buClr>
              <a:buSzPts val="275"/>
              <a:buFont typeface="Arial"/>
              <a:buNone/>
            </a:pPr>
            <a:r>
              <a:rPr lang="en" sz="1150"/>
              <a:t>	// Find the length of an array</a:t>
            </a:r>
            <a:endParaRPr sz="1150"/>
          </a:p>
          <a:p>
            <a:pPr indent="0" lvl="0" marL="0" rtl="0" algn="l">
              <a:lnSpc>
                <a:spcPct val="95000"/>
              </a:lnSpc>
              <a:spcBef>
                <a:spcPts val="1200"/>
              </a:spcBef>
              <a:spcAft>
                <a:spcPts val="0"/>
              </a:spcAft>
              <a:buClr>
                <a:schemeClr val="dk1"/>
              </a:buClr>
              <a:buSzPts val="275"/>
              <a:buFont typeface="Arial"/>
              <a:buNone/>
            </a:pPr>
            <a:r>
              <a:rPr lang="en" sz="1150"/>
              <a:t>	int lengthOfArray = strArray.length;</a:t>
            </a:r>
            <a:endParaRPr sz="1150"/>
          </a:p>
          <a:p>
            <a:pPr indent="0" lvl="0" marL="0" rtl="0" algn="l">
              <a:lnSpc>
                <a:spcPct val="95000"/>
              </a:lnSpc>
              <a:spcBef>
                <a:spcPts val="1200"/>
              </a:spcBef>
              <a:spcAft>
                <a:spcPts val="0"/>
              </a:spcAft>
              <a:buClr>
                <a:schemeClr val="dk1"/>
              </a:buClr>
              <a:buSzPts val="275"/>
              <a:buFont typeface="Arial"/>
              <a:buNone/>
            </a:pPr>
            <a:r>
              <a:rPr lang="en" sz="1150"/>
              <a:t>	// using for loop</a:t>
            </a:r>
            <a:endParaRPr sz="1150"/>
          </a:p>
          <a:p>
            <a:pPr indent="0" lvl="0" marL="0" rtl="0" algn="l">
              <a:lnSpc>
                <a:spcPct val="95000"/>
              </a:lnSpc>
              <a:spcBef>
                <a:spcPts val="1200"/>
              </a:spcBef>
              <a:spcAft>
                <a:spcPts val="0"/>
              </a:spcAft>
              <a:buClr>
                <a:schemeClr val="dk1"/>
              </a:buClr>
              <a:buSzPts val="275"/>
              <a:buFont typeface="Arial"/>
              <a:buNone/>
            </a:pPr>
            <a:r>
              <a:rPr lang="en" sz="1150"/>
              <a:t>	for(int i=0;i&lt;lengthOfArray;i++) {</a:t>
            </a:r>
            <a:endParaRPr sz="1150"/>
          </a:p>
          <a:p>
            <a:pPr indent="0" lvl="0" marL="0" rtl="0" algn="l">
              <a:lnSpc>
                <a:spcPct val="95000"/>
              </a:lnSpc>
              <a:spcBef>
                <a:spcPts val="1200"/>
              </a:spcBef>
              <a:spcAft>
                <a:spcPts val="0"/>
              </a:spcAft>
              <a:buClr>
                <a:schemeClr val="dk1"/>
              </a:buClr>
              <a:buSzPts val="275"/>
              <a:buFont typeface="Arial"/>
              <a:buNone/>
            </a:pPr>
            <a:r>
              <a:rPr lang="en" sz="1150"/>
              <a:t>  	System.out.println(strArray[i]);</a:t>
            </a:r>
            <a:endParaRPr sz="1150"/>
          </a:p>
          <a:p>
            <a:pPr indent="0" lvl="0" marL="0" rtl="0" algn="l">
              <a:lnSpc>
                <a:spcPct val="95000"/>
              </a:lnSpc>
              <a:spcBef>
                <a:spcPts val="1200"/>
              </a:spcBef>
              <a:spcAft>
                <a:spcPts val="0"/>
              </a:spcAft>
              <a:buClr>
                <a:schemeClr val="dk1"/>
              </a:buClr>
              <a:buSzPts val="275"/>
              <a:buFont typeface="Arial"/>
              <a:buNone/>
            </a:pPr>
            <a:r>
              <a:rPr lang="en" sz="1150"/>
              <a:t>	}</a:t>
            </a:r>
            <a:endParaRPr sz="1150"/>
          </a:p>
          <a:p>
            <a:pPr indent="0" lvl="0" marL="0" rtl="0" algn="l">
              <a:lnSpc>
                <a:spcPct val="95000"/>
              </a:lnSpc>
              <a:spcBef>
                <a:spcPts val="1200"/>
              </a:spcBef>
              <a:spcAft>
                <a:spcPts val="0"/>
              </a:spcAft>
              <a:buClr>
                <a:schemeClr val="dk1"/>
              </a:buClr>
              <a:buSzPts val="275"/>
              <a:buFont typeface="Arial"/>
              <a:buNone/>
            </a:pPr>
            <a:r>
              <a:rPr lang="en" sz="1150"/>
              <a:t>  }</a:t>
            </a:r>
            <a:endParaRPr sz="1150"/>
          </a:p>
          <a:p>
            <a:pPr indent="0" lvl="0" marL="0" rtl="0" algn="l">
              <a:lnSpc>
                <a:spcPct val="95000"/>
              </a:lnSpc>
              <a:spcBef>
                <a:spcPts val="1200"/>
              </a:spcBef>
              <a:spcAft>
                <a:spcPts val="0"/>
              </a:spcAft>
              <a:buClr>
                <a:schemeClr val="dk1"/>
              </a:buClr>
              <a:buSzPts val="275"/>
              <a:buFont typeface="Arial"/>
              <a:buNone/>
            </a:pPr>
            <a:r>
              <a:rPr lang="en" sz="1150"/>
              <a:t>}</a:t>
            </a:r>
            <a:endParaRPr sz="1150"/>
          </a:p>
          <a:p>
            <a:pPr indent="0" lvl="0" marL="0" rtl="0" algn="l">
              <a:lnSpc>
                <a:spcPct val="95000"/>
              </a:lnSpc>
              <a:spcBef>
                <a:spcPts val="1200"/>
              </a:spcBef>
              <a:spcAft>
                <a:spcPts val="0"/>
              </a:spcAft>
              <a:buClr>
                <a:schemeClr val="dk1"/>
              </a:buClr>
              <a:buSzPts val="275"/>
              <a:buFont typeface="Arial"/>
              <a:buNone/>
            </a:pPr>
            <a:r>
              <a:t/>
            </a:r>
            <a:endParaRPr sz="1150"/>
          </a:p>
          <a:p>
            <a:pPr indent="0" lvl="0" marL="0" rtl="0" algn="l">
              <a:lnSpc>
                <a:spcPct val="95000"/>
              </a:lnSpc>
              <a:spcBef>
                <a:spcPts val="1200"/>
              </a:spcBef>
              <a:spcAft>
                <a:spcPts val="1200"/>
              </a:spcAft>
              <a:buSzPts val="275"/>
              <a:buNone/>
            </a:pPr>
            <a:r>
              <a:t/>
            </a:r>
            <a:endParaRPr sz="115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4"/>
          <p:cNvSpPr txBox="1"/>
          <p:nvPr>
            <p:ph idx="1" type="body"/>
          </p:nvPr>
        </p:nvSpPr>
        <p:spPr>
          <a:xfrm>
            <a:off x="311700" y="152400"/>
            <a:ext cx="8520600" cy="4416600"/>
          </a:xfrm>
          <a:prstGeom prst="rect">
            <a:avLst/>
          </a:prstGeom>
        </p:spPr>
        <p:txBody>
          <a:bodyPr anchorCtr="0" anchor="t" bIns="91425" lIns="91425" spcFirstLastPara="1" rIns="91425" wrap="square" tIns="91425">
            <a:normAutofit fontScale="25000" lnSpcReduction="20000"/>
          </a:bodyPr>
          <a:lstStyle/>
          <a:p>
            <a:pPr indent="0" lvl="0" marL="0" rtl="0" algn="l">
              <a:spcBef>
                <a:spcPts val="1200"/>
              </a:spcBef>
              <a:spcAft>
                <a:spcPts val="0"/>
              </a:spcAft>
              <a:buNone/>
            </a:pPr>
            <a:r>
              <a:rPr b="1" lang="en" sz="5492">
                <a:solidFill>
                  <a:schemeClr val="dk1"/>
                </a:solidFill>
              </a:rPr>
              <a:t>2. Using for-each loop -</a:t>
            </a:r>
            <a:r>
              <a:rPr lang="en" sz="5492">
                <a:solidFill>
                  <a:schemeClr val="dk1"/>
                </a:solidFill>
              </a:rPr>
              <a:t> In this way, we use a for loop, but we do not need the length of the array. The for-each method is much easier to loop through the array element than looping for-loop. While using the for-each loop, we need to define a variable of the same type as the data type of the defined array. If not done, the compiler will throw compile time error saying- incompatible types: String cannot be converted to YourDefinedDataType.</a:t>
            </a:r>
            <a:endParaRPr sz="5492">
              <a:solidFill>
                <a:schemeClr val="dk1"/>
              </a:solidFill>
            </a:endParaRPr>
          </a:p>
          <a:p>
            <a:pPr indent="0" lvl="0" marL="0" rtl="0" algn="l">
              <a:spcBef>
                <a:spcPts val="1200"/>
              </a:spcBef>
              <a:spcAft>
                <a:spcPts val="0"/>
              </a:spcAft>
              <a:buNone/>
            </a:pPr>
            <a:r>
              <a:rPr lang="en" sz="5492">
                <a:solidFill>
                  <a:schemeClr val="dk1"/>
                </a:solidFill>
              </a:rPr>
              <a:t>public class Demo {</a:t>
            </a:r>
            <a:endParaRPr sz="5492">
              <a:solidFill>
                <a:schemeClr val="dk1"/>
              </a:solidFill>
            </a:endParaRPr>
          </a:p>
          <a:p>
            <a:pPr indent="0" lvl="0" marL="0" rtl="0" algn="l">
              <a:spcBef>
                <a:spcPts val="1200"/>
              </a:spcBef>
              <a:spcAft>
                <a:spcPts val="0"/>
              </a:spcAft>
              <a:buNone/>
            </a:pPr>
            <a:r>
              <a:rPr lang="en" sz="5492">
                <a:solidFill>
                  <a:schemeClr val="dk1"/>
                </a:solidFill>
              </a:rPr>
              <a:t>  public static void main (String[] args) {</a:t>
            </a:r>
            <a:endParaRPr sz="5492">
              <a:solidFill>
                <a:schemeClr val="dk1"/>
              </a:solidFill>
            </a:endParaRPr>
          </a:p>
          <a:p>
            <a:pPr indent="0" lvl="0" marL="0" rtl="0" algn="l">
              <a:spcBef>
                <a:spcPts val="1200"/>
              </a:spcBef>
              <a:spcAft>
                <a:spcPts val="0"/>
              </a:spcAft>
              <a:buNone/>
            </a:pPr>
            <a:r>
              <a:rPr lang="en" sz="5492">
                <a:solidFill>
                  <a:schemeClr val="dk1"/>
                </a:solidFill>
              </a:rPr>
              <a:t>	// declaring and initializing an array</a:t>
            </a:r>
            <a:endParaRPr sz="5492">
              <a:solidFill>
                <a:schemeClr val="dk1"/>
              </a:solidFill>
            </a:endParaRPr>
          </a:p>
          <a:p>
            <a:pPr indent="0" lvl="0" marL="0" rtl="0" algn="l">
              <a:spcBef>
                <a:spcPts val="1200"/>
              </a:spcBef>
              <a:spcAft>
                <a:spcPts val="0"/>
              </a:spcAft>
              <a:buNone/>
            </a:pPr>
            <a:r>
              <a:rPr lang="en" sz="5492">
                <a:solidFill>
                  <a:schemeClr val="dk1"/>
                </a:solidFill>
              </a:rPr>
              <a:t>	String strArray[] = {"Python", "Java", "C++", "C", "PHP"};</a:t>
            </a:r>
            <a:endParaRPr sz="5492">
              <a:solidFill>
                <a:schemeClr val="dk1"/>
              </a:solidFill>
            </a:endParaRPr>
          </a:p>
          <a:p>
            <a:pPr indent="0" lvl="0" marL="0" rtl="0" algn="l">
              <a:spcBef>
                <a:spcPts val="1200"/>
              </a:spcBef>
              <a:spcAft>
                <a:spcPts val="0"/>
              </a:spcAft>
              <a:buNone/>
            </a:pPr>
            <a:r>
              <a:t/>
            </a:r>
            <a:endParaRPr sz="5492">
              <a:solidFill>
                <a:schemeClr val="dk1"/>
              </a:solidFill>
            </a:endParaRPr>
          </a:p>
          <a:p>
            <a:pPr indent="0" lvl="0" marL="0" rtl="0" algn="l">
              <a:spcBef>
                <a:spcPts val="1200"/>
              </a:spcBef>
              <a:spcAft>
                <a:spcPts val="0"/>
              </a:spcAft>
              <a:buNone/>
            </a:pPr>
            <a:r>
              <a:rPr lang="en" sz="5492">
                <a:solidFill>
                  <a:schemeClr val="dk1"/>
                </a:solidFill>
              </a:rPr>
              <a:t>	// using for-each loop</a:t>
            </a:r>
            <a:endParaRPr sz="5492">
              <a:solidFill>
                <a:schemeClr val="dk1"/>
              </a:solidFill>
            </a:endParaRPr>
          </a:p>
          <a:p>
            <a:pPr indent="0" lvl="0" marL="0" rtl="0" algn="l">
              <a:spcBef>
                <a:spcPts val="1200"/>
              </a:spcBef>
              <a:spcAft>
                <a:spcPts val="0"/>
              </a:spcAft>
              <a:buNone/>
            </a:pPr>
            <a:r>
              <a:rPr lang="en" sz="5492">
                <a:solidFill>
                  <a:schemeClr val="dk1"/>
                </a:solidFill>
              </a:rPr>
              <a:t>	for(String i : strArray) {</a:t>
            </a:r>
            <a:endParaRPr sz="5492">
              <a:solidFill>
                <a:schemeClr val="dk1"/>
              </a:solidFill>
            </a:endParaRPr>
          </a:p>
          <a:p>
            <a:pPr indent="0" lvl="0" marL="0" rtl="0" algn="l">
              <a:spcBef>
                <a:spcPts val="1200"/>
              </a:spcBef>
              <a:spcAft>
                <a:spcPts val="0"/>
              </a:spcAft>
              <a:buNone/>
            </a:pPr>
            <a:r>
              <a:rPr lang="en" sz="5492">
                <a:solidFill>
                  <a:schemeClr val="dk1"/>
                </a:solidFill>
              </a:rPr>
              <a:t>  	System.out.println(i);</a:t>
            </a:r>
            <a:endParaRPr sz="5492">
              <a:solidFill>
                <a:schemeClr val="dk1"/>
              </a:solidFill>
            </a:endParaRPr>
          </a:p>
          <a:p>
            <a:pPr indent="0" lvl="0" marL="0" rtl="0" algn="l">
              <a:spcBef>
                <a:spcPts val="1200"/>
              </a:spcBef>
              <a:spcAft>
                <a:spcPts val="0"/>
              </a:spcAft>
              <a:buNone/>
            </a:pPr>
            <a:r>
              <a:rPr lang="en" sz="5492">
                <a:solidFill>
                  <a:schemeClr val="dk1"/>
                </a:solidFill>
              </a:rPr>
              <a:t>	}</a:t>
            </a:r>
            <a:endParaRPr sz="5492">
              <a:solidFill>
                <a:schemeClr val="dk1"/>
              </a:solidFill>
            </a:endParaRPr>
          </a:p>
          <a:p>
            <a:pPr indent="0" lvl="0" marL="0" rtl="0" algn="l">
              <a:spcBef>
                <a:spcPts val="1200"/>
              </a:spcBef>
              <a:spcAft>
                <a:spcPts val="0"/>
              </a:spcAft>
              <a:buNone/>
            </a:pPr>
            <a:r>
              <a:rPr lang="en" sz="5492">
                <a:solidFill>
                  <a:schemeClr val="dk1"/>
                </a:solidFill>
              </a:rPr>
              <a:t>  }</a:t>
            </a:r>
            <a:endParaRPr sz="5492">
              <a:solidFill>
                <a:schemeClr val="dk1"/>
              </a:solidFill>
            </a:endParaRPr>
          </a:p>
          <a:p>
            <a:pPr indent="0" lvl="0" marL="0" rtl="0" algn="l">
              <a:spcBef>
                <a:spcPts val="1200"/>
              </a:spcBef>
              <a:spcAft>
                <a:spcPts val="0"/>
              </a:spcAft>
              <a:buNone/>
            </a:pPr>
            <a:r>
              <a:rPr lang="en" sz="5492">
                <a:solidFill>
                  <a:schemeClr val="dk1"/>
                </a:solidFill>
              </a:rPr>
              <a:t>}</a:t>
            </a:r>
            <a:endParaRPr sz="5492">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0"/>
              </a:spcAft>
              <a:buClr>
                <a:schemeClr val="dk1"/>
              </a:buClr>
              <a:buSzPct val="100000"/>
              <a:buFont typeface="Arial"/>
              <a:buNone/>
            </a:pPr>
            <a:r>
              <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5"/>
          <p:cNvSpPr txBox="1"/>
          <p:nvPr>
            <p:ph idx="1" type="body"/>
          </p:nvPr>
        </p:nvSpPr>
        <p:spPr>
          <a:xfrm>
            <a:off x="311700" y="311150"/>
            <a:ext cx="8520600" cy="42576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Clr>
                <a:schemeClr val="dk1"/>
              </a:buClr>
              <a:buSzPts val="1100"/>
              <a:buFont typeface="Arial"/>
              <a:buNone/>
            </a:pPr>
            <a:r>
              <a:rPr b="1" lang="en" sz="1700">
                <a:solidFill>
                  <a:schemeClr val="dk1"/>
                </a:solidFill>
              </a:rPr>
              <a:t>Types of Array in Java</a:t>
            </a:r>
            <a:endParaRPr b="1" sz="17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In Java, there are two types of arrays:</a:t>
            </a:r>
            <a:endParaRPr sz="1100">
              <a:solidFill>
                <a:schemeClr val="dk1"/>
              </a:solidFill>
            </a:endParaRPr>
          </a:p>
          <a:p>
            <a:pPr indent="-298450" lvl="0" marL="457200" rtl="0" algn="l">
              <a:spcBef>
                <a:spcPts val="1200"/>
              </a:spcBef>
              <a:spcAft>
                <a:spcPts val="0"/>
              </a:spcAft>
              <a:buClr>
                <a:schemeClr val="dk1"/>
              </a:buClr>
              <a:buSzPts val="1100"/>
              <a:buAutoNum type="arabicPeriod"/>
            </a:pPr>
            <a:r>
              <a:rPr lang="en" sz="1100">
                <a:solidFill>
                  <a:schemeClr val="dk1"/>
                </a:solidFill>
              </a:rPr>
              <a:t>Single-Dimensional Array</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Multi-Dimensional Array</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6"/>
          <p:cNvSpPr txBox="1"/>
          <p:nvPr>
            <p:ph idx="1" type="body"/>
          </p:nvPr>
        </p:nvSpPr>
        <p:spPr>
          <a:xfrm>
            <a:off x="311700" y="247650"/>
            <a:ext cx="8520600" cy="43212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b="1" lang="en">
                <a:solidFill>
                  <a:schemeClr val="dk1"/>
                </a:solidFill>
              </a:rPr>
              <a:t>1. Single Dimensional Array</a:t>
            </a:r>
            <a:endParaRPr b="1">
              <a:solidFill>
                <a:schemeClr val="dk1"/>
              </a:solidFill>
            </a:endParaRPr>
          </a:p>
          <a:p>
            <a:pPr indent="0" lvl="0" marL="0" rtl="0" algn="l">
              <a:spcBef>
                <a:spcPts val="1200"/>
              </a:spcBef>
              <a:spcAft>
                <a:spcPts val="0"/>
              </a:spcAft>
              <a:buNone/>
            </a:pPr>
            <a:r>
              <a:rPr lang="en" sz="1600">
                <a:solidFill>
                  <a:schemeClr val="dk1"/>
                </a:solidFill>
              </a:rPr>
              <a:t>An array that has </a:t>
            </a:r>
            <a:r>
              <a:rPr b="1" lang="en" sz="1600">
                <a:solidFill>
                  <a:schemeClr val="dk1"/>
                </a:solidFill>
              </a:rPr>
              <a:t>only one subscript</a:t>
            </a:r>
            <a:r>
              <a:rPr lang="en" sz="1600">
                <a:solidFill>
                  <a:schemeClr val="dk1"/>
                </a:solidFill>
              </a:rPr>
              <a:t> or one dimension is known as a single-dimensional array. It is just a list of the same data type variables.</a:t>
            </a:r>
            <a:endParaRPr sz="1600">
              <a:solidFill>
                <a:schemeClr val="dk1"/>
              </a:solidFill>
            </a:endParaRPr>
          </a:p>
          <a:p>
            <a:pPr indent="0" lvl="0" marL="0" rtl="0" algn="l">
              <a:spcBef>
                <a:spcPts val="1200"/>
              </a:spcBef>
              <a:spcAft>
                <a:spcPts val="0"/>
              </a:spcAft>
              <a:buNone/>
            </a:pPr>
            <a:r>
              <a:t/>
            </a:r>
            <a:endParaRPr sz="1600">
              <a:solidFill>
                <a:schemeClr val="dk1"/>
              </a:solidFill>
            </a:endParaRPr>
          </a:p>
          <a:p>
            <a:pPr indent="0" lvl="0" marL="0" rtl="0" algn="l">
              <a:spcBef>
                <a:spcPts val="1200"/>
              </a:spcBef>
              <a:spcAft>
                <a:spcPts val="0"/>
              </a:spcAft>
              <a:buClr>
                <a:schemeClr val="dk1"/>
              </a:buClr>
              <a:buSzPts val="1100"/>
              <a:buFont typeface="Arial"/>
              <a:buNone/>
            </a:pPr>
            <a:r>
              <a:t/>
            </a:r>
            <a:endParaRPr sz="1600">
              <a:solidFill>
                <a:schemeClr val="dk1"/>
              </a:solidFill>
            </a:endParaRPr>
          </a:p>
          <a:p>
            <a:pPr indent="0" lvl="0" marL="0" rtl="0" algn="l">
              <a:spcBef>
                <a:spcPts val="1200"/>
              </a:spcBef>
              <a:spcAft>
                <a:spcPts val="1200"/>
              </a:spcAft>
              <a:buNone/>
            </a:pPr>
            <a:r>
              <a:t/>
            </a:r>
            <a:endParaRPr/>
          </a:p>
        </p:txBody>
      </p:sp>
      <p:pic>
        <p:nvPicPr>
          <p:cNvPr id="183" name="Google Shape;183;p36"/>
          <p:cNvPicPr preferRelativeResize="0"/>
          <p:nvPr/>
        </p:nvPicPr>
        <p:blipFill>
          <a:blip r:embed="rId3">
            <a:alphaModFix/>
          </a:blip>
          <a:stretch>
            <a:fillRect/>
          </a:stretch>
        </p:blipFill>
        <p:spPr>
          <a:xfrm>
            <a:off x="311688" y="1497550"/>
            <a:ext cx="6429375" cy="23812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9" name="Google Shape;189;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1100">
                <a:solidFill>
                  <a:schemeClr val="dk1"/>
                </a:solidFill>
              </a:rPr>
              <a:t>One dimensional array can be of either one row and multiple columns or multiple rows and one column. For instance, a student's marks in five subjects indicate a single-dimensional array.</a:t>
            </a:r>
            <a:br>
              <a:rPr lang="en" sz="1100">
                <a:solidFill>
                  <a:schemeClr val="dk1"/>
                </a:solidFill>
              </a:rPr>
            </a:br>
            <a:r>
              <a:rPr lang="en" sz="1100">
                <a:solidFill>
                  <a:schemeClr val="dk1"/>
                </a:solidFill>
              </a:rPr>
              <a:t> </a:t>
            </a:r>
            <a:r>
              <a:rPr b="1" lang="en" sz="1100">
                <a:solidFill>
                  <a:schemeClr val="dk1"/>
                </a:solidFill>
              </a:rPr>
              <a:t>Example:</a:t>
            </a:r>
            <a:endParaRPr b="1" sz="1100">
              <a:solidFill>
                <a:schemeClr val="dk1"/>
              </a:solidFill>
            </a:endParaRPr>
          </a:p>
          <a:p>
            <a:pPr indent="0" lvl="0" marL="0" rtl="0" algn="l">
              <a:spcBef>
                <a:spcPts val="1200"/>
              </a:spcBef>
              <a:spcAft>
                <a:spcPts val="0"/>
              </a:spcAft>
              <a:buNone/>
            </a:pPr>
            <a:r>
              <a:rPr lang="en" sz="1100">
                <a:solidFill>
                  <a:schemeClr val="dk1"/>
                </a:solidFill>
                <a:highlight>
                  <a:schemeClr val="lt1"/>
                </a:highlight>
              </a:rPr>
              <a:t>int marks[] = {56, 98, 77, 89, 99}; </a:t>
            </a:r>
            <a:endParaRPr sz="1100">
              <a:solidFill>
                <a:schemeClr val="dk1"/>
              </a:solidFill>
              <a:highlight>
                <a:schemeClr val="lt1"/>
              </a:highlight>
            </a:endParaRPr>
          </a:p>
          <a:p>
            <a:pPr indent="0" lvl="0" marL="76200" marR="76200" rtl="0" algn="l">
              <a:spcBef>
                <a:spcPts val="1200"/>
              </a:spcBef>
              <a:spcAft>
                <a:spcPts val="0"/>
              </a:spcAft>
              <a:buClr>
                <a:schemeClr val="dk1"/>
              </a:buClr>
              <a:buSzPts val="1100"/>
              <a:buFont typeface="Arial"/>
              <a:buNone/>
            </a:pPr>
            <a:r>
              <a:t/>
            </a:r>
            <a:endParaRPr sz="1100">
              <a:solidFill>
                <a:srgbClr val="ABB2BF"/>
              </a:solidFill>
              <a:highlight>
                <a:srgbClr val="282C34"/>
              </a:highlight>
            </a:endParaRPr>
          </a:p>
          <a:p>
            <a:pPr indent="0" lvl="0" marL="0" rtl="0" algn="l">
              <a:spcBef>
                <a:spcPts val="1200"/>
              </a:spcBef>
              <a:spcAft>
                <a:spcPts val="0"/>
              </a:spcAft>
              <a:buNone/>
            </a:pPr>
            <a:r>
              <a:rPr lang="en" sz="1100">
                <a:solidFill>
                  <a:schemeClr val="dk1"/>
                </a:solidFill>
              </a:rPr>
              <a:t>During the execution of the above line, JVM (Java Virtual Machine) will create five blocks at five different memory locations representing marks[0], marks[1], marks[2], marks[3], and marks[4].</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Also be done using new keyword.</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8"/>
          <p:cNvSpPr txBox="1"/>
          <p:nvPr>
            <p:ph idx="1" type="body"/>
          </p:nvPr>
        </p:nvSpPr>
        <p:spPr>
          <a:xfrm>
            <a:off x="311700" y="300575"/>
            <a:ext cx="8520600" cy="4268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b="1" lang="en" sz="1300">
                <a:solidFill>
                  <a:schemeClr val="dk1"/>
                </a:solidFill>
              </a:rPr>
              <a:t>2. Multi-Dimensional Array</a:t>
            </a:r>
            <a:endParaRPr b="1" sz="1300">
              <a:solidFill>
                <a:schemeClr val="dk1"/>
              </a:solidFill>
            </a:endParaRPr>
          </a:p>
          <a:p>
            <a:pPr indent="0" lvl="0" marL="0" rtl="0" algn="l">
              <a:spcBef>
                <a:spcPts val="1200"/>
              </a:spcBef>
              <a:spcAft>
                <a:spcPts val="0"/>
              </a:spcAft>
              <a:buNone/>
            </a:pPr>
            <a:r>
              <a:rPr lang="en" sz="1100">
                <a:solidFill>
                  <a:schemeClr val="dk1"/>
                </a:solidFill>
              </a:rPr>
              <a:t>In not all cases, we implement a single-dimensional array. Sometimes, we are required to create an array within an array.</a:t>
            </a:r>
            <a:endParaRPr sz="1100">
              <a:solidFill>
                <a:schemeClr val="dk1"/>
              </a:solidFill>
            </a:endParaRPr>
          </a:p>
          <a:p>
            <a:pPr indent="0" lvl="0" marL="0" rtl="0" algn="l">
              <a:spcBef>
                <a:spcPts val="1200"/>
              </a:spcBef>
              <a:spcAft>
                <a:spcPts val="0"/>
              </a:spcAft>
              <a:buClr>
                <a:schemeClr val="dk1"/>
              </a:buClr>
              <a:buSzPts val="1100"/>
              <a:buFont typeface="Arial"/>
              <a:buNone/>
            </a:pPr>
            <a:r>
              <a:t/>
            </a:r>
            <a:endParaRPr sz="1100">
              <a:solidFill>
                <a:schemeClr val="dk1"/>
              </a:solidFill>
            </a:endParaRPr>
          </a:p>
          <a:p>
            <a:pPr indent="0" lvl="0" marL="0" rtl="0" algn="l">
              <a:spcBef>
                <a:spcPts val="1200"/>
              </a:spcBef>
              <a:spcAft>
                <a:spcPts val="1200"/>
              </a:spcAft>
              <a:buNone/>
            </a:pPr>
            <a:r>
              <a:t/>
            </a:r>
            <a:endParaRPr/>
          </a:p>
        </p:txBody>
      </p:sp>
      <p:pic>
        <p:nvPicPr>
          <p:cNvPr id="195" name="Google Shape;195;p38"/>
          <p:cNvPicPr preferRelativeResize="0"/>
          <p:nvPr/>
        </p:nvPicPr>
        <p:blipFill>
          <a:blip r:embed="rId3">
            <a:alphaModFix/>
          </a:blip>
          <a:stretch>
            <a:fillRect/>
          </a:stretch>
        </p:blipFill>
        <p:spPr>
          <a:xfrm>
            <a:off x="311700" y="1219446"/>
            <a:ext cx="6267451" cy="33495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9"/>
          <p:cNvSpPr txBox="1"/>
          <p:nvPr>
            <p:ph idx="1" type="body"/>
          </p:nvPr>
        </p:nvSpPr>
        <p:spPr>
          <a:xfrm>
            <a:off x="311700" y="131225"/>
            <a:ext cx="8520600" cy="44376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Clr>
                <a:schemeClr val="dk1"/>
              </a:buClr>
              <a:buSzPts val="1100"/>
              <a:buFont typeface="Arial"/>
              <a:buNone/>
            </a:pPr>
            <a:r>
              <a:rPr lang="en" sz="1100">
                <a:solidFill>
                  <a:schemeClr val="dk1"/>
                </a:solidFill>
                <a:highlight>
                  <a:schemeClr val="lt1"/>
                </a:highlight>
              </a:rPr>
              <a:t>A multi-dimensional array is just an array of arrays that represents multiple rows and columns. These arrays include 2D, 3D, and nD types. 2D data like tables and matrices can be represented using this type of array.</a:t>
            </a:r>
            <a:endParaRPr sz="1100">
              <a:solidFill>
                <a:schemeClr val="dk1"/>
              </a:solidFill>
              <a:highlight>
                <a:schemeClr val="lt1"/>
              </a:highlight>
            </a:endParaRPr>
          </a:p>
          <a:p>
            <a:pPr indent="0" lvl="0" marL="0" rtl="0" algn="l">
              <a:spcBef>
                <a:spcPts val="1200"/>
              </a:spcBef>
              <a:spcAft>
                <a:spcPts val="0"/>
              </a:spcAft>
              <a:buClr>
                <a:schemeClr val="dk1"/>
              </a:buClr>
              <a:buSzPts val="1100"/>
              <a:buFont typeface="Arial"/>
              <a:buNone/>
            </a:pPr>
            <a:r>
              <a:rPr lang="en" sz="1100">
                <a:solidFill>
                  <a:schemeClr val="dk1"/>
                </a:solidFill>
                <a:highlight>
                  <a:schemeClr val="lt1"/>
                </a:highlight>
              </a:rPr>
              <a:t>To implement a multi-dimensional array, one needs to add two square brackets instead of one.</a:t>
            </a:r>
            <a:br>
              <a:rPr lang="en" sz="1100">
                <a:solidFill>
                  <a:schemeClr val="dk1"/>
                </a:solidFill>
                <a:highlight>
                  <a:schemeClr val="lt1"/>
                </a:highlight>
              </a:rPr>
            </a:br>
            <a:r>
              <a:rPr lang="en" sz="1100">
                <a:solidFill>
                  <a:schemeClr val="dk1"/>
                </a:solidFill>
                <a:highlight>
                  <a:schemeClr val="lt1"/>
                </a:highlight>
              </a:rPr>
              <a:t> </a:t>
            </a:r>
            <a:r>
              <a:rPr b="1" lang="en" sz="1100">
                <a:solidFill>
                  <a:schemeClr val="dk1"/>
                </a:solidFill>
                <a:highlight>
                  <a:schemeClr val="lt1"/>
                </a:highlight>
              </a:rPr>
              <a:t>Example:</a:t>
            </a:r>
            <a:endParaRPr b="1" sz="1100">
              <a:solidFill>
                <a:schemeClr val="dk1"/>
              </a:solidFill>
              <a:highlight>
                <a:schemeClr val="lt1"/>
              </a:highlight>
            </a:endParaRPr>
          </a:p>
          <a:p>
            <a:pPr indent="0" lvl="0" marL="0" rtl="0" algn="l">
              <a:spcBef>
                <a:spcPts val="1200"/>
              </a:spcBef>
              <a:spcAft>
                <a:spcPts val="0"/>
              </a:spcAft>
              <a:buNone/>
            </a:pPr>
            <a:r>
              <a:rPr lang="en" sz="1100">
                <a:solidFill>
                  <a:schemeClr val="dk1"/>
                </a:solidFill>
                <a:highlight>
                  <a:schemeClr val="lt1"/>
                </a:highlight>
              </a:rPr>
              <a:t>int marks[][] = {</a:t>
            </a:r>
            <a:endParaRPr sz="1100">
              <a:solidFill>
                <a:schemeClr val="dk1"/>
              </a:solidFill>
              <a:highlight>
                <a:schemeClr val="lt1"/>
              </a:highlight>
            </a:endParaRPr>
          </a:p>
          <a:p>
            <a:pPr indent="0" lvl="0" marL="0" rtl="0" algn="l">
              <a:spcBef>
                <a:spcPts val="1200"/>
              </a:spcBef>
              <a:spcAft>
                <a:spcPts val="0"/>
              </a:spcAft>
              <a:buNone/>
            </a:pPr>
            <a:r>
              <a:rPr lang="en" sz="1100">
                <a:solidFill>
                  <a:schemeClr val="dk1"/>
                </a:solidFill>
                <a:highlight>
                  <a:schemeClr val="lt1"/>
                </a:highlight>
              </a:rPr>
              <a:t>                    {77,85,68,99,87},{98,56,79,90,92},</a:t>
            </a:r>
            <a:endParaRPr sz="1100">
              <a:solidFill>
                <a:schemeClr val="dk1"/>
              </a:solidFill>
              <a:highlight>
                <a:schemeClr val="lt1"/>
              </a:highlight>
            </a:endParaRPr>
          </a:p>
          <a:p>
            <a:pPr indent="0" lvl="0" marL="0" rtl="0" algn="l">
              <a:spcBef>
                <a:spcPts val="1200"/>
              </a:spcBef>
              <a:spcAft>
                <a:spcPts val="0"/>
              </a:spcAft>
              <a:buNone/>
            </a:pPr>
            <a:r>
              <a:rPr lang="en" sz="1100">
                <a:solidFill>
                  <a:schemeClr val="dk1"/>
                </a:solidFill>
                <a:highlight>
                  <a:schemeClr val="lt1"/>
                </a:highlight>
              </a:rPr>
              <a:t>                    {78,88,56,70,99}</a:t>
            </a:r>
            <a:endParaRPr sz="1100">
              <a:solidFill>
                <a:schemeClr val="dk1"/>
              </a:solidFill>
              <a:highlight>
                <a:schemeClr val="lt1"/>
              </a:highlight>
            </a:endParaRPr>
          </a:p>
          <a:p>
            <a:pPr indent="0" lvl="0" marL="0" rtl="0" algn="l">
              <a:spcBef>
                <a:spcPts val="1200"/>
              </a:spcBef>
              <a:spcAft>
                <a:spcPts val="0"/>
              </a:spcAft>
              <a:buNone/>
            </a:pPr>
            <a:r>
              <a:rPr lang="en" sz="1100">
                <a:solidFill>
                  <a:schemeClr val="dk1"/>
                </a:solidFill>
                <a:highlight>
                  <a:schemeClr val="lt1"/>
                </a:highlight>
              </a:rPr>
              <a:t>                };</a:t>
            </a:r>
            <a:endParaRPr sz="1100">
              <a:solidFill>
                <a:schemeClr val="dk1"/>
              </a:solidFill>
              <a:highlight>
                <a:schemeClr val="lt1"/>
              </a:highlight>
            </a:endParaRPr>
          </a:p>
          <a:p>
            <a:pPr indent="0" lvl="0" marL="0" rtl="0" algn="l">
              <a:spcBef>
                <a:spcPts val="1200"/>
              </a:spcBef>
              <a:spcAft>
                <a:spcPts val="0"/>
              </a:spcAft>
              <a:buNone/>
            </a:pPr>
            <a:r>
              <a:rPr lang="en" sz="1100">
                <a:solidFill>
                  <a:schemeClr val="dk1"/>
                </a:solidFill>
                <a:highlight>
                  <a:schemeClr val="lt1"/>
                </a:highlight>
              </a:rPr>
              <a:t>OR</a:t>
            </a:r>
            <a:endParaRPr sz="1100">
              <a:solidFill>
                <a:schemeClr val="dk1"/>
              </a:solidFill>
              <a:highlight>
                <a:schemeClr val="lt1"/>
              </a:highlight>
            </a:endParaRPr>
          </a:p>
          <a:p>
            <a:pPr indent="0" lvl="0" marL="0" rtl="0" algn="l">
              <a:spcBef>
                <a:spcPts val="1200"/>
              </a:spcBef>
              <a:spcAft>
                <a:spcPts val="0"/>
              </a:spcAft>
              <a:buNone/>
            </a:pPr>
            <a:r>
              <a:rPr lang="en" sz="1100">
                <a:solidFill>
                  <a:schemeClr val="dk1"/>
                </a:solidFill>
                <a:highlight>
                  <a:schemeClr val="lt1"/>
                </a:highlight>
              </a:rPr>
              <a:t>int marks[][] = new int[3][5];</a:t>
            </a:r>
            <a:endParaRPr sz="1100">
              <a:solidFill>
                <a:schemeClr val="dk1"/>
              </a:solidFill>
              <a:highlight>
                <a:schemeClr val="lt1"/>
              </a:highlight>
            </a:endParaRPr>
          </a:p>
          <a:p>
            <a:pPr indent="0" lvl="0" marL="0" rtl="0" algn="l">
              <a:spcBef>
                <a:spcPts val="1200"/>
              </a:spcBef>
              <a:spcAft>
                <a:spcPts val="0"/>
              </a:spcAft>
              <a:buNone/>
            </a:pPr>
            <a:r>
              <a:t/>
            </a:r>
            <a:endParaRPr sz="1100">
              <a:solidFill>
                <a:schemeClr val="dk1"/>
              </a:solidFill>
              <a:highlight>
                <a:schemeClr val="lt1"/>
              </a:highlight>
            </a:endParaRPr>
          </a:p>
          <a:p>
            <a:pPr indent="0" lvl="0" marL="0" rtl="0" algn="l">
              <a:spcBef>
                <a:spcPts val="1200"/>
              </a:spcBef>
              <a:spcAft>
                <a:spcPts val="0"/>
              </a:spcAft>
              <a:buNone/>
            </a:pPr>
            <a:r>
              <a:rPr i="1" lang="en" sz="1100">
                <a:solidFill>
                  <a:schemeClr val="dk1"/>
                </a:solidFill>
                <a:highlight>
                  <a:schemeClr val="lt1"/>
                </a:highlight>
              </a:rPr>
              <a:t>// both will create a 2D array with 3 rows and 5 columns. </a:t>
            </a:r>
            <a:endParaRPr sz="1100">
              <a:solidFill>
                <a:schemeClr val="dk1"/>
              </a:solidFill>
              <a:highlight>
                <a:schemeClr val="lt1"/>
              </a:highlight>
            </a:endParaRPr>
          </a:p>
          <a:p>
            <a:pPr indent="0" lvl="0" marL="76200" marR="76200" rtl="0" algn="l">
              <a:spcBef>
                <a:spcPts val="1200"/>
              </a:spcBef>
              <a:spcAft>
                <a:spcPts val="0"/>
              </a:spcAft>
              <a:buClr>
                <a:schemeClr val="dk1"/>
              </a:buClr>
              <a:buSzPts val="1100"/>
              <a:buFont typeface="Arial"/>
              <a:buNone/>
            </a:pPr>
            <a:r>
              <a:t/>
            </a:r>
            <a:endParaRPr sz="1100">
              <a:solidFill>
                <a:schemeClr val="dk1"/>
              </a:solidFill>
              <a:highlight>
                <a:schemeClr val="lt1"/>
              </a:highlight>
            </a:endParaRPr>
          </a:p>
          <a:p>
            <a:pPr indent="0" lvl="0" marL="0" rtl="0" algn="l">
              <a:spcBef>
                <a:spcPts val="0"/>
              </a:spcBef>
              <a:spcAft>
                <a:spcPts val="1200"/>
              </a:spcAft>
              <a:buNone/>
            </a:pPr>
            <a:r>
              <a:t/>
            </a:r>
            <a:endParaRPr>
              <a:solidFill>
                <a:schemeClr val="dk1"/>
              </a:solidFill>
              <a:highlight>
                <a:schemeClr val="lt1"/>
              </a:high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Eg- matrix addition</a:t>
            </a:r>
            <a:endParaRPr/>
          </a:p>
        </p:txBody>
      </p:sp>
      <p:sp>
        <p:nvSpPr>
          <p:cNvPr id="206" name="Google Shape;206;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275"/>
              <a:buFont typeface="Arial"/>
              <a:buNone/>
            </a:pPr>
            <a:r>
              <a:rPr lang="en" sz="1150"/>
              <a:t>public class Demo {</a:t>
            </a:r>
            <a:endParaRPr sz="1150"/>
          </a:p>
          <a:p>
            <a:pPr indent="0" lvl="0" marL="0" rtl="0" algn="l">
              <a:lnSpc>
                <a:spcPct val="95000"/>
              </a:lnSpc>
              <a:spcBef>
                <a:spcPts val="1200"/>
              </a:spcBef>
              <a:spcAft>
                <a:spcPts val="0"/>
              </a:spcAft>
              <a:buClr>
                <a:schemeClr val="dk1"/>
              </a:buClr>
              <a:buSzPts val="275"/>
              <a:buFont typeface="Arial"/>
              <a:buNone/>
            </a:pPr>
            <a:r>
              <a:rPr lang="en" sz="1150"/>
              <a:t>  public static void main (String[] args) {</a:t>
            </a:r>
            <a:endParaRPr sz="1150"/>
          </a:p>
          <a:p>
            <a:pPr indent="0" lvl="0" marL="0" rtl="0" algn="l">
              <a:lnSpc>
                <a:spcPct val="95000"/>
              </a:lnSpc>
              <a:spcBef>
                <a:spcPts val="1200"/>
              </a:spcBef>
              <a:spcAft>
                <a:spcPts val="0"/>
              </a:spcAft>
              <a:buClr>
                <a:schemeClr val="dk1"/>
              </a:buClr>
              <a:buSzPts val="275"/>
              <a:buFont typeface="Arial"/>
              <a:buNone/>
            </a:pPr>
            <a:r>
              <a:rPr lang="en" sz="1150"/>
              <a:t>	// declaring and initializing arrays</a:t>
            </a:r>
            <a:endParaRPr sz="1150"/>
          </a:p>
          <a:p>
            <a:pPr indent="0" lvl="0" marL="0" rtl="0" algn="l">
              <a:lnSpc>
                <a:spcPct val="95000"/>
              </a:lnSpc>
              <a:spcBef>
                <a:spcPts val="1200"/>
              </a:spcBef>
              <a:spcAft>
                <a:spcPts val="0"/>
              </a:spcAft>
              <a:buClr>
                <a:schemeClr val="dk1"/>
              </a:buClr>
              <a:buSzPts val="275"/>
              <a:buFont typeface="Arial"/>
              <a:buNone/>
            </a:pPr>
            <a:r>
              <a:rPr lang="en" sz="1150"/>
              <a:t>	int arr1[][] = {{1,2,3},{4,5,6},{7,8,9}};</a:t>
            </a:r>
            <a:endParaRPr sz="1150"/>
          </a:p>
          <a:p>
            <a:pPr indent="0" lvl="0" marL="0" rtl="0" algn="l">
              <a:lnSpc>
                <a:spcPct val="95000"/>
              </a:lnSpc>
              <a:spcBef>
                <a:spcPts val="1200"/>
              </a:spcBef>
              <a:spcAft>
                <a:spcPts val="0"/>
              </a:spcAft>
              <a:buClr>
                <a:schemeClr val="dk1"/>
              </a:buClr>
              <a:buSzPts val="275"/>
              <a:buFont typeface="Arial"/>
              <a:buNone/>
            </a:pPr>
            <a:r>
              <a:rPr lang="en" sz="1150"/>
              <a:t>	int arr2[][] = {{2,2,2},{2,2,2},{2,2,2}};</a:t>
            </a:r>
            <a:endParaRPr sz="1150"/>
          </a:p>
          <a:p>
            <a:pPr indent="0" lvl="0" marL="0" rtl="0" algn="l">
              <a:lnSpc>
                <a:spcPct val="95000"/>
              </a:lnSpc>
              <a:spcBef>
                <a:spcPts val="1200"/>
              </a:spcBef>
              <a:spcAft>
                <a:spcPts val="0"/>
              </a:spcAft>
              <a:buClr>
                <a:schemeClr val="dk1"/>
              </a:buClr>
              <a:buSzPts val="275"/>
              <a:buFont typeface="Arial"/>
              <a:buNone/>
            </a:pPr>
            <a:r>
              <a:rPr lang="en" sz="1150"/>
              <a:t>    </a:t>
            </a:r>
            <a:endParaRPr sz="1150"/>
          </a:p>
          <a:p>
            <a:pPr indent="0" lvl="0" marL="0" rtl="0" algn="l">
              <a:lnSpc>
                <a:spcPct val="95000"/>
              </a:lnSpc>
              <a:spcBef>
                <a:spcPts val="1200"/>
              </a:spcBef>
              <a:spcAft>
                <a:spcPts val="0"/>
              </a:spcAft>
              <a:buClr>
                <a:schemeClr val="dk1"/>
              </a:buClr>
              <a:buSzPts val="275"/>
              <a:buFont typeface="Arial"/>
              <a:buNone/>
            </a:pPr>
            <a:r>
              <a:rPr lang="en" sz="1150"/>
              <a:t>	// Printing Array1 in matrix format</a:t>
            </a:r>
            <a:endParaRPr sz="1150"/>
          </a:p>
          <a:p>
            <a:pPr indent="0" lvl="0" marL="0" rtl="0" algn="l">
              <a:lnSpc>
                <a:spcPct val="95000"/>
              </a:lnSpc>
              <a:spcBef>
                <a:spcPts val="1200"/>
              </a:spcBef>
              <a:spcAft>
                <a:spcPts val="0"/>
              </a:spcAft>
              <a:buClr>
                <a:schemeClr val="dk1"/>
              </a:buClr>
              <a:buSzPts val="275"/>
              <a:buFont typeface="Arial"/>
              <a:buNone/>
            </a:pPr>
            <a:r>
              <a:rPr lang="en" sz="1150"/>
              <a:t>	System.out.println("Array1 -");</a:t>
            </a:r>
            <a:endParaRPr sz="1150"/>
          </a:p>
          <a:p>
            <a:pPr indent="0" lvl="0" marL="0" rtl="0" algn="l">
              <a:lnSpc>
                <a:spcPct val="95000"/>
              </a:lnSpc>
              <a:spcBef>
                <a:spcPts val="1200"/>
              </a:spcBef>
              <a:spcAft>
                <a:spcPts val="0"/>
              </a:spcAft>
              <a:buClr>
                <a:schemeClr val="dk1"/>
              </a:buClr>
              <a:buSzPts val="275"/>
              <a:buFont typeface="Arial"/>
              <a:buNone/>
            </a:pPr>
            <a:r>
              <a:rPr lang="en" sz="1150"/>
              <a:t>	for(int i=0;i&lt;3;i++) {	// for-loop for number of rows</a:t>
            </a:r>
            <a:endParaRPr sz="1150"/>
          </a:p>
          <a:p>
            <a:pPr indent="0" lvl="0" marL="0" rtl="0" algn="l">
              <a:lnSpc>
                <a:spcPct val="95000"/>
              </a:lnSpc>
              <a:spcBef>
                <a:spcPts val="1200"/>
              </a:spcBef>
              <a:spcAft>
                <a:spcPts val="0"/>
              </a:spcAft>
              <a:buClr>
                <a:schemeClr val="dk1"/>
              </a:buClr>
              <a:buSzPts val="275"/>
              <a:buFont typeface="Arial"/>
              <a:buNone/>
            </a:pPr>
            <a:r>
              <a:rPr lang="en" sz="1150"/>
              <a:t>  	for(int j=0;j&lt;3;j++) {	// for-loop for number of columns</a:t>
            </a:r>
            <a:endParaRPr sz="1150"/>
          </a:p>
          <a:p>
            <a:pPr indent="0" lvl="0" marL="0" rtl="0" algn="l">
              <a:lnSpc>
                <a:spcPct val="95000"/>
              </a:lnSpc>
              <a:spcBef>
                <a:spcPts val="1200"/>
              </a:spcBef>
              <a:spcAft>
                <a:spcPts val="0"/>
              </a:spcAft>
              <a:buClr>
                <a:schemeClr val="dk1"/>
              </a:buClr>
              <a:buSzPts val="275"/>
              <a:buFont typeface="Arial"/>
              <a:buNone/>
            </a:pPr>
            <a:r>
              <a:rPr lang="en" sz="1150"/>
              <a:t>    	System.out.print(arr1[i][j] + " ");</a:t>
            </a:r>
            <a:endParaRPr sz="1150"/>
          </a:p>
          <a:p>
            <a:pPr indent="0" lvl="0" marL="0" rtl="0" algn="l">
              <a:lnSpc>
                <a:spcPct val="95000"/>
              </a:lnSpc>
              <a:spcBef>
                <a:spcPts val="1200"/>
              </a:spcBef>
              <a:spcAft>
                <a:spcPts val="0"/>
              </a:spcAft>
              <a:buClr>
                <a:schemeClr val="dk1"/>
              </a:buClr>
              <a:buSzPts val="275"/>
              <a:buFont typeface="Arial"/>
              <a:buNone/>
            </a:pPr>
            <a:r>
              <a:rPr lang="en" sz="1150"/>
              <a:t>  	}</a:t>
            </a:r>
            <a:endParaRPr sz="1150"/>
          </a:p>
          <a:p>
            <a:pPr indent="0" lvl="0" marL="0" rtl="0" algn="l">
              <a:lnSpc>
                <a:spcPct val="95000"/>
              </a:lnSpc>
              <a:spcBef>
                <a:spcPts val="1200"/>
              </a:spcBef>
              <a:spcAft>
                <a:spcPts val="0"/>
              </a:spcAft>
              <a:buClr>
                <a:schemeClr val="dk1"/>
              </a:buClr>
              <a:buSzPts val="275"/>
              <a:buFont typeface="Arial"/>
              <a:buNone/>
            </a:pPr>
            <a:r>
              <a:rPr lang="en" sz="1150"/>
              <a:t>  	System.out.println();</a:t>
            </a:r>
            <a:endParaRPr sz="1150"/>
          </a:p>
          <a:p>
            <a:pPr indent="0" lvl="0" marL="0" rtl="0" algn="l">
              <a:lnSpc>
                <a:spcPct val="95000"/>
              </a:lnSpc>
              <a:spcBef>
                <a:spcPts val="1200"/>
              </a:spcBef>
              <a:spcAft>
                <a:spcPts val="0"/>
              </a:spcAft>
              <a:buClr>
                <a:schemeClr val="dk1"/>
              </a:buClr>
              <a:buSzPts val="275"/>
              <a:buFont typeface="Arial"/>
              <a:buNone/>
            </a:pPr>
            <a:r>
              <a:rPr lang="en" sz="1150"/>
              <a:t>	}</a:t>
            </a:r>
            <a:endParaRPr sz="1150"/>
          </a:p>
          <a:p>
            <a:pPr indent="0" lvl="0" marL="0" rtl="0" algn="l">
              <a:lnSpc>
                <a:spcPct val="95000"/>
              </a:lnSpc>
              <a:spcBef>
                <a:spcPts val="1200"/>
              </a:spcBef>
              <a:spcAft>
                <a:spcPts val="0"/>
              </a:spcAft>
              <a:buClr>
                <a:schemeClr val="dk1"/>
              </a:buClr>
              <a:buSzPts val="275"/>
              <a:buFont typeface="Arial"/>
              <a:buNone/>
            </a:pPr>
            <a:r>
              <a:rPr lang="en" sz="1150"/>
              <a:t>    </a:t>
            </a:r>
            <a:endParaRPr sz="1150"/>
          </a:p>
          <a:p>
            <a:pPr indent="0" lvl="0" marL="0" rtl="0" algn="l">
              <a:lnSpc>
                <a:spcPct val="95000"/>
              </a:lnSpc>
              <a:spcBef>
                <a:spcPts val="1200"/>
              </a:spcBef>
              <a:spcAft>
                <a:spcPts val="0"/>
              </a:spcAft>
              <a:buClr>
                <a:schemeClr val="dk1"/>
              </a:buClr>
              <a:buSzPts val="275"/>
              <a:buFont typeface="Arial"/>
              <a:buNone/>
            </a:pPr>
            <a:r>
              <a:rPr lang="en" sz="1150"/>
              <a:t>	// Printing Array2 in matrix format</a:t>
            </a:r>
            <a:endParaRPr sz="1150"/>
          </a:p>
          <a:p>
            <a:pPr indent="0" lvl="0" marL="0" rtl="0" algn="l">
              <a:lnSpc>
                <a:spcPct val="95000"/>
              </a:lnSpc>
              <a:spcBef>
                <a:spcPts val="1200"/>
              </a:spcBef>
              <a:spcAft>
                <a:spcPts val="0"/>
              </a:spcAft>
              <a:buClr>
                <a:schemeClr val="dk1"/>
              </a:buClr>
              <a:buSzPts val="275"/>
              <a:buFont typeface="Arial"/>
              <a:buNone/>
            </a:pPr>
            <a:r>
              <a:rPr lang="en" sz="1150"/>
              <a:t>	System.out.println("Array2 -");</a:t>
            </a:r>
            <a:endParaRPr sz="1150"/>
          </a:p>
          <a:p>
            <a:pPr indent="0" lvl="0" marL="0" rtl="0" algn="l">
              <a:lnSpc>
                <a:spcPct val="95000"/>
              </a:lnSpc>
              <a:spcBef>
                <a:spcPts val="1200"/>
              </a:spcBef>
              <a:spcAft>
                <a:spcPts val="0"/>
              </a:spcAft>
              <a:buClr>
                <a:schemeClr val="dk1"/>
              </a:buClr>
              <a:buSzPts val="275"/>
              <a:buFont typeface="Arial"/>
              <a:buNone/>
            </a:pPr>
            <a:r>
              <a:rPr lang="en" sz="1150"/>
              <a:t>	for(int i=0;i&lt;3;i++) {	// for-loop for number of rows</a:t>
            </a:r>
            <a:endParaRPr sz="1150"/>
          </a:p>
          <a:p>
            <a:pPr indent="0" lvl="0" marL="0" rtl="0" algn="l">
              <a:lnSpc>
                <a:spcPct val="95000"/>
              </a:lnSpc>
              <a:spcBef>
                <a:spcPts val="1200"/>
              </a:spcBef>
              <a:spcAft>
                <a:spcPts val="0"/>
              </a:spcAft>
              <a:buClr>
                <a:schemeClr val="dk1"/>
              </a:buClr>
              <a:buSzPts val="275"/>
              <a:buFont typeface="Arial"/>
              <a:buNone/>
            </a:pPr>
            <a:r>
              <a:rPr lang="en" sz="1150"/>
              <a:t>  	for(int j=0;j&lt;3;j++) {	// for-loop for number of columns</a:t>
            </a:r>
            <a:endParaRPr sz="1150"/>
          </a:p>
          <a:p>
            <a:pPr indent="0" lvl="0" marL="0" rtl="0" algn="l">
              <a:lnSpc>
                <a:spcPct val="95000"/>
              </a:lnSpc>
              <a:spcBef>
                <a:spcPts val="1200"/>
              </a:spcBef>
              <a:spcAft>
                <a:spcPts val="0"/>
              </a:spcAft>
              <a:buClr>
                <a:schemeClr val="dk1"/>
              </a:buClr>
              <a:buSzPts val="275"/>
              <a:buFont typeface="Arial"/>
              <a:buNone/>
            </a:pPr>
            <a:r>
              <a:rPr lang="en" sz="1150"/>
              <a:t>    	System.out.print(arr2[i][j] + " ");</a:t>
            </a:r>
            <a:endParaRPr sz="1150"/>
          </a:p>
          <a:p>
            <a:pPr indent="0" lvl="0" marL="0" rtl="0" algn="l">
              <a:lnSpc>
                <a:spcPct val="95000"/>
              </a:lnSpc>
              <a:spcBef>
                <a:spcPts val="1200"/>
              </a:spcBef>
              <a:spcAft>
                <a:spcPts val="0"/>
              </a:spcAft>
              <a:buClr>
                <a:schemeClr val="dk1"/>
              </a:buClr>
              <a:buSzPts val="275"/>
              <a:buFont typeface="Arial"/>
              <a:buNone/>
            </a:pPr>
            <a:r>
              <a:rPr lang="en" sz="1150"/>
              <a:t>  	}</a:t>
            </a:r>
            <a:endParaRPr sz="1150"/>
          </a:p>
          <a:p>
            <a:pPr indent="0" lvl="0" marL="0" rtl="0" algn="l">
              <a:lnSpc>
                <a:spcPct val="95000"/>
              </a:lnSpc>
              <a:spcBef>
                <a:spcPts val="1200"/>
              </a:spcBef>
              <a:spcAft>
                <a:spcPts val="0"/>
              </a:spcAft>
              <a:buClr>
                <a:schemeClr val="dk1"/>
              </a:buClr>
              <a:buSzPts val="275"/>
              <a:buFont typeface="Arial"/>
              <a:buNone/>
            </a:pPr>
            <a:r>
              <a:rPr lang="en" sz="1150"/>
              <a:t>  	System.out.println();</a:t>
            </a:r>
            <a:endParaRPr sz="1150"/>
          </a:p>
          <a:p>
            <a:pPr indent="0" lvl="0" marL="0" rtl="0" algn="l">
              <a:lnSpc>
                <a:spcPct val="95000"/>
              </a:lnSpc>
              <a:spcBef>
                <a:spcPts val="1200"/>
              </a:spcBef>
              <a:spcAft>
                <a:spcPts val="0"/>
              </a:spcAft>
              <a:buClr>
                <a:schemeClr val="dk1"/>
              </a:buClr>
              <a:buSzPts val="275"/>
              <a:buFont typeface="Arial"/>
              <a:buNone/>
            </a:pPr>
            <a:r>
              <a:rPr lang="en" sz="1150"/>
              <a:t>	}</a:t>
            </a:r>
            <a:endParaRPr sz="1150"/>
          </a:p>
          <a:p>
            <a:pPr indent="0" lvl="0" marL="0" rtl="0" algn="l">
              <a:lnSpc>
                <a:spcPct val="95000"/>
              </a:lnSpc>
              <a:spcBef>
                <a:spcPts val="1200"/>
              </a:spcBef>
              <a:spcAft>
                <a:spcPts val="0"/>
              </a:spcAft>
              <a:buClr>
                <a:schemeClr val="dk1"/>
              </a:buClr>
              <a:buSzPts val="275"/>
              <a:buFont typeface="Arial"/>
              <a:buNone/>
            </a:pPr>
            <a:r>
              <a:rPr lang="en" sz="1150"/>
              <a:t>    </a:t>
            </a:r>
            <a:endParaRPr sz="1150"/>
          </a:p>
          <a:p>
            <a:pPr indent="0" lvl="0" marL="0" rtl="0" algn="l">
              <a:lnSpc>
                <a:spcPct val="95000"/>
              </a:lnSpc>
              <a:spcBef>
                <a:spcPts val="1200"/>
              </a:spcBef>
              <a:spcAft>
                <a:spcPts val="0"/>
              </a:spcAft>
              <a:buClr>
                <a:schemeClr val="dk1"/>
              </a:buClr>
              <a:buSzPts val="275"/>
              <a:buFont typeface="Arial"/>
              <a:buNone/>
            </a:pPr>
            <a:r>
              <a:rPr lang="en" sz="1150"/>
              <a:t>	// creating another array with the same dimensions to store the result</a:t>
            </a:r>
            <a:endParaRPr sz="1150"/>
          </a:p>
          <a:p>
            <a:pPr indent="0" lvl="0" marL="0" rtl="0" algn="l">
              <a:lnSpc>
                <a:spcPct val="95000"/>
              </a:lnSpc>
              <a:spcBef>
                <a:spcPts val="1200"/>
              </a:spcBef>
              <a:spcAft>
                <a:spcPts val="0"/>
              </a:spcAft>
              <a:buClr>
                <a:schemeClr val="dk1"/>
              </a:buClr>
              <a:buSzPts val="275"/>
              <a:buFont typeface="Arial"/>
              <a:buNone/>
            </a:pPr>
            <a:r>
              <a:rPr lang="en" sz="1150"/>
              <a:t>	int arr3[][] = new int[3][3];</a:t>
            </a:r>
            <a:endParaRPr sz="1150"/>
          </a:p>
          <a:p>
            <a:pPr indent="0" lvl="0" marL="0" rtl="0" algn="l">
              <a:lnSpc>
                <a:spcPct val="95000"/>
              </a:lnSpc>
              <a:spcBef>
                <a:spcPts val="1200"/>
              </a:spcBef>
              <a:spcAft>
                <a:spcPts val="0"/>
              </a:spcAft>
              <a:buClr>
                <a:schemeClr val="dk1"/>
              </a:buClr>
              <a:buSzPts val="275"/>
              <a:buFont typeface="Arial"/>
              <a:buNone/>
            </a:pPr>
            <a:r>
              <a:rPr lang="en" sz="1150"/>
              <a:t>    </a:t>
            </a:r>
            <a:endParaRPr sz="1150"/>
          </a:p>
          <a:p>
            <a:pPr indent="0" lvl="0" marL="0" rtl="0" algn="l">
              <a:lnSpc>
                <a:spcPct val="95000"/>
              </a:lnSpc>
              <a:spcBef>
                <a:spcPts val="1200"/>
              </a:spcBef>
              <a:spcAft>
                <a:spcPts val="0"/>
              </a:spcAft>
              <a:buClr>
                <a:schemeClr val="dk1"/>
              </a:buClr>
              <a:buSzPts val="275"/>
              <a:buFont typeface="Arial"/>
              <a:buNone/>
            </a:pPr>
            <a:r>
              <a:rPr lang="en" sz="1150"/>
              <a:t>	// Multiplying arr1 and arr2, storing results in arr3</a:t>
            </a:r>
            <a:endParaRPr sz="1150"/>
          </a:p>
          <a:p>
            <a:pPr indent="0" lvl="0" marL="0" rtl="0" algn="l">
              <a:lnSpc>
                <a:spcPct val="95000"/>
              </a:lnSpc>
              <a:spcBef>
                <a:spcPts val="1200"/>
              </a:spcBef>
              <a:spcAft>
                <a:spcPts val="0"/>
              </a:spcAft>
              <a:buClr>
                <a:schemeClr val="dk1"/>
              </a:buClr>
              <a:buSzPts val="275"/>
              <a:buFont typeface="Arial"/>
              <a:buNone/>
            </a:pPr>
            <a:r>
              <a:rPr lang="en" sz="1150"/>
              <a:t>	System.out.println("Addition of Array1 and Array2 - ");</a:t>
            </a:r>
            <a:endParaRPr sz="1150"/>
          </a:p>
          <a:p>
            <a:pPr indent="0" lvl="0" marL="0" rtl="0" algn="l">
              <a:lnSpc>
                <a:spcPct val="95000"/>
              </a:lnSpc>
              <a:spcBef>
                <a:spcPts val="1200"/>
              </a:spcBef>
              <a:spcAft>
                <a:spcPts val="0"/>
              </a:spcAft>
              <a:buClr>
                <a:schemeClr val="dk1"/>
              </a:buClr>
              <a:buSzPts val="275"/>
              <a:buFont typeface="Arial"/>
              <a:buNone/>
            </a:pPr>
            <a:r>
              <a:rPr lang="en" sz="1150"/>
              <a:t>	for(int i=0;i&lt;arr1.length;i++) {</a:t>
            </a:r>
            <a:endParaRPr sz="1150"/>
          </a:p>
          <a:p>
            <a:pPr indent="0" lvl="0" marL="0" rtl="0" algn="l">
              <a:lnSpc>
                <a:spcPct val="95000"/>
              </a:lnSpc>
              <a:spcBef>
                <a:spcPts val="1200"/>
              </a:spcBef>
              <a:spcAft>
                <a:spcPts val="0"/>
              </a:spcAft>
              <a:buClr>
                <a:schemeClr val="dk1"/>
              </a:buClr>
              <a:buSzPts val="275"/>
              <a:buFont typeface="Arial"/>
              <a:buNone/>
            </a:pPr>
            <a:r>
              <a:rPr lang="en" sz="1150"/>
              <a:t>  	for(int j=0;j&lt;arr2.length;j++) {</a:t>
            </a:r>
            <a:endParaRPr sz="1150"/>
          </a:p>
          <a:p>
            <a:pPr indent="0" lvl="0" marL="0" rtl="0" algn="l">
              <a:lnSpc>
                <a:spcPct val="95000"/>
              </a:lnSpc>
              <a:spcBef>
                <a:spcPts val="1200"/>
              </a:spcBef>
              <a:spcAft>
                <a:spcPts val="0"/>
              </a:spcAft>
              <a:buClr>
                <a:schemeClr val="dk1"/>
              </a:buClr>
              <a:buSzPts val="275"/>
              <a:buFont typeface="Arial"/>
              <a:buNone/>
            </a:pPr>
            <a:r>
              <a:rPr lang="en" sz="1150"/>
              <a:t>    	      	arr3[i][j] = arr1[i][j] +arr2[i][j];</a:t>
            </a:r>
            <a:endParaRPr sz="1150"/>
          </a:p>
          <a:p>
            <a:pPr indent="0" lvl="0" marL="0" rtl="0" algn="l">
              <a:lnSpc>
                <a:spcPct val="95000"/>
              </a:lnSpc>
              <a:spcBef>
                <a:spcPts val="1200"/>
              </a:spcBef>
              <a:spcAft>
                <a:spcPts val="0"/>
              </a:spcAft>
              <a:buClr>
                <a:schemeClr val="dk1"/>
              </a:buClr>
              <a:buSzPts val="275"/>
              <a:buFont typeface="Arial"/>
              <a:buNone/>
            </a:pPr>
            <a:r>
              <a:rPr lang="en" sz="1150"/>
              <a:t>    	}</a:t>
            </a:r>
            <a:endParaRPr sz="1150"/>
          </a:p>
          <a:p>
            <a:pPr indent="0" lvl="0" marL="0" rtl="0" algn="l">
              <a:lnSpc>
                <a:spcPct val="95000"/>
              </a:lnSpc>
              <a:spcBef>
                <a:spcPts val="1200"/>
              </a:spcBef>
              <a:spcAft>
                <a:spcPts val="0"/>
              </a:spcAft>
              <a:buClr>
                <a:schemeClr val="dk1"/>
              </a:buClr>
              <a:buSzPts val="275"/>
              <a:buFont typeface="Arial"/>
              <a:buNone/>
            </a:pPr>
            <a:r>
              <a:rPr lang="en" sz="1150"/>
              <a:t>    	System.out.print(arr3[i][j] + " ");</a:t>
            </a:r>
            <a:endParaRPr sz="1150"/>
          </a:p>
          <a:p>
            <a:pPr indent="0" lvl="0" marL="0" rtl="0" algn="l">
              <a:lnSpc>
                <a:spcPct val="95000"/>
              </a:lnSpc>
              <a:spcBef>
                <a:spcPts val="1200"/>
              </a:spcBef>
              <a:spcAft>
                <a:spcPts val="0"/>
              </a:spcAft>
              <a:buClr>
                <a:schemeClr val="dk1"/>
              </a:buClr>
              <a:buSzPts val="275"/>
              <a:buFont typeface="Arial"/>
              <a:buNone/>
            </a:pPr>
            <a:r>
              <a:rPr lang="en" sz="1150"/>
              <a:t>  	}</a:t>
            </a:r>
            <a:endParaRPr sz="1150"/>
          </a:p>
          <a:p>
            <a:pPr indent="0" lvl="0" marL="0" rtl="0" algn="l">
              <a:lnSpc>
                <a:spcPct val="95000"/>
              </a:lnSpc>
              <a:spcBef>
                <a:spcPts val="1200"/>
              </a:spcBef>
              <a:spcAft>
                <a:spcPts val="0"/>
              </a:spcAft>
              <a:buClr>
                <a:schemeClr val="dk1"/>
              </a:buClr>
              <a:buSzPts val="275"/>
              <a:buFont typeface="Arial"/>
              <a:buNone/>
            </a:pPr>
            <a:r>
              <a:rPr lang="en" sz="1150"/>
              <a:t>  	System.out.println();</a:t>
            </a:r>
            <a:endParaRPr sz="1150"/>
          </a:p>
          <a:p>
            <a:pPr indent="0" lvl="0" marL="0" rtl="0" algn="l">
              <a:lnSpc>
                <a:spcPct val="95000"/>
              </a:lnSpc>
              <a:spcBef>
                <a:spcPts val="1200"/>
              </a:spcBef>
              <a:spcAft>
                <a:spcPts val="0"/>
              </a:spcAft>
              <a:buClr>
                <a:schemeClr val="dk1"/>
              </a:buClr>
              <a:buSzPts val="275"/>
              <a:buFont typeface="Arial"/>
              <a:buNone/>
            </a:pPr>
            <a:r>
              <a:rPr lang="en" sz="1150"/>
              <a:t>	}</a:t>
            </a:r>
            <a:endParaRPr sz="1150"/>
          </a:p>
          <a:p>
            <a:pPr indent="0" lvl="0" marL="0" rtl="0" algn="l">
              <a:lnSpc>
                <a:spcPct val="95000"/>
              </a:lnSpc>
              <a:spcBef>
                <a:spcPts val="1200"/>
              </a:spcBef>
              <a:spcAft>
                <a:spcPts val="0"/>
              </a:spcAft>
              <a:buClr>
                <a:schemeClr val="dk1"/>
              </a:buClr>
              <a:buSzPts val="275"/>
              <a:buFont typeface="Arial"/>
              <a:buNone/>
            </a:pPr>
            <a:r>
              <a:rPr lang="en" sz="1150"/>
              <a:t>  }</a:t>
            </a:r>
            <a:endParaRPr sz="1150"/>
          </a:p>
          <a:p>
            <a:pPr indent="0" lvl="0" marL="0" rtl="0" algn="l">
              <a:lnSpc>
                <a:spcPct val="95000"/>
              </a:lnSpc>
              <a:spcBef>
                <a:spcPts val="1200"/>
              </a:spcBef>
              <a:spcAft>
                <a:spcPts val="0"/>
              </a:spcAft>
              <a:buClr>
                <a:schemeClr val="dk1"/>
              </a:buClr>
              <a:buSzPts val="275"/>
              <a:buFont typeface="Arial"/>
              <a:buNone/>
            </a:pPr>
            <a:r>
              <a:rPr lang="en" sz="1150"/>
              <a:t>}</a:t>
            </a:r>
            <a:endParaRPr sz="1150"/>
          </a:p>
          <a:p>
            <a:pPr indent="0" lvl="0" marL="0" rtl="0" algn="l">
              <a:lnSpc>
                <a:spcPct val="95000"/>
              </a:lnSpc>
              <a:spcBef>
                <a:spcPts val="1200"/>
              </a:spcBef>
              <a:spcAft>
                <a:spcPts val="0"/>
              </a:spcAft>
              <a:buClr>
                <a:schemeClr val="dk1"/>
              </a:buClr>
              <a:buSzPts val="275"/>
              <a:buFont typeface="Arial"/>
              <a:buNone/>
            </a:pPr>
            <a:r>
              <a:t/>
            </a:r>
            <a:endParaRPr sz="1150"/>
          </a:p>
          <a:p>
            <a:pPr indent="0" lvl="0" marL="0" rtl="0" algn="l">
              <a:lnSpc>
                <a:spcPct val="95000"/>
              </a:lnSpc>
              <a:spcBef>
                <a:spcPts val="1200"/>
              </a:spcBef>
              <a:spcAft>
                <a:spcPts val="1200"/>
              </a:spcAft>
              <a:buSzPts val="275"/>
              <a:buNone/>
            </a:pPr>
            <a:r>
              <a:t/>
            </a:r>
            <a:endParaRPr sz="115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41"/>
          <p:cNvSpPr txBox="1"/>
          <p:nvPr>
            <p:ph idx="1" type="body"/>
          </p:nvPr>
        </p:nvSpPr>
        <p:spPr>
          <a:xfrm>
            <a:off x="311700" y="469900"/>
            <a:ext cx="8520600" cy="4098900"/>
          </a:xfrm>
          <a:prstGeom prst="rect">
            <a:avLst/>
          </a:prstGeom>
        </p:spPr>
        <p:txBody>
          <a:bodyPr anchorCtr="0" anchor="t" bIns="91425" lIns="91425" spcFirstLastPara="1" rIns="91425" wrap="square" tIns="91425">
            <a:normAutofit fontScale="92500" lnSpcReduction="20000"/>
          </a:bodyPr>
          <a:lstStyle/>
          <a:p>
            <a:pPr indent="0" lvl="0" marL="0" rtl="0" algn="l">
              <a:spcBef>
                <a:spcPts val="1800"/>
              </a:spcBef>
              <a:spcAft>
                <a:spcPts val="0"/>
              </a:spcAft>
              <a:buClr>
                <a:schemeClr val="dk1"/>
              </a:buClr>
              <a:buSzPct val="45833"/>
              <a:buFont typeface="Arial"/>
              <a:buNone/>
            </a:pPr>
            <a:r>
              <a:rPr b="1" lang="en" sz="2400">
                <a:solidFill>
                  <a:schemeClr val="dk1"/>
                </a:solidFill>
              </a:rPr>
              <a:t>Arrays of Objects</a:t>
            </a:r>
            <a:endParaRPr b="1" sz="2400">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As the name suggests, an array of objects is nothing but a list of objects stored in the array. Notice that it does not store objects in an array but stores the reference variable of that object. The syntax will be the same as above.</a:t>
            </a:r>
            <a:endParaRPr>
              <a:solidFill>
                <a:schemeClr val="dk1"/>
              </a:solidFill>
            </a:endParaRPr>
          </a:p>
          <a:p>
            <a:pPr indent="0" lvl="0" marL="0" rtl="0" algn="l">
              <a:spcBef>
                <a:spcPts val="1200"/>
              </a:spcBef>
              <a:spcAft>
                <a:spcPts val="0"/>
              </a:spcAft>
              <a:buClr>
                <a:schemeClr val="dk1"/>
              </a:buClr>
              <a:buSzPct val="61111"/>
              <a:buFont typeface="Arial"/>
              <a:buNone/>
            </a:pPr>
            <a:r>
              <a:rPr b="1" lang="en">
                <a:solidFill>
                  <a:schemeClr val="dk1"/>
                </a:solidFill>
                <a:highlight>
                  <a:schemeClr val="lt1"/>
                </a:highlight>
              </a:rPr>
              <a:t>Example:</a:t>
            </a:r>
            <a:endParaRPr b="1">
              <a:solidFill>
                <a:schemeClr val="dk1"/>
              </a:solidFill>
              <a:highlight>
                <a:schemeClr val="lt1"/>
              </a:highlight>
            </a:endParaRPr>
          </a:p>
          <a:p>
            <a:pPr indent="0" lvl="0" marL="0" rtl="0" algn="l">
              <a:spcBef>
                <a:spcPts val="1200"/>
              </a:spcBef>
              <a:spcAft>
                <a:spcPts val="0"/>
              </a:spcAft>
              <a:buNone/>
            </a:pPr>
            <a:r>
              <a:rPr lang="en">
                <a:solidFill>
                  <a:schemeClr val="dk1"/>
                </a:solidFill>
                <a:highlight>
                  <a:schemeClr val="lt1"/>
                </a:highlight>
              </a:rPr>
              <a:t>Student studentObj[] = new Student[3];</a:t>
            </a:r>
            <a:endParaRPr>
              <a:solidFill>
                <a:schemeClr val="dk1"/>
              </a:solidFill>
              <a:highlight>
                <a:schemeClr val="lt1"/>
              </a:highlight>
            </a:endParaRPr>
          </a:p>
          <a:p>
            <a:pPr indent="0" lvl="0" marL="0" rtl="0" algn="l">
              <a:spcBef>
                <a:spcPts val="1200"/>
              </a:spcBef>
              <a:spcAft>
                <a:spcPts val="0"/>
              </a:spcAft>
              <a:buNone/>
            </a:pPr>
            <a:r>
              <a:t/>
            </a:r>
            <a:endParaRPr>
              <a:solidFill>
                <a:schemeClr val="dk1"/>
              </a:solidFill>
              <a:highlight>
                <a:schemeClr val="lt1"/>
              </a:highlight>
            </a:endParaRPr>
          </a:p>
          <a:p>
            <a:pPr indent="0" lvl="0" marL="0" rtl="0" algn="l">
              <a:spcBef>
                <a:spcPts val="1200"/>
              </a:spcBef>
              <a:spcAft>
                <a:spcPts val="0"/>
              </a:spcAft>
              <a:buNone/>
            </a:pPr>
            <a:r>
              <a:rPr lang="en">
                <a:solidFill>
                  <a:schemeClr val="dk1"/>
                </a:solidFill>
                <a:highlight>
                  <a:schemeClr val="lt1"/>
                </a:highlight>
              </a:rPr>
              <a:t>After the above statement executes, it will create an array of objects of the Student class with a length of 3 studentObj references. For each object reference, we need to implement an object using new.</a:t>
            </a:r>
            <a:endParaRPr>
              <a:solidFill>
                <a:schemeClr val="dk1"/>
              </a:solidFill>
              <a:highlight>
                <a:schemeClr val="lt1"/>
              </a:highlight>
            </a:endParaRPr>
          </a:p>
          <a:p>
            <a:pPr indent="0" lvl="0" marL="76200" marR="76200" rtl="0" algn="l">
              <a:spcBef>
                <a:spcPts val="1200"/>
              </a:spcBef>
              <a:spcAft>
                <a:spcPts val="0"/>
              </a:spcAft>
              <a:buClr>
                <a:schemeClr val="dk1"/>
              </a:buClr>
              <a:buSzPct val="61111"/>
              <a:buFont typeface="Arial"/>
              <a:buNone/>
            </a:pPr>
            <a:r>
              <a:t/>
            </a:r>
            <a:endParaRPr>
              <a:solidFill>
                <a:srgbClr val="ABB2BF"/>
              </a:solidFill>
              <a:highlight>
                <a:srgbClr val="282C34"/>
              </a:highlight>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idx="1" type="body"/>
          </p:nvPr>
        </p:nvSpPr>
        <p:spPr>
          <a:xfrm>
            <a:off x="311700" y="258225"/>
            <a:ext cx="8520600" cy="4310700"/>
          </a:xfrm>
          <a:prstGeom prst="rect">
            <a:avLst/>
          </a:prstGeom>
        </p:spPr>
        <p:txBody>
          <a:bodyPr anchorCtr="0" anchor="t" bIns="91425" lIns="91425" spcFirstLastPara="1" rIns="91425" wrap="square" tIns="91425">
            <a:normAutofit fontScale="92500" lnSpcReduction="20000"/>
          </a:bodyPr>
          <a:lstStyle/>
          <a:p>
            <a:pPr indent="0" lvl="0" marL="0" rtl="0" algn="just">
              <a:spcBef>
                <a:spcPts val="1200"/>
              </a:spcBef>
              <a:spcAft>
                <a:spcPts val="0"/>
              </a:spcAft>
              <a:buClr>
                <a:schemeClr val="dk1"/>
              </a:buClr>
              <a:buSzPct val="61111"/>
              <a:buFont typeface="Arial"/>
              <a:buNone/>
            </a:pPr>
            <a:r>
              <a:rPr lang="en"/>
              <a:t>“Collections” is a utility class of the Java Collection framework. It has static methods that allow performing operations on the objects of the type Collection. Some common methods in the Collection class are as follows.</a:t>
            </a:r>
            <a:endParaRPr/>
          </a:p>
          <a:p>
            <a:pPr indent="0" lvl="0" marL="381000" rtl="0" algn="l">
              <a:spcBef>
                <a:spcPts val="1200"/>
              </a:spcBef>
              <a:spcAft>
                <a:spcPts val="0"/>
              </a:spcAft>
              <a:buClr>
                <a:schemeClr val="dk1"/>
              </a:buClr>
              <a:buSzPct val="61111"/>
              <a:buFont typeface="Arial"/>
              <a:buNone/>
            </a:pPr>
            <a:r>
              <a:rPr lang="en"/>
              <a:t>Collections.max() – Helps to find the maximum value present in the collection</a:t>
            </a:r>
            <a:endParaRPr/>
          </a:p>
          <a:p>
            <a:pPr indent="0" lvl="0" marL="381000" rtl="0" algn="l">
              <a:spcBef>
                <a:spcPts val="1200"/>
              </a:spcBef>
              <a:spcAft>
                <a:spcPts val="0"/>
              </a:spcAft>
              <a:buClr>
                <a:schemeClr val="dk1"/>
              </a:buClr>
              <a:buSzPct val="61111"/>
              <a:buFont typeface="Arial"/>
              <a:buNone/>
            </a:pPr>
            <a:r>
              <a:rPr lang="en"/>
              <a:t>Collection.min() – Helps to find the maximum value present in the collection</a:t>
            </a:r>
            <a:endParaRPr/>
          </a:p>
          <a:p>
            <a:pPr indent="0" lvl="0" marL="381000" rtl="0" algn="l">
              <a:spcBef>
                <a:spcPts val="1200"/>
              </a:spcBef>
              <a:spcAft>
                <a:spcPts val="0"/>
              </a:spcAft>
              <a:buClr>
                <a:schemeClr val="dk1"/>
              </a:buClr>
              <a:buSzPct val="61111"/>
              <a:buFont typeface="Arial"/>
              <a:buNone/>
            </a:pPr>
            <a:r>
              <a:rPr lang="en"/>
              <a:t>Collection.sort() – Allows sorting the elements of the collection</a:t>
            </a:r>
            <a:endParaRPr/>
          </a:p>
          <a:p>
            <a:pPr indent="0" lvl="0" marL="381000" rtl="0" algn="l">
              <a:spcBef>
                <a:spcPts val="1200"/>
              </a:spcBef>
              <a:spcAft>
                <a:spcPts val="0"/>
              </a:spcAft>
              <a:buClr>
                <a:schemeClr val="dk1"/>
              </a:buClr>
              <a:buSzPct val="61111"/>
              <a:buFont typeface="Arial"/>
              <a:buNone/>
            </a:pPr>
            <a:r>
              <a:rPr lang="en"/>
              <a:t>Collection.copy() – Helps to copy elements of one collection into some other collection</a:t>
            </a:r>
            <a:endParaRPr/>
          </a:p>
          <a:p>
            <a:pPr indent="0" lvl="0" marL="381000" rtl="0" algn="l">
              <a:spcBef>
                <a:spcPts val="1200"/>
              </a:spcBef>
              <a:spcAft>
                <a:spcPts val="0"/>
              </a:spcAft>
              <a:buClr>
                <a:schemeClr val="dk1"/>
              </a:buClr>
              <a:buSzPct val="61111"/>
              <a:buFont typeface="Arial"/>
              <a:buNone/>
            </a:pPr>
            <a:r>
              <a:rPr lang="en"/>
              <a:t>Collection.reverse() – Allows reversing the order of the elements in the collection</a:t>
            </a:r>
            <a:endParaRPr/>
          </a:p>
          <a:p>
            <a:pPr indent="0" lvl="0" marL="381000" rtl="0" algn="l">
              <a:spcBef>
                <a:spcPts val="1200"/>
              </a:spcBef>
              <a:spcAft>
                <a:spcPts val="0"/>
              </a:spcAft>
              <a:buClr>
                <a:schemeClr val="dk1"/>
              </a:buClr>
              <a:buSzPct val="61111"/>
              <a:buFont typeface="Arial"/>
              <a:buNone/>
            </a:pPr>
            <a:r>
              <a:rPr lang="en"/>
              <a:t>Collections.binarySerach() – Helps to search an element using the binary search algorithm</a:t>
            </a:r>
            <a:endParaRPr/>
          </a:p>
          <a:p>
            <a:pPr indent="0" lvl="0" marL="0" rtl="0" algn="l">
              <a:spcBef>
                <a:spcPts val="12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42"/>
          <p:cNvSpPr txBox="1"/>
          <p:nvPr>
            <p:ph idx="1" type="body"/>
          </p:nvPr>
        </p:nvSpPr>
        <p:spPr>
          <a:xfrm>
            <a:off x="311700" y="1258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275"/>
              <a:buFont typeface="Arial"/>
              <a:buNone/>
            </a:pPr>
            <a:r>
              <a:rPr lang="en" sz="1450"/>
              <a:t>class Student {</a:t>
            </a:r>
            <a:endParaRPr sz="1450"/>
          </a:p>
          <a:p>
            <a:pPr indent="0" lvl="0" marL="0" rtl="0" algn="l">
              <a:lnSpc>
                <a:spcPct val="95000"/>
              </a:lnSpc>
              <a:spcBef>
                <a:spcPts val="1200"/>
              </a:spcBef>
              <a:spcAft>
                <a:spcPts val="0"/>
              </a:spcAft>
              <a:buClr>
                <a:schemeClr val="dk1"/>
              </a:buClr>
              <a:buSzPts val="275"/>
              <a:buFont typeface="Arial"/>
              <a:buNone/>
            </a:pPr>
            <a:r>
              <a:rPr lang="en" sz="1450"/>
              <a:t>  Student(int id, String name) {</a:t>
            </a:r>
            <a:endParaRPr sz="1450"/>
          </a:p>
          <a:p>
            <a:pPr indent="0" lvl="0" marL="0" rtl="0" algn="l">
              <a:lnSpc>
                <a:spcPct val="95000"/>
              </a:lnSpc>
              <a:spcBef>
                <a:spcPts val="1200"/>
              </a:spcBef>
              <a:spcAft>
                <a:spcPts val="0"/>
              </a:spcAft>
              <a:buClr>
                <a:schemeClr val="dk1"/>
              </a:buClr>
              <a:buSzPts val="275"/>
              <a:buFont typeface="Arial"/>
              <a:buNone/>
            </a:pPr>
            <a:r>
              <a:rPr lang="en" sz="1450"/>
              <a:t>	System.out.println("Student ID is "+ id + " and name is "+ name );</a:t>
            </a:r>
            <a:endParaRPr sz="1450"/>
          </a:p>
          <a:p>
            <a:pPr indent="0" lvl="0" marL="0" rtl="0" algn="l">
              <a:lnSpc>
                <a:spcPct val="95000"/>
              </a:lnSpc>
              <a:spcBef>
                <a:spcPts val="1200"/>
              </a:spcBef>
              <a:spcAft>
                <a:spcPts val="0"/>
              </a:spcAft>
              <a:buClr>
                <a:schemeClr val="dk1"/>
              </a:buClr>
              <a:buSzPts val="275"/>
              <a:buFont typeface="Arial"/>
              <a:buNone/>
            </a:pPr>
            <a:r>
              <a:rPr lang="en" sz="1450"/>
              <a:t>  }</a:t>
            </a:r>
            <a:endParaRPr sz="1450"/>
          </a:p>
          <a:p>
            <a:pPr indent="0" lvl="0" marL="0" rtl="0" algn="l">
              <a:lnSpc>
                <a:spcPct val="95000"/>
              </a:lnSpc>
              <a:spcBef>
                <a:spcPts val="1200"/>
              </a:spcBef>
              <a:spcAft>
                <a:spcPts val="0"/>
              </a:spcAft>
              <a:buClr>
                <a:schemeClr val="dk1"/>
              </a:buClr>
              <a:buSzPts val="275"/>
              <a:buFont typeface="Arial"/>
              <a:buNone/>
            </a:pPr>
            <a:r>
              <a:rPr lang="en" sz="1450"/>
              <a:t>}</a:t>
            </a:r>
            <a:endParaRPr sz="1450"/>
          </a:p>
          <a:p>
            <a:pPr indent="0" lvl="0" marL="0" rtl="0" algn="l">
              <a:lnSpc>
                <a:spcPct val="95000"/>
              </a:lnSpc>
              <a:spcBef>
                <a:spcPts val="1200"/>
              </a:spcBef>
              <a:spcAft>
                <a:spcPts val="0"/>
              </a:spcAft>
              <a:buClr>
                <a:schemeClr val="dk1"/>
              </a:buClr>
              <a:buSzPts val="275"/>
              <a:buFont typeface="Arial"/>
              <a:buNone/>
            </a:pPr>
            <a:r>
              <a:rPr lang="en" sz="1450"/>
              <a:t>public class Test {</a:t>
            </a:r>
            <a:endParaRPr sz="1450"/>
          </a:p>
          <a:p>
            <a:pPr indent="0" lvl="0" marL="0" rtl="0" algn="l">
              <a:lnSpc>
                <a:spcPct val="95000"/>
              </a:lnSpc>
              <a:spcBef>
                <a:spcPts val="1200"/>
              </a:spcBef>
              <a:spcAft>
                <a:spcPts val="0"/>
              </a:spcAft>
              <a:buClr>
                <a:schemeClr val="dk1"/>
              </a:buClr>
              <a:buSzPts val="275"/>
              <a:buFont typeface="Arial"/>
              <a:buNone/>
            </a:pPr>
            <a:r>
              <a:rPr lang="en" sz="1450"/>
              <a:t>  public static void main (String[] args) {</a:t>
            </a:r>
            <a:endParaRPr sz="1450"/>
          </a:p>
          <a:p>
            <a:pPr indent="0" lvl="0" marL="0" rtl="0" algn="l">
              <a:lnSpc>
                <a:spcPct val="95000"/>
              </a:lnSpc>
              <a:spcBef>
                <a:spcPts val="1200"/>
              </a:spcBef>
              <a:spcAft>
                <a:spcPts val="0"/>
              </a:spcAft>
              <a:buClr>
                <a:schemeClr val="dk1"/>
              </a:buClr>
              <a:buSzPts val="275"/>
              <a:buFont typeface="Arial"/>
              <a:buNone/>
            </a:pPr>
            <a:r>
              <a:rPr lang="en" sz="1450"/>
              <a:t>	// declaring an array of Object</a:t>
            </a:r>
            <a:endParaRPr sz="1450"/>
          </a:p>
          <a:p>
            <a:pPr indent="0" lvl="0" marL="0" rtl="0" algn="l">
              <a:lnSpc>
                <a:spcPct val="95000"/>
              </a:lnSpc>
              <a:spcBef>
                <a:spcPts val="1200"/>
              </a:spcBef>
              <a:spcAft>
                <a:spcPts val="0"/>
              </a:spcAft>
              <a:buClr>
                <a:schemeClr val="dk1"/>
              </a:buClr>
              <a:buSzPts val="275"/>
              <a:buFont typeface="Arial"/>
              <a:buNone/>
            </a:pPr>
            <a:r>
              <a:rPr lang="en" sz="1450"/>
              <a:t>	Student obj[] = new Student[3];    </a:t>
            </a:r>
            <a:endParaRPr sz="1450"/>
          </a:p>
          <a:p>
            <a:pPr indent="0" lvl="0" marL="0" rtl="0" algn="l">
              <a:lnSpc>
                <a:spcPct val="95000"/>
              </a:lnSpc>
              <a:spcBef>
                <a:spcPts val="1200"/>
              </a:spcBef>
              <a:spcAft>
                <a:spcPts val="0"/>
              </a:spcAft>
              <a:buClr>
                <a:schemeClr val="dk1"/>
              </a:buClr>
              <a:buSzPts val="275"/>
              <a:buFont typeface="Arial"/>
              <a:buNone/>
            </a:pPr>
            <a:r>
              <a:rPr lang="en" sz="1450"/>
              <a:t>	obj[0] = new Student(1,"Bharat");</a:t>
            </a:r>
            <a:endParaRPr sz="1450"/>
          </a:p>
          <a:p>
            <a:pPr indent="0" lvl="0" marL="0" rtl="0" algn="l">
              <a:lnSpc>
                <a:spcPct val="95000"/>
              </a:lnSpc>
              <a:spcBef>
                <a:spcPts val="1200"/>
              </a:spcBef>
              <a:spcAft>
                <a:spcPts val="0"/>
              </a:spcAft>
              <a:buClr>
                <a:schemeClr val="dk1"/>
              </a:buClr>
              <a:buSzPts val="275"/>
              <a:buFont typeface="Arial"/>
              <a:buNone/>
            </a:pPr>
            <a:r>
              <a:rPr lang="en" sz="1450"/>
              <a:t>	obj[1] = new Student(5,"Vivaan");</a:t>
            </a:r>
            <a:endParaRPr sz="1450"/>
          </a:p>
          <a:p>
            <a:pPr indent="0" lvl="0" marL="0" rtl="0" algn="l">
              <a:lnSpc>
                <a:spcPct val="95000"/>
              </a:lnSpc>
              <a:spcBef>
                <a:spcPts val="1200"/>
              </a:spcBef>
              <a:spcAft>
                <a:spcPts val="0"/>
              </a:spcAft>
              <a:buClr>
                <a:schemeClr val="dk1"/>
              </a:buClr>
              <a:buSzPts val="275"/>
              <a:buFont typeface="Arial"/>
              <a:buNone/>
            </a:pPr>
            <a:r>
              <a:rPr lang="en" sz="1450"/>
              <a:t>	obj[2] = new Student(6,"Smith");</a:t>
            </a:r>
            <a:endParaRPr sz="1450"/>
          </a:p>
          <a:p>
            <a:pPr indent="0" lvl="0" marL="0" rtl="0" algn="l">
              <a:lnSpc>
                <a:spcPct val="95000"/>
              </a:lnSpc>
              <a:spcBef>
                <a:spcPts val="1200"/>
              </a:spcBef>
              <a:spcAft>
                <a:spcPts val="0"/>
              </a:spcAft>
              <a:buClr>
                <a:schemeClr val="dk1"/>
              </a:buClr>
              <a:buSzPts val="275"/>
              <a:buFont typeface="Arial"/>
              <a:buNone/>
            </a:pPr>
            <a:r>
              <a:rPr lang="en" sz="1450"/>
              <a:t>  }</a:t>
            </a:r>
            <a:endParaRPr sz="1450"/>
          </a:p>
          <a:p>
            <a:pPr indent="0" lvl="0" marL="0" rtl="0" algn="l">
              <a:lnSpc>
                <a:spcPct val="95000"/>
              </a:lnSpc>
              <a:spcBef>
                <a:spcPts val="1200"/>
              </a:spcBef>
              <a:spcAft>
                <a:spcPts val="0"/>
              </a:spcAft>
              <a:buClr>
                <a:schemeClr val="dk1"/>
              </a:buClr>
              <a:buSzPts val="275"/>
              <a:buFont typeface="Arial"/>
              <a:buNone/>
            </a:pPr>
            <a:r>
              <a:rPr lang="en" sz="1450"/>
              <a:t>}</a:t>
            </a:r>
            <a:endParaRPr sz="1450"/>
          </a:p>
          <a:p>
            <a:pPr indent="0" lvl="0" marL="0" rtl="0" algn="l">
              <a:lnSpc>
                <a:spcPct val="95000"/>
              </a:lnSpc>
              <a:spcBef>
                <a:spcPts val="1200"/>
              </a:spcBef>
              <a:spcAft>
                <a:spcPts val="0"/>
              </a:spcAft>
              <a:buClr>
                <a:schemeClr val="dk1"/>
              </a:buClr>
              <a:buSzPts val="275"/>
              <a:buFont typeface="Arial"/>
              <a:buNone/>
            </a:pPr>
            <a:r>
              <a:t/>
            </a:r>
            <a:endParaRPr sz="1450"/>
          </a:p>
          <a:p>
            <a:pPr indent="0" lvl="0" marL="0" rtl="0" algn="l">
              <a:lnSpc>
                <a:spcPct val="95000"/>
              </a:lnSpc>
              <a:spcBef>
                <a:spcPts val="1200"/>
              </a:spcBef>
              <a:spcAft>
                <a:spcPts val="1200"/>
              </a:spcAft>
              <a:buSzPts val="275"/>
              <a:buNone/>
            </a:pPr>
            <a:r>
              <a:t/>
            </a:r>
            <a:endParaRPr sz="145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64705"/>
              <a:buFont typeface="Arial"/>
              <a:buNone/>
            </a:pPr>
            <a:r>
              <a:rPr b="1" lang="en" sz="1700"/>
              <a:t>Passing Arrays to Methods</a:t>
            </a:r>
            <a:endParaRPr b="1" sz="1700"/>
          </a:p>
          <a:p>
            <a:pPr indent="0" lvl="0" marL="0" rtl="0" algn="l">
              <a:spcBef>
                <a:spcPts val="400"/>
              </a:spcBef>
              <a:spcAft>
                <a:spcPts val="0"/>
              </a:spcAft>
              <a:buNone/>
            </a:pPr>
            <a:r>
              <a:t/>
            </a:r>
            <a:endParaRPr/>
          </a:p>
        </p:txBody>
      </p:sp>
      <p:sp>
        <p:nvSpPr>
          <p:cNvPr id="222" name="Google Shape;222;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a:t>we pass variables as a parameter and can also pass the array to methods. While passing, we do not require adding a square bracket with an array name, but we do require that in formal parameters.</a:t>
            </a:r>
            <a:endParaRPr/>
          </a:p>
          <a:p>
            <a:pPr indent="0" lvl="0" marL="0" rtl="0" algn="l">
              <a:spcBef>
                <a:spcPts val="1200"/>
              </a:spcBef>
              <a:spcAft>
                <a:spcPts val="0"/>
              </a:spcAft>
              <a:buClr>
                <a:schemeClr val="dk1"/>
              </a:buClr>
              <a:buSzPts val="1100"/>
              <a:buFont typeface="Arial"/>
              <a:buNone/>
            </a:pPr>
            <a:r>
              <a:rPr lang="en"/>
              <a:t>Passing an array while calling methods is not required to mention the size of the array. If you do so, then it will throw the compile-time error.</a:t>
            </a:r>
            <a:endParaRPr/>
          </a:p>
          <a:p>
            <a:pPr indent="0" lvl="0" marL="0" rtl="0" algn="l">
              <a:spcBef>
                <a:spcPts val="1200"/>
              </a:spcBef>
              <a:spcAft>
                <a:spcPts val="0"/>
              </a:spcAft>
              <a:buClr>
                <a:schemeClr val="dk1"/>
              </a:buClr>
              <a:buSzPts val="1100"/>
              <a:buFont typeface="Arial"/>
              <a:buNone/>
            </a:pPr>
            <a:r>
              <a:rPr lang="en"/>
              <a:t>Note that it is not required to use the same name of the array variable in the parameter of a function as the array name. We can use any name we want. But make sure to define the parameter variable with the same data type defined in an array in the main function, or else you will see a compilation error.</a:t>
            </a:r>
            <a:endParaRPr/>
          </a:p>
          <a:p>
            <a:pPr indent="0" lvl="0" marL="0" rtl="0" algn="l">
              <a:spcBef>
                <a:spcPts val="1200"/>
              </a:spcBef>
              <a:spcAft>
                <a:spcPts val="12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4"/>
          <p:cNvSpPr txBox="1"/>
          <p:nvPr>
            <p:ph idx="1" type="body"/>
          </p:nvPr>
        </p:nvSpPr>
        <p:spPr>
          <a:xfrm>
            <a:off x="248200" y="1999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1150">
                <a:solidFill>
                  <a:schemeClr val="dk1"/>
                </a:solidFill>
              </a:rPr>
              <a:t>Eg-</a:t>
            </a:r>
            <a:endParaRPr sz="11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1150">
                <a:solidFill>
                  <a:schemeClr val="dk1"/>
                </a:solidFill>
              </a:rPr>
              <a:t>public class Test {</a:t>
            </a:r>
            <a:endParaRPr sz="11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1150">
                <a:solidFill>
                  <a:schemeClr val="dk1"/>
                </a:solidFill>
              </a:rPr>
              <a:t>  // defined function to find max number from an array</a:t>
            </a:r>
            <a:endParaRPr sz="11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1150">
                <a:solidFill>
                  <a:schemeClr val="dk1"/>
                </a:solidFill>
              </a:rPr>
              <a:t>  public static int findMax(int[] arr) {</a:t>
            </a:r>
            <a:endParaRPr sz="11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1150">
                <a:solidFill>
                  <a:schemeClr val="dk1"/>
                </a:solidFill>
              </a:rPr>
              <a:t>	int max = arr[0];</a:t>
            </a:r>
            <a:endParaRPr sz="11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1150">
                <a:solidFill>
                  <a:schemeClr val="dk1"/>
                </a:solidFill>
              </a:rPr>
              <a:t>	for(int i=1;i&lt;arr.length;i++) {</a:t>
            </a:r>
            <a:endParaRPr sz="11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1150">
                <a:solidFill>
                  <a:schemeClr val="dk1"/>
                </a:solidFill>
              </a:rPr>
              <a:t>  	if(max&lt;arr[i]) {</a:t>
            </a:r>
            <a:endParaRPr sz="11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1150">
                <a:solidFill>
                  <a:schemeClr val="dk1"/>
                </a:solidFill>
              </a:rPr>
              <a:t>    	max = arr[i];</a:t>
            </a:r>
            <a:endParaRPr sz="11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1150">
                <a:solidFill>
                  <a:schemeClr val="dk1"/>
                </a:solidFill>
              </a:rPr>
              <a:t>  	}</a:t>
            </a:r>
            <a:endParaRPr sz="11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1150">
                <a:solidFill>
                  <a:schemeClr val="dk1"/>
                </a:solidFill>
              </a:rPr>
              <a:t>	}</a:t>
            </a:r>
            <a:endParaRPr sz="11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1150">
                <a:solidFill>
                  <a:schemeClr val="dk1"/>
                </a:solidFill>
              </a:rPr>
              <a:t>	return max;</a:t>
            </a:r>
            <a:endParaRPr sz="11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1150">
                <a:solidFill>
                  <a:schemeClr val="dk1"/>
                </a:solidFill>
              </a:rPr>
              <a:t>  }</a:t>
            </a:r>
            <a:endParaRPr sz="11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1150">
                <a:solidFill>
                  <a:schemeClr val="dk1"/>
                </a:solidFill>
              </a:rPr>
              <a:t>  public static void main (String[] args) {</a:t>
            </a:r>
            <a:endParaRPr sz="11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1150">
                <a:solidFill>
                  <a:schemeClr val="dk1"/>
                </a:solidFill>
              </a:rPr>
              <a:t>	// declaring and initializing an array</a:t>
            </a:r>
            <a:endParaRPr sz="11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1150">
                <a:solidFill>
                  <a:schemeClr val="dk1"/>
                </a:solidFill>
              </a:rPr>
              <a:t>	int myArray[] = {45,33,98,65,76,43,99,23,68};</a:t>
            </a:r>
            <a:endParaRPr sz="11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1150">
                <a:solidFill>
                  <a:schemeClr val="dk1"/>
                </a:solidFill>
              </a:rPr>
              <a:t>	// call function by passing array in it</a:t>
            </a:r>
            <a:endParaRPr sz="11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1150">
                <a:solidFill>
                  <a:schemeClr val="dk1"/>
                </a:solidFill>
              </a:rPr>
              <a:t>	int maxNumber = findMax(myArray);</a:t>
            </a:r>
            <a:endParaRPr sz="11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1150">
                <a:solidFill>
                  <a:schemeClr val="dk1"/>
                </a:solidFill>
              </a:rPr>
              <a:t>	System.out.println("The max number of array is " + maxNumber);</a:t>
            </a:r>
            <a:endParaRPr sz="11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1150">
                <a:solidFill>
                  <a:schemeClr val="dk1"/>
                </a:solidFill>
              </a:rPr>
              <a:t>    </a:t>
            </a:r>
            <a:endParaRPr sz="11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1150">
                <a:solidFill>
                  <a:schemeClr val="dk1"/>
                </a:solidFill>
              </a:rPr>
              <a:t>  }</a:t>
            </a:r>
            <a:endParaRPr sz="11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1150">
                <a:solidFill>
                  <a:schemeClr val="dk1"/>
                </a:solidFill>
              </a:rPr>
              <a:t>}</a:t>
            </a:r>
            <a:endParaRPr sz="1150">
              <a:solidFill>
                <a:schemeClr val="dk1"/>
              </a:solidFill>
            </a:endParaRPr>
          </a:p>
          <a:p>
            <a:pPr indent="0" lvl="0" marL="0" rtl="0" algn="l">
              <a:lnSpc>
                <a:spcPct val="95000"/>
              </a:lnSpc>
              <a:spcBef>
                <a:spcPts val="1200"/>
              </a:spcBef>
              <a:spcAft>
                <a:spcPts val="0"/>
              </a:spcAft>
              <a:buClr>
                <a:schemeClr val="dk1"/>
              </a:buClr>
              <a:buSzPts val="275"/>
              <a:buFont typeface="Arial"/>
              <a:buNone/>
            </a:pPr>
            <a:r>
              <a:t/>
            </a:r>
            <a:endParaRPr sz="1150">
              <a:solidFill>
                <a:schemeClr val="dk1"/>
              </a:solidFill>
            </a:endParaRPr>
          </a:p>
          <a:p>
            <a:pPr indent="0" lvl="0" marL="0" rtl="0" algn="l">
              <a:lnSpc>
                <a:spcPct val="95000"/>
              </a:lnSpc>
              <a:spcBef>
                <a:spcPts val="1200"/>
              </a:spcBef>
              <a:spcAft>
                <a:spcPts val="1200"/>
              </a:spcAft>
              <a:buSzPts val="275"/>
              <a:buNone/>
            </a:pPr>
            <a:r>
              <a:t/>
            </a:r>
            <a:endParaRPr sz="1150">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64705"/>
              <a:buFont typeface="Arial"/>
              <a:buNone/>
            </a:pPr>
            <a:r>
              <a:rPr b="1" lang="en" sz="1700"/>
              <a:t>Returning Arrays from Methods</a:t>
            </a:r>
            <a:endParaRPr b="1" sz="1700"/>
          </a:p>
          <a:p>
            <a:pPr indent="0" lvl="0" marL="0" rtl="0" algn="l">
              <a:spcBef>
                <a:spcPts val="400"/>
              </a:spcBef>
              <a:spcAft>
                <a:spcPts val="0"/>
              </a:spcAft>
              <a:buNone/>
            </a:pPr>
            <a:r>
              <a:t/>
            </a:r>
            <a:endParaRPr/>
          </a:p>
        </p:txBody>
      </p:sp>
      <p:sp>
        <p:nvSpPr>
          <p:cNvPr id="233" name="Google Shape;233;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a:t>Sometimes, we need to pass an array to a method to perform some operations and want that modified array as a return value of the function.</a:t>
            </a:r>
            <a:endParaRPr/>
          </a:p>
          <a:p>
            <a:pPr indent="0" lvl="0" marL="0" rtl="0" algn="l">
              <a:spcBef>
                <a:spcPts val="1200"/>
              </a:spcBef>
              <a:spcAft>
                <a:spcPts val="0"/>
              </a:spcAft>
              <a:buClr>
                <a:schemeClr val="dk1"/>
              </a:buClr>
              <a:buSzPts val="1100"/>
              <a:buFont typeface="Arial"/>
              <a:buNone/>
            </a:pPr>
            <a:r>
              <a:rPr lang="en"/>
              <a:t>We already learned how we could pass arrays in methods. Let's now see how to send arrays back from the function using the return keyword.</a:t>
            </a:r>
            <a:endParaRPr/>
          </a:p>
          <a:p>
            <a:pPr indent="0" lvl="0" marL="0" rtl="0" algn="l">
              <a:spcBef>
                <a:spcPts val="1200"/>
              </a:spcBef>
              <a:spcAft>
                <a:spcPts val="0"/>
              </a:spcAft>
              <a:buClr>
                <a:schemeClr val="dk1"/>
              </a:buClr>
              <a:buSzPts val="1100"/>
              <a:buFont typeface="Arial"/>
              <a:buNone/>
            </a:pPr>
            <a:r>
              <a:rPr lang="en"/>
              <a:t>Let's understand it more clearly with a small Java program.</a:t>
            </a:r>
            <a:endParaRPr/>
          </a:p>
          <a:p>
            <a:pPr indent="0" lvl="0" marL="0" rtl="0" algn="l">
              <a:spcBef>
                <a:spcPts val="1200"/>
              </a:spcBef>
              <a:spcAft>
                <a:spcPts val="12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6"/>
          <p:cNvSpPr txBox="1"/>
          <p:nvPr>
            <p:ph idx="1" type="body"/>
          </p:nvPr>
        </p:nvSpPr>
        <p:spPr>
          <a:xfrm>
            <a:off x="311700" y="46550"/>
            <a:ext cx="8520600" cy="4448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275"/>
              <a:buFont typeface="Arial"/>
              <a:buNone/>
            </a:pPr>
            <a:r>
              <a:rPr lang="en" sz="950"/>
              <a:t>public class Test {</a:t>
            </a:r>
            <a:endParaRPr sz="950"/>
          </a:p>
          <a:p>
            <a:pPr indent="0" lvl="0" marL="0" rtl="0" algn="l">
              <a:lnSpc>
                <a:spcPct val="95000"/>
              </a:lnSpc>
              <a:spcBef>
                <a:spcPts val="1200"/>
              </a:spcBef>
              <a:spcAft>
                <a:spcPts val="0"/>
              </a:spcAft>
              <a:buClr>
                <a:schemeClr val="dk1"/>
              </a:buClr>
              <a:buSzPts val="275"/>
              <a:buFont typeface="Arial"/>
              <a:buNone/>
            </a:pPr>
            <a:r>
              <a:rPr lang="en" sz="950"/>
              <a:t>  // defined function to find max number from an array</a:t>
            </a:r>
            <a:endParaRPr sz="950"/>
          </a:p>
          <a:p>
            <a:pPr indent="0" lvl="0" marL="0" rtl="0" algn="l">
              <a:lnSpc>
                <a:spcPct val="95000"/>
              </a:lnSpc>
              <a:spcBef>
                <a:spcPts val="1200"/>
              </a:spcBef>
              <a:spcAft>
                <a:spcPts val="0"/>
              </a:spcAft>
              <a:buClr>
                <a:schemeClr val="dk1"/>
              </a:buClr>
              <a:buSzPts val="275"/>
              <a:buFont typeface="Arial"/>
              <a:buNone/>
            </a:pPr>
            <a:r>
              <a:rPr lang="en" sz="950"/>
              <a:t>  public static int[] doMultiplication(int[] arr) {</a:t>
            </a:r>
            <a:endParaRPr sz="950"/>
          </a:p>
          <a:p>
            <a:pPr indent="0" lvl="0" marL="0" rtl="0" algn="l">
              <a:lnSpc>
                <a:spcPct val="95000"/>
              </a:lnSpc>
              <a:spcBef>
                <a:spcPts val="1200"/>
              </a:spcBef>
              <a:spcAft>
                <a:spcPts val="0"/>
              </a:spcAft>
              <a:buClr>
                <a:schemeClr val="dk1"/>
              </a:buClr>
              <a:buSzPts val="275"/>
              <a:buFont typeface="Arial"/>
              <a:buNone/>
            </a:pPr>
            <a:r>
              <a:rPr lang="en" sz="950"/>
              <a:t>	for(int i=0;i&lt;arr.length;i++) {</a:t>
            </a:r>
            <a:endParaRPr sz="950"/>
          </a:p>
          <a:p>
            <a:pPr indent="0" lvl="0" marL="0" rtl="0" algn="l">
              <a:lnSpc>
                <a:spcPct val="95000"/>
              </a:lnSpc>
              <a:spcBef>
                <a:spcPts val="1200"/>
              </a:spcBef>
              <a:spcAft>
                <a:spcPts val="0"/>
              </a:spcAft>
              <a:buClr>
                <a:schemeClr val="dk1"/>
              </a:buClr>
              <a:buSzPts val="275"/>
              <a:buFont typeface="Arial"/>
              <a:buNone/>
            </a:pPr>
            <a:r>
              <a:rPr lang="en" sz="950"/>
              <a:t>  	arr[i] = arr[i] * 2;</a:t>
            </a:r>
            <a:endParaRPr sz="950"/>
          </a:p>
          <a:p>
            <a:pPr indent="0" lvl="0" marL="0" rtl="0" algn="l">
              <a:lnSpc>
                <a:spcPct val="95000"/>
              </a:lnSpc>
              <a:spcBef>
                <a:spcPts val="1200"/>
              </a:spcBef>
              <a:spcAft>
                <a:spcPts val="0"/>
              </a:spcAft>
              <a:buClr>
                <a:schemeClr val="dk1"/>
              </a:buClr>
              <a:buSzPts val="275"/>
              <a:buFont typeface="Arial"/>
              <a:buNone/>
            </a:pPr>
            <a:r>
              <a:rPr lang="en" sz="950"/>
              <a:t>	}</a:t>
            </a:r>
            <a:endParaRPr sz="950"/>
          </a:p>
          <a:p>
            <a:pPr indent="0" lvl="0" marL="0" rtl="0" algn="l">
              <a:lnSpc>
                <a:spcPct val="95000"/>
              </a:lnSpc>
              <a:spcBef>
                <a:spcPts val="1200"/>
              </a:spcBef>
              <a:spcAft>
                <a:spcPts val="0"/>
              </a:spcAft>
              <a:buClr>
                <a:schemeClr val="dk1"/>
              </a:buClr>
              <a:buSzPts val="275"/>
              <a:buFont typeface="Arial"/>
              <a:buNone/>
            </a:pPr>
            <a:r>
              <a:rPr lang="en" sz="950"/>
              <a:t>	return arr;</a:t>
            </a:r>
            <a:endParaRPr sz="950"/>
          </a:p>
          <a:p>
            <a:pPr indent="0" lvl="0" marL="0" rtl="0" algn="l">
              <a:lnSpc>
                <a:spcPct val="95000"/>
              </a:lnSpc>
              <a:spcBef>
                <a:spcPts val="1200"/>
              </a:spcBef>
              <a:spcAft>
                <a:spcPts val="0"/>
              </a:spcAft>
              <a:buClr>
                <a:schemeClr val="dk1"/>
              </a:buClr>
              <a:buSzPts val="275"/>
              <a:buFont typeface="Arial"/>
              <a:buNone/>
            </a:pPr>
            <a:r>
              <a:rPr lang="en" sz="950"/>
              <a:t>  }</a:t>
            </a:r>
            <a:endParaRPr sz="950"/>
          </a:p>
          <a:p>
            <a:pPr indent="0" lvl="0" marL="0" rtl="0" algn="l">
              <a:lnSpc>
                <a:spcPct val="95000"/>
              </a:lnSpc>
              <a:spcBef>
                <a:spcPts val="1200"/>
              </a:spcBef>
              <a:spcAft>
                <a:spcPts val="0"/>
              </a:spcAft>
              <a:buClr>
                <a:schemeClr val="dk1"/>
              </a:buClr>
              <a:buSzPts val="275"/>
              <a:buFont typeface="Arial"/>
              <a:buNone/>
            </a:pPr>
            <a:r>
              <a:rPr lang="en" sz="950"/>
              <a:t>  public static void main (String[] args) {</a:t>
            </a:r>
            <a:endParaRPr sz="950"/>
          </a:p>
          <a:p>
            <a:pPr indent="0" lvl="0" marL="0" rtl="0" algn="l">
              <a:lnSpc>
                <a:spcPct val="95000"/>
              </a:lnSpc>
              <a:spcBef>
                <a:spcPts val="1200"/>
              </a:spcBef>
              <a:spcAft>
                <a:spcPts val="0"/>
              </a:spcAft>
              <a:buClr>
                <a:schemeClr val="dk1"/>
              </a:buClr>
              <a:buSzPts val="275"/>
              <a:buFont typeface="Arial"/>
              <a:buNone/>
            </a:pPr>
            <a:r>
              <a:rPr lang="en" sz="950"/>
              <a:t>	// declaring and initializing an array</a:t>
            </a:r>
            <a:endParaRPr sz="950"/>
          </a:p>
          <a:p>
            <a:pPr indent="0" lvl="0" marL="0" rtl="0" algn="l">
              <a:lnSpc>
                <a:spcPct val="95000"/>
              </a:lnSpc>
              <a:spcBef>
                <a:spcPts val="1200"/>
              </a:spcBef>
              <a:spcAft>
                <a:spcPts val="0"/>
              </a:spcAft>
              <a:buClr>
                <a:schemeClr val="dk1"/>
              </a:buClr>
              <a:buSzPts val="275"/>
              <a:buFont typeface="Arial"/>
              <a:buNone/>
            </a:pPr>
            <a:r>
              <a:rPr lang="en" sz="950"/>
              <a:t>	int myArray[] = {1,2,3,4,5};</a:t>
            </a:r>
            <a:endParaRPr sz="950"/>
          </a:p>
          <a:p>
            <a:pPr indent="0" lvl="0" marL="0" rtl="0" algn="l">
              <a:lnSpc>
                <a:spcPct val="95000"/>
              </a:lnSpc>
              <a:spcBef>
                <a:spcPts val="1200"/>
              </a:spcBef>
              <a:spcAft>
                <a:spcPts val="0"/>
              </a:spcAft>
              <a:buClr>
                <a:schemeClr val="dk1"/>
              </a:buClr>
              <a:buSzPts val="275"/>
              <a:buFont typeface="Arial"/>
              <a:buNone/>
            </a:pPr>
            <a:r>
              <a:rPr lang="en" sz="950"/>
              <a:t>	// call function by passing array in it</a:t>
            </a:r>
            <a:endParaRPr sz="950"/>
          </a:p>
          <a:p>
            <a:pPr indent="0" lvl="0" marL="0" rtl="0" algn="l">
              <a:lnSpc>
                <a:spcPct val="95000"/>
              </a:lnSpc>
              <a:spcBef>
                <a:spcPts val="1200"/>
              </a:spcBef>
              <a:spcAft>
                <a:spcPts val="0"/>
              </a:spcAft>
              <a:buClr>
                <a:schemeClr val="dk1"/>
              </a:buClr>
              <a:buSzPts val="275"/>
              <a:buFont typeface="Arial"/>
              <a:buNone/>
            </a:pPr>
            <a:r>
              <a:rPr lang="en" sz="950"/>
              <a:t>	int[] multiplyArr = doMultiplication(myArray);</a:t>
            </a:r>
            <a:endParaRPr sz="950"/>
          </a:p>
          <a:p>
            <a:pPr indent="0" lvl="0" marL="0" rtl="0" algn="l">
              <a:lnSpc>
                <a:spcPct val="95000"/>
              </a:lnSpc>
              <a:spcBef>
                <a:spcPts val="1200"/>
              </a:spcBef>
              <a:spcAft>
                <a:spcPts val="0"/>
              </a:spcAft>
              <a:buClr>
                <a:schemeClr val="dk1"/>
              </a:buClr>
              <a:buSzPts val="275"/>
              <a:buFont typeface="Arial"/>
              <a:buNone/>
            </a:pPr>
            <a:r>
              <a:rPr lang="en" sz="950"/>
              <a:t>	// print array</a:t>
            </a:r>
            <a:endParaRPr sz="950"/>
          </a:p>
          <a:p>
            <a:pPr indent="0" lvl="0" marL="0" rtl="0" algn="l">
              <a:lnSpc>
                <a:spcPct val="95000"/>
              </a:lnSpc>
              <a:spcBef>
                <a:spcPts val="1200"/>
              </a:spcBef>
              <a:spcAft>
                <a:spcPts val="0"/>
              </a:spcAft>
              <a:buClr>
                <a:schemeClr val="dk1"/>
              </a:buClr>
              <a:buSzPts val="275"/>
              <a:buFont typeface="Arial"/>
              <a:buNone/>
            </a:pPr>
            <a:r>
              <a:rPr lang="en" sz="950"/>
              <a:t>	System.out.println("Array multiply by 2 is - " );</a:t>
            </a:r>
            <a:endParaRPr sz="950"/>
          </a:p>
          <a:p>
            <a:pPr indent="0" lvl="0" marL="0" rtl="0" algn="l">
              <a:lnSpc>
                <a:spcPct val="95000"/>
              </a:lnSpc>
              <a:spcBef>
                <a:spcPts val="1200"/>
              </a:spcBef>
              <a:spcAft>
                <a:spcPts val="0"/>
              </a:spcAft>
              <a:buClr>
                <a:schemeClr val="dk1"/>
              </a:buClr>
              <a:buSzPts val="275"/>
              <a:buFont typeface="Arial"/>
              <a:buNone/>
            </a:pPr>
            <a:r>
              <a:rPr lang="en" sz="950"/>
              <a:t>	for(int i : multiplyArr) {</a:t>
            </a:r>
            <a:endParaRPr sz="950"/>
          </a:p>
          <a:p>
            <a:pPr indent="0" lvl="0" marL="0" rtl="0" algn="l">
              <a:lnSpc>
                <a:spcPct val="95000"/>
              </a:lnSpc>
              <a:spcBef>
                <a:spcPts val="1200"/>
              </a:spcBef>
              <a:spcAft>
                <a:spcPts val="0"/>
              </a:spcAft>
              <a:buClr>
                <a:schemeClr val="dk1"/>
              </a:buClr>
              <a:buSzPts val="275"/>
              <a:buFont typeface="Arial"/>
              <a:buNone/>
            </a:pPr>
            <a:r>
              <a:rPr lang="en" sz="950"/>
              <a:t>  	System.out.print(i + " ");</a:t>
            </a:r>
            <a:endParaRPr sz="950"/>
          </a:p>
          <a:p>
            <a:pPr indent="0" lvl="0" marL="0" rtl="0" algn="l">
              <a:lnSpc>
                <a:spcPct val="95000"/>
              </a:lnSpc>
              <a:spcBef>
                <a:spcPts val="1200"/>
              </a:spcBef>
              <a:spcAft>
                <a:spcPts val="0"/>
              </a:spcAft>
              <a:buClr>
                <a:schemeClr val="dk1"/>
              </a:buClr>
              <a:buSzPts val="275"/>
              <a:buFont typeface="Arial"/>
              <a:buNone/>
            </a:pPr>
            <a:r>
              <a:rPr lang="en" sz="950"/>
              <a:t>	}</a:t>
            </a:r>
            <a:endParaRPr sz="950"/>
          </a:p>
          <a:p>
            <a:pPr indent="0" lvl="0" marL="0" rtl="0" algn="l">
              <a:lnSpc>
                <a:spcPct val="95000"/>
              </a:lnSpc>
              <a:spcBef>
                <a:spcPts val="1200"/>
              </a:spcBef>
              <a:spcAft>
                <a:spcPts val="0"/>
              </a:spcAft>
              <a:buClr>
                <a:schemeClr val="dk1"/>
              </a:buClr>
              <a:buSzPts val="275"/>
              <a:buFont typeface="Arial"/>
              <a:buNone/>
            </a:pPr>
            <a:r>
              <a:rPr lang="en" sz="950"/>
              <a:t>  }</a:t>
            </a:r>
            <a:endParaRPr sz="950"/>
          </a:p>
          <a:p>
            <a:pPr indent="0" lvl="0" marL="0" rtl="0" algn="l">
              <a:lnSpc>
                <a:spcPct val="95000"/>
              </a:lnSpc>
              <a:spcBef>
                <a:spcPts val="1200"/>
              </a:spcBef>
              <a:spcAft>
                <a:spcPts val="0"/>
              </a:spcAft>
              <a:buClr>
                <a:schemeClr val="dk1"/>
              </a:buClr>
              <a:buSzPts val="275"/>
              <a:buFont typeface="Arial"/>
              <a:buNone/>
            </a:pPr>
            <a:r>
              <a:rPr lang="en" sz="950"/>
              <a:t>}</a:t>
            </a:r>
            <a:endParaRPr sz="950"/>
          </a:p>
          <a:p>
            <a:pPr indent="0" lvl="0" marL="0" rtl="0" algn="l">
              <a:lnSpc>
                <a:spcPct val="95000"/>
              </a:lnSpc>
              <a:spcBef>
                <a:spcPts val="1200"/>
              </a:spcBef>
              <a:spcAft>
                <a:spcPts val="0"/>
              </a:spcAft>
              <a:buClr>
                <a:schemeClr val="dk1"/>
              </a:buClr>
              <a:buSzPts val="275"/>
              <a:buFont typeface="Arial"/>
              <a:buNone/>
            </a:pPr>
            <a:r>
              <a:t/>
            </a:r>
            <a:endParaRPr sz="950"/>
          </a:p>
          <a:p>
            <a:pPr indent="0" lvl="0" marL="0" rtl="0" algn="l">
              <a:lnSpc>
                <a:spcPct val="95000"/>
              </a:lnSpc>
              <a:spcBef>
                <a:spcPts val="1200"/>
              </a:spcBef>
              <a:spcAft>
                <a:spcPts val="1200"/>
              </a:spcAft>
              <a:buSzPts val="275"/>
              <a:buNone/>
            </a:pPr>
            <a:r>
              <a:t/>
            </a:r>
            <a:endParaRPr sz="95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7"/>
          <p:cNvSpPr txBox="1"/>
          <p:nvPr>
            <p:ph type="ctrTitle"/>
          </p:nvPr>
        </p:nvSpPr>
        <p:spPr>
          <a:xfrm>
            <a:off x="311708" y="1496000"/>
            <a:ext cx="8520600" cy="2052600"/>
          </a:xfrm>
          <a:prstGeom prst="rect">
            <a:avLst/>
          </a:prstGeom>
        </p:spPr>
        <p:txBody>
          <a:bodyPr anchorCtr="0" anchor="b" bIns="91425" lIns="91425" spcFirstLastPara="1" rIns="91425" wrap="square" tIns="91425">
            <a:normAutofit/>
          </a:bodyPr>
          <a:lstStyle/>
          <a:p>
            <a:pPr indent="0" lvl="0" marL="0" rtl="0" algn="l">
              <a:lnSpc>
                <a:spcPct val="115000"/>
              </a:lnSpc>
              <a:spcBef>
                <a:spcPts val="1200"/>
              </a:spcBef>
              <a:spcAft>
                <a:spcPts val="0"/>
              </a:spcAft>
              <a:buClr>
                <a:schemeClr val="dk1"/>
              </a:buClr>
              <a:buSzPts val="1100"/>
              <a:buFont typeface="Arial"/>
              <a:buNone/>
            </a:pPr>
            <a:r>
              <a:rPr lang="en"/>
              <a:t>Collection Framework</a:t>
            </a:r>
            <a:endParaRPr/>
          </a:p>
          <a:p>
            <a:pPr indent="0" lvl="0" marL="0" rtl="0" algn="ctr">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8"/>
          <p:cNvSpPr txBox="1"/>
          <p:nvPr>
            <p:ph idx="1" type="body"/>
          </p:nvPr>
        </p:nvSpPr>
        <p:spPr>
          <a:xfrm>
            <a:off x="311700" y="353475"/>
            <a:ext cx="8520600" cy="42153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The collections in java provide an architecture to store and manipulate the group of objects, interfaces and classes. A collection is a group of objects or it is a single entity that represents multiple objects.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In java to represent group of objects into a single entity we need certain number of classes and interfaces so collection framework will provide you those classes and interfaces, </a:t>
            </a:r>
            <a:endParaRPr/>
          </a:p>
          <a:p>
            <a:pPr indent="0" lvl="0" marL="0" rtl="0" algn="l">
              <a:spcBef>
                <a:spcPts val="1200"/>
              </a:spcBef>
              <a:spcAft>
                <a:spcPts val="0"/>
              </a:spcAft>
              <a:buNone/>
            </a:pPr>
            <a:r>
              <a:rPr lang="en"/>
              <a:t>So we can say that collection framework means it defines the different interfaces and classes by which we can represent group of objects into a collection.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54" name="Google Shape;254;p49"/>
          <p:cNvSpPr txBox="1"/>
          <p:nvPr>
            <p:ph idx="1" type="body"/>
          </p:nvPr>
        </p:nvSpPr>
        <p:spPr>
          <a:xfrm>
            <a:off x="349425" y="13120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55" name="Google Shape;255;p49"/>
          <p:cNvSpPr/>
          <p:nvPr/>
        </p:nvSpPr>
        <p:spPr>
          <a:xfrm>
            <a:off x="2561100" y="2468100"/>
            <a:ext cx="1627200" cy="87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Collection is representing this group of elements</a:t>
            </a:r>
            <a:endParaRPr/>
          </a:p>
        </p:txBody>
      </p:sp>
      <p:sp>
        <p:nvSpPr>
          <p:cNvPr id="256" name="Google Shape;256;p49"/>
          <p:cNvSpPr/>
          <p:nvPr/>
        </p:nvSpPr>
        <p:spPr>
          <a:xfrm>
            <a:off x="5031150" y="1373525"/>
            <a:ext cx="1782300" cy="3293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Group of Elements</a:t>
            </a:r>
            <a:endParaRPr/>
          </a:p>
        </p:txBody>
      </p:sp>
      <p:sp>
        <p:nvSpPr>
          <p:cNvPr id="257" name="Google Shape;257;p49"/>
          <p:cNvSpPr/>
          <p:nvPr/>
        </p:nvSpPr>
        <p:spPr>
          <a:xfrm>
            <a:off x="5253900" y="1494925"/>
            <a:ext cx="1336800" cy="273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Element 1</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Element 2</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Element 3</a:t>
            </a:r>
            <a:endParaRPr/>
          </a:p>
        </p:txBody>
      </p:sp>
      <p:sp>
        <p:nvSpPr>
          <p:cNvPr id="258" name="Google Shape;258;p49"/>
          <p:cNvSpPr/>
          <p:nvPr/>
        </p:nvSpPr>
        <p:spPr>
          <a:xfrm>
            <a:off x="4236825" y="2778000"/>
            <a:ext cx="745800" cy="252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64" name="Google Shape;264;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100"/>
              <a:t>We need classes and interfaces to </a:t>
            </a:r>
            <a:r>
              <a:rPr lang="en" sz="3100"/>
              <a:t>represent</a:t>
            </a:r>
            <a:r>
              <a:rPr lang="en" sz="3100"/>
              <a:t> this collection.</a:t>
            </a:r>
            <a:endParaRPr sz="3100"/>
          </a:p>
          <a:p>
            <a:pPr indent="0" lvl="0" marL="0" rtl="0" algn="l">
              <a:spcBef>
                <a:spcPts val="1200"/>
              </a:spcBef>
              <a:spcAft>
                <a:spcPts val="0"/>
              </a:spcAft>
              <a:buNone/>
            </a:pPr>
            <a:r>
              <a:t/>
            </a:r>
            <a:endParaRPr sz="3100"/>
          </a:p>
          <a:p>
            <a:pPr indent="0" lvl="0" marL="0" rtl="0" algn="l">
              <a:spcBef>
                <a:spcPts val="1200"/>
              </a:spcBef>
              <a:spcAft>
                <a:spcPts val="0"/>
              </a:spcAft>
              <a:buNone/>
            </a:pPr>
            <a:r>
              <a:rPr lang="en" sz="3100"/>
              <a:t>Eg.-</a:t>
            </a:r>
            <a:endParaRPr sz="3100"/>
          </a:p>
          <a:p>
            <a:pPr indent="0" lvl="0" marL="0" rtl="0" algn="l">
              <a:spcBef>
                <a:spcPts val="1200"/>
              </a:spcBef>
              <a:spcAft>
                <a:spcPts val="1200"/>
              </a:spcAft>
              <a:buNone/>
            </a:pPr>
            <a:r>
              <a:rPr lang="en" sz="3100"/>
              <a:t>Array arr=new Array[100];</a:t>
            </a:r>
            <a:endParaRPr sz="31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64705"/>
              <a:buFont typeface="Arial"/>
              <a:buNone/>
            </a:pPr>
            <a:r>
              <a:rPr b="1" lang="en" sz="1700"/>
              <a:t>What is a need for the Collection Framework?</a:t>
            </a:r>
            <a:endParaRPr b="1" sz="1700"/>
          </a:p>
          <a:p>
            <a:pPr indent="0" lvl="0" marL="0" rtl="0" algn="l">
              <a:spcBef>
                <a:spcPts val="400"/>
              </a:spcBef>
              <a:spcAft>
                <a:spcPts val="0"/>
              </a:spcAft>
              <a:buNone/>
            </a:pPr>
            <a:r>
              <a:t/>
            </a:r>
            <a:endParaRPr/>
          </a:p>
        </p:txBody>
      </p:sp>
      <p:sp>
        <p:nvSpPr>
          <p:cNvPr id="270" name="Google Shape;270;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Clr>
                <a:schemeClr val="dk1"/>
              </a:buClr>
              <a:buSzPts val="1100"/>
              <a:buFont typeface="Arial"/>
              <a:buNone/>
            </a:pPr>
            <a:r>
              <a:rPr lang="en"/>
              <a:t>Suppose, A variable is created to store data and a 10 value is assigned (Example, int a =10). Now the programmer wants to store another data of the same datatype. So, the programmer needs to create another variable and assign a new value (Example, int b= 20). </a:t>
            </a:r>
            <a:endParaRPr/>
          </a:p>
          <a:p>
            <a:pPr indent="0" lvl="0" marL="0" rtl="0" algn="l">
              <a:spcBef>
                <a:spcPts val="1200"/>
              </a:spcBef>
              <a:spcAft>
                <a:spcPts val="0"/>
              </a:spcAft>
              <a:buClr>
                <a:schemeClr val="dk1"/>
              </a:buClr>
              <a:buSzPts val="1100"/>
              <a:buFont typeface="Arial"/>
              <a:buNone/>
            </a:pPr>
            <a:r>
              <a:rPr lang="en"/>
              <a:t>If the programmer wants to store 100 values then the disadvantage of this is the programmer has to create multiple variables with a unique name and it is very time-consuming also.</a:t>
            </a:r>
            <a:endParaRPr/>
          </a:p>
          <a:p>
            <a:pPr indent="0" lvl="0" marL="0" rtl="0" algn="l">
              <a:spcBef>
                <a:spcPts val="1200"/>
              </a:spcBef>
              <a:spcAft>
                <a:spcPts val="0"/>
              </a:spcAft>
              <a:buClr>
                <a:schemeClr val="dk1"/>
              </a:buClr>
              <a:buSzPts val="1100"/>
              <a:buFont typeface="Arial"/>
              <a:buNone/>
            </a:pPr>
            <a:r>
              <a:rPr lang="en"/>
              <a:t>In this case array concept is introduced. Programmer declare an array with specific size and store elements.</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idx="1" type="body"/>
          </p:nvPr>
        </p:nvSpPr>
        <p:spPr>
          <a:xfrm>
            <a:off x="311700" y="184150"/>
            <a:ext cx="8520600" cy="43848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Clr>
                <a:schemeClr val="dk1"/>
              </a:buClr>
              <a:buSzPts val="1100"/>
              <a:buFont typeface="Arial"/>
              <a:buNone/>
            </a:pPr>
            <a:r>
              <a:rPr lang="en">
                <a:solidFill>
                  <a:schemeClr val="dk1"/>
                </a:solidFill>
              </a:rPr>
              <a:t>Now you might be wondering what is its need. Collections in Java were not a part of the original Java release. But prior to the release, </a:t>
            </a:r>
            <a:r>
              <a:rPr b="1" lang="en">
                <a:solidFill>
                  <a:schemeClr val="dk1"/>
                </a:solidFill>
              </a:rPr>
              <a:t>Vectors, Stacks and Arrays</a:t>
            </a:r>
            <a:r>
              <a:rPr lang="en">
                <a:solidFill>
                  <a:schemeClr val="dk1"/>
                </a:solidFill>
              </a:rPr>
              <a:t> were there. They had one major disadvantage, and that was lesser similarities. They didn't have a common interface and interconnection with each other. </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In this case, it becomes tedious for the user to remember all the </a:t>
            </a:r>
            <a:r>
              <a:rPr b="1" lang="en">
                <a:solidFill>
                  <a:schemeClr val="dk1"/>
                </a:solidFill>
              </a:rPr>
              <a:t>functions and syntax</a:t>
            </a:r>
            <a:r>
              <a:rPr lang="en">
                <a:solidFill>
                  <a:schemeClr val="dk1"/>
                </a:solidFill>
              </a:rPr>
              <a:t>. Plus, the conventional ways like arrays and stacks weren't providing the desired performance and flexibility.</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This is why the Collections Framework and collection in Java was introduced in order to overcome the </a:t>
            </a:r>
            <a:r>
              <a:rPr b="1" lang="en">
                <a:solidFill>
                  <a:schemeClr val="dk1"/>
                </a:solidFill>
              </a:rPr>
              <a:t>drawbacks mentioned above</a:t>
            </a:r>
            <a:r>
              <a:rPr lang="en">
                <a:solidFill>
                  <a:schemeClr val="dk1"/>
                </a:solidFill>
              </a:rPr>
              <a:t>.</a:t>
            </a:r>
            <a:endParaRPr>
              <a:solidFill>
                <a:schemeClr val="dk1"/>
              </a:solidFill>
            </a:endParaRPr>
          </a:p>
          <a:p>
            <a:pPr indent="0" lvl="0" marL="0" rtl="0" algn="l">
              <a:spcBef>
                <a:spcPts val="1200"/>
              </a:spcBef>
              <a:spcAft>
                <a:spcPts val="0"/>
              </a:spcAft>
              <a:buClr>
                <a:schemeClr val="dk1"/>
              </a:buClr>
              <a:buSzPts val="1100"/>
              <a:buFont typeface="Arial"/>
              <a:buNone/>
            </a:pPr>
            <a:r>
              <a:t/>
            </a:r>
            <a:endParaRPr>
              <a:solidFill>
                <a:schemeClr val="dk1"/>
              </a:solidFill>
            </a:endParaRPr>
          </a:p>
          <a:p>
            <a:pPr indent="0" lvl="0" marL="0" rtl="0" algn="l">
              <a:spcBef>
                <a:spcPts val="1200"/>
              </a:spcBef>
              <a:spcAft>
                <a:spcPts val="0"/>
              </a:spcAft>
              <a:buClr>
                <a:schemeClr val="dk1"/>
              </a:buClr>
              <a:buSzPts val="1100"/>
              <a:buFont typeface="Arial"/>
              <a:buNone/>
            </a:pPr>
            <a:r>
              <a:t/>
            </a:r>
            <a:endParaRPr sz="2500"/>
          </a:p>
          <a:p>
            <a:pPr indent="0" lvl="0" marL="0" rtl="0" algn="l">
              <a:spcBef>
                <a:spcPts val="1200"/>
              </a:spcBef>
              <a:spcAft>
                <a:spcPts val="12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76" name="Google Shape;276;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77" name="Google Shape;277;p52"/>
          <p:cNvPicPr preferRelativeResize="0"/>
          <p:nvPr/>
        </p:nvPicPr>
        <p:blipFill>
          <a:blip r:embed="rId3">
            <a:alphaModFix/>
          </a:blip>
          <a:stretch>
            <a:fillRect/>
          </a:stretch>
        </p:blipFill>
        <p:spPr>
          <a:xfrm>
            <a:off x="74275" y="0"/>
            <a:ext cx="8995450" cy="51435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Iterable</a:t>
            </a:r>
            <a:endParaRPr/>
          </a:p>
        </p:txBody>
      </p:sp>
      <p:sp>
        <p:nvSpPr>
          <p:cNvPr id="283" name="Google Shape;283;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I</a:t>
            </a:r>
            <a:r>
              <a:rPr lang="en"/>
              <a:t>t allows users to iterate through elements sequentially from a collection. It returns each element of the collection one after the other, beginning from the front, moving in a forward direction.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There are three ways in which elements can be iterated in Java, using enhanced for loop, forEach() method and by calling iterator() method. The Collection interface extends the Iterable interface thus, all the classes implementing the Collection interface are iterable.</a:t>
            </a:r>
            <a:endParaRPr/>
          </a:p>
          <a:p>
            <a:pPr indent="0" lvl="0" marL="0" rtl="0" algn="l">
              <a:spcBef>
                <a:spcPts val="1200"/>
              </a:spcBef>
              <a:spcAft>
                <a:spcPts val="0"/>
              </a:spcAft>
              <a:buNone/>
            </a:pPr>
            <a:r>
              <a:rPr lang="en"/>
              <a:t>Present inside java.lang.Iterable package.</a:t>
            </a:r>
            <a:endParaRPr/>
          </a:p>
          <a:p>
            <a:pPr indent="0" lvl="0" marL="0" rtl="0" algn="l">
              <a:spcBef>
                <a:spcPts val="1200"/>
              </a:spcBef>
              <a:spcAft>
                <a:spcPts val="120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89" name="Google Shape;289;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900">
                <a:solidFill>
                  <a:schemeClr val="dk1"/>
                </a:solidFill>
              </a:rPr>
              <a:t>Objects of Iterable can be Iterated in three ways:</a:t>
            </a:r>
            <a:endParaRPr b="1" sz="1900">
              <a:solidFill>
                <a:schemeClr val="dk1"/>
              </a:solidFill>
            </a:endParaRPr>
          </a:p>
          <a:p>
            <a:pPr indent="-349250" lvl="0" marL="457200" rtl="0" algn="l">
              <a:spcBef>
                <a:spcPts val="1200"/>
              </a:spcBef>
              <a:spcAft>
                <a:spcPts val="0"/>
              </a:spcAft>
              <a:buClr>
                <a:schemeClr val="dk1"/>
              </a:buClr>
              <a:buSzPts val="1900"/>
              <a:buAutoNum type="arabicPeriod"/>
            </a:pPr>
            <a:r>
              <a:rPr lang="en" sz="1900">
                <a:solidFill>
                  <a:schemeClr val="dk1"/>
                </a:solidFill>
              </a:rPr>
              <a:t>Enhanced for loop(for-each loop)</a:t>
            </a:r>
            <a:endParaRPr sz="1900">
              <a:solidFill>
                <a:schemeClr val="dk1"/>
              </a:solidFill>
            </a:endParaRPr>
          </a:p>
          <a:p>
            <a:pPr indent="-349250" lvl="0" marL="457200" rtl="0" algn="l">
              <a:spcBef>
                <a:spcPts val="0"/>
              </a:spcBef>
              <a:spcAft>
                <a:spcPts val="0"/>
              </a:spcAft>
              <a:buClr>
                <a:schemeClr val="dk1"/>
              </a:buClr>
              <a:buSzPts val="1900"/>
              <a:buAutoNum type="arabicPeriod"/>
            </a:pPr>
            <a:r>
              <a:rPr lang="en" sz="1900">
                <a:solidFill>
                  <a:schemeClr val="dk1"/>
                </a:solidFill>
              </a:rPr>
              <a:t>Iterable forEach loop</a:t>
            </a:r>
            <a:endParaRPr sz="1900">
              <a:solidFill>
                <a:schemeClr val="dk1"/>
              </a:solidFill>
            </a:endParaRPr>
          </a:p>
          <a:p>
            <a:pPr indent="-349250" lvl="0" marL="457200" rtl="0" algn="l">
              <a:spcBef>
                <a:spcPts val="0"/>
              </a:spcBef>
              <a:spcAft>
                <a:spcPts val="0"/>
              </a:spcAft>
              <a:buClr>
                <a:schemeClr val="dk1"/>
              </a:buClr>
              <a:buSzPts val="1900"/>
              <a:buAutoNum type="arabicPeriod"/>
            </a:pPr>
            <a:r>
              <a:rPr lang="en" sz="1900">
                <a:solidFill>
                  <a:schemeClr val="dk1"/>
                </a:solidFill>
              </a:rPr>
              <a:t>Iterator&lt;T&gt; interface</a:t>
            </a:r>
            <a:endParaRPr sz="1900">
              <a:solidFill>
                <a:schemeClr val="dk1"/>
              </a:solidFill>
            </a:endParaRPr>
          </a:p>
          <a:p>
            <a:pPr indent="0" lvl="0" marL="0" rtl="0" algn="l">
              <a:spcBef>
                <a:spcPts val="1200"/>
              </a:spcBef>
              <a:spcAft>
                <a:spcPts val="1200"/>
              </a:spcAft>
              <a:buNone/>
            </a:pPr>
            <a:r>
              <a:t/>
            </a:r>
            <a:endParaRPr sz="26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55"/>
          <p:cNvSpPr txBox="1"/>
          <p:nvPr>
            <p:ph idx="1" type="body"/>
          </p:nvPr>
        </p:nvSpPr>
        <p:spPr>
          <a:xfrm>
            <a:off x="311700" y="317725"/>
            <a:ext cx="8520600" cy="4251300"/>
          </a:xfrm>
          <a:prstGeom prst="rect">
            <a:avLst/>
          </a:prstGeom>
        </p:spPr>
        <p:txBody>
          <a:bodyPr anchorCtr="0" anchor="t" bIns="91425" lIns="91425" spcFirstLastPara="1" rIns="91425" wrap="square" tIns="91425">
            <a:normAutofit fontScale="62500" lnSpcReduction="20000"/>
          </a:bodyPr>
          <a:lstStyle/>
          <a:p>
            <a:pPr indent="0" lvl="0" marL="0" rtl="0" algn="l">
              <a:spcBef>
                <a:spcPts val="1800"/>
              </a:spcBef>
              <a:spcAft>
                <a:spcPts val="0"/>
              </a:spcAft>
              <a:buClr>
                <a:schemeClr val="dk1"/>
              </a:buClr>
              <a:buSzPct val="41353"/>
              <a:buFont typeface="Arial"/>
              <a:buNone/>
            </a:pPr>
            <a:r>
              <a:rPr b="1" lang="en" sz="2660">
                <a:solidFill>
                  <a:schemeClr val="dk1"/>
                </a:solidFill>
              </a:rPr>
              <a:t>Iterate an Iterable With the for-each Loop</a:t>
            </a:r>
            <a:endParaRPr b="1" sz="2660">
              <a:solidFill>
                <a:schemeClr val="dk1"/>
              </a:solidFill>
            </a:endParaRPr>
          </a:p>
          <a:p>
            <a:pPr indent="0" lvl="0" marL="0" rtl="0" algn="l">
              <a:spcBef>
                <a:spcPts val="1200"/>
              </a:spcBef>
              <a:spcAft>
                <a:spcPts val="0"/>
              </a:spcAft>
              <a:buClr>
                <a:schemeClr val="dk1"/>
              </a:buClr>
              <a:buSzPct val="61095"/>
              <a:buFont typeface="Arial"/>
              <a:buNone/>
            </a:pPr>
            <a:r>
              <a:rPr lang="en" sz="1800">
                <a:solidFill>
                  <a:schemeClr val="dk1"/>
                </a:solidFill>
              </a:rPr>
              <a:t>The first way to iterate the elements of a Java Iterable is using Enhanced for loop. It is also known as for-each loop.</a:t>
            </a:r>
            <a:endParaRPr sz="1800">
              <a:solidFill>
                <a:schemeClr val="dk1"/>
              </a:solidFill>
            </a:endParaRPr>
          </a:p>
          <a:p>
            <a:pPr indent="0" lvl="0" marL="0" rtl="0" algn="l">
              <a:spcBef>
                <a:spcPts val="1200"/>
              </a:spcBef>
              <a:spcAft>
                <a:spcPts val="0"/>
              </a:spcAft>
              <a:buNone/>
            </a:pPr>
            <a:r>
              <a:rPr lang="en" sz="1800">
                <a:solidFill>
                  <a:schemeClr val="dk1"/>
                </a:solidFill>
              </a:rPr>
              <a:t>Objects of Classes implementing Collection Interface can be transversed using the for-each loop as Collection interface extends Iterable interface. Elements of the collection can only be read. They cannot be removed, updated, or added to the collection. Index of the element also cannot be accessed. We cannot skip any index or visit alternate positions.</a:t>
            </a:r>
            <a:endParaRPr sz="18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0"/>
              </a:spcAft>
              <a:buNone/>
            </a:pPr>
            <a:r>
              <a:rPr lang="en" sz="1604">
                <a:solidFill>
                  <a:schemeClr val="dk1"/>
                </a:solidFill>
              </a:rPr>
              <a:t>Synttax:</a:t>
            </a:r>
            <a:endParaRPr sz="1604">
              <a:solidFill>
                <a:schemeClr val="dk1"/>
              </a:solidFill>
            </a:endParaRPr>
          </a:p>
          <a:p>
            <a:pPr indent="0" lvl="0" marL="0" rtl="0" algn="l">
              <a:spcBef>
                <a:spcPts val="1200"/>
              </a:spcBef>
              <a:spcAft>
                <a:spcPts val="0"/>
              </a:spcAft>
              <a:buNone/>
            </a:pPr>
            <a:r>
              <a:rPr lang="en" sz="1604">
                <a:solidFill>
                  <a:schemeClr val="dk1"/>
                </a:solidFill>
              </a:rPr>
              <a:t>for(DataType variable_name : CollectionName){</a:t>
            </a:r>
            <a:endParaRPr sz="1604">
              <a:solidFill>
                <a:schemeClr val="dk1"/>
              </a:solidFill>
            </a:endParaRPr>
          </a:p>
          <a:p>
            <a:pPr indent="0" lvl="0" marL="0" rtl="0" algn="l">
              <a:spcBef>
                <a:spcPts val="1200"/>
              </a:spcBef>
              <a:spcAft>
                <a:spcPts val="0"/>
              </a:spcAft>
              <a:buNone/>
            </a:pPr>
            <a:r>
              <a:rPr lang="en" sz="1604">
                <a:solidFill>
                  <a:schemeClr val="dk1"/>
                </a:solidFill>
              </a:rPr>
              <a:t>	//action to be performed</a:t>
            </a:r>
            <a:endParaRPr sz="1604">
              <a:solidFill>
                <a:schemeClr val="dk1"/>
              </a:solidFill>
            </a:endParaRPr>
          </a:p>
          <a:p>
            <a:pPr indent="0" lvl="0" marL="0" rtl="0" algn="l">
              <a:spcBef>
                <a:spcPts val="1200"/>
              </a:spcBef>
              <a:spcAft>
                <a:spcPts val="0"/>
              </a:spcAft>
              <a:buNone/>
            </a:pPr>
            <a:r>
              <a:rPr lang="en" sz="1604">
                <a:solidFill>
                  <a:schemeClr val="dk1"/>
                </a:solidFill>
              </a:rPr>
              <a:t>}</a:t>
            </a:r>
            <a:endParaRPr sz="1604">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0"/>
              </a:spcAft>
              <a:buClr>
                <a:schemeClr val="dk1"/>
              </a:buClr>
              <a:buSzPct val="100000"/>
              <a:buFont typeface="Arial"/>
              <a:buNone/>
            </a:pPr>
            <a:r>
              <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56"/>
          <p:cNvSpPr txBox="1"/>
          <p:nvPr>
            <p:ph idx="1" type="body"/>
          </p:nvPr>
        </p:nvSpPr>
        <p:spPr>
          <a:xfrm>
            <a:off x="234200" y="455050"/>
            <a:ext cx="8520600" cy="4531500"/>
          </a:xfrm>
          <a:prstGeom prst="rect">
            <a:avLst/>
          </a:prstGeom>
        </p:spPr>
        <p:txBody>
          <a:bodyPr anchorCtr="0" anchor="t" bIns="91425" lIns="91425" spcFirstLastPara="1" rIns="91425" wrap="square" tIns="91425">
            <a:normAutofit fontScale="25000" lnSpcReduction="10000"/>
          </a:bodyPr>
          <a:lstStyle/>
          <a:p>
            <a:pPr indent="0" lvl="0" marL="0" rtl="0" algn="l">
              <a:spcBef>
                <a:spcPts val="0"/>
              </a:spcBef>
              <a:spcAft>
                <a:spcPts val="0"/>
              </a:spcAft>
              <a:buNone/>
            </a:pPr>
            <a:r>
              <a:rPr lang="en" sz="5707">
                <a:solidFill>
                  <a:schemeClr val="dk1"/>
                </a:solidFill>
              </a:rPr>
              <a:t>Eg-</a:t>
            </a:r>
            <a:endParaRPr sz="5707">
              <a:solidFill>
                <a:schemeClr val="dk1"/>
              </a:solidFill>
            </a:endParaRPr>
          </a:p>
          <a:p>
            <a:pPr indent="0" lvl="0" marL="0" rtl="0" algn="l">
              <a:spcBef>
                <a:spcPts val="1200"/>
              </a:spcBef>
              <a:spcAft>
                <a:spcPts val="0"/>
              </a:spcAft>
              <a:buClr>
                <a:schemeClr val="dk1"/>
              </a:buClr>
              <a:buSzPts val="275"/>
              <a:buFont typeface="Arial"/>
              <a:buNone/>
            </a:pPr>
            <a:r>
              <a:rPr lang="en" sz="5007">
                <a:solidFill>
                  <a:schemeClr val="dk1"/>
                </a:solidFill>
                <a:latin typeface="Roboto Mono"/>
                <a:ea typeface="Roboto Mono"/>
                <a:cs typeface="Roboto Mono"/>
                <a:sym typeface="Roboto Mono"/>
              </a:rPr>
              <a:t>import</a:t>
            </a:r>
            <a:r>
              <a:rPr lang="en" sz="5007">
                <a:solidFill>
                  <a:schemeClr val="dk1"/>
                </a:solidFill>
              </a:rPr>
              <a:t> </a:t>
            </a:r>
            <a:r>
              <a:rPr lang="en" sz="5007">
                <a:solidFill>
                  <a:schemeClr val="dk1"/>
                </a:solidFill>
                <a:latin typeface="Roboto Mono"/>
                <a:ea typeface="Roboto Mono"/>
                <a:cs typeface="Roboto Mono"/>
                <a:sym typeface="Roboto Mono"/>
              </a:rPr>
              <a:t>java.io.*;</a:t>
            </a:r>
            <a:endParaRPr sz="5007">
              <a:solidFill>
                <a:schemeClr val="dk1"/>
              </a:solidFill>
            </a:endParaRPr>
          </a:p>
          <a:p>
            <a:pPr indent="0" lvl="0" marL="0" rtl="0" algn="l">
              <a:spcBef>
                <a:spcPts val="1200"/>
              </a:spcBef>
              <a:spcAft>
                <a:spcPts val="0"/>
              </a:spcAft>
              <a:buClr>
                <a:schemeClr val="dk1"/>
              </a:buClr>
              <a:buSzPts val="275"/>
              <a:buFont typeface="Arial"/>
              <a:buNone/>
            </a:pPr>
            <a:r>
              <a:rPr lang="en" sz="5007">
                <a:solidFill>
                  <a:schemeClr val="dk1"/>
                </a:solidFill>
                <a:latin typeface="Roboto Mono"/>
                <a:ea typeface="Roboto Mono"/>
                <a:cs typeface="Roboto Mono"/>
                <a:sym typeface="Roboto Mono"/>
              </a:rPr>
              <a:t>class</a:t>
            </a:r>
            <a:r>
              <a:rPr lang="en" sz="5007">
                <a:solidFill>
                  <a:schemeClr val="dk1"/>
                </a:solidFill>
              </a:rPr>
              <a:t> </a:t>
            </a:r>
            <a:r>
              <a:rPr lang="en" sz="5007">
                <a:solidFill>
                  <a:schemeClr val="dk1"/>
                </a:solidFill>
                <a:latin typeface="Roboto Mono"/>
                <a:ea typeface="Roboto Mono"/>
                <a:cs typeface="Roboto Mono"/>
                <a:sym typeface="Roboto Mono"/>
              </a:rPr>
              <a:t>Easy</a:t>
            </a:r>
            <a:endParaRPr sz="5007">
              <a:solidFill>
                <a:schemeClr val="dk1"/>
              </a:solidFill>
            </a:endParaRPr>
          </a:p>
          <a:p>
            <a:pPr indent="0" lvl="0" marL="0" rtl="0" algn="l">
              <a:spcBef>
                <a:spcPts val="1200"/>
              </a:spcBef>
              <a:spcAft>
                <a:spcPts val="0"/>
              </a:spcAft>
              <a:buClr>
                <a:schemeClr val="dk1"/>
              </a:buClr>
              <a:buSzPts val="275"/>
              <a:buFont typeface="Arial"/>
              <a:buNone/>
            </a:pPr>
            <a:r>
              <a:rPr lang="en" sz="5007">
                <a:solidFill>
                  <a:schemeClr val="dk1"/>
                </a:solidFill>
                <a:latin typeface="Roboto Mono"/>
                <a:ea typeface="Roboto Mono"/>
                <a:cs typeface="Roboto Mono"/>
                <a:sym typeface="Roboto Mono"/>
              </a:rPr>
              <a:t>{</a:t>
            </a:r>
            <a:endParaRPr sz="5007">
              <a:solidFill>
                <a:schemeClr val="dk1"/>
              </a:solidFill>
            </a:endParaRPr>
          </a:p>
          <a:p>
            <a:pPr indent="0" lvl="0" marL="0" rtl="0" algn="l">
              <a:spcBef>
                <a:spcPts val="1200"/>
              </a:spcBef>
              <a:spcAft>
                <a:spcPts val="0"/>
              </a:spcAft>
              <a:buClr>
                <a:schemeClr val="dk1"/>
              </a:buClr>
              <a:buSzPts val="275"/>
              <a:buFont typeface="Arial"/>
              <a:buNone/>
            </a:pPr>
            <a:r>
              <a:rPr lang="en" sz="5007">
                <a:solidFill>
                  <a:schemeClr val="dk1"/>
                </a:solidFill>
                <a:latin typeface="Roboto Mono"/>
                <a:ea typeface="Roboto Mono"/>
                <a:cs typeface="Roboto Mono"/>
                <a:sym typeface="Roboto Mono"/>
              </a:rPr>
              <a:t>    public</a:t>
            </a:r>
            <a:r>
              <a:rPr lang="en" sz="5007">
                <a:solidFill>
                  <a:schemeClr val="dk1"/>
                </a:solidFill>
              </a:rPr>
              <a:t> </a:t>
            </a:r>
            <a:r>
              <a:rPr lang="en" sz="5007">
                <a:solidFill>
                  <a:schemeClr val="dk1"/>
                </a:solidFill>
                <a:latin typeface="Roboto Mono"/>
                <a:ea typeface="Roboto Mono"/>
                <a:cs typeface="Roboto Mono"/>
                <a:sym typeface="Roboto Mono"/>
              </a:rPr>
              <a:t>static</a:t>
            </a:r>
            <a:r>
              <a:rPr lang="en" sz="5007">
                <a:solidFill>
                  <a:schemeClr val="dk1"/>
                </a:solidFill>
              </a:rPr>
              <a:t> </a:t>
            </a:r>
            <a:r>
              <a:rPr lang="en" sz="5007">
                <a:solidFill>
                  <a:schemeClr val="dk1"/>
                </a:solidFill>
                <a:latin typeface="Roboto Mono"/>
                <a:ea typeface="Roboto Mono"/>
                <a:cs typeface="Roboto Mono"/>
                <a:sym typeface="Roboto Mono"/>
              </a:rPr>
              <a:t>void</a:t>
            </a:r>
            <a:r>
              <a:rPr lang="en" sz="5007">
                <a:solidFill>
                  <a:schemeClr val="dk1"/>
                </a:solidFill>
              </a:rPr>
              <a:t> </a:t>
            </a:r>
            <a:r>
              <a:rPr lang="en" sz="5007">
                <a:solidFill>
                  <a:schemeClr val="dk1"/>
                </a:solidFill>
                <a:latin typeface="Roboto Mono"/>
                <a:ea typeface="Roboto Mono"/>
                <a:cs typeface="Roboto Mono"/>
                <a:sym typeface="Roboto Mono"/>
              </a:rPr>
              <a:t>main(String[] args)</a:t>
            </a:r>
            <a:endParaRPr sz="5007">
              <a:solidFill>
                <a:schemeClr val="dk1"/>
              </a:solidFill>
            </a:endParaRPr>
          </a:p>
          <a:p>
            <a:pPr indent="0" lvl="0" marL="0" rtl="0" algn="l">
              <a:spcBef>
                <a:spcPts val="1200"/>
              </a:spcBef>
              <a:spcAft>
                <a:spcPts val="0"/>
              </a:spcAft>
              <a:buClr>
                <a:schemeClr val="dk1"/>
              </a:buClr>
              <a:buSzPts val="275"/>
              <a:buFont typeface="Arial"/>
              <a:buNone/>
            </a:pPr>
            <a:r>
              <a:rPr lang="en" sz="5007">
                <a:solidFill>
                  <a:schemeClr val="dk1"/>
                </a:solidFill>
                <a:latin typeface="Roboto Mono"/>
                <a:ea typeface="Roboto Mono"/>
                <a:cs typeface="Roboto Mono"/>
                <a:sym typeface="Roboto Mono"/>
              </a:rPr>
              <a:t>    {</a:t>
            </a:r>
            <a:endParaRPr sz="5007">
              <a:solidFill>
                <a:schemeClr val="dk1"/>
              </a:solidFill>
            </a:endParaRPr>
          </a:p>
          <a:p>
            <a:pPr indent="0" lvl="0" marL="0" rtl="0" algn="l">
              <a:spcBef>
                <a:spcPts val="1200"/>
              </a:spcBef>
              <a:spcAft>
                <a:spcPts val="0"/>
              </a:spcAft>
              <a:buClr>
                <a:schemeClr val="dk1"/>
              </a:buClr>
              <a:buSzPts val="275"/>
              <a:buFont typeface="Arial"/>
              <a:buNone/>
            </a:pPr>
            <a:r>
              <a:rPr lang="en" sz="5007">
                <a:solidFill>
                  <a:schemeClr val="dk1"/>
                </a:solidFill>
                <a:latin typeface="Roboto Mono"/>
                <a:ea typeface="Roboto Mono"/>
                <a:cs typeface="Roboto Mono"/>
                <a:sym typeface="Roboto Mono"/>
              </a:rPr>
              <a:t>        // array declaration</a:t>
            </a:r>
            <a:endParaRPr sz="5007">
              <a:solidFill>
                <a:schemeClr val="dk1"/>
              </a:solidFill>
            </a:endParaRPr>
          </a:p>
          <a:p>
            <a:pPr indent="0" lvl="0" marL="0" rtl="0" algn="l">
              <a:spcBef>
                <a:spcPts val="1200"/>
              </a:spcBef>
              <a:spcAft>
                <a:spcPts val="0"/>
              </a:spcAft>
              <a:buClr>
                <a:schemeClr val="dk1"/>
              </a:buClr>
              <a:buSzPts val="275"/>
              <a:buFont typeface="Arial"/>
              <a:buNone/>
            </a:pPr>
            <a:r>
              <a:rPr lang="en" sz="5007">
                <a:solidFill>
                  <a:schemeClr val="dk1"/>
                </a:solidFill>
                <a:latin typeface="Roboto Mono"/>
                <a:ea typeface="Roboto Mono"/>
                <a:cs typeface="Roboto Mono"/>
                <a:sym typeface="Roboto Mono"/>
              </a:rPr>
              <a:t>        int</a:t>
            </a:r>
            <a:r>
              <a:rPr lang="en" sz="5007">
                <a:solidFill>
                  <a:schemeClr val="dk1"/>
                </a:solidFill>
              </a:rPr>
              <a:t> </a:t>
            </a:r>
            <a:r>
              <a:rPr lang="en" sz="5007">
                <a:solidFill>
                  <a:schemeClr val="dk1"/>
                </a:solidFill>
                <a:latin typeface="Roboto Mono"/>
                <a:ea typeface="Roboto Mono"/>
                <a:cs typeface="Roboto Mono"/>
                <a:sym typeface="Roboto Mono"/>
              </a:rPr>
              <a:t>ar[] = { 10, 50, 60, 80, 90</a:t>
            </a:r>
            <a:r>
              <a:rPr lang="en" sz="5007">
                <a:solidFill>
                  <a:schemeClr val="dk1"/>
                </a:solidFill>
              </a:rPr>
              <a:t> </a:t>
            </a:r>
            <a:r>
              <a:rPr lang="en" sz="5007">
                <a:solidFill>
                  <a:schemeClr val="dk1"/>
                </a:solidFill>
                <a:latin typeface="Roboto Mono"/>
                <a:ea typeface="Roboto Mono"/>
                <a:cs typeface="Roboto Mono"/>
                <a:sym typeface="Roboto Mono"/>
              </a:rPr>
              <a:t>};</a:t>
            </a:r>
            <a:endParaRPr sz="5007">
              <a:solidFill>
                <a:schemeClr val="dk1"/>
              </a:solidFill>
            </a:endParaRPr>
          </a:p>
          <a:p>
            <a:pPr indent="0" lvl="0" marL="0" rtl="0" algn="l">
              <a:spcBef>
                <a:spcPts val="1200"/>
              </a:spcBef>
              <a:spcAft>
                <a:spcPts val="0"/>
              </a:spcAft>
              <a:buClr>
                <a:schemeClr val="dk1"/>
              </a:buClr>
              <a:buSzPts val="275"/>
              <a:buFont typeface="Arial"/>
              <a:buNone/>
            </a:pPr>
            <a:r>
              <a:rPr lang="en" sz="5007">
                <a:solidFill>
                  <a:schemeClr val="dk1"/>
                </a:solidFill>
                <a:latin typeface="Roboto Mono"/>
                <a:ea typeface="Roboto Mono"/>
                <a:cs typeface="Roboto Mono"/>
                <a:sym typeface="Roboto Mono"/>
              </a:rPr>
              <a:t>        for</a:t>
            </a:r>
            <a:r>
              <a:rPr lang="en" sz="5007">
                <a:solidFill>
                  <a:schemeClr val="dk1"/>
                </a:solidFill>
              </a:rPr>
              <a:t> </a:t>
            </a:r>
            <a:r>
              <a:rPr lang="en" sz="5007">
                <a:solidFill>
                  <a:schemeClr val="dk1"/>
                </a:solidFill>
                <a:latin typeface="Roboto Mono"/>
                <a:ea typeface="Roboto Mono"/>
                <a:cs typeface="Roboto Mono"/>
                <a:sym typeface="Roboto Mono"/>
              </a:rPr>
              <a:t>(int</a:t>
            </a:r>
            <a:r>
              <a:rPr lang="en" sz="5007">
                <a:solidFill>
                  <a:schemeClr val="dk1"/>
                </a:solidFill>
              </a:rPr>
              <a:t> </a:t>
            </a:r>
            <a:r>
              <a:rPr lang="en" sz="5007">
                <a:solidFill>
                  <a:schemeClr val="dk1"/>
                </a:solidFill>
                <a:latin typeface="Roboto Mono"/>
                <a:ea typeface="Roboto Mono"/>
                <a:cs typeface="Roboto Mono"/>
                <a:sym typeface="Roboto Mono"/>
              </a:rPr>
              <a:t>element : ar)</a:t>
            </a:r>
            <a:endParaRPr sz="5007">
              <a:solidFill>
                <a:schemeClr val="dk1"/>
              </a:solidFill>
            </a:endParaRPr>
          </a:p>
          <a:p>
            <a:pPr indent="0" lvl="0" marL="0" rtl="0" algn="l">
              <a:spcBef>
                <a:spcPts val="1200"/>
              </a:spcBef>
              <a:spcAft>
                <a:spcPts val="0"/>
              </a:spcAft>
              <a:buClr>
                <a:schemeClr val="dk1"/>
              </a:buClr>
              <a:buSzPts val="275"/>
              <a:buFont typeface="Arial"/>
              <a:buNone/>
            </a:pPr>
            <a:r>
              <a:rPr lang="en" sz="5007">
                <a:solidFill>
                  <a:schemeClr val="dk1"/>
                </a:solidFill>
                <a:latin typeface="Roboto Mono"/>
                <a:ea typeface="Roboto Mono"/>
                <a:cs typeface="Roboto Mono"/>
                <a:sym typeface="Roboto Mono"/>
              </a:rPr>
              <a:t>            System.out.print(element + " ");</a:t>
            </a:r>
            <a:endParaRPr sz="5007">
              <a:solidFill>
                <a:schemeClr val="dk1"/>
              </a:solidFill>
              <a:latin typeface="Roboto Mono"/>
              <a:ea typeface="Roboto Mono"/>
              <a:cs typeface="Roboto Mono"/>
              <a:sym typeface="Roboto Mono"/>
            </a:endParaRPr>
          </a:p>
          <a:p>
            <a:pPr indent="0" lvl="0" marL="0" rtl="0" algn="l">
              <a:spcBef>
                <a:spcPts val="1200"/>
              </a:spcBef>
              <a:spcAft>
                <a:spcPts val="0"/>
              </a:spcAft>
              <a:buNone/>
            </a:pPr>
            <a:r>
              <a:rPr lang="en" sz="5007">
                <a:solidFill>
                  <a:schemeClr val="dk1"/>
                </a:solidFill>
                <a:latin typeface="Roboto Mono"/>
                <a:ea typeface="Roboto Mono"/>
                <a:cs typeface="Roboto Mono"/>
                <a:sym typeface="Roboto Mono"/>
              </a:rPr>
              <a:t>    }</a:t>
            </a:r>
            <a:endParaRPr sz="5007">
              <a:solidFill>
                <a:schemeClr val="dk1"/>
              </a:solidFill>
              <a:latin typeface="Roboto Mono"/>
              <a:ea typeface="Roboto Mono"/>
              <a:cs typeface="Roboto Mono"/>
              <a:sym typeface="Roboto Mono"/>
            </a:endParaRPr>
          </a:p>
          <a:p>
            <a:pPr indent="0" lvl="0" marL="0" rtl="0" algn="l">
              <a:spcBef>
                <a:spcPts val="1200"/>
              </a:spcBef>
              <a:spcAft>
                <a:spcPts val="0"/>
              </a:spcAft>
              <a:buClr>
                <a:schemeClr val="dk1"/>
              </a:buClr>
              <a:buSzPts val="275"/>
              <a:buFont typeface="Arial"/>
              <a:buNone/>
            </a:pPr>
            <a:r>
              <a:rPr lang="en" sz="5007">
                <a:solidFill>
                  <a:schemeClr val="dk1"/>
                </a:solidFill>
                <a:latin typeface="Roboto Mono"/>
                <a:ea typeface="Roboto Mono"/>
                <a:cs typeface="Roboto Mono"/>
                <a:sym typeface="Roboto Mono"/>
              </a:rPr>
              <a:t>}</a:t>
            </a:r>
            <a:endParaRPr sz="1100">
              <a:solidFill>
                <a:srgbClr val="188038"/>
              </a:solidFill>
              <a:latin typeface="Roboto Mono"/>
              <a:ea typeface="Roboto Mono"/>
              <a:cs typeface="Roboto Mono"/>
              <a:sym typeface="Roboto Mono"/>
            </a:endParaRPr>
          </a:p>
          <a:p>
            <a:pPr indent="0" lvl="0" marL="0" rtl="0" algn="l">
              <a:spcBef>
                <a:spcPts val="1200"/>
              </a:spcBef>
              <a:spcAft>
                <a:spcPts val="120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7"/>
          <p:cNvSpPr txBox="1"/>
          <p:nvPr>
            <p:ph idx="1" type="body"/>
          </p:nvPr>
        </p:nvSpPr>
        <p:spPr>
          <a:xfrm>
            <a:off x="311700" y="240225"/>
            <a:ext cx="8520600" cy="4328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1250"/>
              <a:t>Eg-</a:t>
            </a:r>
            <a:endParaRPr sz="1250"/>
          </a:p>
          <a:p>
            <a:pPr indent="0" lvl="0" marL="0" rtl="0" algn="l">
              <a:lnSpc>
                <a:spcPct val="95000"/>
              </a:lnSpc>
              <a:spcBef>
                <a:spcPts val="1200"/>
              </a:spcBef>
              <a:spcAft>
                <a:spcPts val="0"/>
              </a:spcAft>
              <a:buClr>
                <a:schemeClr val="dk1"/>
              </a:buClr>
              <a:buSzPts val="275"/>
              <a:buFont typeface="Arial"/>
              <a:buNone/>
            </a:pPr>
            <a:r>
              <a:rPr lang="en" sz="1250"/>
              <a:t>import java.util.*;</a:t>
            </a:r>
            <a:endParaRPr sz="1250"/>
          </a:p>
          <a:p>
            <a:pPr indent="0" lvl="0" marL="0" rtl="0" algn="l">
              <a:lnSpc>
                <a:spcPct val="95000"/>
              </a:lnSpc>
              <a:spcBef>
                <a:spcPts val="1200"/>
              </a:spcBef>
              <a:spcAft>
                <a:spcPts val="0"/>
              </a:spcAft>
              <a:buClr>
                <a:schemeClr val="dk1"/>
              </a:buClr>
              <a:buSzPts val="275"/>
              <a:buFont typeface="Arial"/>
              <a:buNone/>
            </a:pPr>
            <a:r>
              <a:rPr lang="en" sz="1250"/>
              <a:t>public class Main {</a:t>
            </a:r>
            <a:endParaRPr sz="1250"/>
          </a:p>
          <a:p>
            <a:pPr indent="0" lvl="0" marL="0" rtl="0" algn="l">
              <a:lnSpc>
                <a:spcPct val="95000"/>
              </a:lnSpc>
              <a:spcBef>
                <a:spcPts val="1200"/>
              </a:spcBef>
              <a:spcAft>
                <a:spcPts val="0"/>
              </a:spcAft>
              <a:buClr>
                <a:schemeClr val="dk1"/>
              </a:buClr>
              <a:buSzPts val="275"/>
              <a:buFont typeface="Arial"/>
              <a:buNone/>
            </a:pPr>
            <a:r>
              <a:rPr lang="en" sz="1250"/>
              <a:t>	public static void main(String[] args) {</a:t>
            </a:r>
            <a:endParaRPr sz="1250"/>
          </a:p>
          <a:p>
            <a:pPr indent="0" lvl="0" marL="0" rtl="0" algn="l">
              <a:lnSpc>
                <a:spcPct val="95000"/>
              </a:lnSpc>
              <a:spcBef>
                <a:spcPts val="1200"/>
              </a:spcBef>
              <a:spcAft>
                <a:spcPts val="0"/>
              </a:spcAft>
              <a:buClr>
                <a:schemeClr val="dk1"/>
              </a:buClr>
              <a:buSzPts val="275"/>
              <a:buFont typeface="Arial"/>
              <a:buNone/>
            </a:pPr>
            <a:r>
              <a:rPr lang="en" sz="1250"/>
              <a:t>    	int[][] squares = new int[4][4];</a:t>
            </a:r>
            <a:endParaRPr sz="1250"/>
          </a:p>
          <a:p>
            <a:pPr indent="0" lvl="0" marL="0" rtl="0" algn="l">
              <a:lnSpc>
                <a:spcPct val="95000"/>
              </a:lnSpc>
              <a:spcBef>
                <a:spcPts val="1200"/>
              </a:spcBef>
              <a:spcAft>
                <a:spcPts val="0"/>
              </a:spcAft>
              <a:buClr>
                <a:schemeClr val="dk1"/>
              </a:buClr>
              <a:buSzPts val="275"/>
              <a:buFont typeface="Arial"/>
              <a:buNone/>
            </a:pPr>
            <a:r>
              <a:rPr lang="en" sz="1250"/>
              <a:t>    	for (int i = 0; i &lt; 4; i++) {</a:t>
            </a:r>
            <a:endParaRPr sz="1250"/>
          </a:p>
          <a:p>
            <a:pPr indent="0" lvl="0" marL="0" rtl="0" algn="l">
              <a:lnSpc>
                <a:spcPct val="95000"/>
              </a:lnSpc>
              <a:spcBef>
                <a:spcPts val="1200"/>
              </a:spcBef>
              <a:spcAft>
                <a:spcPts val="0"/>
              </a:spcAft>
              <a:buClr>
                <a:schemeClr val="dk1"/>
              </a:buClr>
              <a:buSzPts val="275"/>
              <a:buFont typeface="Arial"/>
              <a:buNone/>
            </a:pPr>
            <a:r>
              <a:rPr lang="en" sz="1250"/>
              <a:t>        	for (int j = 0; j &lt; 4; j++) {</a:t>
            </a:r>
            <a:endParaRPr sz="1250"/>
          </a:p>
          <a:p>
            <a:pPr indent="0" lvl="0" marL="0" rtl="0" algn="l">
              <a:lnSpc>
                <a:spcPct val="95000"/>
              </a:lnSpc>
              <a:spcBef>
                <a:spcPts val="1200"/>
              </a:spcBef>
              <a:spcAft>
                <a:spcPts val="0"/>
              </a:spcAft>
              <a:buClr>
                <a:schemeClr val="dk1"/>
              </a:buClr>
              <a:buSzPts val="275"/>
              <a:buFont typeface="Arial"/>
              <a:buNone/>
            </a:pPr>
            <a:r>
              <a:rPr lang="en" sz="1250"/>
              <a:t>            	squares[i][j] = (i + 1) * (j + 1);</a:t>
            </a:r>
            <a:endParaRPr sz="1250"/>
          </a:p>
          <a:p>
            <a:pPr indent="0" lvl="0" marL="0" rtl="0" algn="l">
              <a:lnSpc>
                <a:spcPct val="95000"/>
              </a:lnSpc>
              <a:spcBef>
                <a:spcPts val="1200"/>
              </a:spcBef>
              <a:spcAft>
                <a:spcPts val="0"/>
              </a:spcAft>
              <a:buClr>
                <a:schemeClr val="dk1"/>
              </a:buClr>
              <a:buSzPts val="275"/>
              <a:buFont typeface="Arial"/>
              <a:buNone/>
            </a:pPr>
            <a:r>
              <a:rPr lang="en" sz="1250"/>
              <a:t>        	}</a:t>
            </a:r>
            <a:endParaRPr sz="1250"/>
          </a:p>
          <a:p>
            <a:pPr indent="0" lvl="0" marL="0" rtl="0" algn="l">
              <a:lnSpc>
                <a:spcPct val="95000"/>
              </a:lnSpc>
              <a:spcBef>
                <a:spcPts val="1200"/>
              </a:spcBef>
              <a:spcAft>
                <a:spcPts val="0"/>
              </a:spcAft>
              <a:buClr>
                <a:schemeClr val="dk1"/>
              </a:buClr>
              <a:buSzPts val="275"/>
              <a:buFont typeface="Arial"/>
              <a:buNone/>
            </a:pPr>
            <a:r>
              <a:rPr lang="en" sz="1250"/>
              <a:t>    	}</a:t>
            </a:r>
            <a:endParaRPr sz="1250"/>
          </a:p>
          <a:p>
            <a:pPr indent="0" lvl="0" marL="0" rtl="0" algn="l">
              <a:lnSpc>
                <a:spcPct val="95000"/>
              </a:lnSpc>
              <a:spcBef>
                <a:spcPts val="1200"/>
              </a:spcBef>
              <a:spcAft>
                <a:spcPts val="0"/>
              </a:spcAft>
              <a:buClr>
                <a:schemeClr val="dk1"/>
              </a:buClr>
              <a:buSzPts val="275"/>
              <a:buFont typeface="Arial"/>
              <a:buNone/>
            </a:pPr>
            <a:r>
              <a:rPr lang="en" sz="1250"/>
              <a:t>    	System.out.println("Printing elements of a 2D array using for-each loop");</a:t>
            </a:r>
            <a:endParaRPr sz="1250"/>
          </a:p>
          <a:p>
            <a:pPr indent="0" lvl="0" marL="0" rtl="0" algn="l">
              <a:lnSpc>
                <a:spcPct val="95000"/>
              </a:lnSpc>
              <a:spcBef>
                <a:spcPts val="1200"/>
              </a:spcBef>
              <a:spcAft>
                <a:spcPts val="0"/>
              </a:spcAft>
              <a:buClr>
                <a:schemeClr val="dk1"/>
              </a:buClr>
              <a:buSzPts val="275"/>
              <a:buFont typeface="Arial"/>
              <a:buNone/>
            </a:pPr>
            <a:r>
              <a:rPr lang="en" sz="1250"/>
              <a:t>    	for (int[] rows : squares) {</a:t>
            </a:r>
            <a:endParaRPr sz="1250"/>
          </a:p>
          <a:p>
            <a:pPr indent="0" lvl="0" marL="0" rtl="0" algn="l">
              <a:lnSpc>
                <a:spcPct val="95000"/>
              </a:lnSpc>
              <a:spcBef>
                <a:spcPts val="1200"/>
              </a:spcBef>
              <a:spcAft>
                <a:spcPts val="0"/>
              </a:spcAft>
              <a:buClr>
                <a:schemeClr val="dk1"/>
              </a:buClr>
              <a:buSzPts val="275"/>
              <a:buFont typeface="Arial"/>
              <a:buNone/>
            </a:pPr>
            <a:r>
              <a:rPr lang="en" sz="1250"/>
              <a:t>        	for (int column : rows) {</a:t>
            </a:r>
            <a:endParaRPr sz="1250"/>
          </a:p>
          <a:p>
            <a:pPr indent="0" lvl="0" marL="0" rtl="0" algn="l">
              <a:lnSpc>
                <a:spcPct val="95000"/>
              </a:lnSpc>
              <a:spcBef>
                <a:spcPts val="1200"/>
              </a:spcBef>
              <a:spcAft>
                <a:spcPts val="0"/>
              </a:spcAft>
              <a:buClr>
                <a:schemeClr val="dk1"/>
              </a:buClr>
              <a:buSzPts val="275"/>
              <a:buFont typeface="Arial"/>
              <a:buNone/>
            </a:pPr>
            <a:r>
              <a:rPr lang="en" sz="1250"/>
              <a:t>            	System.out.print(column + " ");</a:t>
            </a:r>
            <a:endParaRPr sz="1250"/>
          </a:p>
          <a:p>
            <a:pPr indent="0" lvl="0" marL="0" rtl="0" algn="l">
              <a:lnSpc>
                <a:spcPct val="95000"/>
              </a:lnSpc>
              <a:spcBef>
                <a:spcPts val="1200"/>
              </a:spcBef>
              <a:spcAft>
                <a:spcPts val="0"/>
              </a:spcAft>
              <a:buClr>
                <a:schemeClr val="dk1"/>
              </a:buClr>
              <a:buSzPts val="275"/>
              <a:buFont typeface="Arial"/>
              <a:buNone/>
            </a:pPr>
            <a:r>
              <a:rPr lang="en" sz="1250"/>
              <a:t>        	}</a:t>
            </a:r>
            <a:endParaRPr sz="1250"/>
          </a:p>
          <a:p>
            <a:pPr indent="0" lvl="0" marL="0" rtl="0" algn="l">
              <a:lnSpc>
                <a:spcPct val="95000"/>
              </a:lnSpc>
              <a:spcBef>
                <a:spcPts val="1200"/>
              </a:spcBef>
              <a:spcAft>
                <a:spcPts val="0"/>
              </a:spcAft>
              <a:buClr>
                <a:schemeClr val="dk1"/>
              </a:buClr>
              <a:buSzPts val="275"/>
              <a:buFont typeface="Arial"/>
              <a:buNone/>
            </a:pPr>
            <a:r>
              <a:rPr lang="en" sz="1250"/>
              <a:t>        	System.out.println();</a:t>
            </a:r>
            <a:endParaRPr sz="1250"/>
          </a:p>
          <a:p>
            <a:pPr indent="0" lvl="0" marL="0" rtl="0" algn="l">
              <a:lnSpc>
                <a:spcPct val="95000"/>
              </a:lnSpc>
              <a:spcBef>
                <a:spcPts val="1200"/>
              </a:spcBef>
              <a:spcAft>
                <a:spcPts val="0"/>
              </a:spcAft>
              <a:buClr>
                <a:schemeClr val="dk1"/>
              </a:buClr>
              <a:buSzPts val="275"/>
              <a:buFont typeface="Arial"/>
              <a:buNone/>
            </a:pPr>
            <a:r>
              <a:rPr lang="en" sz="1250"/>
              <a:t>    	}</a:t>
            </a:r>
            <a:endParaRPr sz="1250"/>
          </a:p>
          <a:p>
            <a:pPr indent="0" lvl="0" marL="0" rtl="0" algn="l">
              <a:lnSpc>
                <a:spcPct val="95000"/>
              </a:lnSpc>
              <a:spcBef>
                <a:spcPts val="1200"/>
              </a:spcBef>
              <a:spcAft>
                <a:spcPts val="0"/>
              </a:spcAft>
              <a:buClr>
                <a:schemeClr val="dk1"/>
              </a:buClr>
              <a:buSzPts val="275"/>
              <a:buFont typeface="Arial"/>
              <a:buNone/>
            </a:pPr>
            <a:r>
              <a:rPr lang="en" sz="1250"/>
              <a:t>	}</a:t>
            </a:r>
            <a:endParaRPr sz="1250"/>
          </a:p>
          <a:p>
            <a:pPr indent="0" lvl="0" marL="0" rtl="0" algn="l">
              <a:lnSpc>
                <a:spcPct val="95000"/>
              </a:lnSpc>
              <a:spcBef>
                <a:spcPts val="1200"/>
              </a:spcBef>
              <a:spcAft>
                <a:spcPts val="0"/>
              </a:spcAft>
              <a:buClr>
                <a:schemeClr val="dk1"/>
              </a:buClr>
              <a:buSzPts val="275"/>
              <a:buFont typeface="Arial"/>
              <a:buNone/>
            </a:pPr>
            <a:r>
              <a:rPr lang="en" sz="1250"/>
              <a:t>}</a:t>
            </a:r>
            <a:endParaRPr sz="1250"/>
          </a:p>
          <a:p>
            <a:pPr indent="0" lvl="0" marL="0" rtl="0" algn="l">
              <a:lnSpc>
                <a:spcPct val="95000"/>
              </a:lnSpc>
              <a:spcBef>
                <a:spcPts val="1200"/>
              </a:spcBef>
              <a:spcAft>
                <a:spcPts val="0"/>
              </a:spcAft>
              <a:buClr>
                <a:schemeClr val="dk1"/>
              </a:buClr>
              <a:buSzPts val="275"/>
              <a:buFont typeface="Arial"/>
              <a:buNone/>
            </a:pPr>
            <a:r>
              <a:t/>
            </a:r>
            <a:endParaRPr sz="1250"/>
          </a:p>
          <a:p>
            <a:pPr indent="0" lvl="0" marL="0" rtl="0" algn="l">
              <a:lnSpc>
                <a:spcPct val="95000"/>
              </a:lnSpc>
              <a:spcBef>
                <a:spcPts val="1200"/>
              </a:spcBef>
              <a:spcAft>
                <a:spcPts val="1200"/>
              </a:spcAft>
              <a:buSzPts val="275"/>
              <a:buNone/>
            </a:pPr>
            <a:r>
              <a:t/>
            </a:r>
            <a:endParaRPr sz="125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8"/>
          <p:cNvSpPr txBox="1"/>
          <p:nvPr>
            <p:ph idx="1" type="body"/>
          </p:nvPr>
        </p:nvSpPr>
        <p:spPr>
          <a:xfrm>
            <a:off x="258775" y="157650"/>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275"/>
              <a:buFont typeface="Arial"/>
              <a:buNone/>
            </a:pPr>
            <a:r>
              <a:rPr lang="en" sz="975">
                <a:solidFill>
                  <a:schemeClr val="dk1"/>
                </a:solidFill>
                <a:latin typeface="Roboto Mono"/>
                <a:ea typeface="Roboto Mono"/>
                <a:cs typeface="Roboto Mono"/>
                <a:sym typeface="Roboto Mono"/>
              </a:rPr>
              <a:t>class</a:t>
            </a:r>
            <a:r>
              <a:rPr lang="en" sz="975">
                <a:solidFill>
                  <a:schemeClr val="dk1"/>
                </a:solidFill>
              </a:rPr>
              <a:t> </a:t>
            </a:r>
            <a:r>
              <a:rPr lang="en" sz="975">
                <a:solidFill>
                  <a:schemeClr val="dk1"/>
                </a:solidFill>
                <a:latin typeface="Roboto Mono"/>
                <a:ea typeface="Roboto Mono"/>
                <a:cs typeface="Roboto Mono"/>
                <a:sym typeface="Roboto Mono"/>
              </a:rPr>
              <a:t>IterateUsingEnhancedForLoop {</a:t>
            </a:r>
            <a:endParaRPr sz="9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975">
                <a:solidFill>
                  <a:schemeClr val="dk1"/>
                </a:solidFill>
                <a:latin typeface="Roboto Mono"/>
                <a:ea typeface="Roboto Mono"/>
                <a:cs typeface="Roboto Mono"/>
                <a:sym typeface="Roboto Mono"/>
              </a:rPr>
              <a:t>    public</a:t>
            </a:r>
            <a:r>
              <a:rPr lang="en" sz="975">
                <a:solidFill>
                  <a:schemeClr val="dk1"/>
                </a:solidFill>
              </a:rPr>
              <a:t> </a:t>
            </a:r>
            <a:r>
              <a:rPr lang="en" sz="975">
                <a:solidFill>
                  <a:schemeClr val="dk1"/>
                </a:solidFill>
                <a:latin typeface="Roboto Mono"/>
                <a:ea typeface="Roboto Mono"/>
                <a:cs typeface="Roboto Mono"/>
                <a:sym typeface="Roboto Mono"/>
              </a:rPr>
              <a:t>static</a:t>
            </a:r>
            <a:r>
              <a:rPr lang="en" sz="975">
                <a:solidFill>
                  <a:schemeClr val="dk1"/>
                </a:solidFill>
              </a:rPr>
              <a:t> </a:t>
            </a:r>
            <a:r>
              <a:rPr lang="en" sz="975">
                <a:solidFill>
                  <a:schemeClr val="dk1"/>
                </a:solidFill>
                <a:latin typeface="Roboto Mono"/>
                <a:ea typeface="Roboto Mono"/>
                <a:cs typeface="Roboto Mono"/>
                <a:sym typeface="Roboto Mono"/>
              </a:rPr>
              <a:t>void</a:t>
            </a:r>
            <a:r>
              <a:rPr lang="en" sz="975">
                <a:solidFill>
                  <a:schemeClr val="dk1"/>
                </a:solidFill>
              </a:rPr>
              <a:t> </a:t>
            </a:r>
            <a:r>
              <a:rPr lang="en" sz="975">
                <a:solidFill>
                  <a:schemeClr val="dk1"/>
                </a:solidFill>
                <a:latin typeface="Roboto Mono"/>
                <a:ea typeface="Roboto Mono"/>
                <a:cs typeface="Roboto Mono"/>
                <a:sym typeface="Roboto Mono"/>
              </a:rPr>
              <a:t>main (String[] args) {</a:t>
            </a:r>
            <a:endParaRPr sz="9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975">
                <a:solidFill>
                  <a:schemeClr val="dk1"/>
                </a:solidFill>
                <a:latin typeface="Roboto Mono"/>
                <a:ea typeface="Roboto Mono"/>
                <a:cs typeface="Roboto Mono"/>
                <a:sym typeface="Roboto Mono"/>
              </a:rPr>
              <a:t>         </a:t>
            </a:r>
            <a:r>
              <a:rPr lang="en" sz="975">
                <a:solidFill>
                  <a:schemeClr val="dk1"/>
                </a:solidFill>
              </a:rPr>
              <a:t> </a:t>
            </a:r>
            <a:endParaRPr sz="975">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975">
                <a:solidFill>
                  <a:schemeClr val="dk1"/>
                </a:solidFill>
                <a:latin typeface="Roboto Mono"/>
                <a:ea typeface="Roboto Mono"/>
                <a:cs typeface="Roboto Mono"/>
                <a:sym typeface="Roboto Mono"/>
              </a:rPr>
              <a:t>      // create a list</a:t>
            </a:r>
            <a:endParaRPr sz="9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975">
                <a:solidFill>
                  <a:schemeClr val="dk1"/>
                </a:solidFill>
                <a:latin typeface="Roboto Mono"/>
                <a:ea typeface="Roboto Mono"/>
                <a:cs typeface="Roboto Mono"/>
                <a:sym typeface="Roboto Mono"/>
              </a:rPr>
              <a:t>      List&lt;String&gt; list = new</a:t>
            </a:r>
            <a:r>
              <a:rPr lang="en" sz="975">
                <a:solidFill>
                  <a:schemeClr val="dk1"/>
                </a:solidFill>
              </a:rPr>
              <a:t> </a:t>
            </a:r>
            <a:r>
              <a:rPr lang="en" sz="975">
                <a:solidFill>
                  <a:schemeClr val="dk1"/>
                </a:solidFill>
                <a:latin typeface="Roboto Mono"/>
                <a:ea typeface="Roboto Mono"/>
                <a:cs typeface="Roboto Mono"/>
                <a:sym typeface="Roboto Mono"/>
              </a:rPr>
              <a:t>Array</a:t>
            </a:r>
            <a:r>
              <a:rPr lang="en" sz="975">
                <a:solidFill>
                  <a:schemeClr val="dk1"/>
                </a:solidFill>
                <a:latin typeface="Roboto Mono"/>
                <a:ea typeface="Roboto Mono"/>
                <a:cs typeface="Roboto Mono"/>
                <a:sym typeface="Roboto Mono"/>
              </a:rPr>
              <a:t>List&lt;String&gt;();</a:t>
            </a:r>
            <a:endParaRPr sz="9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975">
                <a:solidFill>
                  <a:schemeClr val="dk1"/>
                </a:solidFill>
                <a:latin typeface="Roboto Mono"/>
                <a:ea typeface="Roboto Mono"/>
                <a:cs typeface="Roboto Mono"/>
                <a:sym typeface="Roboto Mono"/>
              </a:rPr>
              <a:t> </a:t>
            </a:r>
            <a:r>
              <a:rPr lang="en" sz="975">
                <a:solidFill>
                  <a:schemeClr val="dk1"/>
                </a:solidFill>
              </a:rPr>
              <a:t> </a:t>
            </a:r>
            <a:endParaRPr sz="975">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975">
                <a:solidFill>
                  <a:schemeClr val="dk1"/>
                </a:solidFill>
                <a:latin typeface="Roboto Mono"/>
                <a:ea typeface="Roboto Mono"/>
                <a:cs typeface="Roboto Mono"/>
                <a:sym typeface="Roboto Mono"/>
              </a:rPr>
              <a:t>      // add elements</a:t>
            </a:r>
            <a:endParaRPr sz="9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975">
                <a:solidFill>
                  <a:schemeClr val="dk1"/>
                </a:solidFill>
                <a:latin typeface="Roboto Mono"/>
                <a:ea typeface="Roboto Mono"/>
                <a:cs typeface="Roboto Mono"/>
                <a:sym typeface="Roboto Mono"/>
              </a:rPr>
              <a:t>      list.add("Geeks");</a:t>
            </a:r>
            <a:endParaRPr sz="9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975">
                <a:solidFill>
                  <a:schemeClr val="dk1"/>
                </a:solidFill>
                <a:latin typeface="Roboto Mono"/>
                <a:ea typeface="Roboto Mono"/>
                <a:cs typeface="Roboto Mono"/>
                <a:sym typeface="Roboto Mono"/>
              </a:rPr>
              <a:t>      list.add("for");</a:t>
            </a:r>
            <a:endParaRPr sz="9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975">
                <a:solidFill>
                  <a:schemeClr val="dk1"/>
                </a:solidFill>
                <a:latin typeface="Roboto Mono"/>
                <a:ea typeface="Roboto Mono"/>
                <a:cs typeface="Roboto Mono"/>
                <a:sym typeface="Roboto Mono"/>
              </a:rPr>
              <a:t>      list.add("Geeks");</a:t>
            </a:r>
            <a:endParaRPr sz="9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975">
                <a:solidFill>
                  <a:schemeClr val="dk1"/>
                </a:solidFill>
                <a:latin typeface="Roboto Mono"/>
                <a:ea typeface="Roboto Mono"/>
                <a:cs typeface="Roboto Mono"/>
                <a:sym typeface="Roboto Mono"/>
              </a:rPr>
              <a:t> </a:t>
            </a:r>
            <a:r>
              <a:rPr lang="en" sz="975">
                <a:solidFill>
                  <a:schemeClr val="dk1"/>
                </a:solidFill>
              </a:rPr>
              <a:t> </a:t>
            </a:r>
            <a:endParaRPr sz="975">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975">
                <a:solidFill>
                  <a:schemeClr val="dk1"/>
                </a:solidFill>
                <a:latin typeface="Roboto Mono"/>
                <a:ea typeface="Roboto Mono"/>
                <a:cs typeface="Roboto Mono"/>
                <a:sym typeface="Roboto Mono"/>
              </a:rPr>
              <a:t>      // Iterate through the list</a:t>
            </a:r>
            <a:endParaRPr sz="9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975">
                <a:solidFill>
                  <a:schemeClr val="dk1"/>
                </a:solidFill>
                <a:latin typeface="Roboto Mono"/>
                <a:ea typeface="Roboto Mono"/>
                <a:cs typeface="Roboto Mono"/>
                <a:sym typeface="Roboto Mono"/>
              </a:rPr>
              <a:t>      for( String element : list ){</a:t>
            </a:r>
            <a:endParaRPr sz="9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975">
                <a:solidFill>
                  <a:schemeClr val="dk1"/>
                </a:solidFill>
                <a:latin typeface="Roboto Mono"/>
                <a:ea typeface="Roboto Mono"/>
                <a:cs typeface="Roboto Mono"/>
                <a:sym typeface="Roboto Mono"/>
              </a:rPr>
              <a:t>          System.out.println( element );</a:t>
            </a:r>
            <a:endParaRPr sz="9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975">
                <a:solidFill>
                  <a:schemeClr val="dk1"/>
                </a:solidFill>
                <a:latin typeface="Roboto Mono"/>
                <a:ea typeface="Roboto Mono"/>
                <a:cs typeface="Roboto Mono"/>
                <a:sym typeface="Roboto Mono"/>
              </a:rPr>
              <a:t>      }</a:t>
            </a:r>
            <a:endParaRPr sz="9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975">
                <a:solidFill>
                  <a:schemeClr val="dk1"/>
                </a:solidFill>
                <a:latin typeface="Roboto Mono"/>
                <a:ea typeface="Roboto Mono"/>
                <a:cs typeface="Roboto Mono"/>
                <a:sym typeface="Roboto Mono"/>
              </a:rPr>
              <a:t>    }</a:t>
            </a:r>
            <a:endParaRPr sz="975">
              <a:solidFill>
                <a:schemeClr val="dk1"/>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975">
                <a:solidFill>
                  <a:schemeClr val="dk1"/>
                </a:solidFill>
                <a:latin typeface="Roboto Mono"/>
                <a:ea typeface="Roboto Mono"/>
                <a:cs typeface="Roboto Mono"/>
                <a:sym typeface="Roboto Mono"/>
              </a:rPr>
              <a:t>}</a:t>
            </a:r>
            <a:endParaRPr sz="975">
              <a:solidFill>
                <a:schemeClr val="dk1"/>
              </a:solidFill>
              <a:latin typeface="Roboto Mono"/>
              <a:ea typeface="Roboto Mono"/>
              <a:cs typeface="Roboto Mono"/>
              <a:sym typeface="Roboto Mono"/>
            </a:endParaRPr>
          </a:p>
          <a:p>
            <a:pPr indent="0" lvl="0" marL="0" rtl="0" algn="l">
              <a:lnSpc>
                <a:spcPct val="95000"/>
              </a:lnSpc>
              <a:spcBef>
                <a:spcPts val="1200"/>
              </a:spcBef>
              <a:spcAft>
                <a:spcPts val="1200"/>
              </a:spcAft>
              <a:buSzPts val="275"/>
              <a:buNone/>
            </a:pPr>
            <a:r>
              <a:t/>
            </a:r>
            <a:endParaRPr sz="1150">
              <a:solidFill>
                <a:schemeClr val="dk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9"/>
          <p:cNvSpPr txBox="1"/>
          <p:nvPr>
            <p:ph idx="1" type="body"/>
          </p:nvPr>
        </p:nvSpPr>
        <p:spPr>
          <a:xfrm>
            <a:off x="311700" y="356450"/>
            <a:ext cx="8520600" cy="42123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b="1" lang="en" sz="1900">
                <a:solidFill>
                  <a:schemeClr val="dk1"/>
                </a:solidFill>
              </a:rPr>
              <a:t>Iterate an Iterable using forEach loop</a:t>
            </a:r>
            <a:endParaRPr b="1" sz="1900">
              <a:solidFill>
                <a:schemeClr val="dk1"/>
              </a:solidFill>
            </a:endParaRPr>
          </a:p>
          <a:p>
            <a:pPr indent="0" lvl="0" marL="0" rtl="0" algn="l">
              <a:spcBef>
                <a:spcPts val="1200"/>
              </a:spcBef>
              <a:spcAft>
                <a:spcPts val="0"/>
              </a:spcAft>
              <a:buNone/>
            </a:pPr>
            <a:r>
              <a:t/>
            </a:r>
            <a:endParaRPr b="1" sz="1900">
              <a:solidFill>
                <a:schemeClr val="dk1"/>
              </a:solidFill>
              <a:highlight>
                <a:schemeClr val="lt1"/>
              </a:highlight>
            </a:endParaRPr>
          </a:p>
          <a:p>
            <a:pPr indent="0" lvl="0" marL="0" rtl="0" algn="l">
              <a:spcBef>
                <a:spcPts val="1200"/>
              </a:spcBef>
              <a:spcAft>
                <a:spcPts val="1200"/>
              </a:spcAft>
              <a:buNone/>
            </a:pPr>
            <a:r>
              <a:rPr lang="en" sz="1900">
                <a:solidFill>
                  <a:schemeClr val="dk1"/>
                </a:solidFill>
                <a:highlight>
                  <a:schemeClr val="lt1"/>
                </a:highlight>
              </a:rPr>
              <a:t>The</a:t>
            </a:r>
            <a:r>
              <a:rPr lang="en" sz="1900">
                <a:solidFill>
                  <a:schemeClr val="dk1"/>
                </a:solidFill>
                <a:highlight>
                  <a:schemeClr val="lt1"/>
                </a:highlight>
                <a:uFill>
                  <a:noFill/>
                </a:uFill>
                <a:hlinkClick r:id="rId3">
                  <a:extLst>
                    <a:ext uri="{A12FA001-AC4F-418D-AE19-62706E023703}">
                      <ahyp:hlinkClr val="tx"/>
                    </a:ext>
                  </a:extLst>
                </a:hlinkClick>
              </a:rPr>
              <a:t> </a:t>
            </a:r>
            <a:r>
              <a:rPr lang="en" sz="1900" u="sng">
                <a:solidFill>
                  <a:schemeClr val="dk1"/>
                </a:solidFill>
                <a:highlight>
                  <a:schemeClr val="lt1"/>
                </a:highlight>
                <a:hlinkClick r:id="rId4">
                  <a:extLst>
                    <a:ext uri="{A12FA001-AC4F-418D-AE19-62706E023703}">
                      <ahyp:hlinkClr val="tx"/>
                    </a:ext>
                  </a:extLst>
                </a:hlinkClick>
              </a:rPr>
              <a:t>forEach()</a:t>
            </a:r>
            <a:r>
              <a:rPr lang="en" sz="1900">
                <a:solidFill>
                  <a:schemeClr val="dk1"/>
                </a:solidFill>
                <a:highlight>
                  <a:schemeClr val="lt1"/>
                </a:highlight>
              </a:rPr>
              <a:t> method takes the</a:t>
            </a:r>
            <a:r>
              <a:rPr lang="en" sz="1900">
                <a:solidFill>
                  <a:schemeClr val="dk1"/>
                </a:solidFill>
                <a:highlight>
                  <a:schemeClr val="lt1"/>
                </a:highlight>
                <a:uFill>
                  <a:noFill/>
                </a:uFill>
                <a:hlinkClick r:id="rId5">
                  <a:extLst>
                    <a:ext uri="{A12FA001-AC4F-418D-AE19-62706E023703}">
                      <ahyp:hlinkClr val="tx"/>
                    </a:ext>
                  </a:extLst>
                </a:hlinkClick>
              </a:rPr>
              <a:t> </a:t>
            </a:r>
            <a:r>
              <a:rPr lang="en" sz="1900" u="sng">
                <a:solidFill>
                  <a:schemeClr val="dk1"/>
                </a:solidFill>
                <a:highlight>
                  <a:schemeClr val="lt1"/>
                </a:highlight>
                <a:hlinkClick r:id="rId6">
                  <a:extLst>
                    <a:ext uri="{A12FA001-AC4F-418D-AE19-62706E023703}">
                      <ahyp:hlinkClr val="tx"/>
                    </a:ext>
                  </a:extLst>
                </a:hlinkClick>
              </a:rPr>
              <a:t>Lambda Expression</a:t>
            </a:r>
            <a:r>
              <a:rPr lang="en" sz="1900">
                <a:solidFill>
                  <a:schemeClr val="dk1"/>
                </a:solidFill>
                <a:highlight>
                  <a:schemeClr val="lt1"/>
                </a:highlight>
              </a:rPr>
              <a:t> as a parameter. This Lambda Expression is called for each element of the collection. In the below example, for each </a:t>
            </a:r>
            <a:r>
              <a:rPr b="1" lang="en" sz="1900">
                <a:solidFill>
                  <a:schemeClr val="dk1"/>
                </a:solidFill>
                <a:highlight>
                  <a:schemeClr val="lt1"/>
                </a:highlight>
              </a:rPr>
              <a:t>element </a:t>
            </a:r>
            <a:r>
              <a:rPr lang="en" sz="1900">
                <a:solidFill>
                  <a:schemeClr val="dk1"/>
                </a:solidFill>
                <a:highlight>
                  <a:schemeClr val="lt1"/>
                </a:highlight>
              </a:rPr>
              <a:t>of the list, the function prints the element to the console.</a:t>
            </a:r>
            <a:endParaRPr b="1" sz="1900">
              <a:solidFill>
                <a:schemeClr val="dk1"/>
              </a:solidFill>
              <a:highlight>
                <a:schemeClr val="lt1"/>
              </a:highlight>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60"/>
          <p:cNvSpPr txBox="1"/>
          <p:nvPr>
            <p:ph idx="1" type="body"/>
          </p:nvPr>
        </p:nvSpPr>
        <p:spPr>
          <a:xfrm>
            <a:off x="195275" y="210550"/>
            <a:ext cx="8520600" cy="34164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Clr>
                <a:schemeClr val="dk1"/>
              </a:buClr>
              <a:buSzPts val="275"/>
              <a:buFont typeface="Arial"/>
              <a:buNone/>
            </a:pPr>
            <a:r>
              <a:rPr lang="en" sz="875">
                <a:solidFill>
                  <a:schemeClr val="dk1"/>
                </a:solidFill>
                <a:latin typeface="Roboto Mono"/>
                <a:ea typeface="Roboto Mono"/>
                <a:cs typeface="Roboto Mono"/>
                <a:sym typeface="Roboto Mono"/>
              </a:rPr>
              <a:t>class</a:t>
            </a:r>
            <a:r>
              <a:rPr lang="en" sz="875">
                <a:solidFill>
                  <a:schemeClr val="dk1"/>
                </a:solidFill>
              </a:rPr>
              <a:t> </a:t>
            </a:r>
            <a:r>
              <a:rPr lang="en" sz="875">
                <a:solidFill>
                  <a:schemeClr val="dk1"/>
                </a:solidFill>
                <a:latin typeface="Roboto Mono"/>
                <a:ea typeface="Roboto Mono"/>
                <a:cs typeface="Roboto Mono"/>
                <a:sym typeface="Roboto Mono"/>
              </a:rPr>
              <a:t>IterateUsingforEach {</a:t>
            </a:r>
            <a:endParaRPr sz="875">
              <a:solidFill>
                <a:schemeClr val="dk1"/>
              </a:solidFill>
              <a:latin typeface="Roboto Mono"/>
              <a:ea typeface="Roboto Mono"/>
              <a:cs typeface="Roboto Mono"/>
              <a:sym typeface="Roboto Mono"/>
            </a:endParaRPr>
          </a:p>
          <a:p>
            <a:pPr indent="0" lvl="0" marL="0" rtl="0" algn="l">
              <a:lnSpc>
                <a:spcPct val="105000"/>
              </a:lnSpc>
              <a:spcBef>
                <a:spcPts val="1200"/>
              </a:spcBef>
              <a:spcAft>
                <a:spcPts val="0"/>
              </a:spcAft>
              <a:buClr>
                <a:schemeClr val="dk1"/>
              </a:buClr>
              <a:buSzPts val="275"/>
              <a:buFont typeface="Arial"/>
              <a:buNone/>
            </a:pPr>
            <a:r>
              <a:rPr lang="en" sz="875">
                <a:solidFill>
                  <a:schemeClr val="dk1"/>
                </a:solidFill>
                <a:latin typeface="Roboto Mono"/>
                <a:ea typeface="Roboto Mono"/>
                <a:cs typeface="Roboto Mono"/>
                <a:sym typeface="Roboto Mono"/>
              </a:rPr>
              <a:t>    public</a:t>
            </a:r>
            <a:r>
              <a:rPr lang="en" sz="875">
                <a:solidFill>
                  <a:schemeClr val="dk1"/>
                </a:solidFill>
              </a:rPr>
              <a:t> </a:t>
            </a:r>
            <a:r>
              <a:rPr lang="en" sz="875">
                <a:solidFill>
                  <a:schemeClr val="dk1"/>
                </a:solidFill>
                <a:latin typeface="Roboto Mono"/>
                <a:ea typeface="Roboto Mono"/>
                <a:cs typeface="Roboto Mono"/>
                <a:sym typeface="Roboto Mono"/>
              </a:rPr>
              <a:t>static</a:t>
            </a:r>
            <a:r>
              <a:rPr lang="en" sz="875">
                <a:solidFill>
                  <a:schemeClr val="dk1"/>
                </a:solidFill>
              </a:rPr>
              <a:t> </a:t>
            </a:r>
            <a:r>
              <a:rPr lang="en" sz="875">
                <a:solidFill>
                  <a:schemeClr val="dk1"/>
                </a:solidFill>
                <a:latin typeface="Roboto Mono"/>
                <a:ea typeface="Roboto Mono"/>
                <a:cs typeface="Roboto Mono"/>
                <a:sym typeface="Roboto Mono"/>
              </a:rPr>
              <a:t>void</a:t>
            </a:r>
            <a:r>
              <a:rPr lang="en" sz="875">
                <a:solidFill>
                  <a:schemeClr val="dk1"/>
                </a:solidFill>
              </a:rPr>
              <a:t> </a:t>
            </a:r>
            <a:r>
              <a:rPr lang="en" sz="875">
                <a:solidFill>
                  <a:schemeClr val="dk1"/>
                </a:solidFill>
                <a:latin typeface="Roboto Mono"/>
                <a:ea typeface="Roboto Mono"/>
                <a:cs typeface="Roboto Mono"/>
                <a:sym typeface="Roboto Mono"/>
              </a:rPr>
              <a:t>main(String[] args)</a:t>
            </a:r>
            <a:endParaRPr sz="875">
              <a:solidFill>
                <a:schemeClr val="dk1"/>
              </a:solidFill>
              <a:latin typeface="Roboto Mono"/>
              <a:ea typeface="Roboto Mono"/>
              <a:cs typeface="Roboto Mono"/>
              <a:sym typeface="Roboto Mono"/>
            </a:endParaRPr>
          </a:p>
          <a:p>
            <a:pPr indent="0" lvl="0" marL="0" rtl="0" algn="l">
              <a:lnSpc>
                <a:spcPct val="105000"/>
              </a:lnSpc>
              <a:spcBef>
                <a:spcPts val="1200"/>
              </a:spcBef>
              <a:spcAft>
                <a:spcPts val="0"/>
              </a:spcAft>
              <a:buClr>
                <a:schemeClr val="dk1"/>
              </a:buClr>
              <a:buSzPts val="275"/>
              <a:buFont typeface="Arial"/>
              <a:buNone/>
            </a:pPr>
            <a:r>
              <a:rPr lang="en" sz="875">
                <a:solidFill>
                  <a:schemeClr val="dk1"/>
                </a:solidFill>
                <a:latin typeface="Roboto Mono"/>
                <a:ea typeface="Roboto Mono"/>
                <a:cs typeface="Roboto Mono"/>
                <a:sym typeface="Roboto Mono"/>
              </a:rPr>
              <a:t>    {</a:t>
            </a:r>
            <a:endParaRPr sz="875">
              <a:solidFill>
                <a:schemeClr val="dk1"/>
              </a:solidFill>
              <a:latin typeface="Roboto Mono"/>
              <a:ea typeface="Roboto Mono"/>
              <a:cs typeface="Roboto Mono"/>
              <a:sym typeface="Roboto Mono"/>
            </a:endParaRPr>
          </a:p>
          <a:p>
            <a:pPr indent="0" lvl="0" marL="0" rtl="0" algn="l">
              <a:lnSpc>
                <a:spcPct val="105000"/>
              </a:lnSpc>
              <a:spcBef>
                <a:spcPts val="1200"/>
              </a:spcBef>
              <a:spcAft>
                <a:spcPts val="0"/>
              </a:spcAft>
              <a:buClr>
                <a:schemeClr val="dk1"/>
              </a:buClr>
              <a:buSzPts val="275"/>
              <a:buFont typeface="Arial"/>
              <a:buNone/>
            </a:pPr>
            <a:r>
              <a:rPr lang="en" sz="875">
                <a:solidFill>
                  <a:schemeClr val="dk1"/>
                </a:solidFill>
                <a:latin typeface="Roboto Mono"/>
                <a:ea typeface="Roboto Mono"/>
                <a:cs typeface="Roboto Mono"/>
                <a:sym typeface="Roboto Mono"/>
              </a:rPr>
              <a:t>          // create a list</a:t>
            </a:r>
            <a:endParaRPr sz="875">
              <a:solidFill>
                <a:schemeClr val="dk1"/>
              </a:solidFill>
              <a:latin typeface="Roboto Mono"/>
              <a:ea typeface="Roboto Mono"/>
              <a:cs typeface="Roboto Mono"/>
              <a:sym typeface="Roboto Mono"/>
            </a:endParaRPr>
          </a:p>
          <a:p>
            <a:pPr indent="0" lvl="0" marL="0" rtl="0" algn="l">
              <a:lnSpc>
                <a:spcPct val="105000"/>
              </a:lnSpc>
              <a:spcBef>
                <a:spcPts val="1200"/>
              </a:spcBef>
              <a:spcAft>
                <a:spcPts val="0"/>
              </a:spcAft>
              <a:buClr>
                <a:schemeClr val="dk1"/>
              </a:buClr>
              <a:buSzPts val="275"/>
              <a:buFont typeface="Arial"/>
              <a:buNone/>
            </a:pPr>
            <a:r>
              <a:rPr lang="en" sz="875">
                <a:solidFill>
                  <a:schemeClr val="dk1"/>
                </a:solidFill>
                <a:latin typeface="Roboto Mono"/>
                <a:ea typeface="Roboto Mono"/>
                <a:cs typeface="Roboto Mono"/>
                <a:sym typeface="Roboto Mono"/>
              </a:rPr>
              <a:t>        List&lt;String&gt; list = new</a:t>
            </a:r>
            <a:r>
              <a:rPr lang="en" sz="875">
                <a:solidFill>
                  <a:schemeClr val="dk1"/>
                </a:solidFill>
              </a:rPr>
              <a:t> </a:t>
            </a:r>
            <a:r>
              <a:rPr lang="en" sz="875">
                <a:solidFill>
                  <a:schemeClr val="dk1"/>
                </a:solidFill>
                <a:latin typeface="Roboto Mono"/>
                <a:ea typeface="Roboto Mono"/>
                <a:cs typeface="Roboto Mono"/>
                <a:sym typeface="Roboto Mono"/>
              </a:rPr>
              <a:t>ArrayList&lt;&gt;();</a:t>
            </a:r>
            <a:endParaRPr sz="875">
              <a:solidFill>
                <a:schemeClr val="dk1"/>
              </a:solidFill>
            </a:endParaRPr>
          </a:p>
          <a:p>
            <a:pPr indent="0" lvl="0" marL="0" rtl="0" algn="l">
              <a:lnSpc>
                <a:spcPct val="105000"/>
              </a:lnSpc>
              <a:spcBef>
                <a:spcPts val="1200"/>
              </a:spcBef>
              <a:spcAft>
                <a:spcPts val="0"/>
              </a:spcAft>
              <a:buClr>
                <a:schemeClr val="dk1"/>
              </a:buClr>
              <a:buSzPts val="275"/>
              <a:buFont typeface="Arial"/>
              <a:buNone/>
            </a:pPr>
            <a:r>
              <a:rPr lang="en" sz="875">
                <a:solidFill>
                  <a:schemeClr val="dk1"/>
                </a:solidFill>
                <a:latin typeface="Roboto Mono"/>
                <a:ea typeface="Roboto Mono"/>
                <a:cs typeface="Roboto Mono"/>
                <a:sym typeface="Roboto Mono"/>
              </a:rPr>
              <a:t>          // add elements to the list</a:t>
            </a:r>
            <a:endParaRPr sz="875">
              <a:solidFill>
                <a:schemeClr val="dk1"/>
              </a:solidFill>
              <a:latin typeface="Roboto Mono"/>
              <a:ea typeface="Roboto Mono"/>
              <a:cs typeface="Roboto Mono"/>
              <a:sym typeface="Roboto Mono"/>
            </a:endParaRPr>
          </a:p>
          <a:p>
            <a:pPr indent="0" lvl="0" marL="0" rtl="0" algn="l">
              <a:lnSpc>
                <a:spcPct val="105000"/>
              </a:lnSpc>
              <a:spcBef>
                <a:spcPts val="1200"/>
              </a:spcBef>
              <a:spcAft>
                <a:spcPts val="0"/>
              </a:spcAft>
              <a:buClr>
                <a:schemeClr val="dk1"/>
              </a:buClr>
              <a:buSzPts val="275"/>
              <a:buFont typeface="Arial"/>
              <a:buNone/>
            </a:pPr>
            <a:r>
              <a:rPr lang="en" sz="875">
                <a:solidFill>
                  <a:schemeClr val="dk1"/>
                </a:solidFill>
                <a:latin typeface="Roboto Mono"/>
                <a:ea typeface="Roboto Mono"/>
                <a:cs typeface="Roboto Mono"/>
                <a:sym typeface="Roboto Mono"/>
              </a:rPr>
              <a:t>        list.add("Welcome");</a:t>
            </a:r>
            <a:endParaRPr sz="875">
              <a:solidFill>
                <a:schemeClr val="dk1"/>
              </a:solidFill>
              <a:latin typeface="Roboto Mono"/>
              <a:ea typeface="Roboto Mono"/>
              <a:cs typeface="Roboto Mono"/>
              <a:sym typeface="Roboto Mono"/>
            </a:endParaRPr>
          </a:p>
          <a:p>
            <a:pPr indent="0" lvl="0" marL="0" rtl="0" algn="l">
              <a:lnSpc>
                <a:spcPct val="105000"/>
              </a:lnSpc>
              <a:spcBef>
                <a:spcPts val="1200"/>
              </a:spcBef>
              <a:spcAft>
                <a:spcPts val="0"/>
              </a:spcAft>
              <a:buClr>
                <a:schemeClr val="dk1"/>
              </a:buClr>
              <a:buSzPts val="275"/>
              <a:buFont typeface="Arial"/>
              <a:buNone/>
            </a:pPr>
            <a:r>
              <a:rPr lang="en" sz="875">
                <a:solidFill>
                  <a:schemeClr val="dk1"/>
                </a:solidFill>
                <a:latin typeface="Roboto Mono"/>
                <a:ea typeface="Roboto Mono"/>
                <a:cs typeface="Roboto Mono"/>
                <a:sym typeface="Roboto Mono"/>
              </a:rPr>
              <a:t>        list.add("to the");</a:t>
            </a:r>
            <a:endParaRPr sz="875">
              <a:solidFill>
                <a:schemeClr val="dk1"/>
              </a:solidFill>
              <a:latin typeface="Roboto Mono"/>
              <a:ea typeface="Roboto Mono"/>
              <a:cs typeface="Roboto Mono"/>
              <a:sym typeface="Roboto Mono"/>
            </a:endParaRPr>
          </a:p>
          <a:p>
            <a:pPr indent="0" lvl="0" marL="0" rtl="0" algn="l">
              <a:lnSpc>
                <a:spcPct val="105000"/>
              </a:lnSpc>
              <a:spcBef>
                <a:spcPts val="1200"/>
              </a:spcBef>
              <a:spcAft>
                <a:spcPts val="0"/>
              </a:spcAft>
              <a:buClr>
                <a:schemeClr val="dk1"/>
              </a:buClr>
              <a:buSzPts val="275"/>
              <a:buFont typeface="Arial"/>
              <a:buNone/>
            </a:pPr>
            <a:r>
              <a:rPr lang="en" sz="875">
                <a:solidFill>
                  <a:schemeClr val="dk1"/>
                </a:solidFill>
                <a:latin typeface="Roboto Mono"/>
                <a:ea typeface="Roboto Mono"/>
                <a:cs typeface="Roboto Mono"/>
                <a:sym typeface="Roboto Mono"/>
              </a:rPr>
              <a:t>        list.add("Class");</a:t>
            </a:r>
            <a:endParaRPr sz="875">
              <a:solidFill>
                <a:schemeClr val="dk1"/>
              </a:solidFill>
            </a:endParaRPr>
          </a:p>
          <a:p>
            <a:pPr indent="0" lvl="0" marL="0" rtl="0" algn="l">
              <a:lnSpc>
                <a:spcPct val="105000"/>
              </a:lnSpc>
              <a:spcBef>
                <a:spcPts val="1200"/>
              </a:spcBef>
              <a:spcAft>
                <a:spcPts val="0"/>
              </a:spcAft>
              <a:buClr>
                <a:schemeClr val="dk1"/>
              </a:buClr>
              <a:buSzPts val="275"/>
              <a:buFont typeface="Arial"/>
              <a:buNone/>
            </a:pPr>
            <a:r>
              <a:rPr lang="en" sz="875">
                <a:solidFill>
                  <a:schemeClr val="dk1"/>
                </a:solidFill>
                <a:latin typeface="Roboto Mono"/>
                <a:ea typeface="Roboto Mono"/>
                <a:cs typeface="Roboto Mono"/>
                <a:sym typeface="Roboto Mono"/>
              </a:rPr>
              <a:t>          // Iterate through the list</a:t>
            </a:r>
            <a:endParaRPr sz="875">
              <a:solidFill>
                <a:schemeClr val="dk1"/>
              </a:solidFill>
              <a:latin typeface="Roboto Mono"/>
              <a:ea typeface="Roboto Mono"/>
              <a:cs typeface="Roboto Mono"/>
              <a:sym typeface="Roboto Mono"/>
            </a:endParaRPr>
          </a:p>
          <a:p>
            <a:pPr indent="0" lvl="0" marL="0" rtl="0" algn="l">
              <a:lnSpc>
                <a:spcPct val="105000"/>
              </a:lnSpc>
              <a:spcBef>
                <a:spcPts val="1200"/>
              </a:spcBef>
              <a:spcAft>
                <a:spcPts val="0"/>
              </a:spcAft>
              <a:buClr>
                <a:schemeClr val="dk1"/>
              </a:buClr>
              <a:buSzPts val="275"/>
              <a:buFont typeface="Arial"/>
              <a:buNone/>
            </a:pPr>
            <a:r>
              <a:rPr lang="en" sz="875">
                <a:solidFill>
                  <a:schemeClr val="dk1"/>
                </a:solidFill>
                <a:latin typeface="Roboto Mono"/>
                <a:ea typeface="Roboto Mono"/>
                <a:cs typeface="Roboto Mono"/>
                <a:sym typeface="Roboto Mono"/>
              </a:rPr>
              <a:t>        list.forEach(</a:t>
            </a:r>
            <a:endParaRPr sz="875">
              <a:solidFill>
                <a:schemeClr val="dk1"/>
              </a:solidFill>
              <a:latin typeface="Roboto Mono"/>
              <a:ea typeface="Roboto Mono"/>
              <a:cs typeface="Roboto Mono"/>
              <a:sym typeface="Roboto Mono"/>
            </a:endParaRPr>
          </a:p>
          <a:p>
            <a:pPr indent="0" lvl="0" marL="0" rtl="0" algn="l">
              <a:lnSpc>
                <a:spcPct val="105000"/>
              </a:lnSpc>
              <a:spcBef>
                <a:spcPts val="1200"/>
              </a:spcBef>
              <a:spcAft>
                <a:spcPts val="0"/>
              </a:spcAft>
              <a:buClr>
                <a:schemeClr val="dk1"/>
              </a:buClr>
              <a:buSzPts val="275"/>
              <a:buFont typeface="Arial"/>
              <a:buNone/>
            </a:pPr>
            <a:r>
              <a:rPr lang="en" sz="875">
                <a:solidFill>
                  <a:schemeClr val="dk1"/>
                </a:solidFill>
                <a:latin typeface="Roboto Mono"/>
                <a:ea typeface="Roboto Mono"/>
                <a:cs typeface="Roboto Mono"/>
                <a:sym typeface="Roboto Mono"/>
              </a:rPr>
              <a:t>            (element) -&gt; { System.out.println(element); });</a:t>
            </a:r>
            <a:endParaRPr sz="875">
              <a:solidFill>
                <a:schemeClr val="dk1"/>
              </a:solidFill>
              <a:latin typeface="Roboto Mono"/>
              <a:ea typeface="Roboto Mono"/>
              <a:cs typeface="Roboto Mono"/>
              <a:sym typeface="Roboto Mono"/>
            </a:endParaRPr>
          </a:p>
          <a:p>
            <a:pPr indent="0" lvl="0" marL="0" rtl="0" algn="l">
              <a:lnSpc>
                <a:spcPct val="105000"/>
              </a:lnSpc>
              <a:spcBef>
                <a:spcPts val="1200"/>
              </a:spcBef>
              <a:spcAft>
                <a:spcPts val="0"/>
              </a:spcAft>
              <a:buClr>
                <a:schemeClr val="dk1"/>
              </a:buClr>
              <a:buSzPts val="275"/>
              <a:buFont typeface="Arial"/>
              <a:buNone/>
            </a:pPr>
            <a:r>
              <a:rPr lang="en" sz="875">
                <a:solidFill>
                  <a:schemeClr val="dk1"/>
                </a:solidFill>
                <a:latin typeface="Roboto Mono"/>
                <a:ea typeface="Roboto Mono"/>
                <a:cs typeface="Roboto Mono"/>
                <a:sym typeface="Roboto Mono"/>
              </a:rPr>
              <a:t>    }</a:t>
            </a:r>
            <a:endParaRPr sz="875">
              <a:solidFill>
                <a:schemeClr val="dk1"/>
              </a:solidFill>
              <a:latin typeface="Roboto Mono"/>
              <a:ea typeface="Roboto Mono"/>
              <a:cs typeface="Roboto Mono"/>
              <a:sym typeface="Roboto Mono"/>
            </a:endParaRPr>
          </a:p>
          <a:p>
            <a:pPr indent="0" lvl="0" marL="0" rtl="0" algn="l">
              <a:lnSpc>
                <a:spcPct val="105000"/>
              </a:lnSpc>
              <a:spcBef>
                <a:spcPts val="1200"/>
              </a:spcBef>
              <a:spcAft>
                <a:spcPts val="0"/>
              </a:spcAft>
              <a:buClr>
                <a:schemeClr val="dk1"/>
              </a:buClr>
              <a:buSzPts val="275"/>
              <a:buFont typeface="Arial"/>
              <a:buNone/>
            </a:pPr>
            <a:r>
              <a:rPr lang="en" sz="875">
                <a:solidFill>
                  <a:schemeClr val="dk1"/>
                </a:solidFill>
                <a:latin typeface="Roboto Mono"/>
                <a:ea typeface="Roboto Mono"/>
                <a:cs typeface="Roboto Mono"/>
                <a:sym typeface="Roboto Mono"/>
              </a:rPr>
              <a:t>}</a:t>
            </a:r>
            <a:endParaRPr sz="875">
              <a:solidFill>
                <a:schemeClr val="dk1"/>
              </a:solidFill>
              <a:latin typeface="Roboto Mono"/>
              <a:ea typeface="Roboto Mono"/>
              <a:cs typeface="Roboto Mono"/>
              <a:sym typeface="Roboto Mono"/>
            </a:endParaRPr>
          </a:p>
          <a:p>
            <a:pPr indent="0" lvl="0" marL="0" rtl="0" algn="l">
              <a:lnSpc>
                <a:spcPct val="105000"/>
              </a:lnSpc>
              <a:spcBef>
                <a:spcPts val="1200"/>
              </a:spcBef>
              <a:spcAft>
                <a:spcPts val="1200"/>
              </a:spcAft>
              <a:buSzPts val="275"/>
              <a:buNone/>
            </a:pPr>
            <a:r>
              <a:t/>
            </a:r>
            <a:endParaRPr sz="1050">
              <a:solidFill>
                <a:schemeClr val="dk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61"/>
          <p:cNvSpPr txBox="1"/>
          <p:nvPr>
            <p:ph idx="1" type="body"/>
          </p:nvPr>
        </p:nvSpPr>
        <p:spPr>
          <a:xfrm>
            <a:off x="311700" y="259600"/>
            <a:ext cx="8520600" cy="4309200"/>
          </a:xfrm>
          <a:prstGeom prst="rect">
            <a:avLst/>
          </a:prstGeom>
        </p:spPr>
        <p:txBody>
          <a:bodyPr anchorCtr="0" anchor="t" bIns="91425" lIns="91425" spcFirstLastPara="1" rIns="91425" wrap="square" tIns="91425">
            <a:normAutofit fontScale="92500" lnSpcReduction="20000"/>
          </a:bodyPr>
          <a:lstStyle/>
          <a:p>
            <a:pPr indent="0" lvl="0" marL="0" rtl="0" algn="l">
              <a:spcBef>
                <a:spcPts val="1800"/>
              </a:spcBef>
              <a:spcAft>
                <a:spcPts val="0"/>
              </a:spcAft>
              <a:buNone/>
            </a:pPr>
            <a:r>
              <a:rPr b="1" lang="en" sz="1700">
                <a:solidFill>
                  <a:schemeClr val="dk1"/>
                </a:solidFill>
              </a:rPr>
              <a:t>Iterate an Iterable via an Iterator</a:t>
            </a:r>
            <a:endParaRPr b="1" sz="1700">
              <a:solidFill>
                <a:schemeClr val="dk1"/>
              </a:solidFill>
            </a:endParaRPr>
          </a:p>
          <a:p>
            <a:pPr indent="0" lvl="0" marL="0" rtl="0" algn="l">
              <a:spcBef>
                <a:spcPts val="1800"/>
              </a:spcBef>
              <a:spcAft>
                <a:spcPts val="0"/>
              </a:spcAft>
              <a:buClr>
                <a:schemeClr val="dk1"/>
              </a:buClr>
              <a:buSzPct val="64705"/>
              <a:buFont typeface="Arial"/>
              <a:buNone/>
            </a:pPr>
            <a:r>
              <a:t/>
            </a:r>
            <a:endParaRPr b="1" sz="1700">
              <a:solidFill>
                <a:schemeClr val="dk1"/>
              </a:solidFill>
            </a:endParaRPr>
          </a:p>
          <a:p>
            <a:pPr indent="0" lvl="0" marL="0" rtl="0" algn="just">
              <a:spcBef>
                <a:spcPts val="1200"/>
              </a:spcBef>
              <a:spcAft>
                <a:spcPts val="0"/>
              </a:spcAft>
              <a:buClr>
                <a:schemeClr val="dk1"/>
              </a:buClr>
              <a:buSzPct val="61111"/>
              <a:buFont typeface="Arial"/>
              <a:buNone/>
            </a:pPr>
            <a:r>
              <a:rPr lang="en">
                <a:solidFill>
                  <a:schemeClr val="dk1"/>
                </a:solidFill>
              </a:rPr>
              <a:t>We can iterate the elements of Java Iterable by obtaining the Iterator from it using the </a:t>
            </a:r>
            <a:r>
              <a:rPr b="1" lang="en">
                <a:solidFill>
                  <a:schemeClr val="dk1"/>
                </a:solidFill>
              </a:rPr>
              <a:t>iterator() method</a:t>
            </a:r>
            <a:r>
              <a:rPr lang="en">
                <a:solidFill>
                  <a:schemeClr val="dk1"/>
                </a:solidFill>
              </a:rPr>
              <a:t>. </a:t>
            </a:r>
            <a:endParaRPr>
              <a:solidFill>
                <a:schemeClr val="dk1"/>
              </a:solidFill>
            </a:endParaRPr>
          </a:p>
          <a:p>
            <a:pPr indent="0" lvl="0" marL="0" rtl="0" algn="just">
              <a:spcBef>
                <a:spcPts val="1200"/>
              </a:spcBef>
              <a:spcAft>
                <a:spcPts val="0"/>
              </a:spcAft>
              <a:buClr>
                <a:schemeClr val="dk1"/>
              </a:buClr>
              <a:buSzPct val="61111"/>
              <a:buFont typeface="Arial"/>
              <a:buNone/>
            </a:pPr>
            <a:r>
              <a:rPr lang="en">
                <a:solidFill>
                  <a:schemeClr val="dk1"/>
                </a:solidFill>
              </a:rPr>
              <a:t>The methods used while traversing the collections using Iterator to perform the operations are:</a:t>
            </a:r>
            <a:endParaRPr>
              <a:solidFill>
                <a:schemeClr val="dk1"/>
              </a:solidFill>
            </a:endParaRPr>
          </a:p>
          <a:p>
            <a:pPr indent="-334327" lvl="0" marL="457200" rtl="0" algn="just">
              <a:spcBef>
                <a:spcPts val="1200"/>
              </a:spcBef>
              <a:spcAft>
                <a:spcPts val="0"/>
              </a:spcAft>
              <a:buClr>
                <a:schemeClr val="dk1"/>
              </a:buClr>
              <a:buSzPct val="100000"/>
              <a:buChar char="●"/>
            </a:pPr>
            <a:r>
              <a:rPr b="1" lang="en">
                <a:solidFill>
                  <a:schemeClr val="dk1"/>
                </a:solidFill>
              </a:rPr>
              <a:t>hasNext()</a:t>
            </a:r>
            <a:r>
              <a:rPr lang="en">
                <a:solidFill>
                  <a:schemeClr val="dk1"/>
                </a:solidFill>
              </a:rPr>
              <a:t>: It returns false if we have reached the end of the collection, otherwise returns true.</a:t>
            </a:r>
            <a:endParaRPr>
              <a:solidFill>
                <a:schemeClr val="dk1"/>
              </a:solidFill>
            </a:endParaRPr>
          </a:p>
          <a:p>
            <a:pPr indent="-334327" lvl="0" marL="457200" rtl="0" algn="just">
              <a:spcBef>
                <a:spcPts val="0"/>
              </a:spcBef>
              <a:spcAft>
                <a:spcPts val="0"/>
              </a:spcAft>
              <a:buClr>
                <a:schemeClr val="dk1"/>
              </a:buClr>
              <a:buSzPct val="100000"/>
              <a:buChar char="●"/>
            </a:pPr>
            <a:r>
              <a:rPr b="1" lang="en">
                <a:solidFill>
                  <a:schemeClr val="dk1"/>
                </a:solidFill>
              </a:rPr>
              <a:t>next()</a:t>
            </a:r>
            <a:r>
              <a:rPr lang="en">
                <a:solidFill>
                  <a:schemeClr val="dk1"/>
                </a:solidFill>
              </a:rPr>
              <a:t>: Returns the next element in a collection.</a:t>
            </a:r>
            <a:endParaRPr>
              <a:solidFill>
                <a:schemeClr val="dk1"/>
              </a:solidFill>
            </a:endParaRPr>
          </a:p>
          <a:p>
            <a:pPr indent="-334327" lvl="0" marL="457200" rtl="0" algn="just">
              <a:spcBef>
                <a:spcPts val="0"/>
              </a:spcBef>
              <a:spcAft>
                <a:spcPts val="0"/>
              </a:spcAft>
              <a:buClr>
                <a:schemeClr val="dk1"/>
              </a:buClr>
              <a:buSzPct val="100000"/>
              <a:buChar char="●"/>
            </a:pPr>
            <a:r>
              <a:rPr b="1" lang="en">
                <a:solidFill>
                  <a:schemeClr val="dk1"/>
                </a:solidFill>
              </a:rPr>
              <a:t>remove()</a:t>
            </a:r>
            <a:r>
              <a:rPr lang="en">
                <a:solidFill>
                  <a:schemeClr val="dk1"/>
                </a:solidFill>
              </a:rPr>
              <a:t>: Removes the last element returned by the iterator from the collection.</a:t>
            </a:r>
            <a:endParaRPr>
              <a:solidFill>
                <a:schemeClr val="dk1"/>
              </a:solidFill>
            </a:endParaRPr>
          </a:p>
          <a:p>
            <a:pPr indent="-334327" lvl="0" marL="457200" rtl="0" algn="just">
              <a:spcBef>
                <a:spcPts val="0"/>
              </a:spcBef>
              <a:spcAft>
                <a:spcPts val="0"/>
              </a:spcAft>
              <a:buClr>
                <a:schemeClr val="dk1"/>
              </a:buClr>
              <a:buSzPct val="100000"/>
              <a:buChar char="●"/>
            </a:pPr>
            <a:r>
              <a:rPr b="1" lang="en">
                <a:solidFill>
                  <a:schemeClr val="dk1"/>
                </a:solidFill>
              </a:rPr>
              <a:t>forEachRemaining()</a:t>
            </a:r>
            <a:r>
              <a:rPr lang="en">
                <a:solidFill>
                  <a:schemeClr val="dk1"/>
                </a:solidFill>
              </a:rPr>
              <a:t>: Performs the given action for each remaining element in a collection, in sequential order.</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Eg-</a:t>
            </a:r>
            <a:endParaRPr/>
          </a:p>
          <a:p>
            <a:pPr indent="0" lvl="0" marL="0" rtl="0" algn="l">
              <a:spcBef>
                <a:spcPts val="1200"/>
              </a:spcBef>
              <a:spcAft>
                <a:spcPts val="0"/>
              </a:spcAft>
              <a:buNone/>
            </a:pPr>
            <a:r>
              <a:rPr lang="en"/>
              <a:t>Collections.reverse(myList);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Collections.rotate(myList, 4);</a:t>
            </a:r>
            <a:endParaRPr/>
          </a:p>
          <a:p>
            <a:pPr indent="0" lvl="0" marL="0" rtl="0" algn="l">
              <a:spcBef>
                <a:spcPts val="1200"/>
              </a:spcBef>
              <a:spcAft>
                <a:spcPts val="120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62"/>
          <p:cNvSpPr txBox="1"/>
          <p:nvPr>
            <p:ph idx="1" type="body"/>
          </p:nvPr>
        </p:nvSpPr>
        <p:spPr>
          <a:xfrm>
            <a:off x="311700" y="152400"/>
            <a:ext cx="8520600" cy="4416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275"/>
              <a:buFont typeface="Arial"/>
              <a:buNone/>
            </a:pPr>
            <a:r>
              <a:rPr lang="en" sz="875">
                <a:solidFill>
                  <a:schemeClr val="dk1"/>
                </a:solidFill>
                <a:highlight>
                  <a:schemeClr val="lt1"/>
                </a:highlight>
                <a:latin typeface="Roboto Mono"/>
                <a:ea typeface="Roboto Mono"/>
                <a:cs typeface="Roboto Mono"/>
                <a:sym typeface="Roboto Mono"/>
              </a:rPr>
              <a:t>class</a:t>
            </a:r>
            <a:r>
              <a:rPr lang="en" sz="875">
                <a:solidFill>
                  <a:schemeClr val="dk1"/>
                </a:solidFill>
                <a:highlight>
                  <a:schemeClr val="lt1"/>
                </a:highlight>
              </a:rPr>
              <a:t> </a:t>
            </a:r>
            <a:r>
              <a:rPr lang="en" sz="875">
                <a:solidFill>
                  <a:schemeClr val="dk1"/>
                </a:solidFill>
                <a:highlight>
                  <a:schemeClr val="lt1"/>
                </a:highlight>
                <a:latin typeface="Roboto Mono"/>
                <a:ea typeface="Roboto Mono"/>
                <a:cs typeface="Roboto Mono"/>
                <a:sym typeface="Roboto Mono"/>
              </a:rPr>
              <a:t>IterateUsingIterator {</a:t>
            </a:r>
            <a:endParaRPr sz="875">
              <a:solidFill>
                <a:schemeClr val="dk1"/>
              </a:solidFill>
              <a:highlight>
                <a:schemeClr val="lt1"/>
              </a:highlight>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875">
                <a:solidFill>
                  <a:schemeClr val="dk1"/>
                </a:solidFill>
                <a:highlight>
                  <a:schemeClr val="lt1"/>
                </a:highlight>
                <a:latin typeface="Roboto Mono"/>
                <a:ea typeface="Roboto Mono"/>
                <a:cs typeface="Roboto Mono"/>
                <a:sym typeface="Roboto Mono"/>
              </a:rPr>
              <a:t>    public</a:t>
            </a:r>
            <a:r>
              <a:rPr lang="en" sz="875">
                <a:solidFill>
                  <a:schemeClr val="dk1"/>
                </a:solidFill>
                <a:highlight>
                  <a:schemeClr val="lt1"/>
                </a:highlight>
              </a:rPr>
              <a:t> </a:t>
            </a:r>
            <a:r>
              <a:rPr lang="en" sz="875">
                <a:solidFill>
                  <a:schemeClr val="dk1"/>
                </a:solidFill>
                <a:highlight>
                  <a:schemeClr val="lt1"/>
                </a:highlight>
                <a:latin typeface="Roboto Mono"/>
                <a:ea typeface="Roboto Mono"/>
                <a:cs typeface="Roboto Mono"/>
                <a:sym typeface="Roboto Mono"/>
              </a:rPr>
              <a:t>static</a:t>
            </a:r>
            <a:r>
              <a:rPr lang="en" sz="875">
                <a:solidFill>
                  <a:schemeClr val="dk1"/>
                </a:solidFill>
                <a:highlight>
                  <a:schemeClr val="lt1"/>
                </a:highlight>
              </a:rPr>
              <a:t> </a:t>
            </a:r>
            <a:r>
              <a:rPr lang="en" sz="875">
                <a:solidFill>
                  <a:schemeClr val="dk1"/>
                </a:solidFill>
                <a:highlight>
                  <a:schemeClr val="lt1"/>
                </a:highlight>
                <a:latin typeface="Roboto Mono"/>
                <a:ea typeface="Roboto Mono"/>
                <a:cs typeface="Roboto Mono"/>
                <a:sym typeface="Roboto Mono"/>
              </a:rPr>
              <a:t>void</a:t>
            </a:r>
            <a:r>
              <a:rPr lang="en" sz="875">
                <a:solidFill>
                  <a:schemeClr val="dk1"/>
                </a:solidFill>
                <a:highlight>
                  <a:schemeClr val="lt1"/>
                </a:highlight>
              </a:rPr>
              <a:t> </a:t>
            </a:r>
            <a:r>
              <a:rPr lang="en" sz="875">
                <a:solidFill>
                  <a:schemeClr val="dk1"/>
                </a:solidFill>
                <a:highlight>
                  <a:schemeClr val="lt1"/>
                </a:highlight>
                <a:latin typeface="Roboto Mono"/>
                <a:ea typeface="Roboto Mono"/>
                <a:cs typeface="Roboto Mono"/>
                <a:sym typeface="Roboto Mono"/>
              </a:rPr>
              <a:t>main(String[] args)</a:t>
            </a:r>
            <a:endParaRPr sz="875">
              <a:solidFill>
                <a:schemeClr val="dk1"/>
              </a:solidFill>
              <a:highlight>
                <a:schemeClr val="lt1"/>
              </a:highlight>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875">
                <a:solidFill>
                  <a:schemeClr val="dk1"/>
                </a:solidFill>
                <a:highlight>
                  <a:schemeClr val="lt1"/>
                </a:highlight>
                <a:latin typeface="Roboto Mono"/>
                <a:ea typeface="Roboto Mono"/>
                <a:cs typeface="Roboto Mono"/>
                <a:sym typeface="Roboto Mono"/>
              </a:rPr>
              <a:t>    {</a:t>
            </a:r>
            <a:endParaRPr sz="875">
              <a:solidFill>
                <a:schemeClr val="dk1"/>
              </a:solidFill>
              <a:highlight>
                <a:schemeClr val="lt1"/>
              </a:highlight>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875">
                <a:solidFill>
                  <a:schemeClr val="dk1"/>
                </a:solidFill>
                <a:highlight>
                  <a:schemeClr val="lt1"/>
                </a:highlight>
                <a:latin typeface="Roboto Mono"/>
                <a:ea typeface="Roboto Mono"/>
                <a:cs typeface="Roboto Mono"/>
                <a:sym typeface="Roboto Mono"/>
              </a:rPr>
              <a:t>        List&lt;String&gt; list = new</a:t>
            </a:r>
            <a:r>
              <a:rPr lang="en" sz="875">
                <a:solidFill>
                  <a:schemeClr val="dk1"/>
                </a:solidFill>
                <a:highlight>
                  <a:schemeClr val="lt1"/>
                </a:highlight>
              </a:rPr>
              <a:t> </a:t>
            </a:r>
            <a:r>
              <a:rPr lang="en" sz="875">
                <a:solidFill>
                  <a:schemeClr val="dk1"/>
                </a:solidFill>
                <a:highlight>
                  <a:schemeClr val="lt1"/>
                </a:highlight>
                <a:latin typeface="Roboto Mono"/>
                <a:ea typeface="Roboto Mono"/>
                <a:cs typeface="Roboto Mono"/>
                <a:sym typeface="Roboto Mono"/>
              </a:rPr>
              <a:t>ArrayList&lt;&gt;();</a:t>
            </a:r>
            <a:endParaRPr sz="875">
              <a:solidFill>
                <a:schemeClr val="dk1"/>
              </a:solidFill>
              <a:highlight>
                <a:schemeClr val="lt1"/>
              </a:highlight>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875">
                <a:solidFill>
                  <a:schemeClr val="dk1"/>
                </a:solidFill>
                <a:highlight>
                  <a:schemeClr val="lt1"/>
                </a:highlight>
                <a:latin typeface="Roboto Mono"/>
                <a:ea typeface="Roboto Mono"/>
                <a:cs typeface="Roboto Mono"/>
                <a:sym typeface="Roboto Mono"/>
              </a:rPr>
              <a:t> </a:t>
            </a:r>
            <a:r>
              <a:rPr lang="en" sz="875">
                <a:solidFill>
                  <a:schemeClr val="dk1"/>
                </a:solidFill>
                <a:highlight>
                  <a:schemeClr val="lt1"/>
                </a:highlight>
              </a:rPr>
              <a:t> </a:t>
            </a:r>
            <a:endParaRPr sz="875">
              <a:solidFill>
                <a:schemeClr val="dk1"/>
              </a:solidFill>
              <a:highlight>
                <a:schemeClr val="lt1"/>
              </a:highlight>
            </a:endParaRPr>
          </a:p>
          <a:p>
            <a:pPr indent="0" lvl="0" marL="0" rtl="0" algn="l">
              <a:lnSpc>
                <a:spcPct val="95000"/>
              </a:lnSpc>
              <a:spcBef>
                <a:spcPts val="1200"/>
              </a:spcBef>
              <a:spcAft>
                <a:spcPts val="0"/>
              </a:spcAft>
              <a:buClr>
                <a:schemeClr val="dk1"/>
              </a:buClr>
              <a:buSzPts val="275"/>
              <a:buFont typeface="Arial"/>
              <a:buNone/>
            </a:pPr>
            <a:r>
              <a:rPr lang="en" sz="875">
                <a:solidFill>
                  <a:schemeClr val="dk1"/>
                </a:solidFill>
                <a:highlight>
                  <a:schemeClr val="lt1"/>
                </a:highlight>
                <a:latin typeface="Roboto Mono"/>
                <a:ea typeface="Roboto Mono"/>
                <a:cs typeface="Roboto Mono"/>
                <a:sym typeface="Roboto Mono"/>
              </a:rPr>
              <a:t>        list.add("Welome");</a:t>
            </a:r>
            <a:endParaRPr sz="875">
              <a:solidFill>
                <a:schemeClr val="dk1"/>
              </a:solidFill>
              <a:highlight>
                <a:schemeClr val="lt1"/>
              </a:highlight>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875">
                <a:solidFill>
                  <a:schemeClr val="dk1"/>
                </a:solidFill>
                <a:highlight>
                  <a:schemeClr val="lt1"/>
                </a:highlight>
                <a:latin typeface="Roboto Mono"/>
                <a:ea typeface="Roboto Mono"/>
                <a:cs typeface="Roboto Mono"/>
                <a:sym typeface="Roboto Mono"/>
              </a:rPr>
              <a:t>        list.add("to the");</a:t>
            </a:r>
            <a:endParaRPr sz="875">
              <a:solidFill>
                <a:schemeClr val="dk1"/>
              </a:solidFill>
              <a:highlight>
                <a:schemeClr val="lt1"/>
              </a:highlight>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875">
                <a:solidFill>
                  <a:schemeClr val="dk1"/>
                </a:solidFill>
                <a:highlight>
                  <a:schemeClr val="lt1"/>
                </a:highlight>
                <a:latin typeface="Roboto Mono"/>
                <a:ea typeface="Roboto Mono"/>
                <a:cs typeface="Roboto Mono"/>
                <a:sym typeface="Roboto Mono"/>
              </a:rPr>
              <a:t>        list.add("Class");</a:t>
            </a:r>
            <a:endParaRPr sz="875">
              <a:solidFill>
                <a:schemeClr val="dk1"/>
              </a:solidFill>
              <a:highlight>
                <a:schemeClr val="lt1"/>
              </a:highlight>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875">
                <a:solidFill>
                  <a:schemeClr val="dk1"/>
                </a:solidFill>
                <a:highlight>
                  <a:schemeClr val="lt1"/>
                </a:highlight>
                <a:latin typeface="Roboto Mono"/>
                <a:ea typeface="Roboto Mono"/>
                <a:cs typeface="Roboto Mono"/>
                <a:sym typeface="Roboto Mono"/>
              </a:rPr>
              <a:t> </a:t>
            </a:r>
            <a:r>
              <a:rPr lang="en" sz="875">
                <a:solidFill>
                  <a:schemeClr val="dk1"/>
                </a:solidFill>
                <a:highlight>
                  <a:schemeClr val="lt1"/>
                </a:highlight>
              </a:rPr>
              <a:t> </a:t>
            </a:r>
            <a:endParaRPr sz="875">
              <a:solidFill>
                <a:schemeClr val="dk1"/>
              </a:solidFill>
              <a:highlight>
                <a:schemeClr val="lt1"/>
              </a:highlight>
            </a:endParaRPr>
          </a:p>
          <a:p>
            <a:pPr indent="0" lvl="0" marL="0" rtl="0" algn="l">
              <a:lnSpc>
                <a:spcPct val="95000"/>
              </a:lnSpc>
              <a:spcBef>
                <a:spcPts val="1200"/>
              </a:spcBef>
              <a:spcAft>
                <a:spcPts val="0"/>
              </a:spcAft>
              <a:buClr>
                <a:schemeClr val="dk1"/>
              </a:buClr>
              <a:buSzPts val="275"/>
              <a:buFont typeface="Arial"/>
              <a:buNone/>
            </a:pPr>
            <a:r>
              <a:rPr lang="en" sz="875">
                <a:solidFill>
                  <a:schemeClr val="dk1"/>
                </a:solidFill>
                <a:highlight>
                  <a:schemeClr val="lt1"/>
                </a:highlight>
                <a:latin typeface="Roboto Mono"/>
                <a:ea typeface="Roboto Mono"/>
                <a:cs typeface="Roboto Mono"/>
                <a:sym typeface="Roboto Mono"/>
              </a:rPr>
              <a:t>        Iterator&lt;String&gt; iterator = list.iterator();</a:t>
            </a:r>
            <a:endParaRPr sz="875">
              <a:solidFill>
                <a:schemeClr val="dk1"/>
              </a:solidFill>
              <a:highlight>
                <a:schemeClr val="lt1"/>
              </a:highlight>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875">
                <a:solidFill>
                  <a:schemeClr val="dk1"/>
                </a:solidFill>
                <a:highlight>
                  <a:schemeClr val="lt1"/>
                </a:highlight>
                <a:latin typeface="Roboto Mono"/>
                <a:ea typeface="Roboto Mono"/>
                <a:cs typeface="Roboto Mono"/>
                <a:sym typeface="Roboto Mono"/>
              </a:rPr>
              <a:t> </a:t>
            </a:r>
            <a:r>
              <a:rPr lang="en" sz="875">
                <a:solidFill>
                  <a:schemeClr val="dk1"/>
                </a:solidFill>
                <a:highlight>
                  <a:schemeClr val="lt1"/>
                </a:highlight>
              </a:rPr>
              <a:t> </a:t>
            </a:r>
            <a:endParaRPr sz="875">
              <a:solidFill>
                <a:schemeClr val="dk1"/>
              </a:solidFill>
              <a:highlight>
                <a:schemeClr val="lt1"/>
              </a:highlight>
            </a:endParaRPr>
          </a:p>
          <a:p>
            <a:pPr indent="0" lvl="0" marL="0" rtl="0" algn="l">
              <a:lnSpc>
                <a:spcPct val="95000"/>
              </a:lnSpc>
              <a:spcBef>
                <a:spcPts val="1200"/>
              </a:spcBef>
              <a:spcAft>
                <a:spcPts val="0"/>
              </a:spcAft>
              <a:buClr>
                <a:schemeClr val="dk1"/>
              </a:buClr>
              <a:buSzPts val="275"/>
              <a:buFont typeface="Arial"/>
              <a:buNone/>
            </a:pPr>
            <a:r>
              <a:rPr lang="en" sz="875">
                <a:solidFill>
                  <a:schemeClr val="dk1"/>
                </a:solidFill>
                <a:highlight>
                  <a:schemeClr val="lt1"/>
                </a:highlight>
                <a:latin typeface="Roboto Mono"/>
                <a:ea typeface="Roboto Mono"/>
                <a:cs typeface="Roboto Mono"/>
                <a:sym typeface="Roboto Mono"/>
              </a:rPr>
              <a:t>        while</a:t>
            </a:r>
            <a:r>
              <a:rPr lang="en" sz="875">
                <a:solidFill>
                  <a:schemeClr val="dk1"/>
                </a:solidFill>
                <a:highlight>
                  <a:schemeClr val="lt1"/>
                </a:highlight>
              </a:rPr>
              <a:t> </a:t>
            </a:r>
            <a:r>
              <a:rPr lang="en" sz="875">
                <a:solidFill>
                  <a:schemeClr val="dk1"/>
                </a:solidFill>
                <a:highlight>
                  <a:schemeClr val="lt1"/>
                </a:highlight>
                <a:latin typeface="Roboto Mono"/>
                <a:ea typeface="Roboto Mono"/>
                <a:cs typeface="Roboto Mono"/>
                <a:sym typeface="Roboto Mono"/>
              </a:rPr>
              <a:t>(iterator.hasNext()) {</a:t>
            </a:r>
            <a:endParaRPr sz="875">
              <a:solidFill>
                <a:schemeClr val="dk1"/>
              </a:solidFill>
              <a:highlight>
                <a:schemeClr val="lt1"/>
              </a:highlight>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875">
                <a:solidFill>
                  <a:schemeClr val="dk1"/>
                </a:solidFill>
                <a:highlight>
                  <a:schemeClr val="lt1"/>
                </a:highlight>
                <a:latin typeface="Roboto Mono"/>
                <a:ea typeface="Roboto Mono"/>
                <a:cs typeface="Roboto Mono"/>
                <a:sym typeface="Roboto Mono"/>
              </a:rPr>
              <a:t>            String element = iterator.next();</a:t>
            </a:r>
            <a:endParaRPr sz="875">
              <a:solidFill>
                <a:schemeClr val="dk1"/>
              </a:solidFill>
              <a:highlight>
                <a:schemeClr val="lt1"/>
              </a:highlight>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875">
                <a:solidFill>
                  <a:schemeClr val="dk1"/>
                </a:solidFill>
                <a:highlight>
                  <a:schemeClr val="lt1"/>
                </a:highlight>
                <a:latin typeface="Roboto Mono"/>
                <a:ea typeface="Roboto Mono"/>
                <a:cs typeface="Roboto Mono"/>
                <a:sym typeface="Roboto Mono"/>
              </a:rPr>
              <a:t>            System.out.println(element);</a:t>
            </a:r>
            <a:endParaRPr sz="875">
              <a:solidFill>
                <a:schemeClr val="dk1"/>
              </a:solidFill>
              <a:highlight>
                <a:schemeClr val="lt1"/>
              </a:highlight>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875">
                <a:solidFill>
                  <a:schemeClr val="dk1"/>
                </a:solidFill>
                <a:highlight>
                  <a:schemeClr val="lt1"/>
                </a:highlight>
                <a:latin typeface="Roboto Mono"/>
                <a:ea typeface="Roboto Mono"/>
                <a:cs typeface="Roboto Mono"/>
                <a:sym typeface="Roboto Mono"/>
              </a:rPr>
              <a:t>        }</a:t>
            </a:r>
            <a:endParaRPr sz="875">
              <a:solidFill>
                <a:schemeClr val="dk1"/>
              </a:solidFill>
              <a:highlight>
                <a:schemeClr val="lt1"/>
              </a:highlight>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875">
                <a:solidFill>
                  <a:schemeClr val="dk1"/>
                </a:solidFill>
                <a:highlight>
                  <a:schemeClr val="lt1"/>
                </a:highlight>
                <a:latin typeface="Roboto Mono"/>
                <a:ea typeface="Roboto Mono"/>
                <a:cs typeface="Roboto Mono"/>
                <a:sym typeface="Roboto Mono"/>
              </a:rPr>
              <a:t>    }</a:t>
            </a:r>
            <a:endParaRPr sz="875">
              <a:solidFill>
                <a:schemeClr val="dk1"/>
              </a:solidFill>
              <a:highlight>
                <a:schemeClr val="lt1"/>
              </a:highlight>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rPr lang="en" sz="875">
                <a:solidFill>
                  <a:schemeClr val="dk1"/>
                </a:solidFill>
                <a:highlight>
                  <a:schemeClr val="lt1"/>
                </a:highlight>
                <a:latin typeface="Roboto Mono"/>
                <a:ea typeface="Roboto Mono"/>
                <a:cs typeface="Roboto Mono"/>
                <a:sym typeface="Roboto Mono"/>
              </a:rPr>
              <a:t>}</a:t>
            </a:r>
            <a:endParaRPr sz="875">
              <a:solidFill>
                <a:schemeClr val="dk1"/>
              </a:solidFill>
              <a:highlight>
                <a:schemeClr val="lt1"/>
              </a:highlight>
              <a:latin typeface="Roboto Mono"/>
              <a:ea typeface="Roboto Mono"/>
              <a:cs typeface="Roboto Mono"/>
              <a:sym typeface="Roboto Mono"/>
            </a:endParaRPr>
          </a:p>
          <a:p>
            <a:pPr indent="0" lvl="0" marL="0" rtl="0" algn="l">
              <a:lnSpc>
                <a:spcPct val="95000"/>
              </a:lnSpc>
              <a:spcBef>
                <a:spcPts val="1200"/>
              </a:spcBef>
              <a:spcAft>
                <a:spcPts val="1200"/>
              </a:spcAft>
              <a:buSzPts val="275"/>
              <a:buNone/>
            </a:pPr>
            <a:r>
              <a:t/>
            </a:r>
            <a:endParaRPr sz="1050">
              <a:solidFill>
                <a:schemeClr val="dk1"/>
              </a:solidFill>
              <a:highlight>
                <a:schemeClr val="lt1"/>
              </a:highlight>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63"/>
          <p:cNvSpPr txBox="1"/>
          <p:nvPr>
            <p:ph idx="1" type="body"/>
          </p:nvPr>
        </p:nvSpPr>
        <p:spPr>
          <a:xfrm>
            <a:off x="311700" y="220850"/>
            <a:ext cx="8623200" cy="4347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275"/>
              <a:buFont typeface="Arial"/>
              <a:buNone/>
            </a:pPr>
            <a:r>
              <a:rPr lang="en" sz="950"/>
              <a:t>import java.util.*;</a:t>
            </a:r>
            <a:endParaRPr sz="950"/>
          </a:p>
          <a:p>
            <a:pPr indent="0" lvl="0" marL="0" rtl="0" algn="l">
              <a:lnSpc>
                <a:spcPct val="95000"/>
              </a:lnSpc>
              <a:spcBef>
                <a:spcPts val="1200"/>
              </a:spcBef>
              <a:spcAft>
                <a:spcPts val="0"/>
              </a:spcAft>
              <a:buClr>
                <a:schemeClr val="dk1"/>
              </a:buClr>
              <a:buSzPts val="275"/>
              <a:buFont typeface="Arial"/>
              <a:buNone/>
            </a:pPr>
            <a:r>
              <a:rPr lang="en" sz="950"/>
              <a:t>import java.lang.Iterable;</a:t>
            </a:r>
            <a:endParaRPr sz="950"/>
          </a:p>
          <a:p>
            <a:pPr indent="0" lvl="0" marL="0" rtl="0" algn="l">
              <a:lnSpc>
                <a:spcPct val="95000"/>
              </a:lnSpc>
              <a:spcBef>
                <a:spcPts val="1200"/>
              </a:spcBef>
              <a:spcAft>
                <a:spcPts val="0"/>
              </a:spcAft>
              <a:buClr>
                <a:schemeClr val="dk1"/>
              </a:buClr>
              <a:buSzPts val="275"/>
              <a:buFont typeface="Arial"/>
              <a:buNone/>
            </a:pPr>
            <a:r>
              <a:t/>
            </a:r>
            <a:endParaRPr sz="950"/>
          </a:p>
          <a:p>
            <a:pPr indent="0" lvl="0" marL="0" rtl="0" algn="l">
              <a:lnSpc>
                <a:spcPct val="95000"/>
              </a:lnSpc>
              <a:spcBef>
                <a:spcPts val="1200"/>
              </a:spcBef>
              <a:spcAft>
                <a:spcPts val="0"/>
              </a:spcAft>
              <a:buClr>
                <a:schemeClr val="dk1"/>
              </a:buClr>
              <a:buSzPts val="275"/>
              <a:buFont typeface="Arial"/>
              <a:buNone/>
            </a:pPr>
            <a:r>
              <a:rPr lang="en" sz="950"/>
              <a:t>public class TempFile {</a:t>
            </a:r>
            <a:endParaRPr sz="950"/>
          </a:p>
          <a:p>
            <a:pPr indent="0" lvl="0" marL="0" rtl="0" algn="l">
              <a:lnSpc>
                <a:spcPct val="95000"/>
              </a:lnSpc>
              <a:spcBef>
                <a:spcPts val="1200"/>
              </a:spcBef>
              <a:spcAft>
                <a:spcPts val="0"/>
              </a:spcAft>
              <a:buClr>
                <a:schemeClr val="dk1"/>
              </a:buClr>
              <a:buSzPts val="275"/>
              <a:buFont typeface="Arial"/>
              <a:buNone/>
            </a:pPr>
            <a:r>
              <a:rPr lang="en" sz="950"/>
              <a:t>	public static void main(String[] args) {</a:t>
            </a:r>
            <a:endParaRPr sz="950"/>
          </a:p>
          <a:p>
            <a:pPr indent="0" lvl="0" marL="0" rtl="0" algn="l">
              <a:lnSpc>
                <a:spcPct val="95000"/>
              </a:lnSpc>
              <a:spcBef>
                <a:spcPts val="1200"/>
              </a:spcBef>
              <a:spcAft>
                <a:spcPts val="0"/>
              </a:spcAft>
              <a:buClr>
                <a:schemeClr val="dk1"/>
              </a:buClr>
              <a:buSzPts val="275"/>
              <a:buFont typeface="Arial"/>
              <a:buNone/>
            </a:pPr>
            <a:r>
              <a:rPr lang="en" sz="950"/>
              <a:t>    	Stack&lt;Integer&gt; stack = new Stack&lt;&gt;();</a:t>
            </a:r>
            <a:endParaRPr sz="950"/>
          </a:p>
          <a:p>
            <a:pPr indent="0" lvl="0" marL="0" rtl="0" algn="l">
              <a:lnSpc>
                <a:spcPct val="95000"/>
              </a:lnSpc>
              <a:spcBef>
                <a:spcPts val="1200"/>
              </a:spcBef>
              <a:spcAft>
                <a:spcPts val="0"/>
              </a:spcAft>
              <a:buClr>
                <a:schemeClr val="dk1"/>
              </a:buClr>
              <a:buSzPts val="275"/>
              <a:buFont typeface="Arial"/>
              <a:buNone/>
            </a:pPr>
            <a:r>
              <a:rPr lang="en" sz="950"/>
              <a:t>    	for (int i = 0; i &lt; 6; i++) {</a:t>
            </a:r>
            <a:endParaRPr sz="950"/>
          </a:p>
          <a:p>
            <a:pPr indent="0" lvl="0" marL="0" rtl="0" algn="l">
              <a:lnSpc>
                <a:spcPct val="95000"/>
              </a:lnSpc>
              <a:spcBef>
                <a:spcPts val="1200"/>
              </a:spcBef>
              <a:spcAft>
                <a:spcPts val="0"/>
              </a:spcAft>
              <a:buClr>
                <a:schemeClr val="dk1"/>
              </a:buClr>
              <a:buSzPts val="275"/>
              <a:buFont typeface="Arial"/>
              <a:buNone/>
            </a:pPr>
            <a:r>
              <a:rPr lang="en" sz="950"/>
              <a:t>        	stack.push(i * i);</a:t>
            </a:r>
            <a:endParaRPr sz="950"/>
          </a:p>
          <a:p>
            <a:pPr indent="0" lvl="0" marL="0" rtl="0" algn="l">
              <a:lnSpc>
                <a:spcPct val="95000"/>
              </a:lnSpc>
              <a:spcBef>
                <a:spcPts val="1200"/>
              </a:spcBef>
              <a:spcAft>
                <a:spcPts val="0"/>
              </a:spcAft>
              <a:buClr>
                <a:schemeClr val="dk1"/>
              </a:buClr>
              <a:buSzPts val="275"/>
              <a:buFont typeface="Arial"/>
              <a:buNone/>
            </a:pPr>
            <a:r>
              <a:rPr lang="en" sz="950"/>
              <a:t>    	}</a:t>
            </a:r>
            <a:endParaRPr sz="950"/>
          </a:p>
          <a:p>
            <a:pPr indent="0" lvl="0" marL="0" rtl="0" algn="l">
              <a:lnSpc>
                <a:spcPct val="95000"/>
              </a:lnSpc>
              <a:spcBef>
                <a:spcPts val="1200"/>
              </a:spcBef>
              <a:spcAft>
                <a:spcPts val="0"/>
              </a:spcAft>
              <a:buClr>
                <a:schemeClr val="dk1"/>
              </a:buClr>
              <a:buSzPts val="275"/>
              <a:buFont typeface="Arial"/>
              <a:buNone/>
            </a:pPr>
            <a:r>
              <a:rPr lang="en" sz="950"/>
              <a:t>    	// creating Iterator named iter</a:t>
            </a:r>
            <a:endParaRPr sz="950"/>
          </a:p>
          <a:p>
            <a:pPr indent="0" lvl="0" marL="0" rtl="0" algn="l">
              <a:lnSpc>
                <a:spcPct val="95000"/>
              </a:lnSpc>
              <a:spcBef>
                <a:spcPts val="1200"/>
              </a:spcBef>
              <a:spcAft>
                <a:spcPts val="0"/>
              </a:spcAft>
              <a:buClr>
                <a:schemeClr val="dk1"/>
              </a:buClr>
              <a:buSzPts val="275"/>
              <a:buFont typeface="Arial"/>
              <a:buNone/>
            </a:pPr>
            <a:r>
              <a:rPr lang="en" sz="950"/>
              <a:t>    	Iterator&lt;Integer&gt; iter;</a:t>
            </a:r>
            <a:endParaRPr sz="950"/>
          </a:p>
          <a:p>
            <a:pPr indent="0" lvl="0" marL="0" rtl="0" algn="l">
              <a:lnSpc>
                <a:spcPct val="95000"/>
              </a:lnSpc>
              <a:spcBef>
                <a:spcPts val="1200"/>
              </a:spcBef>
              <a:spcAft>
                <a:spcPts val="0"/>
              </a:spcAft>
              <a:buClr>
                <a:schemeClr val="dk1"/>
              </a:buClr>
              <a:buSzPts val="275"/>
              <a:buFont typeface="Arial"/>
              <a:buNone/>
            </a:pPr>
            <a:r>
              <a:rPr lang="en" sz="950"/>
              <a:t>    	iter = stack.iterator();</a:t>
            </a:r>
            <a:endParaRPr sz="950"/>
          </a:p>
          <a:p>
            <a:pPr indent="0" lvl="0" marL="0" rtl="0" algn="l">
              <a:lnSpc>
                <a:spcPct val="95000"/>
              </a:lnSpc>
              <a:spcBef>
                <a:spcPts val="1200"/>
              </a:spcBef>
              <a:spcAft>
                <a:spcPts val="0"/>
              </a:spcAft>
              <a:buClr>
                <a:schemeClr val="dk1"/>
              </a:buClr>
              <a:buSzPts val="275"/>
              <a:buFont typeface="Arial"/>
              <a:buNone/>
            </a:pPr>
            <a:r>
              <a:rPr lang="en" sz="950"/>
              <a:t>    	// iterating elements of the set</a:t>
            </a:r>
            <a:endParaRPr sz="950"/>
          </a:p>
          <a:p>
            <a:pPr indent="0" lvl="0" marL="0" rtl="0" algn="l">
              <a:lnSpc>
                <a:spcPct val="95000"/>
              </a:lnSpc>
              <a:spcBef>
                <a:spcPts val="1200"/>
              </a:spcBef>
              <a:spcAft>
                <a:spcPts val="0"/>
              </a:spcAft>
              <a:buClr>
                <a:schemeClr val="dk1"/>
              </a:buClr>
              <a:buSzPts val="275"/>
              <a:buFont typeface="Arial"/>
              <a:buNone/>
            </a:pPr>
            <a:r>
              <a:rPr lang="en" sz="950"/>
              <a:t>    	while (iter.hasNext()) {</a:t>
            </a:r>
            <a:endParaRPr sz="950"/>
          </a:p>
          <a:p>
            <a:pPr indent="0" lvl="0" marL="0" rtl="0" algn="l">
              <a:lnSpc>
                <a:spcPct val="95000"/>
              </a:lnSpc>
              <a:spcBef>
                <a:spcPts val="1200"/>
              </a:spcBef>
              <a:spcAft>
                <a:spcPts val="0"/>
              </a:spcAft>
              <a:buClr>
                <a:schemeClr val="dk1"/>
              </a:buClr>
              <a:buSzPts val="275"/>
              <a:buFont typeface="Arial"/>
              <a:buNone/>
            </a:pPr>
            <a:r>
              <a:rPr lang="en" sz="950"/>
              <a:t>        	int nextElement = iter.next();</a:t>
            </a:r>
            <a:endParaRPr sz="950"/>
          </a:p>
          <a:p>
            <a:pPr indent="0" lvl="0" marL="0" rtl="0" algn="l">
              <a:lnSpc>
                <a:spcPct val="95000"/>
              </a:lnSpc>
              <a:spcBef>
                <a:spcPts val="1200"/>
              </a:spcBef>
              <a:spcAft>
                <a:spcPts val="0"/>
              </a:spcAft>
              <a:buClr>
                <a:schemeClr val="dk1"/>
              </a:buClr>
              <a:buSzPts val="275"/>
              <a:buFont typeface="Arial"/>
              <a:buNone/>
            </a:pPr>
            <a:r>
              <a:rPr lang="en" sz="950"/>
              <a:t>        	System.out.print(nextElement + " ");</a:t>
            </a:r>
            <a:endParaRPr sz="950"/>
          </a:p>
          <a:p>
            <a:pPr indent="0" lvl="0" marL="0" rtl="0" algn="l">
              <a:lnSpc>
                <a:spcPct val="95000"/>
              </a:lnSpc>
              <a:spcBef>
                <a:spcPts val="1200"/>
              </a:spcBef>
              <a:spcAft>
                <a:spcPts val="0"/>
              </a:spcAft>
              <a:buClr>
                <a:schemeClr val="dk1"/>
              </a:buClr>
              <a:buSzPts val="275"/>
              <a:buFont typeface="Arial"/>
              <a:buNone/>
            </a:pPr>
            <a:r>
              <a:rPr lang="en" sz="950"/>
              <a:t>    	}</a:t>
            </a:r>
            <a:endParaRPr sz="950"/>
          </a:p>
          <a:p>
            <a:pPr indent="0" lvl="0" marL="0" rtl="0" algn="l">
              <a:lnSpc>
                <a:spcPct val="95000"/>
              </a:lnSpc>
              <a:spcBef>
                <a:spcPts val="1200"/>
              </a:spcBef>
              <a:spcAft>
                <a:spcPts val="0"/>
              </a:spcAft>
              <a:buClr>
                <a:schemeClr val="dk1"/>
              </a:buClr>
              <a:buSzPts val="275"/>
              <a:buFont typeface="Arial"/>
              <a:buNone/>
            </a:pPr>
            <a:r>
              <a:rPr lang="en" sz="950"/>
              <a:t>	}</a:t>
            </a:r>
            <a:endParaRPr sz="950"/>
          </a:p>
          <a:p>
            <a:pPr indent="0" lvl="0" marL="0" rtl="0" algn="l">
              <a:lnSpc>
                <a:spcPct val="95000"/>
              </a:lnSpc>
              <a:spcBef>
                <a:spcPts val="1200"/>
              </a:spcBef>
              <a:spcAft>
                <a:spcPts val="0"/>
              </a:spcAft>
              <a:buClr>
                <a:schemeClr val="dk1"/>
              </a:buClr>
              <a:buSzPts val="275"/>
              <a:buFont typeface="Arial"/>
              <a:buNone/>
            </a:pPr>
            <a:r>
              <a:rPr lang="en" sz="950"/>
              <a:t>}</a:t>
            </a:r>
            <a:endParaRPr sz="950"/>
          </a:p>
          <a:p>
            <a:pPr indent="0" lvl="0" marL="0" rtl="0" algn="l">
              <a:lnSpc>
                <a:spcPct val="95000"/>
              </a:lnSpc>
              <a:spcBef>
                <a:spcPts val="1200"/>
              </a:spcBef>
              <a:spcAft>
                <a:spcPts val="0"/>
              </a:spcAft>
              <a:buClr>
                <a:schemeClr val="dk1"/>
              </a:buClr>
              <a:buSzPts val="275"/>
              <a:buFont typeface="Arial"/>
              <a:buNone/>
            </a:pPr>
            <a:r>
              <a:t/>
            </a:r>
            <a:endParaRPr sz="950"/>
          </a:p>
          <a:p>
            <a:pPr indent="0" lvl="0" marL="0" rtl="0" algn="l">
              <a:lnSpc>
                <a:spcPct val="95000"/>
              </a:lnSpc>
              <a:spcBef>
                <a:spcPts val="1200"/>
              </a:spcBef>
              <a:spcAft>
                <a:spcPts val="1200"/>
              </a:spcAft>
              <a:buSzPts val="275"/>
              <a:buNone/>
            </a:pPr>
            <a:r>
              <a:t/>
            </a:r>
            <a:endParaRPr sz="95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40740"/>
              <a:buFont typeface="Arial"/>
              <a:buNone/>
            </a:pPr>
            <a:r>
              <a:rPr b="1" lang="en" sz="2700"/>
              <a:t>Java Collection Interface</a:t>
            </a:r>
            <a:endParaRPr b="1" sz="2700"/>
          </a:p>
          <a:p>
            <a:pPr indent="0" lvl="0" marL="0" rtl="0" algn="l">
              <a:spcBef>
                <a:spcPts val="400"/>
              </a:spcBef>
              <a:spcAft>
                <a:spcPts val="0"/>
              </a:spcAft>
              <a:buNone/>
            </a:pPr>
            <a:r>
              <a:t/>
            </a:r>
            <a:endParaRPr/>
          </a:p>
        </p:txBody>
      </p:sp>
      <p:sp>
        <p:nvSpPr>
          <p:cNvPr id="340" name="Google Shape;340;p64"/>
          <p:cNvSpPr txBox="1"/>
          <p:nvPr>
            <p:ph idx="1" type="body"/>
          </p:nvPr>
        </p:nvSpPr>
        <p:spPr>
          <a:xfrm>
            <a:off x="311700" y="1152475"/>
            <a:ext cx="8520600" cy="34164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2000">
                <a:solidFill>
                  <a:schemeClr val="dk1"/>
                </a:solidFill>
              </a:rPr>
              <a:t>The </a:t>
            </a:r>
            <a:r>
              <a:rPr lang="en" sz="2000">
                <a:solidFill>
                  <a:schemeClr val="dk1"/>
                </a:solidFill>
                <a:latin typeface="Roboto Mono"/>
                <a:ea typeface="Roboto Mono"/>
                <a:cs typeface="Roboto Mono"/>
                <a:sym typeface="Roboto Mono"/>
              </a:rPr>
              <a:t>Collection</a:t>
            </a:r>
            <a:r>
              <a:rPr lang="en" sz="2000">
                <a:solidFill>
                  <a:schemeClr val="dk1"/>
                </a:solidFill>
              </a:rPr>
              <a:t> interface is the root interface of the collections framework hierarchy.</a:t>
            </a:r>
            <a:endParaRPr sz="2000">
              <a:solidFill>
                <a:schemeClr val="dk1"/>
              </a:solidFill>
            </a:endParaRPr>
          </a:p>
          <a:p>
            <a:pPr indent="0" lvl="0" marL="0" rtl="0" algn="l">
              <a:spcBef>
                <a:spcPts val="1200"/>
              </a:spcBef>
              <a:spcAft>
                <a:spcPts val="1200"/>
              </a:spcAft>
              <a:buNone/>
            </a:pPr>
            <a:r>
              <a:rPr lang="en" sz="2000">
                <a:solidFill>
                  <a:schemeClr val="dk1"/>
                </a:solidFill>
              </a:rPr>
              <a:t>Java does not provide direct implementations of the </a:t>
            </a:r>
            <a:r>
              <a:rPr lang="en" sz="2000">
                <a:solidFill>
                  <a:schemeClr val="dk1"/>
                </a:solidFill>
                <a:latin typeface="Roboto Mono"/>
                <a:ea typeface="Roboto Mono"/>
                <a:cs typeface="Roboto Mono"/>
                <a:sym typeface="Roboto Mono"/>
              </a:rPr>
              <a:t>Collection</a:t>
            </a:r>
            <a:r>
              <a:rPr lang="en" sz="2000">
                <a:solidFill>
                  <a:schemeClr val="dk1"/>
                </a:solidFill>
              </a:rPr>
              <a:t> interface but provides implementations of its subinterfaces like </a:t>
            </a:r>
            <a:r>
              <a:rPr lang="en" sz="2000">
                <a:solidFill>
                  <a:schemeClr val="dk1"/>
                </a:solidFill>
                <a:latin typeface="Roboto Mono"/>
                <a:ea typeface="Roboto Mono"/>
                <a:cs typeface="Roboto Mono"/>
                <a:sym typeface="Roboto Mono"/>
              </a:rPr>
              <a:t>List</a:t>
            </a:r>
            <a:r>
              <a:rPr lang="en" sz="2000">
                <a:solidFill>
                  <a:schemeClr val="dk1"/>
                </a:solidFill>
              </a:rPr>
              <a:t>, </a:t>
            </a:r>
            <a:r>
              <a:rPr lang="en" sz="2000">
                <a:solidFill>
                  <a:schemeClr val="dk1"/>
                </a:solidFill>
                <a:latin typeface="Roboto Mono"/>
                <a:ea typeface="Roboto Mono"/>
                <a:cs typeface="Roboto Mono"/>
                <a:sym typeface="Roboto Mono"/>
              </a:rPr>
              <a:t>Set</a:t>
            </a:r>
            <a:r>
              <a:rPr lang="en" sz="2000">
                <a:solidFill>
                  <a:schemeClr val="dk1"/>
                </a:solidFill>
              </a:rPr>
              <a:t>, and </a:t>
            </a:r>
            <a:r>
              <a:rPr lang="en" sz="2000">
                <a:solidFill>
                  <a:schemeClr val="dk1"/>
                </a:solidFill>
                <a:latin typeface="Roboto Mono"/>
                <a:ea typeface="Roboto Mono"/>
                <a:cs typeface="Roboto Mono"/>
                <a:sym typeface="Roboto Mono"/>
              </a:rPr>
              <a:t>Queue</a:t>
            </a:r>
            <a:r>
              <a:rPr lang="en" sz="2000">
                <a:solidFill>
                  <a:schemeClr val="dk1"/>
                </a:solidFill>
              </a:rPr>
              <a:t>.</a:t>
            </a:r>
            <a:endParaRPr sz="2700">
              <a:solidFill>
                <a:schemeClr val="dk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6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400"/>
              </a:spcBef>
              <a:spcAft>
                <a:spcPts val="0"/>
              </a:spcAft>
              <a:buClr>
                <a:schemeClr val="dk1"/>
              </a:buClr>
              <a:buSzPct val="55932"/>
              <a:buFont typeface="Arial"/>
              <a:buNone/>
            </a:pPr>
            <a:r>
              <a:rPr b="1" lang="en" sz="1966"/>
              <a:t>Collections Framework Vs. Collection Interface</a:t>
            </a:r>
            <a:endParaRPr b="1" sz="1966"/>
          </a:p>
          <a:p>
            <a:pPr indent="0" lvl="0" marL="0" rtl="0" algn="l">
              <a:spcBef>
                <a:spcPts val="400"/>
              </a:spcBef>
              <a:spcAft>
                <a:spcPts val="0"/>
              </a:spcAft>
              <a:buNone/>
            </a:pPr>
            <a:r>
              <a:t/>
            </a:r>
            <a:endParaRPr/>
          </a:p>
        </p:txBody>
      </p:sp>
      <p:graphicFrame>
        <p:nvGraphicFramePr>
          <p:cNvPr id="346" name="Google Shape;346;p65"/>
          <p:cNvGraphicFramePr/>
          <p:nvPr/>
        </p:nvGraphicFramePr>
        <p:xfrm>
          <a:off x="311700" y="1017725"/>
          <a:ext cx="3000000" cy="3000000"/>
        </p:xfrm>
        <a:graphic>
          <a:graphicData uri="http://schemas.openxmlformats.org/drawingml/2006/table">
            <a:tbl>
              <a:tblPr>
                <a:noFill/>
                <a:tableStyleId>{8D728F6A-01B8-48C9-A4C7-4E05D938B41D}</a:tableStyleId>
              </a:tblPr>
              <a:tblGrid>
                <a:gridCol w="3754825"/>
                <a:gridCol w="4325425"/>
              </a:tblGrid>
              <a:tr h="472250">
                <a:tc>
                  <a:txBody>
                    <a:bodyPr/>
                    <a:lstStyle/>
                    <a:p>
                      <a:pPr indent="0" lvl="0" marL="0" rtl="0" algn="l">
                        <a:spcBef>
                          <a:spcPts val="0"/>
                        </a:spcBef>
                        <a:spcAft>
                          <a:spcPts val="0"/>
                        </a:spcAft>
                        <a:buNone/>
                      </a:pPr>
                      <a:r>
                        <a:rPr b="1" lang="en" sz="1100">
                          <a:solidFill>
                            <a:schemeClr val="dk1"/>
                          </a:solidFill>
                          <a:highlight>
                            <a:schemeClr val="lt1"/>
                          </a:highlight>
                        </a:rPr>
                        <a:t>Collection</a:t>
                      </a:r>
                      <a:endParaRPr b="1" sz="1100">
                        <a:solidFill>
                          <a:schemeClr val="dk1"/>
                        </a:solidFill>
                        <a:highlight>
                          <a:schemeClr val="lt1"/>
                        </a:high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100">
                          <a:solidFill>
                            <a:schemeClr val="dk1"/>
                          </a:solidFill>
                          <a:highlight>
                            <a:schemeClr val="lt1"/>
                          </a:highlight>
                        </a:rPr>
                        <a:t>Collections</a:t>
                      </a:r>
                      <a:endParaRPr b="1" sz="1100">
                        <a:solidFill>
                          <a:schemeClr val="dk1"/>
                        </a:solidFill>
                        <a:highlight>
                          <a:schemeClr val="lt1"/>
                        </a:high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23025">
                <a:tc>
                  <a:txBody>
                    <a:bodyPr/>
                    <a:lstStyle/>
                    <a:p>
                      <a:pPr indent="0" lvl="0" marL="0" rtl="0" algn="l">
                        <a:spcBef>
                          <a:spcPts val="0"/>
                        </a:spcBef>
                        <a:spcAft>
                          <a:spcPts val="0"/>
                        </a:spcAft>
                        <a:buNone/>
                      </a:pPr>
                      <a:r>
                        <a:rPr lang="en">
                          <a:solidFill>
                            <a:schemeClr val="dk1"/>
                          </a:solidFill>
                          <a:highlight>
                            <a:schemeClr val="lt1"/>
                          </a:highlight>
                        </a:rPr>
                        <a:t>It is an interface.</a:t>
                      </a:r>
                      <a:endParaRPr>
                        <a:solidFill>
                          <a:schemeClr val="dk1"/>
                        </a:solidFill>
                        <a:highlight>
                          <a:schemeClr val="lt1"/>
                        </a:high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highlight>
                            <a:schemeClr val="lt1"/>
                          </a:highlight>
                        </a:rPr>
                        <a:t>It is a utility class.</a:t>
                      </a:r>
                      <a:endParaRPr>
                        <a:solidFill>
                          <a:schemeClr val="dk1"/>
                        </a:solidFill>
                        <a:highlight>
                          <a:schemeClr val="lt1"/>
                        </a:high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081650">
                <a:tc>
                  <a:txBody>
                    <a:bodyPr/>
                    <a:lstStyle/>
                    <a:p>
                      <a:pPr indent="0" lvl="0" marL="0" rtl="0" algn="l">
                        <a:spcBef>
                          <a:spcPts val="0"/>
                        </a:spcBef>
                        <a:spcAft>
                          <a:spcPts val="0"/>
                        </a:spcAft>
                        <a:buNone/>
                      </a:pPr>
                      <a:r>
                        <a:rPr lang="en">
                          <a:solidFill>
                            <a:schemeClr val="dk1"/>
                          </a:solidFill>
                          <a:highlight>
                            <a:schemeClr val="lt1"/>
                          </a:highlight>
                        </a:rPr>
                        <a:t>It is utilized to represent a group of individual objects in the form of a single unit. </a:t>
                      </a:r>
                      <a:endParaRPr>
                        <a:solidFill>
                          <a:schemeClr val="dk1"/>
                        </a:solidFill>
                        <a:highlight>
                          <a:schemeClr val="lt1"/>
                        </a:high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highlight>
                            <a:schemeClr val="lt1"/>
                          </a:highlight>
                        </a:rPr>
                        <a:t>It specifies several utility methods that are used to work on the collection.</a:t>
                      </a:r>
                      <a:endParaRPr>
                        <a:solidFill>
                          <a:schemeClr val="dk1"/>
                        </a:solidFill>
                        <a:highlight>
                          <a:schemeClr val="lt1"/>
                        </a:high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081650">
                <a:tc>
                  <a:txBody>
                    <a:bodyPr/>
                    <a:lstStyle/>
                    <a:p>
                      <a:pPr indent="0" lvl="0" marL="0" rtl="0" algn="l">
                        <a:spcBef>
                          <a:spcPts val="0"/>
                        </a:spcBef>
                        <a:spcAft>
                          <a:spcPts val="0"/>
                        </a:spcAft>
                        <a:buNone/>
                      </a:pPr>
                      <a:r>
                        <a:rPr lang="en">
                          <a:solidFill>
                            <a:schemeClr val="dk1"/>
                          </a:solidFill>
                          <a:highlight>
                            <a:schemeClr val="lt1"/>
                          </a:highlight>
                        </a:rPr>
                        <a:t>The Collection is an interface that includes a static method since the launch of Java8. The Interface can contain default and abstract methods.</a:t>
                      </a:r>
                      <a:endParaRPr>
                        <a:solidFill>
                          <a:schemeClr val="dk1"/>
                        </a:solidFill>
                        <a:highlight>
                          <a:schemeClr val="lt1"/>
                        </a:high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highlight>
                            <a:schemeClr val="lt1"/>
                          </a:highlight>
                        </a:rPr>
                        <a:t>It contains static methods only.</a:t>
                      </a:r>
                      <a:endParaRPr>
                        <a:solidFill>
                          <a:schemeClr val="dk1"/>
                        </a:solidFill>
                        <a:highlight>
                          <a:schemeClr val="lt1"/>
                        </a:high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23025">
                <a:tc>
                  <a:txBody>
                    <a:bodyPr/>
                    <a:lstStyle/>
                    <a:p>
                      <a:pPr indent="0" lvl="0" marL="0" rtl="0" algn="l">
                        <a:spcBef>
                          <a:spcPts val="0"/>
                        </a:spcBef>
                        <a:spcAft>
                          <a:spcPts val="0"/>
                        </a:spcAft>
                        <a:buNone/>
                      </a:pPr>
                      <a:r>
                        <a:rPr lang="en">
                          <a:solidFill>
                            <a:schemeClr val="dk1"/>
                          </a:solidFill>
                          <a:highlight>
                            <a:schemeClr val="lt1"/>
                          </a:highlight>
                        </a:rPr>
                        <a:t>It extends the iterable interface.</a:t>
                      </a:r>
                      <a:endParaRPr>
                        <a:solidFill>
                          <a:schemeClr val="dk1"/>
                        </a:solidFill>
                        <a:highlight>
                          <a:schemeClr val="lt1"/>
                        </a:high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highlight>
                            <a:schemeClr val="lt1"/>
                          </a:highlight>
                        </a:rPr>
                        <a:t>It extends the Object class.</a:t>
                      </a:r>
                      <a:endParaRPr>
                        <a:solidFill>
                          <a:schemeClr val="dk1"/>
                        </a:solidFill>
                        <a:highlight>
                          <a:schemeClr val="lt1"/>
                        </a:high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6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400"/>
              </a:spcAft>
              <a:buNone/>
            </a:pPr>
            <a:r>
              <a:rPr b="1" lang="en" sz="1800"/>
              <a:t>Need For Collection?</a:t>
            </a:r>
            <a:endParaRPr sz="3300"/>
          </a:p>
        </p:txBody>
      </p:sp>
      <p:sp>
        <p:nvSpPr>
          <p:cNvPr id="352" name="Google Shape;352;p6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These Collection interfaces help us in dealing with various objects by grouping them efficiently and performing operations accordingly. These objects might be similar or different from each other. Based on the objects and their way of dealing with individual objects, we have the above-mentioned sub-interfaces.</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6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List</a:t>
            </a:r>
            <a:endParaRPr/>
          </a:p>
        </p:txBody>
      </p:sp>
      <p:sp>
        <p:nvSpPr>
          <p:cNvPr id="358" name="Google Shape;358;p67"/>
          <p:cNvSpPr txBox="1"/>
          <p:nvPr>
            <p:ph idx="1" type="body"/>
          </p:nvPr>
        </p:nvSpPr>
        <p:spPr>
          <a:xfrm>
            <a:off x="311700" y="1152475"/>
            <a:ext cx="8520600" cy="3416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700">
                <a:solidFill>
                  <a:schemeClr val="dk1"/>
                </a:solidFill>
              </a:rPr>
              <a:t>The List interface in Java provides a way to store the ordered collection. It is a child interface of</a:t>
            </a:r>
            <a:r>
              <a:rPr lang="en" sz="1700">
                <a:solidFill>
                  <a:schemeClr val="dk1"/>
                </a:solidFill>
                <a:uFill>
                  <a:noFill/>
                </a:uFill>
                <a:hlinkClick r:id="rId3">
                  <a:extLst>
                    <a:ext uri="{A12FA001-AC4F-418D-AE19-62706E023703}">
                      <ahyp:hlinkClr val="tx"/>
                    </a:ext>
                  </a:extLst>
                </a:hlinkClick>
              </a:rPr>
              <a:t> </a:t>
            </a:r>
            <a:r>
              <a:rPr lang="en" sz="1700" u="sng">
                <a:solidFill>
                  <a:schemeClr val="dk1"/>
                </a:solidFill>
                <a:hlinkClick r:id="rId4">
                  <a:extLst>
                    <a:ext uri="{A12FA001-AC4F-418D-AE19-62706E023703}">
                      <ahyp:hlinkClr val="tx"/>
                    </a:ext>
                  </a:extLst>
                </a:hlinkClick>
              </a:rPr>
              <a:t>Collection</a:t>
            </a:r>
            <a:r>
              <a:rPr lang="en" sz="1700">
                <a:solidFill>
                  <a:schemeClr val="dk1"/>
                </a:solidFill>
              </a:rPr>
              <a:t>. It is an ordered collection of objects in which duplicate values can be stored. Since List preserves the insertion order, it allows positional access and insertion of elements.</a:t>
            </a:r>
            <a:endParaRPr sz="1700">
              <a:solidFill>
                <a:schemeClr val="dk1"/>
              </a:solidFill>
            </a:endParaRPr>
          </a:p>
          <a:p>
            <a:pPr indent="0" lvl="0" marL="0" rtl="0" algn="l">
              <a:spcBef>
                <a:spcPts val="1200"/>
              </a:spcBef>
              <a:spcAft>
                <a:spcPts val="1200"/>
              </a:spcAft>
              <a:buNone/>
            </a:pPr>
            <a:r>
              <a:rPr lang="en">
                <a:solidFill>
                  <a:schemeClr val="dk1"/>
                </a:solidFill>
              </a:rPr>
              <a:t>The List interface is found in java.util package and inherits the Collection interface. It is a factory of ListIterator interface. Through the ListIterator, we can iterate the list in forward and backward directions. The implementation classes of the List interface are ArrayList, LinkedList, Stack, and Vector. ArrayList and LinkedList are widely used in Java programming. The Vector class is deprecated since Java 5.</a:t>
            </a:r>
            <a:endParaRPr>
              <a:solidFill>
                <a:schemeClr val="dk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6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64" name="Google Shape;364;p6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65" name="Google Shape;365;p68"/>
          <p:cNvPicPr preferRelativeResize="0"/>
          <p:nvPr/>
        </p:nvPicPr>
        <p:blipFill>
          <a:blip r:embed="rId3">
            <a:alphaModFix/>
          </a:blip>
          <a:stretch>
            <a:fillRect/>
          </a:stretch>
        </p:blipFill>
        <p:spPr>
          <a:xfrm>
            <a:off x="700650" y="1152463"/>
            <a:ext cx="7239000" cy="187642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6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64705"/>
              <a:buFont typeface="Arial"/>
              <a:buNone/>
            </a:pPr>
            <a:r>
              <a:rPr b="1" lang="en" sz="1700"/>
              <a:t>Methods of List</a:t>
            </a:r>
            <a:endParaRPr b="1" sz="1700"/>
          </a:p>
          <a:p>
            <a:pPr indent="0" lvl="0" marL="0" rtl="0" algn="l">
              <a:spcBef>
                <a:spcPts val="400"/>
              </a:spcBef>
              <a:spcAft>
                <a:spcPts val="0"/>
              </a:spcAft>
              <a:buNone/>
            </a:pPr>
            <a:r>
              <a:t/>
            </a:r>
            <a:endParaRPr/>
          </a:p>
        </p:txBody>
      </p:sp>
      <p:sp>
        <p:nvSpPr>
          <p:cNvPr id="371" name="Google Shape;371;p6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1100">
                <a:solidFill>
                  <a:schemeClr val="dk1"/>
                </a:solidFill>
              </a:rPr>
              <a:t>Some of the commonly used methods of the </a:t>
            </a:r>
            <a:r>
              <a:rPr lang="en" sz="1100">
                <a:solidFill>
                  <a:schemeClr val="dk1"/>
                </a:solidFill>
                <a:latin typeface="Roboto Mono"/>
                <a:ea typeface="Roboto Mono"/>
                <a:cs typeface="Roboto Mono"/>
                <a:sym typeface="Roboto Mono"/>
              </a:rPr>
              <a:t>Collection</a:t>
            </a:r>
            <a:r>
              <a:rPr lang="en" sz="1100">
                <a:solidFill>
                  <a:schemeClr val="dk1"/>
                </a:solidFill>
              </a:rPr>
              <a:t> interface that's also available in the </a:t>
            </a:r>
            <a:r>
              <a:rPr lang="en" sz="1100">
                <a:solidFill>
                  <a:schemeClr val="dk1"/>
                </a:solidFill>
                <a:latin typeface="Roboto Mono"/>
                <a:ea typeface="Roboto Mono"/>
                <a:cs typeface="Roboto Mono"/>
                <a:sym typeface="Roboto Mono"/>
              </a:rPr>
              <a:t>List</a:t>
            </a:r>
            <a:r>
              <a:rPr lang="en" sz="1100">
                <a:solidFill>
                  <a:schemeClr val="dk1"/>
                </a:solidFill>
              </a:rPr>
              <a:t> interface are:</a:t>
            </a:r>
            <a:endParaRPr sz="1100">
              <a:solidFill>
                <a:schemeClr val="dk1"/>
              </a:solidFill>
            </a:endParaRPr>
          </a:p>
          <a:p>
            <a:pPr indent="-298450" lvl="0" marL="457200" rtl="0" algn="l">
              <a:spcBef>
                <a:spcPts val="1200"/>
              </a:spcBef>
              <a:spcAft>
                <a:spcPts val="0"/>
              </a:spcAft>
              <a:buClr>
                <a:schemeClr val="dk1"/>
              </a:buClr>
              <a:buSzPts val="1100"/>
              <a:buChar char="●"/>
            </a:pPr>
            <a:r>
              <a:rPr lang="en" sz="1100">
                <a:solidFill>
                  <a:schemeClr val="dk1"/>
                </a:solidFill>
                <a:latin typeface="Roboto Mono"/>
                <a:ea typeface="Roboto Mono"/>
                <a:cs typeface="Roboto Mono"/>
                <a:sym typeface="Roboto Mono"/>
              </a:rPr>
              <a:t>add()</a:t>
            </a:r>
            <a:r>
              <a:rPr lang="en" sz="1100">
                <a:solidFill>
                  <a:schemeClr val="dk1"/>
                </a:solidFill>
              </a:rPr>
              <a:t> - adds an element to a list</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latin typeface="Roboto Mono"/>
                <a:ea typeface="Roboto Mono"/>
                <a:cs typeface="Roboto Mono"/>
                <a:sym typeface="Roboto Mono"/>
              </a:rPr>
              <a:t>addAll()</a:t>
            </a:r>
            <a:r>
              <a:rPr lang="en" sz="1100">
                <a:solidFill>
                  <a:schemeClr val="dk1"/>
                </a:solidFill>
              </a:rPr>
              <a:t> - adds all elements of one list to another</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latin typeface="Roboto Mono"/>
                <a:ea typeface="Roboto Mono"/>
                <a:cs typeface="Roboto Mono"/>
                <a:sym typeface="Roboto Mono"/>
              </a:rPr>
              <a:t>get()</a:t>
            </a:r>
            <a:r>
              <a:rPr lang="en" sz="1100">
                <a:solidFill>
                  <a:schemeClr val="dk1"/>
                </a:solidFill>
              </a:rPr>
              <a:t> - helps to randomly access elements from lists</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latin typeface="Roboto Mono"/>
                <a:ea typeface="Roboto Mono"/>
                <a:cs typeface="Roboto Mono"/>
                <a:sym typeface="Roboto Mono"/>
              </a:rPr>
              <a:t>iterator()</a:t>
            </a:r>
            <a:r>
              <a:rPr lang="en" sz="1100">
                <a:solidFill>
                  <a:schemeClr val="dk1"/>
                </a:solidFill>
              </a:rPr>
              <a:t> - returns iterator object that can be used to sequentially access elements of lists</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latin typeface="Roboto Mono"/>
                <a:ea typeface="Roboto Mono"/>
                <a:cs typeface="Roboto Mono"/>
                <a:sym typeface="Roboto Mono"/>
              </a:rPr>
              <a:t>set()</a:t>
            </a:r>
            <a:r>
              <a:rPr lang="en" sz="1100">
                <a:solidFill>
                  <a:schemeClr val="dk1"/>
                </a:solidFill>
              </a:rPr>
              <a:t> - changes elements of lists</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latin typeface="Roboto Mono"/>
                <a:ea typeface="Roboto Mono"/>
                <a:cs typeface="Roboto Mono"/>
                <a:sym typeface="Roboto Mono"/>
              </a:rPr>
              <a:t>remove()</a:t>
            </a:r>
            <a:r>
              <a:rPr lang="en" sz="1100">
                <a:solidFill>
                  <a:schemeClr val="dk1"/>
                </a:solidFill>
              </a:rPr>
              <a:t> - removes an element from the list</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latin typeface="Roboto Mono"/>
                <a:ea typeface="Roboto Mono"/>
                <a:cs typeface="Roboto Mono"/>
                <a:sym typeface="Roboto Mono"/>
              </a:rPr>
              <a:t>removeAll()</a:t>
            </a:r>
            <a:r>
              <a:rPr lang="en" sz="1100">
                <a:solidFill>
                  <a:schemeClr val="dk1"/>
                </a:solidFill>
              </a:rPr>
              <a:t> - removes all the elements from the list</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latin typeface="Roboto Mono"/>
                <a:ea typeface="Roboto Mono"/>
                <a:cs typeface="Roboto Mono"/>
                <a:sym typeface="Roboto Mono"/>
              </a:rPr>
              <a:t>clear()</a:t>
            </a:r>
            <a:r>
              <a:rPr lang="en" sz="1100">
                <a:solidFill>
                  <a:schemeClr val="dk1"/>
                </a:solidFill>
              </a:rPr>
              <a:t> - removes all the elements from the list (more efficient than </a:t>
            </a:r>
            <a:r>
              <a:rPr lang="en" sz="1100">
                <a:solidFill>
                  <a:schemeClr val="dk1"/>
                </a:solidFill>
                <a:latin typeface="Roboto Mono"/>
                <a:ea typeface="Roboto Mono"/>
                <a:cs typeface="Roboto Mono"/>
                <a:sym typeface="Roboto Mono"/>
              </a:rPr>
              <a:t>removeAll()</a:t>
            </a:r>
            <a:r>
              <a:rPr lang="en" sz="1100">
                <a:solidFill>
                  <a:schemeClr val="dk1"/>
                </a:solidFill>
              </a:rPr>
              <a:t>)</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latin typeface="Roboto Mono"/>
                <a:ea typeface="Roboto Mono"/>
                <a:cs typeface="Roboto Mono"/>
                <a:sym typeface="Roboto Mono"/>
              </a:rPr>
              <a:t>size()</a:t>
            </a:r>
            <a:r>
              <a:rPr lang="en" sz="1100">
                <a:solidFill>
                  <a:schemeClr val="dk1"/>
                </a:solidFill>
              </a:rPr>
              <a:t> - returns the length of lists</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latin typeface="Roboto Mono"/>
                <a:ea typeface="Roboto Mono"/>
                <a:cs typeface="Roboto Mono"/>
                <a:sym typeface="Roboto Mono"/>
              </a:rPr>
              <a:t>toArray()</a:t>
            </a:r>
            <a:r>
              <a:rPr lang="en" sz="1100">
                <a:solidFill>
                  <a:schemeClr val="dk1"/>
                </a:solidFill>
              </a:rPr>
              <a:t> - converts a list into an array</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latin typeface="Roboto Mono"/>
                <a:ea typeface="Roboto Mono"/>
                <a:cs typeface="Roboto Mono"/>
                <a:sym typeface="Roboto Mono"/>
              </a:rPr>
              <a:t>contains()</a:t>
            </a:r>
            <a:r>
              <a:rPr lang="en" sz="1100">
                <a:solidFill>
                  <a:schemeClr val="dk1"/>
                </a:solidFill>
              </a:rPr>
              <a:t> - returns </a:t>
            </a:r>
            <a:r>
              <a:rPr lang="en" sz="1100">
                <a:solidFill>
                  <a:schemeClr val="dk1"/>
                </a:solidFill>
                <a:latin typeface="Roboto Mono"/>
                <a:ea typeface="Roboto Mono"/>
                <a:cs typeface="Roboto Mono"/>
                <a:sym typeface="Roboto Mono"/>
              </a:rPr>
              <a:t>true</a:t>
            </a:r>
            <a:r>
              <a:rPr lang="en" sz="1100">
                <a:solidFill>
                  <a:schemeClr val="dk1"/>
                </a:solidFill>
              </a:rPr>
              <a:t> if a list contains specified element</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7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Implementing arraylist class</a:t>
            </a:r>
            <a:endParaRPr/>
          </a:p>
        </p:txBody>
      </p:sp>
      <p:sp>
        <p:nvSpPr>
          <p:cNvPr id="377" name="Google Shape;377;p7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ct val="61111"/>
              <a:buFont typeface="Arial"/>
              <a:buNone/>
            </a:pPr>
            <a:r>
              <a:rPr lang="en"/>
              <a:t>import java.util.List;</a:t>
            </a:r>
            <a:endParaRPr/>
          </a:p>
          <a:p>
            <a:pPr indent="0" lvl="0" marL="0" rtl="0" algn="l">
              <a:spcBef>
                <a:spcPts val="1200"/>
              </a:spcBef>
              <a:spcAft>
                <a:spcPts val="0"/>
              </a:spcAft>
              <a:buClr>
                <a:schemeClr val="dk1"/>
              </a:buClr>
              <a:buSzPct val="61111"/>
              <a:buFont typeface="Arial"/>
              <a:buNone/>
            </a:pPr>
            <a:r>
              <a:rPr lang="en"/>
              <a:t>import java.util.ArrayList;</a:t>
            </a:r>
            <a:endParaRPr/>
          </a:p>
          <a:p>
            <a:pPr indent="0" lvl="0" marL="0" rtl="0" algn="l">
              <a:spcBef>
                <a:spcPts val="1200"/>
              </a:spcBef>
              <a:spcAft>
                <a:spcPts val="0"/>
              </a:spcAft>
              <a:buClr>
                <a:schemeClr val="dk1"/>
              </a:buClr>
              <a:buSzPct val="61111"/>
              <a:buFont typeface="Arial"/>
              <a:buNone/>
            </a:pPr>
            <a:r>
              <a:rPr lang="en"/>
              <a:t>class Main {</a:t>
            </a:r>
            <a:endParaRPr/>
          </a:p>
          <a:p>
            <a:pPr indent="0" lvl="0" marL="0" rtl="0" algn="l">
              <a:spcBef>
                <a:spcPts val="1200"/>
              </a:spcBef>
              <a:spcAft>
                <a:spcPts val="0"/>
              </a:spcAft>
              <a:buClr>
                <a:schemeClr val="dk1"/>
              </a:buClr>
              <a:buSzPct val="61111"/>
              <a:buFont typeface="Arial"/>
              <a:buNone/>
            </a:pPr>
            <a:r>
              <a:rPr lang="en"/>
              <a:t>	public static void main(String[] args) {</a:t>
            </a:r>
            <a:endParaRPr/>
          </a:p>
          <a:p>
            <a:pPr indent="0" lvl="0" marL="0" rtl="0" algn="l">
              <a:spcBef>
                <a:spcPts val="1200"/>
              </a:spcBef>
              <a:spcAft>
                <a:spcPts val="0"/>
              </a:spcAft>
              <a:buClr>
                <a:schemeClr val="dk1"/>
              </a:buClr>
              <a:buSzPct val="61111"/>
              <a:buFont typeface="Arial"/>
              <a:buNone/>
            </a:pPr>
            <a:r>
              <a:rPr lang="en"/>
              <a:t>    	// Creating list using the ArrayList class</a:t>
            </a:r>
            <a:endParaRPr/>
          </a:p>
          <a:p>
            <a:pPr indent="0" lvl="0" marL="0" rtl="0" algn="l">
              <a:spcBef>
                <a:spcPts val="1200"/>
              </a:spcBef>
              <a:spcAft>
                <a:spcPts val="0"/>
              </a:spcAft>
              <a:buClr>
                <a:schemeClr val="dk1"/>
              </a:buClr>
              <a:buSzPct val="61111"/>
              <a:buFont typeface="Arial"/>
              <a:buNone/>
            </a:pPr>
            <a:r>
              <a:rPr lang="en"/>
              <a:t>    	List&lt;Integer&gt; numbers = new ArrayList&lt;&gt;();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Add elements to the list</a:t>
            </a:r>
            <a:endParaRPr/>
          </a:p>
          <a:p>
            <a:pPr indent="0" lvl="0" marL="0" rtl="0" algn="l">
              <a:spcBef>
                <a:spcPts val="1200"/>
              </a:spcBef>
              <a:spcAft>
                <a:spcPts val="0"/>
              </a:spcAft>
              <a:buClr>
                <a:schemeClr val="dk1"/>
              </a:buClr>
              <a:buSzPct val="61111"/>
              <a:buFont typeface="Arial"/>
              <a:buNone/>
            </a:pPr>
            <a:r>
              <a:rPr lang="en"/>
              <a:t>    	numbers.add(1);</a:t>
            </a:r>
            <a:endParaRPr/>
          </a:p>
          <a:p>
            <a:pPr indent="0" lvl="0" marL="0" rtl="0" algn="l">
              <a:spcBef>
                <a:spcPts val="1200"/>
              </a:spcBef>
              <a:spcAft>
                <a:spcPts val="0"/>
              </a:spcAft>
              <a:buClr>
                <a:schemeClr val="dk1"/>
              </a:buClr>
              <a:buSzPct val="61111"/>
              <a:buFont typeface="Arial"/>
              <a:buNone/>
            </a:pPr>
            <a:r>
              <a:rPr lang="en"/>
              <a:t>    	numbers.add(2);</a:t>
            </a:r>
            <a:endParaRPr/>
          </a:p>
          <a:p>
            <a:pPr indent="0" lvl="0" marL="0" rtl="0" algn="l">
              <a:spcBef>
                <a:spcPts val="1200"/>
              </a:spcBef>
              <a:spcAft>
                <a:spcPts val="0"/>
              </a:spcAft>
              <a:buClr>
                <a:schemeClr val="dk1"/>
              </a:buClr>
              <a:buSzPct val="61111"/>
              <a:buFont typeface="Arial"/>
              <a:buNone/>
            </a:pPr>
            <a:r>
              <a:rPr lang="en"/>
              <a:t>    	numbers.add(3);</a:t>
            </a:r>
            <a:endParaRPr/>
          </a:p>
          <a:p>
            <a:pPr indent="0" lvl="0" marL="0" rtl="0" algn="l">
              <a:spcBef>
                <a:spcPts val="1200"/>
              </a:spcBef>
              <a:spcAft>
                <a:spcPts val="0"/>
              </a:spcAft>
              <a:buClr>
                <a:schemeClr val="dk1"/>
              </a:buClr>
              <a:buSzPct val="61111"/>
              <a:buFont typeface="Arial"/>
              <a:buNone/>
            </a:pPr>
            <a:r>
              <a:rPr lang="en"/>
              <a:t>    	System.out.println("List: " + numbers);</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Access element from the list</a:t>
            </a:r>
            <a:endParaRPr/>
          </a:p>
          <a:p>
            <a:pPr indent="0" lvl="0" marL="0" rtl="0" algn="l">
              <a:spcBef>
                <a:spcPts val="1200"/>
              </a:spcBef>
              <a:spcAft>
                <a:spcPts val="0"/>
              </a:spcAft>
              <a:buClr>
                <a:schemeClr val="dk1"/>
              </a:buClr>
              <a:buSzPct val="61111"/>
              <a:buFont typeface="Arial"/>
              <a:buNone/>
            </a:pPr>
            <a:r>
              <a:rPr lang="en"/>
              <a:t>    	int number = numbers.get(2);</a:t>
            </a:r>
            <a:endParaRPr/>
          </a:p>
          <a:p>
            <a:pPr indent="0" lvl="0" marL="0" rtl="0" algn="l">
              <a:spcBef>
                <a:spcPts val="1200"/>
              </a:spcBef>
              <a:spcAft>
                <a:spcPts val="0"/>
              </a:spcAft>
              <a:buClr>
                <a:schemeClr val="dk1"/>
              </a:buClr>
              <a:buSzPct val="61111"/>
              <a:buFont typeface="Arial"/>
              <a:buNone/>
            </a:pPr>
            <a:r>
              <a:rPr lang="en"/>
              <a:t>    	System.out.println("Accessed Element: " + number);</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Remove element from the list</a:t>
            </a:r>
            <a:endParaRPr/>
          </a:p>
          <a:p>
            <a:pPr indent="0" lvl="0" marL="0" rtl="0" algn="l">
              <a:spcBef>
                <a:spcPts val="1200"/>
              </a:spcBef>
              <a:spcAft>
                <a:spcPts val="0"/>
              </a:spcAft>
              <a:buClr>
                <a:schemeClr val="dk1"/>
              </a:buClr>
              <a:buSzPct val="61111"/>
              <a:buFont typeface="Arial"/>
              <a:buNone/>
            </a:pPr>
            <a:r>
              <a:rPr lang="en"/>
              <a:t>    	int removedNumber = numbers.remove(1);</a:t>
            </a:r>
            <a:endParaRPr/>
          </a:p>
          <a:p>
            <a:pPr indent="0" lvl="0" marL="0" rtl="0" algn="l">
              <a:spcBef>
                <a:spcPts val="1200"/>
              </a:spcBef>
              <a:spcAft>
                <a:spcPts val="0"/>
              </a:spcAft>
              <a:buClr>
                <a:schemeClr val="dk1"/>
              </a:buClr>
              <a:buSzPct val="61111"/>
              <a:buFont typeface="Arial"/>
              <a:buNone/>
            </a:pPr>
            <a:r>
              <a:rPr lang="en"/>
              <a:t>    	System.out.println("Removed Element: " + removedNumber);</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7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400"/>
              </a:spcBef>
              <a:spcAft>
                <a:spcPts val="0"/>
              </a:spcAft>
              <a:buClr>
                <a:schemeClr val="dk1"/>
              </a:buClr>
              <a:buSzPct val="50253"/>
              <a:buFont typeface="Arial"/>
              <a:buNone/>
            </a:pPr>
            <a:r>
              <a:rPr b="1" lang="en" sz="2188"/>
              <a:t>Class 1: ArrayList</a:t>
            </a:r>
            <a:endParaRPr b="1" sz="2188"/>
          </a:p>
          <a:p>
            <a:pPr indent="0" lvl="0" marL="0" rtl="0" algn="l">
              <a:spcBef>
                <a:spcPts val="400"/>
              </a:spcBef>
              <a:spcAft>
                <a:spcPts val="0"/>
              </a:spcAft>
              <a:buNone/>
            </a:pPr>
            <a:r>
              <a:t/>
            </a:r>
            <a:endParaRPr/>
          </a:p>
        </p:txBody>
      </p:sp>
      <p:sp>
        <p:nvSpPr>
          <p:cNvPr id="383" name="Google Shape;383;p7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700">
                <a:solidFill>
                  <a:schemeClr val="dk1"/>
                </a:solidFill>
              </a:rPr>
              <a:t>An ArrayList </a:t>
            </a:r>
            <a:r>
              <a:rPr lang="en" sz="1700">
                <a:solidFill>
                  <a:schemeClr val="dk1"/>
                </a:solidFill>
              </a:rPr>
              <a:t>class which is implemented in the collection framework provides us with dynamic arrays in Java. Though, it may be slower than standard arrays but can be helpful in programs where lots of manipulation in the array is needed.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8"/>
          <p:cNvSpPr txBox="1"/>
          <p:nvPr>
            <p:ph type="title"/>
          </p:nvPr>
        </p:nvSpPr>
        <p:spPr>
          <a:xfrm>
            <a:off x="311700" y="1916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720"/>
              <a:t>Arrays</a:t>
            </a:r>
            <a:endParaRPr b="1" sz="362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7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64705"/>
              <a:buFont typeface="Arial"/>
              <a:buNone/>
            </a:pPr>
            <a:r>
              <a:rPr b="1" lang="en" sz="1700"/>
              <a:t>Creating an ArrayList</a:t>
            </a:r>
            <a:endParaRPr b="1" sz="1700"/>
          </a:p>
          <a:p>
            <a:pPr indent="0" lvl="0" marL="0" rtl="0" algn="l">
              <a:spcBef>
                <a:spcPts val="400"/>
              </a:spcBef>
              <a:spcAft>
                <a:spcPts val="0"/>
              </a:spcAft>
              <a:buNone/>
            </a:pPr>
            <a:r>
              <a:t/>
            </a:r>
            <a:endParaRPr/>
          </a:p>
        </p:txBody>
      </p:sp>
      <p:sp>
        <p:nvSpPr>
          <p:cNvPr id="389" name="Google Shape;389;p7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ArrayList&lt;Type&gt; arrayList= new ArrayList&lt;&gt;();</a:t>
            </a:r>
            <a:endParaRPr/>
          </a:p>
          <a:p>
            <a:pPr indent="0" lvl="0" marL="0" rtl="0" algn="l">
              <a:spcBef>
                <a:spcPts val="1200"/>
              </a:spcBef>
              <a:spcAft>
                <a:spcPts val="1200"/>
              </a:spcAft>
              <a:buNone/>
            </a:pPr>
            <a:r>
              <a:rPr lang="en"/>
              <a:t>List&lt;Type&gt; arrayList=new ArrayList&lt;&gt;();</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73"/>
          <p:cNvSpPr txBox="1"/>
          <p:nvPr>
            <p:ph idx="1" type="body"/>
          </p:nvPr>
        </p:nvSpPr>
        <p:spPr>
          <a:xfrm>
            <a:off x="311700" y="321725"/>
            <a:ext cx="8520600" cy="42471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Clr>
                <a:schemeClr val="dk1"/>
              </a:buClr>
              <a:buSzPts val="1100"/>
              <a:buFont typeface="Arial"/>
              <a:buNone/>
            </a:pPr>
            <a:r>
              <a:rPr lang="en" sz="1700">
                <a:solidFill>
                  <a:schemeClr val="dk1"/>
                </a:solidFill>
              </a:rPr>
              <a:t>The important points about the Java ArrayList class are:</a:t>
            </a:r>
            <a:endParaRPr sz="1700">
              <a:solidFill>
                <a:schemeClr val="dk1"/>
              </a:solidFill>
            </a:endParaRPr>
          </a:p>
          <a:p>
            <a:pPr indent="-336550" lvl="0" marL="457200" rtl="0" algn="l">
              <a:spcBef>
                <a:spcPts val="1200"/>
              </a:spcBef>
              <a:spcAft>
                <a:spcPts val="0"/>
              </a:spcAft>
              <a:buClr>
                <a:schemeClr val="dk1"/>
              </a:buClr>
              <a:buSzPts val="1700"/>
              <a:buChar char="●"/>
            </a:pPr>
            <a:r>
              <a:rPr lang="en" sz="1700">
                <a:solidFill>
                  <a:schemeClr val="dk1"/>
                </a:solidFill>
              </a:rPr>
              <a:t>Java ArrayList class can contain duplicate elements.</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Java ArrayList class maintains insertion order.</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Java ArrayList class is non</a:t>
            </a:r>
            <a:r>
              <a:rPr lang="en" sz="1700">
                <a:solidFill>
                  <a:schemeClr val="dk1"/>
                </a:solidFill>
                <a:uFill>
                  <a:noFill/>
                </a:uFill>
                <a:hlinkClick r:id="rId3">
                  <a:extLst>
                    <a:ext uri="{A12FA001-AC4F-418D-AE19-62706E023703}">
                      <ahyp:hlinkClr val="tx"/>
                    </a:ext>
                  </a:extLst>
                </a:hlinkClick>
              </a:rPr>
              <a:t> </a:t>
            </a:r>
            <a:r>
              <a:rPr lang="en" sz="1700" u="sng">
                <a:solidFill>
                  <a:schemeClr val="dk1"/>
                </a:solidFill>
                <a:hlinkClick r:id="rId4">
                  <a:extLst>
                    <a:ext uri="{A12FA001-AC4F-418D-AE19-62706E023703}">
                      <ahyp:hlinkClr val="tx"/>
                    </a:ext>
                  </a:extLst>
                </a:hlinkClick>
              </a:rPr>
              <a:t>synchronized</a:t>
            </a:r>
            <a:r>
              <a:rPr lang="en" sz="1700">
                <a:solidFill>
                  <a:schemeClr val="dk1"/>
                </a:solidFill>
              </a:rPr>
              <a:t>.</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Java ArrayList allows random access because the array works on an index basis.</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In ArrayList, manipulation is a little bit slower than the LinkedList in Java because a lot of shifting needs to occur if any element is removed from the array list.</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We can not create an array list of the primitive types, such as int, float, char, etc. It is required to use the required wrapper class in such cases. </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Eg-</a:t>
            </a:r>
            <a:endParaRPr sz="1700">
              <a:solidFill>
                <a:schemeClr val="dk1"/>
              </a:solidFill>
            </a:endParaRPr>
          </a:p>
          <a:p>
            <a:pPr indent="-298450" lvl="0" marL="457200" rtl="0" algn="l">
              <a:spcBef>
                <a:spcPts val="0"/>
              </a:spcBef>
              <a:spcAft>
                <a:spcPts val="0"/>
              </a:spcAft>
              <a:buClr>
                <a:schemeClr val="dk1"/>
              </a:buClr>
              <a:buSzPts val="1100"/>
              <a:buChar char="●"/>
            </a:pPr>
            <a:r>
              <a:rPr lang="en" sz="1700">
                <a:solidFill>
                  <a:schemeClr val="dk1"/>
                </a:solidFill>
              </a:rPr>
              <a:t>ArrayList&lt;int&gt; al = ArrayList&lt;int&gt;(); // does not work  </a:t>
            </a:r>
            <a:endParaRPr sz="1700">
              <a:solidFill>
                <a:schemeClr val="dk1"/>
              </a:solidFill>
            </a:endParaRPr>
          </a:p>
          <a:p>
            <a:pPr indent="-298450" lvl="0" marL="457200" rtl="0" algn="l">
              <a:spcBef>
                <a:spcPts val="0"/>
              </a:spcBef>
              <a:spcAft>
                <a:spcPts val="0"/>
              </a:spcAft>
              <a:buClr>
                <a:schemeClr val="dk1"/>
              </a:buClr>
              <a:buSzPts val="1100"/>
              <a:buChar char="●"/>
            </a:pPr>
            <a:r>
              <a:rPr lang="en" sz="1700">
                <a:solidFill>
                  <a:schemeClr val="dk1"/>
                </a:solidFill>
              </a:rPr>
              <a:t>ArrayList&lt;Integer&gt; al = new ArrayList&lt;Integer&gt;(); // works fine </a:t>
            </a:r>
            <a:endParaRPr sz="1700">
              <a:solidFill>
                <a:schemeClr val="dk1"/>
              </a:solidFill>
            </a:endParaRPr>
          </a:p>
          <a:p>
            <a:pPr indent="0" lvl="0" marL="457200" rtl="0" algn="l">
              <a:spcBef>
                <a:spcPts val="1200"/>
              </a:spcBef>
              <a:spcAft>
                <a:spcPts val="1200"/>
              </a:spcAft>
              <a:buNone/>
            </a:pPr>
            <a:r>
              <a:t/>
            </a:r>
            <a:endParaRPr sz="1700">
              <a:solidFill>
                <a:schemeClr val="dk1"/>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7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400"/>
              </a:spcBef>
              <a:spcAft>
                <a:spcPts val="0"/>
              </a:spcAft>
              <a:buClr>
                <a:schemeClr val="dk1"/>
              </a:buClr>
              <a:buSzPct val="55932"/>
              <a:buFont typeface="Arial"/>
              <a:buNone/>
            </a:pPr>
            <a:r>
              <a:rPr b="1" lang="en" sz="1966"/>
              <a:t>Java Non-generic Vs. Generic Collection</a:t>
            </a:r>
            <a:endParaRPr b="1" sz="1966"/>
          </a:p>
          <a:p>
            <a:pPr indent="0" lvl="0" marL="0" rtl="0" algn="l">
              <a:spcBef>
                <a:spcPts val="400"/>
              </a:spcBef>
              <a:spcAft>
                <a:spcPts val="0"/>
              </a:spcAft>
              <a:buNone/>
            </a:pPr>
            <a:r>
              <a:t/>
            </a:r>
            <a:endParaRPr/>
          </a:p>
        </p:txBody>
      </p:sp>
      <p:sp>
        <p:nvSpPr>
          <p:cNvPr id="400" name="Google Shape;400;p7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a:t>Java collection framework was non-generic before JDK 1.5. Since 1.5, it is generic.</a:t>
            </a:r>
            <a:endParaRPr/>
          </a:p>
          <a:p>
            <a:pPr indent="0" lvl="0" marL="0" rtl="0" algn="l">
              <a:spcBef>
                <a:spcPts val="1200"/>
              </a:spcBef>
              <a:spcAft>
                <a:spcPts val="0"/>
              </a:spcAft>
              <a:buClr>
                <a:schemeClr val="dk1"/>
              </a:buClr>
              <a:buSzPts val="1100"/>
              <a:buFont typeface="Arial"/>
              <a:buNone/>
            </a:pPr>
            <a:r>
              <a:rPr lang="en"/>
              <a:t>Java new generic collection allows you to have only one type of object in a collection. Now it is type-safe, so typecasting is not required at runtime.</a:t>
            </a:r>
            <a:endParaRPr/>
          </a:p>
          <a:p>
            <a:pPr indent="0" lvl="0" marL="0" rtl="0" algn="l">
              <a:spcBef>
                <a:spcPts val="1200"/>
              </a:spcBef>
              <a:spcAft>
                <a:spcPts val="1200"/>
              </a:spcAft>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7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06" name="Google Shape;406;p7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Eg-</a:t>
            </a:r>
            <a:endParaRPr/>
          </a:p>
          <a:p>
            <a:pPr indent="-298450" lvl="0" marL="457200" rtl="0" algn="l">
              <a:spcBef>
                <a:spcPts val="1200"/>
              </a:spcBef>
              <a:spcAft>
                <a:spcPts val="0"/>
              </a:spcAft>
              <a:buClr>
                <a:schemeClr val="dk1"/>
              </a:buClr>
              <a:buSzPts val="1100"/>
              <a:buAutoNum type="arabicPeriod"/>
            </a:pPr>
            <a:r>
              <a:rPr lang="en"/>
              <a:t>ArrayList list=new ArrayList();//creating old non-generic arraylist </a:t>
            </a:r>
            <a:endParaRPr/>
          </a:p>
          <a:p>
            <a:pPr indent="0" lvl="0" marL="0" rtl="0" algn="l">
              <a:spcBef>
                <a:spcPts val="1200"/>
              </a:spcBef>
              <a:spcAft>
                <a:spcPts val="0"/>
              </a:spcAft>
              <a:buNone/>
            </a:pPr>
            <a:r>
              <a:rPr lang="en"/>
              <a:t>Eg-</a:t>
            </a:r>
            <a:endParaRPr/>
          </a:p>
          <a:p>
            <a:pPr indent="-298450" lvl="0" marL="457200" rtl="0" algn="l">
              <a:spcBef>
                <a:spcPts val="1200"/>
              </a:spcBef>
              <a:spcAft>
                <a:spcPts val="0"/>
              </a:spcAft>
              <a:buClr>
                <a:schemeClr val="dk1"/>
              </a:buClr>
              <a:buSzPts val="1100"/>
              <a:buAutoNum type="arabicPeriod"/>
            </a:pPr>
            <a:r>
              <a:rPr lang="en"/>
              <a:t>ArrayList&lt;String&gt; list=new ArrayList&lt;String&gt;();//creating new generic arraylist </a:t>
            </a:r>
            <a:endParaRPr/>
          </a:p>
          <a:p>
            <a:pPr indent="0" lvl="0" marL="0" rtl="0" algn="l">
              <a:spcBef>
                <a:spcPts val="1200"/>
              </a:spcBef>
              <a:spcAft>
                <a:spcPts val="1200"/>
              </a:spcAft>
              <a:buNone/>
            </a:pPr>
            <a:r>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7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64705"/>
              <a:buFont typeface="Arial"/>
              <a:buNone/>
            </a:pPr>
            <a:r>
              <a:rPr b="1" lang="en" sz="1700"/>
              <a:t>Java ArrayList Vs Array</a:t>
            </a:r>
            <a:endParaRPr b="1" sz="1700"/>
          </a:p>
          <a:p>
            <a:pPr indent="0" lvl="0" marL="0" rtl="0" algn="l">
              <a:spcBef>
                <a:spcPts val="400"/>
              </a:spcBef>
              <a:spcAft>
                <a:spcPts val="0"/>
              </a:spcAft>
              <a:buNone/>
            </a:pPr>
            <a:r>
              <a:t/>
            </a:r>
            <a:endParaRPr/>
          </a:p>
        </p:txBody>
      </p:sp>
      <p:sp>
        <p:nvSpPr>
          <p:cNvPr id="412" name="Google Shape;412;p7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1600">
                <a:solidFill>
                  <a:schemeClr val="dk1"/>
                </a:solidFill>
              </a:rPr>
              <a:t>In Java, we need to declare the size of an array before we can use it. Once the size of an array is declared, it's hard to change it.</a:t>
            </a:r>
            <a:endParaRPr sz="1600">
              <a:solidFill>
                <a:schemeClr val="dk1"/>
              </a:solidFill>
            </a:endParaRPr>
          </a:p>
          <a:p>
            <a:pPr indent="0" lvl="0" marL="0" rtl="0" algn="l">
              <a:spcBef>
                <a:spcPts val="1200"/>
              </a:spcBef>
              <a:spcAft>
                <a:spcPts val="0"/>
              </a:spcAft>
              <a:buClr>
                <a:schemeClr val="dk1"/>
              </a:buClr>
              <a:buSzPts val="1100"/>
              <a:buFont typeface="Arial"/>
              <a:buNone/>
            </a:pPr>
            <a:r>
              <a:rPr lang="en" sz="1600">
                <a:solidFill>
                  <a:schemeClr val="dk1"/>
                </a:solidFill>
              </a:rPr>
              <a:t>To handle this issue, we can use the </a:t>
            </a:r>
            <a:r>
              <a:rPr lang="en" sz="1600">
                <a:solidFill>
                  <a:schemeClr val="dk1"/>
                </a:solidFill>
                <a:latin typeface="Roboto Mono"/>
                <a:ea typeface="Roboto Mono"/>
                <a:cs typeface="Roboto Mono"/>
                <a:sym typeface="Roboto Mono"/>
              </a:rPr>
              <a:t>ArrayList</a:t>
            </a:r>
            <a:r>
              <a:rPr lang="en" sz="1600">
                <a:solidFill>
                  <a:schemeClr val="dk1"/>
                </a:solidFill>
              </a:rPr>
              <a:t> class. It allows us to create resizable arrays.</a:t>
            </a:r>
            <a:endParaRPr sz="1600">
              <a:solidFill>
                <a:schemeClr val="dk1"/>
              </a:solidFill>
            </a:endParaRPr>
          </a:p>
          <a:p>
            <a:pPr indent="0" lvl="0" marL="0" rtl="0" algn="l">
              <a:spcBef>
                <a:spcPts val="1200"/>
              </a:spcBef>
              <a:spcAft>
                <a:spcPts val="0"/>
              </a:spcAft>
              <a:buClr>
                <a:schemeClr val="dk1"/>
              </a:buClr>
              <a:buSzPts val="1100"/>
              <a:buFont typeface="Arial"/>
              <a:buNone/>
            </a:pPr>
            <a:r>
              <a:rPr lang="en" sz="1600">
                <a:solidFill>
                  <a:schemeClr val="dk1"/>
                </a:solidFill>
              </a:rPr>
              <a:t>Unlike arrays, arraylists can automatically adjust their capacity when we add or remove elements from them. Hence, arraylists are also known as </a:t>
            </a:r>
            <a:r>
              <a:rPr b="1" lang="en" sz="1600">
                <a:solidFill>
                  <a:schemeClr val="dk1"/>
                </a:solidFill>
              </a:rPr>
              <a:t>dynamic arrays</a:t>
            </a:r>
            <a:r>
              <a:rPr lang="en" sz="1600">
                <a:solidFill>
                  <a:schemeClr val="dk1"/>
                </a:solidFill>
              </a:rPr>
              <a:t>.</a:t>
            </a:r>
            <a:endParaRPr sz="16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77"/>
          <p:cNvSpPr txBox="1"/>
          <p:nvPr>
            <p:ph idx="1" type="body"/>
          </p:nvPr>
        </p:nvSpPr>
        <p:spPr>
          <a:xfrm>
            <a:off x="311700" y="394450"/>
            <a:ext cx="8520600" cy="4174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275"/>
              <a:buFont typeface="Arial"/>
              <a:buNone/>
            </a:pPr>
            <a:r>
              <a:rPr lang="en" sz="1150"/>
              <a:t>// Java program to demonstrate the</a:t>
            </a:r>
            <a:endParaRPr sz="1150"/>
          </a:p>
          <a:p>
            <a:pPr indent="0" lvl="0" marL="0" rtl="0" algn="l">
              <a:lnSpc>
                <a:spcPct val="95000"/>
              </a:lnSpc>
              <a:spcBef>
                <a:spcPts val="1200"/>
              </a:spcBef>
              <a:spcAft>
                <a:spcPts val="0"/>
              </a:spcAft>
              <a:buClr>
                <a:schemeClr val="dk1"/>
              </a:buClr>
              <a:buSzPts val="275"/>
              <a:buFont typeface="Arial"/>
              <a:buNone/>
            </a:pPr>
            <a:r>
              <a:rPr lang="en" sz="1150"/>
              <a:t>// creation of list object using the</a:t>
            </a:r>
            <a:endParaRPr sz="1150"/>
          </a:p>
          <a:p>
            <a:pPr indent="0" lvl="0" marL="0" rtl="0" algn="l">
              <a:lnSpc>
                <a:spcPct val="95000"/>
              </a:lnSpc>
              <a:spcBef>
                <a:spcPts val="1200"/>
              </a:spcBef>
              <a:spcAft>
                <a:spcPts val="0"/>
              </a:spcAft>
              <a:buClr>
                <a:schemeClr val="dk1"/>
              </a:buClr>
              <a:buSzPts val="275"/>
              <a:buFont typeface="Arial"/>
              <a:buNone/>
            </a:pPr>
            <a:r>
              <a:rPr lang="en" sz="1150"/>
              <a:t>// ArrayList class</a:t>
            </a:r>
            <a:endParaRPr sz="1150"/>
          </a:p>
          <a:p>
            <a:pPr indent="0" lvl="0" marL="0" rtl="0" algn="l">
              <a:lnSpc>
                <a:spcPct val="95000"/>
              </a:lnSpc>
              <a:spcBef>
                <a:spcPts val="1200"/>
              </a:spcBef>
              <a:spcAft>
                <a:spcPts val="0"/>
              </a:spcAft>
              <a:buClr>
                <a:schemeClr val="dk1"/>
              </a:buClr>
              <a:buSzPts val="275"/>
              <a:buFont typeface="Arial"/>
              <a:buNone/>
            </a:pPr>
            <a:r>
              <a:rPr lang="en" sz="1150"/>
              <a:t>import java.io.*;</a:t>
            </a:r>
            <a:endParaRPr sz="1150"/>
          </a:p>
          <a:p>
            <a:pPr indent="0" lvl="0" marL="0" rtl="0" algn="l">
              <a:lnSpc>
                <a:spcPct val="95000"/>
              </a:lnSpc>
              <a:spcBef>
                <a:spcPts val="1200"/>
              </a:spcBef>
              <a:spcAft>
                <a:spcPts val="0"/>
              </a:spcAft>
              <a:buClr>
                <a:schemeClr val="dk1"/>
              </a:buClr>
              <a:buSzPts val="275"/>
              <a:buFont typeface="Arial"/>
              <a:buNone/>
            </a:pPr>
            <a:r>
              <a:rPr lang="en" sz="1150"/>
              <a:t>import java.util.*;</a:t>
            </a:r>
            <a:endParaRPr sz="1150"/>
          </a:p>
          <a:p>
            <a:pPr indent="0" lvl="0" marL="0" rtl="0" algn="l">
              <a:lnSpc>
                <a:spcPct val="95000"/>
              </a:lnSpc>
              <a:spcBef>
                <a:spcPts val="1200"/>
              </a:spcBef>
              <a:spcAft>
                <a:spcPts val="0"/>
              </a:spcAft>
              <a:buClr>
                <a:schemeClr val="dk1"/>
              </a:buClr>
              <a:buSzPts val="275"/>
              <a:buFont typeface="Arial"/>
              <a:buNone/>
            </a:pPr>
            <a:r>
              <a:t/>
            </a:r>
            <a:endParaRPr sz="1150"/>
          </a:p>
          <a:p>
            <a:pPr indent="0" lvl="0" marL="0" rtl="0" algn="l">
              <a:lnSpc>
                <a:spcPct val="95000"/>
              </a:lnSpc>
              <a:spcBef>
                <a:spcPts val="1200"/>
              </a:spcBef>
              <a:spcAft>
                <a:spcPts val="0"/>
              </a:spcAft>
              <a:buClr>
                <a:schemeClr val="dk1"/>
              </a:buClr>
              <a:buSzPts val="275"/>
              <a:buFont typeface="Arial"/>
              <a:buNone/>
            </a:pPr>
            <a:r>
              <a:rPr lang="en" sz="1150"/>
              <a:t>class Main {</a:t>
            </a:r>
            <a:endParaRPr sz="1150"/>
          </a:p>
          <a:p>
            <a:pPr indent="0" lvl="0" marL="0" rtl="0" algn="l">
              <a:lnSpc>
                <a:spcPct val="95000"/>
              </a:lnSpc>
              <a:spcBef>
                <a:spcPts val="1200"/>
              </a:spcBef>
              <a:spcAft>
                <a:spcPts val="0"/>
              </a:spcAft>
              <a:buClr>
                <a:schemeClr val="dk1"/>
              </a:buClr>
              <a:buSzPts val="275"/>
              <a:buFont typeface="Arial"/>
              <a:buNone/>
            </a:pPr>
            <a:r>
              <a:rPr lang="en" sz="1150"/>
              <a:t>    public static void main(String[] args)</a:t>
            </a:r>
            <a:endParaRPr sz="1150"/>
          </a:p>
          <a:p>
            <a:pPr indent="0" lvl="0" marL="0" rtl="0" algn="l">
              <a:lnSpc>
                <a:spcPct val="95000"/>
              </a:lnSpc>
              <a:spcBef>
                <a:spcPts val="1200"/>
              </a:spcBef>
              <a:spcAft>
                <a:spcPts val="0"/>
              </a:spcAft>
              <a:buClr>
                <a:schemeClr val="dk1"/>
              </a:buClr>
              <a:buSzPts val="275"/>
              <a:buFont typeface="Arial"/>
              <a:buNone/>
            </a:pPr>
            <a:r>
              <a:rPr lang="en" sz="1150"/>
              <a:t>    {</a:t>
            </a:r>
            <a:endParaRPr sz="1150"/>
          </a:p>
          <a:p>
            <a:pPr indent="0" lvl="0" marL="0" rtl="0" algn="l">
              <a:lnSpc>
                <a:spcPct val="95000"/>
              </a:lnSpc>
              <a:spcBef>
                <a:spcPts val="1200"/>
              </a:spcBef>
              <a:spcAft>
                <a:spcPts val="0"/>
              </a:spcAft>
              <a:buClr>
                <a:schemeClr val="dk1"/>
              </a:buClr>
              <a:buSzPts val="275"/>
              <a:buFont typeface="Arial"/>
              <a:buNone/>
            </a:pPr>
            <a:r>
              <a:rPr lang="en" sz="1150"/>
              <a:t>   	 // Size of ArrayList</a:t>
            </a:r>
            <a:endParaRPr sz="1150"/>
          </a:p>
          <a:p>
            <a:pPr indent="0" lvl="0" marL="0" rtl="0" algn="l">
              <a:lnSpc>
                <a:spcPct val="95000"/>
              </a:lnSpc>
              <a:spcBef>
                <a:spcPts val="1200"/>
              </a:spcBef>
              <a:spcAft>
                <a:spcPts val="0"/>
              </a:spcAft>
              <a:buClr>
                <a:schemeClr val="dk1"/>
              </a:buClr>
              <a:buSzPts val="275"/>
              <a:buFont typeface="Arial"/>
              <a:buNone/>
            </a:pPr>
            <a:r>
              <a:rPr lang="en" sz="1150"/>
              <a:t>   	 int n = 5;</a:t>
            </a:r>
            <a:endParaRPr sz="1150"/>
          </a:p>
          <a:p>
            <a:pPr indent="0" lvl="0" marL="0" rtl="0" algn="l">
              <a:lnSpc>
                <a:spcPct val="95000"/>
              </a:lnSpc>
              <a:spcBef>
                <a:spcPts val="1200"/>
              </a:spcBef>
              <a:spcAft>
                <a:spcPts val="0"/>
              </a:spcAft>
              <a:buClr>
                <a:schemeClr val="dk1"/>
              </a:buClr>
              <a:buSzPts val="275"/>
              <a:buFont typeface="Arial"/>
              <a:buNone/>
            </a:pPr>
            <a:r>
              <a:rPr lang="en" sz="1150"/>
              <a:t>   	 // Declaring the List with initial size n</a:t>
            </a:r>
            <a:endParaRPr sz="1150"/>
          </a:p>
          <a:p>
            <a:pPr indent="0" lvl="0" marL="0" rtl="0" algn="l">
              <a:lnSpc>
                <a:spcPct val="95000"/>
              </a:lnSpc>
              <a:spcBef>
                <a:spcPts val="1200"/>
              </a:spcBef>
              <a:spcAft>
                <a:spcPts val="0"/>
              </a:spcAft>
              <a:buClr>
                <a:schemeClr val="dk1"/>
              </a:buClr>
              <a:buSzPts val="275"/>
              <a:buFont typeface="Arial"/>
              <a:buNone/>
            </a:pPr>
            <a:r>
              <a:rPr lang="en" sz="1150"/>
              <a:t>   	 List&lt;Integer&gt; arrli</a:t>
            </a:r>
            <a:endParaRPr sz="1150"/>
          </a:p>
          <a:p>
            <a:pPr indent="0" lvl="0" marL="0" rtl="0" algn="l">
              <a:lnSpc>
                <a:spcPct val="95000"/>
              </a:lnSpc>
              <a:spcBef>
                <a:spcPts val="1200"/>
              </a:spcBef>
              <a:spcAft>
                <a:spcPts val="0"/>
              </a:spcAft>
              <a:buClr>
                <a:schemeClr val="dk1"/>
              </a:buClr>
              <a:buSzPts val="275"/>
              <a:buFont typeface="Arial"/>
              <a:buNone/>
            </a:pPr>
            <a:r>
              <a:rPr lang="en" sz="1150"/>
              <a:t>   		 = new ArrayList&lt;Integer&gt;(n);</a:t>
            </a:r>
            <a:endParaRPr sz="1150"/>
          </a:p>
          <a:p>
            <a:pPr indent="0" lvl="0" marL="0" rtl="0" algn="l">
              <a:lnSpc>
                <a:spcPct val="95000"/>
              </a:lnSpc>
              <a:spcBef>
                <a:spcPts val="1200"/>
              </a:spcBef>
              <a:spcAft>
                <a:spcPts val="0"/>
              </a:spcAft>
              <a:buClr>
                <a:schemeClr val="dk1"/>
              </a:buClr>
              <a:buSzPts val="275"/>
              <a:buFont typeface="Arial"/>
              <a:buNone/>
            </a:pPr>
            <a:r>
              <a:t/>
            </a:r>
            <a:endParaRPr sz="1150"/>
          </a:p>
          <a:p>
            <a:pPr indent="0" lvl="0" marL="0" rtl="0" algn="l">
              <a:lnSpc>
                <a:spcPct val="95000"/>
              </a:lnSpc>
              <a:spcBef>
                <a:spcPts val="1200"/>
              </a:spcBef>
              <a:spcAft>
                <a:spcPts val="0"/>
              </a:spcAft>
              <a:buClr>
                <a:schemeClr val="dk1"/>
              </a:buClr>
              <a:buSzPts val="275"/>
              <a:buFont typeface="Arial"/>
              <a:buNone/>
            </a:pPr>
            <a:r>
              <a:rPr lang="en" sz="1150"/>
              <a:t>   	 // Appending the new elements</a:t>
            </a:r>
            <a:endParaRPr sz="1150"/>
          </a:p>
          <a:p>
            <a:pPr indent="0" lvl="0" marL="0" rtl="0" algn="l">
              <a:lnSpc>
                <a:spcPct val="95000"/>
              </a:lnSpc>
              <a:spcBef>
                <a:spcPts val="1200"/>
              </a:spcBef>
              <a:spcAft>
                <a:spcPts val="0"/>
              </a:spcAft>
              <a:buClr>
                <a:schemeClr val="dk1"/>
              </a:buClr>
              <a:buSzPts val="275"/>
              <a:buFont typeface="Arial"/>
              <a:buNone/>
            </a:pPr>
            <a:r>
              <a:rPr lang="en" sz="1150"/>
              <a:t>   	 // at the end of the list</a:t>
            </a:r>
            <a:endParaRPr sz="1150"/>
          </a:p>
          <a:p>
            <a:pPr indent="0" lvl="0" marL="0" rtl="0" algn="l">
              <a:lnSpc>
                <a:spcPct val="95000"/>
              </a:lnSpc>
              <a:spcBef>
                <a:spcPts val="1200"/>
              </a:spcBef>
              <a:spcAft>
                <a:spcPts val="0"/>
              </a:spcAft>
              <a:buClr>
                <a:schemeClr val="dk1"/>
              </a:buClr>
              <a:buSzPts val="275"/>
              <a:buFont typeface="Arial"/>
              <a:buNone/>
            </a:pPr>
            <a:r>
              <a:rPr lang="en" sz="1150"/>
              <a:t>   	 for (int i = 1; i &lt;= n; i++)</a:t>
            </a:r>
            <a:endParaRPr sz="1150"/>
          </a:p>
          <a:p>
            <a:pPr indent="0" lvl="0" marL="0" rtl="0" algn="l">
              <a:lnSpc>
                <a:spcPct val="95000"/>
              </a:lnSpc>
              <a:spcBef>
                <a:spcPts val="1200"/>
              </a:spcBef>
              <a:spcAft>
                <a:spcPts val="0"/>
              </a:spcAft>
              <a:buClr>
                <a:schemeClr val="dk1"/>
              </a:buClr>
              <a:buSzPts val="275"/>
              <a:buFont typeface="Arial"/>
              <a:buNone/>
            </a:pPr>
            <a:r>
              <a:rPr lang="en" sz="1150"/>
              <a:t>   		 arrli.add(i);</a:t>
            </a:r>
            <a:endParaRPr sz="1150"/>
          </a:p>
          <a:p>
            <a:pPr indent="0" lvl="0" marL="0" rtl="0" algn="l">
              <a:lnSpc>
                <a:spcPct val="95000"/>
              </a:lnSpc>
              <a:spcBef>
                <a:spcPts val="1200"/>
              </a:spcBef>
              <a:spcAft>
                <a:spcPts val="0"/>
              </a:spcAft>
              <a:buClr>
                <a:schemeClr val="dk1"/>
              </a:buClr>
              <a:buSzPts val="275"/>
              <a:buFont typeface="Arial"/>
              <a:buNone/>
            </a:pPr>
            <a:r>
              <a:t/>
            </a:r>
            <a:endParaRPr sz="1150"/>
          </a:p>
          <a:p>
            <a:pPr indent="0" lvl="0" marL="0" rtl="0" algn="l">
              <a:lnSpc>
                <a:spcPct val="95000"/>
              </a:lnSpc>
              <a:spcBef>
                <a:spcPts val="1200"/>
              </a:spcBef>
              <a:spcAft>
                <a:spcPts val="0"/>
              </a:spcAft>
              <a:buClr>
                <a:schemeClr val="dk1"/>
              </a:buClr>
              <a:buSzPts val="275"/>
              <a:buFont typeface="Arial"/>
              <a:buNone/>
            </a:pPr>
            <a:r>
              <a:rPr lang="en" sz="1150"/>
              <a:t>   	 // Printing elements</a:t>
            </a:r>
            <a:endParaRPr sz="1150"/>
          </a:p>
          <a:p>
            <a:pPr indent="0" lvl="0" marL="0" rtl="0" algn="l">
              <a:lnSpc>
                <a:spcPct val="95000"/>
              </a:lnSpc>
              <a:spcBef>
                <a:spcPts val="1200"/>
              </a:spcBef>
              <a:spcAft>
                <a:spcPts val="0"/>
              </a:spcAft>
              <a:buClr>
                <a:schemeClr val="dk1"/>
              </a:buClr>
              <a:buSzPts val="275"/>
              <a:buFont typeface="Arial"/>
              <a:buNone/>
            </a:pPr>
            <a:r>
              <a:rPr lang="en" sz="1150"/>
              <a:t>   	 System.out.println(arrli);</a:t>
            </a:r>
            <a:endParaRPr sz="1150"/>
          </a:p>
          <a:p>
            <a:pPr indent="0" lvl="0" marL="0" rtl="0" algn="l">
              <a:lnSpc>
                <a:spcPct val="95000"/>
              </a:lnSpc>
              <a:spcBef>
                <a:spcPts val="1200"/>
              </a:spcBef>
              <a:spcAft>
                <a:spcPts val="0"/>
              </a:spcAft>
              <a:buClr>
                <a:schemeClr val="dk1"/>
              </a:buClr>
              <a:buSzPts val="275"/>
              <a:buFont typeface="Arial"/>
              <a:buNone/>
            </a:pPr>
            <a:r>
              <a:t/>
            </a:r>
            <a:endParaRPr sz="1150"/>
          </a:p>
          <a:p>
            <a:pPr indent="0" lvl="0" marL="0" rtl="0" algn="l">
              <a:lnSpc>
                <a:spcPct val="95000"/>
              </a:lnSpc>
              <a:spcBef>
                <a:spcPts val="1200"/>
              </a:spcBef>
              <a:spcAft>
                <a:spcPts val="0"/>
              </a:spcAft>
              <a:buClr>
                <a:schemeClr val="dk1"/>
              </a:buClr>
              <a:buSzPts val="275"/>
              <a:buFont typeface="Arial"/>
              <a:buNone/>
            </a:pPr>
            <a:r>
              <a:rPr lang="en" sz="1150"/>
              <a:t>   	 // Remove element at index 3</a:t>
            </a:r>
            <a:endParaRPr sz="1150"/>
          </a:p>
          <a:p>
            <a:pPr indent="0" lvl="0" marL="0" rtl="0" algn="l">
              <a:lnSpc>
                <a:spcPct val="95000"/>
              </a:lnSpc>
              <a:spcBef>
                <a:spcPts val="1200"/>
              </a:spcBef>
              <a:spcAft>
                <a:spcPts val="0"/>
              </a:spcAft>
              <a:buClr>
                <a:schemeClr val="dk1"/>
              </a:buClr>
              <a:buSzPts val="275"/>
              <a:buFont typeface="Arial"/>
              <a:buNone/>
            </a:pPr>
            <a:r>
              <a:rPr lang="en" sz="1150"/>
              <a:t>   	 arrli.remove(3);</a:t>
            </a:r>
            <a:endParaRPr sz="1150"/>
          </a:p>
          <a:p>
            <a:pPr indent="0" lvl="0" marL="0" rtl="0" algn="l">
              <a:lnSpc>
                <a:spcPct val="95000"/>
              </a:lnSpc>
              <a:spcBef>
                <a:spcPts val="1200"/>
              </a:spcBef>
              <a:spcAft>
                <a:spcPts val="0"/>
              </a:spcAft>
              <a:buClr>
                <a:schemeClr val="dk1"/>
              </a:buClr>
              <a:buSzPts val="275"/>
              <a:buFont typeface="Arial"/>
              <a:buNone/>
            </a:pPr>
            <a:r>
              <a:t/>
            </a:r>
            <a:endParaRPr sz="1150"/>
          </a:p>
          <a:p>
            <a:pPr indent="0" lvl="0" marL="0" rtl="0" algn="l">
              <a:lnSpc>
                <a:spcPct val="95000"/>
              </a:lnSpc>
              <a:spcBef>
                <a:spcPts val="1200"/>
              </a:spcBef>
              <a:spcAft>
                <a:spcPts val="0"/>
              </a:spcAft>
              <a:buClr>
                <a:schemeClr val="dk1"/>
              </a:buClr>
              <a:buSzPts val="275"/>
              <a:buFont typeface="Arial"/>
              <a:buNone/>
            </a:pPr>
            <a:r>
              <a:rPr lang="en" sz="1150"/>
              <a:t>   	 // Displaying the list after deletion</a:t>
            </a:r>
            <a:endParaRPr sz="1150"/>
          </a:p>
          <a:p>
            <a:pPr indent="0" lvl="0" marL="0" rtl="0" algn="l">
              <a:lnSpc>
                <a:spcPct val="95000"/>
              </a:lnSpc>
              <a:spcBef>
                <a:spcPts val="1200"/>
              </a:spcBef>
              <a:spcAft>
                <a:spcPts val="0"/>
              </a:spcAft>
              <a:buClr>
                <a:schemeClr val="dk1"/>
              </a:buClr>
              <a:buSzPts val="275"/>
              <a:buFont typeface="Arial"/>
              <a:buNone/>
            </a:pPr>
            <a:r>
              <a:rPr lang="en" sz="1150"/>
              <a:t>   	 System.out.println(arrli);</a:t>
            </a:r>
            <a:endParaRPr sz="1150"/>
          </a:p>
          <a:p>
            <a:pPr indent="0" lvl="0" marL="0" rtl="0" algn="l">
              <a:lnSpc>
                <a:spcPct val="95000"/>
              </a:lnSpc>
              <a:spcBef>
                <a:spcPts val="1200"/>
              </a:spcBef>
              <a:spcAft>
                <a:spcPts val="0"/>
              </a:spcAft>
              <a:buClr>
                <a:schemeClr val="dk1"/>
              </a:buClr>
              <a:buSzPts val="275"/>
              <a:buFont typeface="Arial"/>
              <a:buNone/>
            </a:pPr>
            <a:r>
              <a:t/>
            </a:r>
            <a:endParaRPr sz="1150"/>
          </a:p>
          <a:p>
            <a:pPr indent="0" lvl="0" marL="0" rtl="0" algn="l">
              <a:lnSpc>
                <a:spcPct val="95000"/>
              </a:lnSpc>
              <a:spcBef>
                <a:spcPts val="1200"/>
              </a:spcBef>
              <a:spcAft>
                <a:spcPts val="0"/>
              </a:spcAft>
              <a:buClr>
                <a:schemeClr val="dk1"/>
              </a:buClr>
              <a:buSzPts val="275"/>
              <a:buFont typeface="Arial"/>
              <a:buNone/>
            </a:pPr>
            <a:r>
              <a:rPr lang="en" sz="1150"/>
              <a:t>   	 // Printing elements one by one</a:t>
            </a:r>
            <a:endParaRPr sz="1150"/>
          </a:p>
          <a:p>
            <a:pPr indent="0" lvl="0" marL="0" rtl="0" algn="l">
              <a:lnSpc>
                <a:spcPct val="95000"/>
              </a:lnSpc>
              <a:spcBef>
                <a:spcPts val="1200"/>
              </a:spcBef>
              <a:spcAft>
                <a:spcPts val="0"/>
              </a:spcAft>
              <a:buClr>
                <a:schemeClr val="dk1"/>
              </a:buClr>
              <a:buSzPts val="275"/>
              <a:buFont typeface="Arial"/>
              <a:buNone/>
            </a:pPr>
            <a:r>
              <a:rPr lang="en" sz="1150"/>
              <a:t>   	 for (int i = 0; i &lt; arrli.size(); i++)</a:t>
            </a:r>
            <a:endParaRPr sz="1150"/>
          </a:p>
          <a:p>
            <a:pPr indent="0" lvl="0" marL="0" rtl="0" algn="l">
              <a:lnSpc>
                <a:spcPct val="95000"/>
              </a:lnSpc>
              <a:spcBef>
                <a:spcPts val="1200"/>
              </a:spcBef>
              <a:spcAft>
                <a:spcPts val="0"/>
              </a:spcAft>
              <a:buClr>
                <a:schemeClr val="dk1"/>
              </a:buClr>
              <a:buSzPts val="275"/>
              <a:buFont typeface="Arial"/>
              <a:buNone/>
            </a:pPr>
            <a:r>
              <a:rPr lang="en" sz="1150"/>
              <a:t>   		 System.out.print(arrli.get(i) + " ");</a:t>
            </a:r>
            <a:endParaRPr sz="1150"/>
          </a:p>
          <a:p>
            <a:pPr indent="0" lvl="0" marL="0" rtl="0" algn="l">
              <a:lnSpc>
                <a:spcPct val="95000"/>
              </a:lnSpc>
              <a:spcBef>
                <a:spcPts val="1200"/>
              </a:spcBef>
              <a:spcAft>
                <a:spcPts val="0"/>
              </a:spcAft>
              <a:buClr>
                <a:schemeClr val="dk1"/>
              </a:buClr>
              <a:buSzPts val="275"/>
              <a:buFont typeface="Arial"/>
              <a:buNone/>
            </a:pPr>
            <a:r>
              <a:rPr lang="en" sz="1150"/>
              <a:t>    }</a:t>
            </a:r>
            <a:endParaRPr sz="1150"/>
          </a:p>
          <a:p>
            <a:pPr indent="0" lvl="0" marL="0" rtl="0" algn="l">
              <a:lnSpc>
                <a:spcPct val="95000"/>
              </a:lnSpc>
              <a:spcBef>
                <a:spcPts val="1200"/>
              </a:spcBef>
              <a:spcAft>
                <a:spcPts val="0"/>
              </a:spcAft>
              <a:buClr>
                <a:schemeClr val="dk1"/>
              </a:buClr>
              <a:buSzPts val="275"/>
              <a:buFont typeface="Arial"/>
              <a:buNone/>
            </a:pPr>
            <a:r>
              <a:rPr lang="en" sz="1150"/>
              <a:t>}</a:t>
            </a:r>
            <a:endParaRPr sz="1150"/>
          </a:p>
          <a:p>
            <a:pPr indent="0" lvl="0" marL="0" rtl="0" algn="l">
              <a:lnSpc>
                <a:spcPct val="95000"/>
              </a:lnSpc>
              <a:spcBef>
                <a:spcPts val="1200"/>
              </a:spcBef>
              <a:spcAft>
                <a:spcPts val="0"/>
              </a:spcAft>
              <a:buClr>
                <a:schemeClr val="dk1"/>
              </a:buClr>
              <a:buSzPts val="275"/>
              <a:buFont typeface="Arial"/>
              <a:buNone/>
            </a:pPr>
            <a:r>
              <a:t/>
            </a:r>
            <a:endParaRPr sz="1150"/>
          </a:p>
          <a:p>
            <a:pPr indent="0" lvl="0" marL="0" rtl="0" algn="l">
              <a:lnSpc>
                <a:spcPct val="95000"/>
              </a:lnSpc>
              <a:spcBef>
                <a:spcPts val="1200"/>
              </a:spcBef>
              <a:spcAft>
                <a:spcPts val="1200"/>
              </a:spcAft>
              <a:buSzPts val="275"/>
              <a:buNone/>
            </a:pPr>
            <a:r>
              <a:t/>
            </a:r>
            <a:endParaRPr sz="1150"/>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7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Commonly</a:t>
            </a:r>
            <a:r>
              <a:rPr lang="en"/>
              <a:t> used functions are:</a:t>
            </a:r>
            <a:endParaRPr/>
          </a:p>
          <a:p>
            <a:pPr indent="0" lvl="0" marL="0" rtl="0" algn="l">
              <a:spcBef>
                <a:spcPts val="0"/>
              </a:spcBef>
              <a:spcAft>
                <a:spcPts val="0"/>
              </a:spcAft>
              <a:buNone/>
            </a:pPr>
            <a:r>
              <a:t/>
            </a:r>
            <a:endParaRPr/>
          </a:p>
        </p:txBody>
      </p:sp>
      <p:sp>
        <p:nvSpPr>
          <p:cNvPr id="423" name="Google Shape;423;p7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00050" lvl="0" marL="457200" rtl="0" algn="l">
              <a:spcBef>
                <a:spcPts val="0"/>
              </a:spcBef>
              <a:spcAft>
                <a:spcPts val="0"/>
              </a:spcAft>
              <a:buClr>
                <a:schemeClr val="dk1"/>
              </a:buClr>
              <a:buSzPts val="2700"/>
              <a:buChar char="●"/>
            </a:pPr>
            <a:r>
              <a:rPr lang="en" sz="2000">
                <a:solidFill>
                  <a:schemeClr val="dk1"/>
                </a:solidFill>
                <a:latin typeface="Roboto Mono"/>
                <a:ea typeface="Roboto Mono"/>
                <a:cs typeface="Roboto Mono"/>
                <a:sym typeface="Roboto Mono"/>
              </a:rPr>
              <a:t>int indexOf(Object o)</a:t>
            </a:r>
            <a:endParaRPr sz="2000">
              <a:solidFill>
                <a:schemeClr val="dk1"/>
              </a:solidFill>
              <a:latin typeface="Roboto Mono"/>
              <a:ea typeface="Roboto Mono"/>
              <a:cs typeface="Roboto Mono"/>
              <a:sym typeface="Roboto Mono"/>
            </a:endParaRPr>
          </a:p>
          <a:p>
            <a:pPr indent="-355600" lvl="0" marL="457200" rtl="0" algn="l">
              <a:spcBef>
                <a:spcPts val="0"/>
              </a:spcBef>
              <a:spcAft>
                <a:spcPts val="0"/>
              </a:spcAft>
              <a:buClr>
                <a:schemeClr val="dk1"/>
              </a:buClr>
              <a:buSzPts val="2000"/>
              <a:buFont typeface="Roboto Mono"/>
              <a:buChar char="●"/>
            </a:pPr>
            <a:r>
              <a:rPr lang="en" sz="2000">
                <a:solidFill>
                  <a:schemeClr val="dk1"/>
                </a:solidFill>
                <a:latin typeface="Roboto Mono"/>
                <a:ea typeface="Roboto Mono"/>
                <a:cs typeface="Roboto Mono"/>
                <a:sym typeface="Roboto Mono"/>
              </a:rPr>
              <a:t>boolean isEmpty()</a:t>
            </a:r>
            <a:endParaRPr sz="2000">
              <a:solidFill>
                <a:schemeClr val="dk1"/>
              </a:solidFill>
              <a:latin typeface="Roboto Mono"/>
              <a:ea typeface="Roboto Mono"/>
              <a:cs typeface="Roboto Mono"/>
              <a:sym typeface="Roboto Mono"/>
            </a:endParaRPr>
          </a:p>
          <a:p>
            <a:pPr indent="-355600" lvl="0" marL="457200" rtl="0" algn="l">
              <a:spcBef>
                <a:spcPts val="0"/>
              </a:spcBef>
              <a:spcAft>
                <a:spcPts val="0"/>
              </a:spcAft>
              <a:buClr>
                <a:schemeClr val="dk1"/>
              </a:buClr>
              <a:buSzPts val="2000"/>
              <a:buFont typeface="Roboto Mono"/>
              <a:buChar char="●"/>
            </a:pPr>
            <a:r>
              <a:rPr lang="en" sz="2000">
                <a:solidFill>
                  <a:schemeClr val="dk1"/>
                </a:solidFill>
                <a:latin typeface="Roboto Mono"/>
                <a:ea typeface="Roboto Mono"/>
                <a:cs typeface="Roboto Mono"/>
                <a:sym typeface="Roboto Mono"/>
              </a:rPr>
              <a:t>boolean remove(Object obj)</a:t>
            </a:r>
            <a:endParaRPr sz="2000">
              <a:solidFill>
                <a:schemeClr val="dk1"/>
              </a:solidFill>
              <a:latin typeface="Roboto Mono"/>
              <a:ea typeface="Roboto Mono"/>
              <a:cs typeface="Roboto Mono"/>
              <a:sym typeface="Roboto Mono"/>
            </a:endParaRPr>
          </a:p>
          <a:p>
            <a:pPr indent="-355600" lvl="0" marL="457200" rtl="0" algn="l">
              <a:spcBef>
                <a:spcPts val="0"/>
              </a:spcBef>
              <a:spcAft>
                <a:spcPts val="0"/>
              </a:spcAft>
              <a:buClr>
                <a:schemeClr val="dk1"/>
              </a:buClr>
              <a:buSzPts val="2000"/>
              <a:buFont typeface="Roboto Mono"/>
              <a:buChar char="●"/>
            </a:pPr>
            <a:r>
              <a:rPr lang="en" sz="2000">
                <a:solidFill>
                  <a:schemeClr val="dk1"/>
                </a:solidFill>
                <a:latin typeface="Roboto Mono"/>
                <a:ea typeface="Roboto Mono"/>
                <a:cs typeface="Roboto Mono"/>
                <a:sym typeface="Roboto Mono"/>
              </a:rPr>
              <a:t>boolean addAll(Collection c)</a:t>
            </a:r>
            <a:endParaRPr sz="2000">
              <a:solidFill>
                <a:schemeClr val="dk1"/>
              </a:solidFill>
              <a:latin typeface="Roboto Mono"/>
              <a:ea typeface="Roboto Mono"/>
              <a:cs typeface="Roboto Mono"/>
              <a:sym typeface="Roboto Mono"/>
            </a:endParaRPr>
          </a:p>
          <a:p>
            <a:pPr indent="-355600" lvl="0" marL="457200" rtl="0" algn="l">
              <a:spcBef>
                <a:spcPts val="0"/>
              </a:spcBef>
              <a:spcAft>
                <a:spcPts val="0"/>
              </a:spcAft>
              <a:buClr>
                <a:schemeClr val="dk1"/>
              </a:buClr>
              <a:buSzPts val="2000"/>
              <a:buFont typeface="Roboto Mono"/>
              <a:buChar char="●"/>
            </a:pPr>
            <a:r>
              <a:rPr lang="en" sz="2000">
                <a:solidFill>
                  <a:schemeClr val="dk1"/>
                </a:solidFill>
                <a:latin typeface="Roboto Mono"/>
                <a:ea typeface="Roboto Mono"/>
                <a:cs typeface="Roboto Mono"/>
                <a:sym typeface="Roboto Mono"/>
              </a:rPr>
              <a:t>add(int index, Element e)</a:t>
            </a:r>
            <a:endParaRPr sz="2000">
              <a:solidFill>
                <a:schemeClr val="dk1"/>
              </a:solidFill>
              <a:latin typeface="Roboto Mono"/>
              <a:ea typeface="Roboto Mono"/>
              <a:cs typeface="Roboto Mono"/>
              <a:sym typeface="Roboto Mono"/>
            </a:endParaRPr>
          </a:p>
          <a:p>
            <a:pPr indent="-355600" lvl="0" marL="457200" rtl="0" algn="l">
              <a:spcBef>
                <a:spcPts val="0"/>
              </a:spcBef>
              <a:spcAft>
                <a:spcPts val="0"/>
              </a:spcAft>
              <a:buClr>
                <a:schemeClr val="dk1"/>
              </a:buClr>
              <a:buSzPts val="2000"/>
              <a:buFont typeface="Roboto Mono"/>
              <a:buChar char="●"/>
            </a:pPr>
            <a:r>
              <a:rPr lang="en" sz="2000">
                <a:solidFill>
                  <a:schemeClr val="dk1"/>
                </a:solidFill>
                <a:latin typeface="Roboto Mono"/>
                <a:ea typeface="Roboto Mono"/>
                <a:cs typeface="Roboto Mono"/>
                <a:sym typeface="Roboto Mono"/>
              </a:rPr>
              <a:t>add(Element e)</a:t>
            </a:r>
            <a:endParaRPr sz="2000">
              <a:solidFill>
                <a:schemeClr val="dk1"/>
              </a:solidFill>
              <a:latin typeface="Roboto Mono"/>
              <a:ea typeface="Roboto Mono"/>
              <a:cs typeface="Roboto Mono"/>
              <a:sym typeface="Roboto Mono"/>
            </a:endParaRPr>
          </a:p>
          <a:p>
            <a:pPr indent="-355600" lvl="0" marL="457200" rtl="0" algn="l">
              <a:spcBef>
                <a:spcPts val="0"/>
              </a:spcBef>
              <a:spcAft>
                <a:spcPts val="0"/>
              </a:spcAft>
              <a:buClr>
                <a:schemeClr val="dk1"/>
              </a:buClr>
              <a:buSzPts val="2000"/>
              <a:buFont typeface="Roboto Mono"/>
              <a:buChar char="●"/>
            </a:pPr>
            <a:r>
              <a:rPr lang="en" sz="2000">
                <a:solidFill>
                  <a:schemeClr val="dk1"/>
                </a:solidFill>
                <a:latin typeface="Roboto Mono"/>
                <a:ea typeface="Roboto Mono"/>
                <a:cs typeface="Roboto Mono"/>
                <a:sym typeface="Roboto Mono"/>
              </a:rPr>
              <a:t>int size()</a:t>
            </a:r>
            <a:endParaRPr sz="2000">
              <a:solidFill>
                <a:schemeClr val="dk1"/>
              </a:solidFill>
              <a:latin typeface="Roboto Mono"/>
              <a:ea typeface="Roboto Mono"/>
              <a:cs typeface="Roboto Mono"/>
              <a:sym typeface="Roboto Mono"/>
            </a:endParaRPr>
          </a:p>
          <a:p>
            <a:pPr indent="0" lvl="0" marL="457200" rtl="0" algn="l">
              <a:spcBef>
                <a:spcPts val="1200"/>
              </a:spcBef>
              <a:spcAft>
                <a:spcPts val="1200"/>
              </a:spcAft>
              <a:buNone/>
            </a:pPr>
            <a:r>
              <a:t/>
            </a:r>
            <a:endParaRPr sz="1100">
              <a:solidFill>
                <a:srgbClr val="188038"/>
              </a:solidFill>
              <a:latin typeface="Roboto Mono"/>
              <a:ea typeface="Roboto Mono"/>
              <a:cs typeface="Roboto Mono"/>
              <a:sym typeface="Roboto Mono"/>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79"/>
          <p:cNvSpPr txBox="1"/>
          <p:nvPr>
            <p:ph idx="1" type="body"/>
          </p:nvPr>
        </p:nvSpPr>
        <p:spPr>
          <a:xfrm>
            <a:off x="311700" y="384050"/>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275"/>
              <a:buFont typeface="Arial"/>
              <a:buNone/>
            </a:pPr>
            <a:r>
              <a:rPr lang="en" sz="1050">
                <a:solidFill>
                  <a:schemeClr val="dk1"/>
                </a:solidFill>
              </a:rPr>
              <a:t>import java.util.ArrayList;</a:t>
            </a:r>
            <a:endParaRPr sz="10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1050">
                <a:solidFill>
                  <a:schemeClr val="dk1"/>
                </a:solidFill>
              </a:rPr>
              <a:t>import java.util.Collection;</a:t>
            </a:r>
            <a:endParaRPr sz="1050">
              <a:solidFill>
                <a:schemeClr val="dk1"/>
              </a:solidFill>
            </a:endParaRPr>
          </a:p>
          <a:p>
            <a:pPr indent="0" lvl="0" marL="0" rtl="0" algn="l">
              <a:lnSpc>
                <a:spcPct val="95000"/>
              </a:lnSpc>
              <a:spcBef>
                <a:spcPts val="1200"/>
              </a:spcBef>
              <a:spcAft>
                <a:spcPts val="0"/>
              </a:spcAft>
              <a:buClr>
                <a:schemeClr val="dk1"/>
              </a:buClr>
              <a:buSzPts val="275"/>
              <a:buFont typeface="Arial"/>
              <a:buNone/>
            </a:pPr>
            <a:r>
              <a:t/>
            </a:r>
            <a:endParaRPr sz="10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1050">
                <a:solidFill>
                  <a:schemeClr val="dk1"/>
                </a:solidFill>
              </a:rPr>
              <a:t>public class ArrayListExample {</a:t>
            </a:r>
            <a:endParaRPr sz="10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1050">
                <a:solidFill>
                  <a:schemeClr val="dk1"/>
                </a:solidFill>
              </a:rPr>
              <a:t>	public static void main(String[] args) {</a:t>
            </a:r>
            <a:endParaRPr sz="10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1050">
                <a:solidFill>
                  <a:schemeClr val="dk1"/>
                </a:solidFill>
              </a:rPr>
              <a:t>    	// Create an ArrayList with 5 values</a:t>
            </a:r>
            <a:endParaRPr sz="10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1050">
                <a:solidFill>
                  <a:schemeClr val="dk1"/>
                </a:solidFill>
              </a:rPr>
              <a:t>    	ArrayList&lt;Integer&gt; arrayList = new ArrayList&lt;&gt;();</a:t>
            </a:r>
            <a:endParaRPr sz="10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1050">
                <a:solidFill>
                  <a:schemeClr val="dk1"/>
                </a:solidFill>
              </a:rPr>
              <a:t>    	arrayList.add(10);</a:t>
            </a:r>
            <a:endParaRPr sz="10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1050">
                <a:solidFill>
                  <a:schemeClr val="dk1"/>
                </a:solidFill>
              </a:rPr>
              <a:t>    	arrayList.add(20);</a:t>
            </a:r>
            <a:endParaRPr sz="10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1050">
                <a:solidFill>
                  <a:schemeClr val="dk1"/>
                </a:solidFill>
              </a:rPr>
              <a:t>    	arrayList.add(30);</a:t>
            </a:r>
            <a:endParaRPr sz="10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1050">
                <a:solidFill>
                  <a:schemeClr val="dk1"/>
                </a:solidFill>
              </a:rPr>
              <a:t>    	arrayList.add(40);</a:t>
            </a:r>
            <a:endParaRPr sz="10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1050">
                <a:solidFill>
                  <a:schemeClr val="dk1"/>
                </a:solidFill>
              </a:rPr>
              <a:t>    	arrayList.add(50);</a:t>
            </a:r>
            <a:endParaRPr sz="1050">
              <a:solidFill>
                <a:schemeClr val="dk1"/>
              </a:solidFill>
            </a:endParaRPr>
          </a:p>
          <a:p>
            <a:pPr indent="0" lvl="0" marL="0" rtl="0" algn="l">
              <a:lnSpc>
                <a:spcPct val="95000"/>
              </a:lnSpc>
              <a:spcBef>
                <a:spcPts val="1200"/>
              </a:spcBef>
              <a:spcAft>
                <a:spcPts val="0"/>
              </a:spcAft>
              <a:buClr>
                <a:schemeClr val="dk1"/>
              </a:buClr>
              <a:buSzPts val="275"/>
              <a:buFont typeface="Arial"/>
              <a:buNone/>
            </a:pPr>
            <a:r>
              <a:t/>
            </a:r>
            <a:endParaRPr sz="10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1050">
                <a:solidFill>
                  <a:schemeClr val="dk1"/>
                </a:solidFill>
              </a:rPr>
              <a:t>    	// indexOf(Object o) - Find the index of an element in the ArrayList</a:t>
            </a:r>
            <a:endParaRPr sz="10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1050">
                <a:solidFill>
                  <a:schemeClr val="dk1"/>
                </a:solidFill>
              </a:rPr>
              <a:t>    	int index = arrayList.indexOf(30);</a:t>
            </a:r>
            <a:endParaRPr sz="10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1050">
                <a:solidFill>
                  <a:schemeClr val="dk1"/>
                </a:solidFill>
              </a:rPr>
              <a:t>    	System.out.println("Index of 30: " + index);</a:t>
            </a:r>
            <a:endParaRPr sz="1050">
              <a:solidFill>
                <a:schemeClr val="dk1"/>
              </a:solidFill>
            </a:endParaRPr>
          </a:p>
          <a:p>
            <a:pPr indent="0" lvl="0" marL="0" rtl="0" algn="l">
              <a:lnSpc>
                <a:spcPct val="95000"/>
              </a:lnSpc>
              <a:spcBef>
                <a:spcPts val="1200"/>
              </a:spcBef>
              <a:spcAft>
                <a:spcPts val="0"/>
              </a:spcAft>
              <a:buClr>
                <a:schemeClr val="dk1"/>
              </a:buClr>
              <a:buSzPts val="275"/>
              <a:buFont typeface="Arial"/>
              <a:buNone/>
            </a:pPr>
            <a:r>
              <a:t/>
            </a:r>
            <a:endParaRPr sz="10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1050">
                <a:solidFill>
                  <a:schemeClr val="dk1"/>
                </a:solidFill>
              </a:rPr>
              <a:t>    	// isEmpty() - Check if the ArrayList is empty</a:t>
            </a:r>
            <a:endParaRPr sz="10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1050">
                <a:solidFill>
                  <a:schemeClr val="dk1"/>
                </a:solidFill>
              </a:rPr>
              <a:t>    	boolean isEmpty = arrayList.isEmpty();</a:t>
            </a:r>
            <a:endParaRPr sz="10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1050">
                <a:solidFill>
                  <a:schemeClr val="dk1"/>
                </a:solidFill>
              </a:rPr>
              <a:t>    	System.out.println("Is ArrayList empty? " + isEmpty);</a:t>
            </a:r>
            <a:endParaRPr sz="1050">
              <a:solidFill>
                <a:schemeClr val="dk1"/>
              </a:solidFill>
            </a:endParaRPr>
          </a:p>
          <a:p>
            <a:pPr indent="0" lvl="0" marL="0" rtl="0" algn="l">
              <a:lnSpc>
                <a:spcPct val="95000"/>
              </a:lnSpc>
              <a:spcBef>
                <a:spcPts val="1200"/>
              </a:spcBef>
              <a:spcAft>
                <a:spcPts val="0"/>
              </a:spcAft>
              <a:buClr>
                <a:schemeClr val="dk1"/>
              </a:buClr>
              <a:buSzPts val="275"/>
              <a:buFont typeface="Arial"/>
              <a:buNone/>
            </a:pPr>
            <a:r>
              <a:t/>
            </a:r>
            <a:endParaRPr sz="10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1050">
                <a:solidFill>
                  <a:schemeClr val="dk1"/>
                </a:solidFill>
              </a:rPr>
              <a:t>    	// remove(Object obj) - Remove an element from the ArrayList</a:t>
            </a:r>
            <a:endParaRPr sz="10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1050">
                <a:solidFill>
                  <a:schemeClr val="dk1"/>
                </a:solidFill>
              </a:rPr>
              <a:t>    	boolean removed = arrayList.remove(Integer.valueOf(40));</a:t>
            </a:r>
            <a:endParaRPr sz="10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1050">
                <a:solidFill>
                  <a:schemeClr val="dk1"/>
                </a:solidFill>
              </a:rPr>
              <a:t>    	System.out.println("Removed 40? " + removed);</a:t>
            </a:r>
            <a:endParaRPr sz="1050">
              <a:solidFill>
                <a:schemeClr val="dk1"/>
              </a:solidFill>
            </a:endParaRPr>
          </a:p>
          <a:p>
            <a:pPr indent="0" lvl="0" marL="0" rtl="0" algn="l">
              <a:lnSpc>
                <a:spcPct val="95000"/>
              </a:lnSpc>
              <a:spcBef>
                <a:spcPts val="1200"/>
              </a:spcBef>
              <a:spcAft>
                <a:spcPts val="0"/>
              </a:spcAft>
              <a:buClr>
                <a:schemeClr val="dk1"/>
              </a:buClr>
              <a:buSzPts val="275"/>
              <a:buFont typeface="Arial"/>
              <a:buNone/>
            </a:pPr>
            <a:r>
              <a:t/>
            </a:r>
            <a:endParaRPr sz="10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1050">
                <a:solidFill>
                  <a:schemeClr val="dk1"/>
                </a:solidFill>
              </a:rPr>
              <a:t>    	// addAll(Collection c) - Add all elements from a collection to the ArrayList</a:t>
            </a:r>
            <a:endParaRPr sz="10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1050">
                <a:solidFill>
                  <a:schemeClr val="dk1"/>
                </a:solidFill>
              </a:rPr>
              <a:t>    	ArrayList&lt;Integer&gt; collection = new ArrayList&lt;&gt;();</a:t>
            </a:r>
            <a:endParaRPr sz="10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1050">
                <a:solidFill>
                  <a:schemeClr val="dk1"/>
                </a:solidFill>
              </a:rPr>
              <a:t>    	collection.add(60);</a:t>
            </a:r>
            <a:endParaRPr sz="10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1050">
                <a:solidFill>
                  <a:schemeClr val="dk1"/>
                </a:solidFill>
              </a:rPr>
              <a:t>    	collection.add(70);</a:t>
            </a:r>
            <a:endParaRPr sz="10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1050">
                <a:solidFill>
                  <a:schemeClr val="dk1"/>
                </a:solidFill>
              </a:rPr>
              <a:t>    	collection.add(80);</a:t>
            </a:r>
            <a:endParaRPr sz="10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1050">
                <a:solidFill>
                  <a:schemeClr val="dk1"/>
                </a:solidFill>
              </a:rPr>
              <a:t>    	boolean addedAll = arrayList.addAll(collection);</a:t>
            </a:r>
            <a:endParaRPr sz="10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1050">
                <a:solidFill>
                  <a:schemeClr val="dk1"/>
                </a:solidFill>
              </a:rPr>
              <a:t>    	System.out.println("Added all? " + addedAll);</a:t>
            </a:r>
            <a:endParaRPr sz="1050">
              <a:solidFill>
                <a:schemeClr val="dk1"/>
              </a:solidFill>
            </a:endParaRPr>
          </a:p>
          <a:p>
            <a:pPr indent="0" lvl="0" marL="0" rtl="0" algn="l">
              <a:lnSpc>
                <a:spcPct val="95000"/>
              </a:lnSpc>
              <a:spcBef>
                <a:spcPts val="1200"/>
              </a:spcBef>
              <a:spcAft>
                <a:spcPts val="0"/>
              </a:spcAft>
              <a:buClr>
                <a:schemeClr val="dk1"/>
              </a:buClr>
              <a:buSzPts val="275"/>
              <a:buFont typeface="Arial"/>
              <a:buNone/>
            </a:pPr>
            <a:r>
              <a:t/>
            </a:r>
            <a:endParaRPr sz="10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1050">
                <a:solidFill>
                  <a:schemeClr val="dk1"/>
                </a:solidFill>
              </a:rPr>
              <a:t>    	// add(int index, Element e) - Add an element at a specific index in the ArrayList</a:t>
            </a:r>
            <a:endParaRPr sz="10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1050">
                <a:solidFill>
                  <a:schemeClr val="dk1"/>
                </a:solidFill>
              </a:rPr>
              <a:t>    	arrayList.add(2, 25);</a:t>
            </a:r>
            <a:endParaRPr sz="10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1050">
                <a:solidFill>
                  <a:schemeClr val="dk1"/>
                </a:solidFill>
              </a:rPr>
              <a:t>    	System.out.println("ArrayList after adding 25 at index 2: " + arrayList);</a:t>
            </a:r>
            <a:endParaRPr sz="1050">
              <a:solidFill>
                <a:schemeClr val="dk1"/>
              </a:solidFill>
            </a:endParaRPr>
          </a:p>
          <a:p>
            <a:pPr indent="0" lvl="0" marL="0" rtl="0" algn="l">
              <a:lnSpc>
                <a:spcPct val="95000"/>
              </a:lnSpc>
              <a:spcBef>
                <a:spcPts val="1200"/>
              </a:spcBef>
              <a:spcAft>
                <a:spcPts val="0"/>
              </a:spcAft>
              <a:buClr>
                <a:schemeClr val="dk1"/>
              </a:buClr>
              <a:buSzPts val="275"/>
              <a:buFont typeface="Arial"/>
              <a:buNone/>
            </a:pPr>
            <a:r>
              <a:t/>
            </a:r>
            <a:endParaRPr sz="10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1050">
                <a:solidFill>
                  <a:schemeClr val="dk1"/>
                </a:solidFill>
              </a:rPr>
              <a:t>    	// add(Element e) - Add an element to the end of the ArrayList</a:t>
            </a:r>
            <a:endParaRPr sz="10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1050">
                <a:solidFill>
                  <a:schemeClr val="dk1"/>
                </a:solidFill>
              </a:rPr>
              <a:t>    	arrayList.add(90);</a:t>
            </a:r>
            <a:endParaRPr sz="10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1050">
                <a:solidFill>
                  <a:schemeClr val="dk1"/>
                </a:solidFill>
              </a:rPr>
              <a:t>    	System.out.println("ArrayList after adding 90: " + arrayList);</a:t>
            </a:r>
            <a:endParaRPr sz="1050">
              <a:solidFill>
                <a:schemeClr val="dk1"/>
              </a:solidFill>
            </a:endParaRPr>
          </a:p>
          <a:p>
            <a:pPr indent="0" lvl="0" marL="0" rtl="0" algn="l">
              <a:lnSpc>
                <a:spcPct val="95000"/>
              </a:lnSpc>
              <a:spcBef>
                <a:spcPts val="1200"/>
              </a:spcBef>
              <a:spcAft>
                <a:spcPts val="0"/>
              </a:spcAft>
              <a:buClr>
                <a:schemeClr val="dk1"/>
              </a:buClr>
              <a:buSzPts val="275"/>
              <a:buFont typeface="Arial"/>
              <a:buNone/>
            </a:pPr>
            <a:r>
              <a:t/>
            </a:r>
            <a:endParaRPr sz="10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1050">
                <a:solidFill>
                  <a:schemeClr val="dk1"/>
                </a:solidFill>
              </a:rPr>
              <a:t>    	// size() - Get the size of the ArrayList</a:t>
            </a:r>
            <a:endParaRPr sz="10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1050">
                <a:solidFill>
                  <a:schemeClr val="dk1"/>
                </a:solidFill>
              </a:rPr>
              <a:t>    	int size = arrayList.size();</a:t>
            </a:r>
            <a:endParaRPr sz="1050">
              <a:solidFill>
                <a:schemeClr val="dk1"/>
              </a:solidFill>
            </a:endParaRPr>
          </a:p>
          <a:p>
            <a:pPr indent="0" lvl="0" marL="0" rtl="0" algn="l">
              <a:lnSpc>
                <a:spcPct val="95000"/>
              </a:lnSpc>
              <a:spcBef>
                <a:spcPts val="1200"/>
              </a:spcBef>
              <a:spcAft>
                <a:spcPts val="0"/>
              </a:spcAft>
              <a:buSzPts val="275"/>
              <a:buNone/>
            </a:pPr>
            <a:r>
              <a:rPr lang="en" sz="1050">
                <a:solidFill>
                  <a:srgbClr val="282C34"/>
                </a:solidFill>
              </a:rPr>
              <a:t>    	System.out.println("Size of ArrayList: " + size);</a:t>
            </a:r>
            <a:endParaRPr sz="1050">
              <a:solidFill>
                <a:srgbClr val="282C34"/>
              </a:solidFill>
            </a:endParaRPr>
          </a:p>
          <a:p>
            <a:pPr indent="0" lvl="0" marL="0" rtl="0" algn="l">
              <a:lnSpc>
                <a:spcPct val="95000"/>
              </a:lnSpc>
              <a:spcBef>
                <a:spcPts val="1200"/>
              </a:spcBef>
              <a:spcAft>
                <a:spcPts val="0"/>
              </a:spcAft>
              <a:buClr>
                <a:schemeClr val="dk1"/>
              </a:buClr>
              <a:buSzPts val="1100"/>
              <a:buFont typeface="Arial"/>
              <a:buNone/>
            </a:pPr>
            <a:r>
              <a:rPr lang="en" sz="1100">
                <a:solidFill>
                  <a:srgbClr val="282C34"/>
                </a:solidFill>
                <a:latin typeface="Roboto Mono"/>
                <a:ea typeface="Roboto Mono"/>
                <a:cs typeface="Roboto Mono"/>
                <a:sym typeface="Roboto Mono"/>
              </a:rPr>
              <a:t>for</a:t>
            </a:r>
            <a:r>
              <a:rPr lang="en" sz="1100">
                <a:solidFill>
                  <a:srgbClr val="282C34"/>
                </a:solidFill>
              </a:rPr>
              <a:t> </a:t>
            </a:r>
            <a:r>
              <a:rPr lang="en" sz="1100">
                <a:solidFill>
                  <a:srgbClr val="282C34"/>
                </a:solidFill>
                <a:latin typeface="Roboto Mono"/>
                <a:ea typeface="Roboto Mono"/>
                <a:cs typeface="Roboto Mono"/>
                <a:sym typeface="Roboto Mono"/>
              </a:rPr>
              <a:t>(int</a:t>
            </a:r>
            <a:r>
              <a:rPr lang="en" sz="1100">
                <a:solidFill>
                  <a:srgbClr val="282C34"/>
                </a:solidFill>
              </a:rPr>
              <a:t> </a:t>
            </a:r>
            <a:r>
              <a:rPr lang="en" sz="1100">
                <a:solidFill>
                  <a:srgbClr val="282C34"/>
                </a:solidFill>
                <a:latin typeface="Roboto Mono"/>
                <a:ea typeface="Roboto Mono"/>
                <a:cs typeface="Roboto Mono"/>
                <a:sym typeface="Roboto Mono"/>
              </a:rPr>
              <a:t>i = 0; i &lt; arrli.size(); i++)</a:t>
            </a:r>
            <a:endParaRPr sz="1100">
              <a:solidFill>
                <a:srgbClr val="282C34"/>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1100"/>
              <a:buFont typeface="Arial"/>
              <a:buNone/>
            </a:pPr>
            <a:r>
              <a:rPr lang="en" sz="1100">
                <a:solidFill>
                  <a:srgbClr val="282C34"/>
                </a:solidFill>
                <a:latin typeface="Roboto Mono"/>
                <a:ea typeface="Roboto Mono"/>
                <a:cs typeface="Roboto Mono"/>
                <a:sym typeface="Roboto Mono"/>
              </a:rPr>
              <a:t>            System.out.print(arrli.get(i) + " ");</a:t>
            </a:r>
            <a:endParaRPr sz="1100">
              <a:solidFill>
                <a:srgbClr val="282C34"/>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275"/>
              <a:buFont typeface="Arial"/>
              <a:buNone/>
            </a:pPr>
            <a:r>
              <a:t/>
            </a:r>
            <a:endParaRPr sz="10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1050">
                <a:solidFill>
                  <a:schemeClr val="dk1"/>
                </a:solidFill>
              </a:rPr>
              <a:t>	}</a:t>
            </a:r>
            <a:endParaRPr sz="10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1050">
                <a:solidFill>
                  <a:schemeClr val="dk1"/>
                </a:solidFill>
              </a:rPr>
              <a:t>}</a:t>
            </a:r>
            <a:endParaRPr sz="1050">
              <a:solidFill>
                <a:schemeClr val="dk1"/>
              </a:solidFill>
            </a:endParaRPr>
          </a:p>
          <a:p>
            <a:pPr indent="0" lvl="0" marL="0" rtl="0" algn="l">
              <a:lnSpc>
                <a:spcPct val="95000"/>
              </a:lnSpc>
              <a:spcBef>
                <a:spcPts val="1200"/>
              </a:spcBef>
              <a:spcAft>
                <a:spcPts val="0"/>
              </a:spcAft>
              <a:buClr>
                <a:schemeClr val="dk1"/>
              </a:buClr>
              <a:buSzPts val="275"/>
              <a:buFont typeface="Arial"/>
              <a:buNone/>
            </a:pPr>
            <a:r>
              <a:t/>
            </a:r>
            <a:endParaRPr sz="1050">
              <a:solidFill>
                <a:schemeClr val="dk1"/>
              </a:solidFill>
            </a:endParaRPr>
          </a:p>
          <a:p>
            <a:pPr indent="0" lvl="0" marL="0" rtl="0" algn="l">
              <a:lnSpc>
                <a:spcPct val="95000"/>
              </a:lnSpc>
              <a:spcBef>
                <a:spcPts val="1200"/>
              </a:spcBef>
              <a:spcAft>
                <a:spcPts val="1200"/>
              </a:spcAft>
              <a:buSzPts val="275"/>
              <a:buNone/>
            </a:pPr>
            <a:r>
              <a:t/>
            </a:r>
            <a:endParaRPr sz="1050">
              <a:solidFill>
                <a:schemeClr val="dk1"/>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1400"/>
              </a:spcBef>
              <a:spcAft>
                <a:spcPts val="0"/>
              </a:spcAft>
              <a:buClr>
                <a:schemeClr val="dk1"/>
              </a:buClr>
              <a:buSzPts val="990"/>
              <a:buFont typeface="Arial"/>
              <a:buNone/>
            </a:pPr>
            <a:r>
              <a:rPr b="1" lang="en" sz="1670"/>
              <a:t>Class 2: Vector</a:t>
            </a:r>
            <a:endParaRPr b="1" sz="1670"/>
          </a:p>
          <a:p>
            <a:pPr indent="0" lvl="0" marL="0" rtl="0" algn="l">
              <a:spcBef>
                <a:spcPts val="400"/>
              </a:spcBef>
              <a:spcAft>
                <a:spcPts val="0"/>
              </a:spcAft>
              <a:buSzPts val="990"/>
              <a:buNone/>
            </a:pPr>
            <a:r>
              <a:t/>
            </a:r>
            <a:endParaRPr sz="2520"/>
          </a:p>
        </p:txBody>
      </p:sp>
      <p:sp>
        <p:nvSpPr>
          <p:cNvPr id="434" name="Google Shape;434;p8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Vector is a class that is implemented in the collection framework implements a growable array of objects. Vector implements a dynamic array that means it can grow or shrink as required. Like an array, it contains components that can be accessed using an integer index. Vectors basically fall in legacy classes but now it is fully compatible with collections. Let’s see how to create a list object using this class.</a:t>
            </a:r>
            <a:endParaRPr/>
          </a:p>
          <a:p>
            <a:pPr indent="0" lvl="0" marL="0" rtl="0" algn="l">
              <a:spcBef>
                <a:spcPts val="1200"/>
              </a:spcBef>
              <a:spcAft>
                <a:spcPts val="1200"/>
              </a:spcAft>
              <a:buNone/>
            </a:pPr>
            <a:r>
              <a:rPr lang="en"/>
              <a:t>It can use </a:t>
            </a:r>
            <a:r>
              <a:rPr lang="en"/>
              <a:t>iterable</a:t>
            </a:r>
            <a:r>
              <a:rPr lang="en"/>
              <a:t> or enumeration interface to iterate the elements.</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8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64705"/>
              <a:buFont typeface="Arial"/>
              <a:buNone/>
            </a:pPr>
            <a:r>
              <a:rPr b="1" lang="en" sz="1700"/>
              <a:t>Creating a Vector</a:t>
            </a:r>
            <a:endParaRPr b="1" sz="1700"/>
          </a:p>
          <a:p>
            <a:pPr indent="0" lvl="0" marL="0" rtl="0" algn="l">
              <a:spcBef>
                <a:spcPts val="400"/>
              </a:spcBef>
              <a:spcAft>
                <a:spcPts val="0"/>
              </a:spcAft>
              <a:buNone/>
            </a:pPr>
            <a:r>
              <a:t/>
            </a:r>
            <a:endParaRPr/>
          </a:p>
        </p:txBody>
      </p:sp>
      <p:sp>
        <p:nvSpPr>
          <p:cNvPr id="440" name="Google Shape;440;p8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create Integer type linked list</a:t>
            </a:r>
            <a:endParaRPr/>
          </a:p>
          <a:p>
            <a:pPr indent="0" lvl="0" marL="0" rtl="0" algn="l">
              <a:spcBef>
                <a:spcPts val="1200"/>
              </a:spcBef>
              <a:spcAft>
                <a:spcPts val="0"/>
              </a:spcAft>
              <a:buNone/>
            </a:pPr>
            <a:r>
              <a:rPr lang="en"/>
              <a:t>Vector&lt;Integer&gt; vector= new Vector&lt;&gt;();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create String type linked list</a:t>
            </a:r>
            <a:endParaRPr/>
          </a:p>
          <a:p>
            <a:pPr indent="0" lvl="0" marL="0" rtl="0" algn="l">
              <a:spcBef>
                <a:spcPts val="1200"/>
              </a:spcBef>
              <a:spcAft>
                <a:spcPts val="0"/>
              </a:spcAft>
              <a:buClr>
                <a:schemeClr val="dk1"/>
              </a:buClr>
              <a:buSzPts val="1100"/>
              <a:buFont typeface="Arial"/>
              <a:buNone/>
            </a:pPr>
            <a:r>
              <a:rPr lang="en"/>
              <a:t>Vector&lt;String&gt; vector= new Vector&lt;&gt;();</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9"/>
          <p:cNvSpPr txBox="1"/>
          <p:nvPr>
            <p:ph idx="1" type="body"/>
          </p:nvPr>
        </p:nvSpPr>
        <p:spPr>
          <a:xfrm>
            <a:off x="311700" y="353475"/>
            <a:ext cx="8520600" cy="42153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The collections in java provide an architecture to store and manipulate the group of objects, interfaces and classes. A collection is a group of objects or it is a single entity that represents multiple objects.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In java to represent group of objects into a single entity we need certain number of classes and interfaces so collection framework will provide you those classes and interfaces, </a:t>
            </a:r>
            <a:endParaRPr/>
          </a:p>
          <a:p>
            <a:pPr indent="0" lvl="0" marL="0" rtl="0" algn="l">
              <a:spcBef>
                <a:spcPts val="1200"/>
              </a:spcBef>
              <a:spcAft>
                <a:spcPts val="0"/>
              </a:spcAft>
              <a:buNone/>
            </a:pPr>
            <a:r>
              <a:rPr lang="en"/>
              <a:t>So we can say that collection framework means it defines the different interfaces and classes by which we can represent group of objects into a collection.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8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46" name="Google Shape;446;p8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Clr>
                <a:schemeClr val="dk1"/>
              </a:buClr>
              <a:buSzPts val="1100"/>
              <a:buFont typeface="Arial"/>
              <a:buNone/>
            </a:pPr>
            <a:r>
              <a:rPr b="1" lang="en" sz="1700">
                <a:solidFill>
                  <a:schemeClr val="dk1"/>
                </a:solidFill>
              </a:rPr>
              <a:t>Add Elements to Vector</a:t>
            </a:r>
            <a:endParaRPr b="1" sz="1700">
              <a:solidFill>
                <a:schemeClr val="dk1"/>
              </a:solidFill>
            </a:endParaRPr>
          </a:p>
          <a:p>
            <a:pPr indent="-298450" lvl="0" marL="457200" rtl="0" algn="l">
              <a:spcBef>
                <a:spcPts val="1200"/>
              </a:spcBef>
              <a:spcAft>
                <a:spcPts val="0"/>
              </a:spcAft>
              <a:buClr>
                <a:schemeClr val="dk1"/>
              </a:buClr>
              <a:buSzPts val="1100"/>
              <a:buChar char="●"/>
            </a:pPr>
            <a:r>
              <a:rPr lang="en" sz="1100">
                <a:solidFill>
                  <a:srgbClr val="188038"/>
                </a:solidFill>
                <a:latin typeface="Roboto Mono"/>
                <a:ea typeface="Roboto Mono"/>
                <a:cs typeface="Roboto Mono"/>
                <a:sym typeface="Roboto Mono"/>
              </a:rPr>
              <a:t>add(element)</a:t>
            </a:r>
            <a:r>
              <a:rPr lang="en" sz="1100">
                <a:solidFill>
                  <a:schemeClr val="dk1"/>
                </a:solidFill>
              </a:rPr>
              <a:t> - adds an element to vectors</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add(index, element)</a:t>
            </a:r>
            <a:r>
              <a:rPr lang="en" sz="1100">
                <a:solidFill>
                  <a:schemeClr val="dk1"/>
                </a:solidFill>
              </a:rPr>
              <a:t> - adds an element to the specified position</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addAll(vector)</a:t>
            </a:r>
            <a:r>
              <a:rPr lang="en" sz="1100">
                <a:solidFill>
                  <a:schemeClr val="dk1"/>
                </a:solidFill>
              </a:rPr>
              <a:t> - adds all elements of a vector to another vector</a:t>
            </a:r>
            <a:endParaRPr sz="1100">
              <a:solidFill>
                <a:schemeClr val="dk1"/>
              </a:solidFill>
            </a:endParaRPr>
          </a:p>
          <a:p>
            <a:pPr indent="0" lvl="0" marL="0" rtl="0" algn="l">
              <a:spcBef>
                <a:spcPts val="1800"/>
              </a:spcBef>
              <a:spcAft>
                <a:spcPts val="0"/>
              </a:spcAft>
              <a:buNone/>
            </a:pPr>
            <a:r>
              <a:rPr b="1" lang="en" sz="1700">
                <a:solidFill>
                  <a:schemeClr val="dk1"/>
                </a:solidFill>
              </a:rPr>
              <a:t>Access Vector Elements</a:t>
            </a:r>
            <a:endParaRPr b="1" sz="1700">
              <a:solidFill>
                <a:schemeClr val="dk1"/>
              </a:solidFill>
            </a:endParaRPr>
          </a:p>
          <a:p>
            <a:pPr indent="-298450" lvl="0" marL="457200" rtl="0" algn="l">
              <a:spcBef>
                <a:spcPts val="1200"/>
              </a:spcBef>
              <a:spcAft>
                <a:spcPts val="0"/>
              </a:spcAft>
              <a:buClr>
                <a:schemeClr val="dk1"/>
              </a:buClr>
              <a:buSzPts val="1100"/>
              <a:buChar char="●"/>
            </a:pPr>
            <a:r>
              <a:rPr lang="en" sz="1100">
                <a:solidFill>
                  <a:srgbClr val="188038"/>
                </a:solidFill>
                <a:latin typeface="Roboto Mono"/>
                <a:ea typeface="Roboto Mono"/>
                <a:cs typeface="Roboto Mono"/>
                <a:sym typeface="Roboto Mono"/>
              </a:rPr>
              <a:t>get(index)</a:t>
            </a:r>
            <a:r>
              <a:rPr lang="en" sz="1100">
                <a:solidFill>
                  <a:schemeClr val="dk1"/>
                </a:solidFill>
              </a:rPr>
              <a:t> - returns an element specified by the index</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iterator()</a:t>
            </a:r>
            <a:r>
              <a:rPr lang="en" sz="1100">
                <a:solidFill>
                  <a:schemeClr val="dk1"/>
                </a:solidFill>
              </a:rPr>
              <a:t> - returns an iterator object to sequentially access vector elements</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8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52" name="Google Shape;452;p8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Clr>
                <a:schemeClr val="dk1"/>
              </a:buClr>
              <a:buSzPts val="1100"/>
              <a:buFont typeface="Arial"/>
              <a:buNone/>
            </a:pPr>
            <a:r>
              <a:rPr b="1" lang="en" sz="1700">
                <a:solidFill>
                  <a:schemeClr val="dk1"/>
                </a:solidFill>
              </a:rPr>
              <a:t>Remove Vector Elements</a:t>
            </a:r>
            <a:endParaRPr b="1" sz="1700">
              <a:solidFill>
                <a:schemeClr val="dk1"/>
              </a:solidFill>
            </a:endParaRPr>
          </a:p>
          <a:p>
            <a:pPr indent="-298450" lvl="0" marL="457200" rtl="0" algn="l">
              <a:spcBef>
                <a:spcPts val="1200"/>
              </a:spcBef>
              <a:spcAft>
                <a:spcPts val="0"/>
              </a:spcAft>
              <a:buClr>
                <a:schemeClr val="dk1"/>
              </a:buClr>
              <a:buSzPts val="1100"/>
              <a:buChar char="●"/>
            </a:pPr>
            <a:r>
              <a:rPr lang="en" sz="1100">
                <a:solidFill>
                  <a:srgbClr val="188038"/>
                </a:solidFill>
                <a:latin typeface="Roboto Mono"/>
                <a:ea typeface="Roboto Mono"/>
                <a:cs typeface="Roboto Mono"/>
                <a:sym typeface="Roboto Mono"/>
              </a:rPr>
              <a:t>remove(index)</a:t>
            </a:r>
            <a:r>
              <a:rPr lang="en" sz="1100">
                <a:solidFill>
                  <a:schemeClr val="dk1"/>
                </a:solidFill>
              </a:rPr>
              <a:t> - removes an element from specified position</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removeAll()</a:t>
            </a:r>
            <a:r>
              <a:rPr lang="en" sz="1100">
                <a:solidFill>
                  <a:schemeClr val="dk1"/>
                </a:solidFill>
              </a:rPr>
              <a:t> - removes all the elements</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clear()</a:t>
            </a:r>
            <a:r>
              <a:rPr lang="en" sz="1100">
                <a:solidFill>
                  <a:schemeClr val="dk1"/>
                </a:solidFill>
              </a:rPr>
              <a:t> - removes all elements. It is more efficient than </a:t>
            </a:r>
            <a:r>
              <a:rPr lang="en" sz="1100">
                <a:solidFill>
                  <a:srgbClr val="188038"/>
                </a:solidFill>
                <a:latin typeface="Roboto Mono"/>
                <a:ea typeface="Roboto Mono"/>
                <a:cs typeface="Roboto Mono"/>
                <a:sym typeface="Roboto Mono"/>
              </a:rPr>
              <a:t>removeAll()</a:t>
            </a:r>
            <a:endParaRPr sz="1100">
              <a:solidFill>
                <a:srgbClr val="188038"/>
              </a:solidFill>
              <a:latin typeface="Roboto Mono"/>
              <a:ea typeface="Roboto Mono"/>
              <a:cs typeface="Roboto Mono"/>
              <a:sym typeface="Roboto Mono"/>
            </a:endParaRPr>
          </a:p>
          <a:p>
            <a:pPr indent="0" lvl="0" marL="0" rtl="0" algn="l">
              <a:spcBef>
                <a:spcPts val="1200"/>
              </a:spcBef>
              <a:spcAft>
                <a:spcPts val="1200"/>
              </a:spcAft>
              <a:buNone/>
            </a:pPr>
            <a:r>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8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58" name="Google Shape;458;p8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Some other functions:</a:t>
            </a:r>
            <a:endParaRPr/>
          </a:p>
          <a:p>
            <a:pPr indent="0" lvl="0" marL="0" rtl="0" algn="l">
              <a:lnSpc>
                <a:spcPct val="100000"/>
              </a:lnSpc>
              <a:spcBef>
                <a:spcPts val="1200"/>
              </a:spcBef>
              <a:spcAft>
                <a:spcPts val="0"/>
              </a:spcAft>
              <a:buNone/>
            </a:pPr>
            <a:r>
              <a:rPr lang="en" sz="1100">
                <a:solidFill>
                  <a:srgbClr val="188038"/>
                </a:solidFill>
                <a:latin typeface="Roboto Mono"/>
                <a:ea typeface="Roboto Mono"/>
                <a:cs typeface="Roboto Mono"/>
                <a:sym typeface="Roboto Mono"/>
              </a:rPr>
              <a:t>set()</a:t>
            </a:r>
            <a:endParaRPr sz="1100">
              <a:solidFill>
                <a:srgbClr val="188038"/>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solidFill>
                  <a:srgbClr val="000000"/>
                </a:solidFill>
              </a:rPr>
              <a:t>changes an element of the vector</a:t>
            </a:r>
            <a:endParaRPr sz="1400">
              <a:solidFill>
                <a:srgbClr val="000000"/>
              </a:solidFill>
            </a:endParaRPr>
          </a:p>
          <a:p>
            <a:pPr indent="0" lvl="0" marL="0" rtl="0" algn="l">
              <a:lnSpc>
                <a:spcPct val="100000"/>
              </a:lnSpc>
              <a:spcBef>
                <a:spcPts val="0"/>
              </a:spcBef>
              <a:spcAft>
                <a:spcPts val="0"/>
              </a:spcAft>
              <a:buNone/>
            </a:pPr>
            <a:r>
              <a:rPr lang="en" sz="1100">
                <a:solidFill>
                  <a:srgbClr val="188038"/>
                </a:solidFill>
                <a:latin typeface="Roboto Mono"/>
                <a:ea typeface="Roboto Mono"/>
                <a:cs typeface="Roboto Mono"/>
                <a:sym typeface="Roboto Mono"/>
              </a:rPr>
              <a:t>size()</a:t>
            </a:r>
            <a:endParaRPr sz="1100">
              <a:solidFill>
                <a:srgbClr val="188038"/>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solidFill>
                  <a:srgbClr val="000000"/>
                </a:solidFill>
              </a:rPr>
              <a:t>returns the size of the vector</a:t>
            </a:r>
            <a:endParaRPr sz="1400">
              <a:solidFill>
                <a:srgbClr val="000000"/>
              </a:solidFill>
            </a:endParaRPr>
          </a:p>
          <a:p>
            <a:pPr indent="0" lvl="0" marL="0" rtl="0" algn="l">
              <a:lnSpc>
                <a:spcPct val="100000"/>
              </a:lnSpc>
              <a:spcBef>
                <a:spcPts val="0"/>
              </a:spcBef>
              <a:spcAft>
                <a:spcPts val="0"/>
              </a:spcAft>
              <a:buNone/>
            </a:pPr>
            <a:r>
              <a:rPr lang="en" sz="1100">
                <a:solidFill>
                  <a:srgbClr val="188038"/>
                </a:solidFill>
                <a:latin typeface="Roboto Mono"/>
                <a:ea typeface="Roboto Mono"/>
                <a:cs typeface="Roboto Mono"/>
                <a:sym typeface="Roboto Mono"/>
              </a:rPr>
              <a:t>toArray()</a:t>
            </a:r>
            <a:endParaRPr sz="1100">
              <a:solidFill>
                <a:srgbClr val="188038"/>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solidFill>
                  <a:srgbClr val="000000"/>
                </a:solidFill>
              </a:rPr>
              <a:t>converts the vector into an array</a:t>
            </a:r>
            <a:endParaRPr sz="1400">
              <a:solidFill>
                <a:srgbClr val="000000"/>
              </a:solidFill>
            </a:endParaRPr>
          </a:p>
          <a:p>
            <a:pPr indent="0" lvl="0" marL="0" rtl="0" algn="l">
              <a:lnSpc>
                <a:spcPct val="100000"/>
              </a:lnSpc>
              <a:spcBef>
                <a:spcPts val="0"/>
              </a:spcBef>
              <a:spcAft>
                <a:spcPts val="0"/>
              </a:spcAft>
              <a:buNone/>
            </a:pPr>
            <a:r>
              <a:rPr lang="en" sz="1100">
                <a:solidFill>
                  <a:srgbClr val="188038"/>
                </a:solidFill>
                <a:latin typeface="Roboto Mono"/>
                <a:ea typeface="Roboto Mono"/>
                <a:cs typeface="Roboto Mono"/>
                <a:sym typeface="Roboto Mono"/>
              </a:rPr>
              <a:t>toString()</a:t>
            </a:r>
            <a:endParaRPr sz="1100">
              <a:solidFill>
                <a:srgbClr val="188038"/>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solidFill>
                  <a:srgbClr val="000000"/>
                </a:solidFill>
              </a:rPr>
              <a:t>converts the vector into a String</a:t>
            </a:r>
            <a:endParaRPr sz="1400">
              <a:solidFill>
                <a:srgbClr val="000000"/>
              </a:solidFill>
            </a:endParaRPr>
          </a:p>
          <a:p>
            <a:pPr indent="0" lvl="0" marL="0" rtl="0" algn="l">
              <a:lnSpc>
                <a:spcPct val="100000"/>
              </a:lnSpc>
              <a:spcBef>
                <a:spcPts val="0"/>
              </a:spcBef>
              <a:spcAft>
                <a:spcPts val="0"/>
              </a:spcAft>
              <a:buNone/>
            </a:pPr>
            <a:r>
              <a:rPr lang="en" sz="1100">
                <a:solidFill>
                  <a:srgbClr val="188038"/>
                </a:solidFill>
                <a:latin typeface="Roboto Mono"/>
                <a:ea typeface="Roboto Mono"/>
                <a:cs typeface="Roboto Mono"/>
                <a:sym typeface="Roboto Mono"/>
              </a:rPr>
              <a:t>contains()</a:t>
            </a:r>
            <a:endParaRPr sz="1100">
              <a:solidFill>
                <a:srgbClr val="188038"/>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400">
                <a:solidFill>
                  <a:srgbClr val="000000"/>
                </a:solidFill>
              </a:rPr>
              <a:t>searches the vector for specified element and returns a boolean result</a:t>
            </a:r>
            <a:endParaRPr sz="1400">
              <a:solidFill>
                <a:srgbClr val="000000"/>
              </a:solidFill>
            </a:endParaRPr>
          </a:p>
          <a:p>
            <a:pPr indent="0" lvl="0" marL="0" rtl="0" algn="l">
              <a:spcBef>
                <a:spcPts val="0"/>
              </a:spcBef>
              <a:spcAft>
                <a:spcPts val="1200"/>
              </a:spcAft>
              <a:buNone/>
            </a:pPr>
            <a:r>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85"/>
          <p:cNvSpPr txBox="1"/>
          <p:nvPr>
            <p:ph idx="1" type="body"/>
          </p:nvPr>
        </p:nvSpPr>
        <p:spPr>
          <a:xfrm>
            <a:off x="311700" y="1999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275"/>
              <a:buFont typeface="Arial"/>
              <a:buNone/>
            </a:pPr>
            <a:r>
              <a:rPr lang="en" sz="1050">
                <a:solidFill>
                  <a:schemeClr val="dk1"/>
                </a:solidFill>
              </a:rPr>
              <a:t>// Java program to demonstrate the</a:t>
            </a:r>
            <a:endParaRPr sz="10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1050">
                <a:solidFill>
                  <a:schemeClr val="dk1"/>
                </a:solidFill>
              </a:rPr>
              <a:t>// creation of list object using the</a:t>
            </a:r>
            <a:endParaRPr sz="10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1050">
                <a:solidFill>
                  <a:schemeClr val="dk1"/>
                </a:solidFill>
              </a:rPr>
              <a:t>// Vector class</a:t>
            </a:r>
            <a:endParaRPr sz="1050">
              <a:solidFill>
                <a:schemeClr val="dk1"/>
              </a:solidFill>
            </a:endParaRPr>
          </a:p>
          <a:p>
            <a:pPr indent="0" lvl="0" marL="0" rtl="0" algn="l">
              <a:lnSpc>
                <a:spcPct val="95000"/>
              </a:lnSpc>
              <a:spcBef>
                <a:spcPts val="1200"/>
              </a:spcBef>
              <a:spcAft>
                <a:spcPts val="0"/>
              </a:spcAft>
              <a:buClr>
                <a:schemeClr val="dk1"/>
              </a:buClr>
              <a:buSzPts val="275"/>
              <a:buFont typeface="Arial"/>
              <a:buNone/>
            </a:pPr>
            <a:r>
              <a:t/>
            </a:r>
            <a:endParaRPr sz="10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1050">
                <a:solidFill>
                  <a:schemeClr val="dk1"/>
                </a:solidFill>
              </a:rPr>
              <a:t>import java.io.*;</a:t>
            </a:r>
            <a:endParaRPr sz="10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1050">
                <a:solidFill>
                  <a:schemeClr val="dk1"/>
                </a:solidFill>
              </a:rPr>
              <a:t>import java.util.*;</a:t>
            </a:r>
            <a:endParaRPr sz="1050">
              <a:solidFill>
                <a:schemeClr val="dk1"/>
              </a:solidFill>
            </a:endParaRPr>
          </a:p>
          <a:p>
            <a:pPr indent="0" lvl="0" marL="0" rtl="0" algn="l">
              <a:lnSpc>
                <a:spcPct val="95000"/>
              </a:lnSpc>
              <a:spcBef>
                <a:spcPts val="1200"/>
              </a:spcBef>
              <a:spcAft>
                <a:spcPts val="0"/>
              </a:spcAft>
              <a:buClr>
                <a:schemeClr val="dk1"/>
              </a:buClr>
              <a:buSzPts val="275"/>
              <a:buFont typeface="Arial"/>
              <a:buNone/>
            </a:pPr>
            <a:r>
              <a:t/>
            </a:r>
            <a:endParaRPr sz="10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1050">
                <a:solidFill>
                  <a:schemeClr val="dk1"/>
                </a:solidFill>
              </a:rPr>
              <a:t>class Main {</a:t>
            </a:r>
            <a:endParaRPr sz="10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1050">
                <a:solidFill>
                  <a:schemeClr val="dk1"/>
                </a:solidFill>
              </a:rPr>
              <a:t>    public static void main(String[] args)</a:t>
            </a:r>
            <a:endParaRPr sz="10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1050">
                <a:solidFill>
                  <a:schemeClr val="dk1"/>
                </a:solidFill>
              </a:rPr>
              <a:t>    {</a:t>
            </a:r>
            <a:endParaRPr sz="10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1050">
                <a:solidFill>
                  <a:schemeClr val="dk1"/>
                </a:solidFill>
              </a:rPr>
              <a:t>   	 // Size of the vector</a:t>
            </a:r>
            <a:endParaRPr sz="10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1050">
                <a:solidFill>
                  <a:schemeClr val="dk1"/>
                </a:solidFill>
              </a:rPr>
              <a:t>   	 int n = 5;</a:t>
            </a:r>
            <a:endParaRPr sz="1050">
              <a:solidFill>
                <a:schemeClr val="dk1"/>
              </a:solidFill>
            </a:endParaRPr>
          </a:p>
          <a:p>
            <a:pPr indent="0" lvl="0" marL="0" rtl="0" algn="l">
              <a:lnSpc>
                <a:spcPct val="95000"/>
              </a:lnSpc>
              <a:spcBef>
                <a:spcPts val="1200"/>
              </a:spcBef>
              <a:spcAft>
                <a:spcPts val="0"/>
              </a:spcAft>
              <a:buClr>
                <a:schemeClr val="dk1"/>
              </a:buClr>
              <a:buSzPts val="275"/>
              <a:buFont typeface="Arial"/>
              <a:buNone/>
            </a:pPr>
            <a:r>
              <a:t/>
            </a:r>
            <a:endParaRPr sz="1050">
              <a:solidFill>
                <a:schemeClr val="dk1"/>
              </a:solidFill>
            </a:endParaRPr>
          </a:p>
          <a:p>
            <a:pPr indent="0" lvl="0" marL="0" rtl="0" algn="l">
              <a:lnSpc>
                <a:spcPct val="95000"/>
              </a:lnSpc>
              <a:spcBef>
                <a:spcPts val="1200"/>
              </a:spcBef>
              <a:spcAft>
                <a:spcPts val="0"/>
              </a:spcAft>
              <a:buSzPts val="275"/>
              <a:buNone/>
            </a:pPr>
            <a:r>
              <a:rPr lang="en" sz="1050">
                <a:solidFill>
                  <a:schemeClr val="dk1"/>
                </a:solidFill>
              </a:rPr>
              <a:t>   	 // Declaring the List with initial size n</a:t>
            </a:r>
            <a:endParaRPr sz="1050">
              <a:solidFill>
                <a:schemeClr val="dk1"/>
              </a:solidFill>
            </a:endParaRPr>
          </a:p>
          <a:p>
            <a:pPr indent="457200" lvl="0" marL="0" rtl="0" algn="l">
              <a:lnSpc>
                <a:spcPct val="95000"/>
              </a:lnSpc>
              <a:spcBef>
                <a:spcPts val="1200"/>
              </a:spcBef>
              <a:spcAft>
                <a:spcPts val="0"/>
              </a:spcAft>
              <a:buClr>
                <a:schemeClr val="dk1"/>
              </a:buClr>
              <a:buSzPts val="275"/>
              <a:buFont typeface="Arial"/>
              <a:buNone/>
            </a:pPr>
            <a:r>
              <a:rPr lang="en" sz="1100">
                <a:solidFill>
                  <a:srgbClr val="188038"/>
                </a:solidFill>
                <a:latin typeface="Roboto Mono"/>
                <a:ea typeface="Roboto Mono"/>
                <a:cs typeface="Roboto Mono"/>
                <a:sym typeface="Roboto Mono"/>
              </a:rPr>
              <a:t>Enumeration months;</a:t>
            </a:r>
            <a:endParaRPr sz="10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1050">
                <a:solidFill>
                  <a:schemeClr val="dk1"/>
                </a:solidFill>
              </a:rPr>
              <a:t>   	 List&lt;Integer&gt; v = new Vector&lt;Integer&gt;(n);</a:t>
            </a:r>
            <a:endParaRPr sz="1050">
              <a:solidFill>
                <a:schemeClr val="dk1"/>
              </a:solidFill>
            </a:endParaRPr>
          </a:p>
          <a:p>
            <a:pPr indent="0" lvl="0" marL="0" rtl="0" algn="l">
              <a:lnSpc>
                <a:spcPct val="95000"/>
              </a:lnSpc>
              <a:spcBef>
                <a:spcPts val="1200"/>
              </a:spcBef>
              <a:spcAft>
                <a:spcPts val="0"/>
              </a:spcAft>
              <a:buClr>
                <a:schemeClr val="dk1"/>
              </a:buClr>
              <a:buSzPts val="275"/>
              <a:buFont typeface="Arial"/>
              <a:buNone/>
            </a:pPr>
            <a:r>
              <a:t/>
            </a:r>
            <a:endParaRPr sz="10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1050">
                <a:solidFill>
                  <a:schemeClr val="dk1"/>
                </a:solidFill>
              </a:rPr>
              <a:t>   	 // Appending the new elements</a:t>
            </a:r>
            <a:endParaRPr sz="10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1050">
                <a:solidFill>
                  <a:schemeClr val="dk1"/>
                </a:solidFill>
              </a:rPr>
              <a:t>   	 // at the end of the list</a:t>
            </a:r>
            <a:endParaRPr sz="10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1050">
                <a:solidFill>
                  <a:schemeClr val="dk1"/>
                </a:solidFill>
              </a:rPr>
              <a:t>   	 for (int i = 1; i &lt;= n; i++)</a:t>
            </a:r>
            <a:endParaRPr sz="10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1050">
                <a:solidFill>
                  <a:schemeClr val="dk1"/>
                </a:solidFill>
              </a:rPr>
              <a:t>   		 v.add(i);</a:t>
            </a:r>
            <a:endParaRPr sz="1050">
              <a:solidFill>
                <a:schemeClr val="dk1"/>
              </a:solidFill>
            </a:endParaRPr>
          </a:p>
          <a:p>
            <a:pPr indent="0" lvl="0" marL="0" rtl="0" algn="l">
              <a:lnSpc>
                <a:spcPct val="95000"/>
              </a:lnSpc>
              <a:spcBef>
                <a:spcPts val="1200"/>
              </a:spcBef>
              <a:spcAft>
                <a:spcPts val="0"/>
              </a:spcAft>
              <a:buClr>
                <a:schemeClr val="dk1"/>
              </a:buClr>
              <a:buSzPts val="275"/>
              <a:buFont typeface="Arial"/>
              <a:buNone/>
            </a:pPr>
            <a:r>
              <a:t/>
            </a:r>
            <a:endParaRPr sz="10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1050">
                <a:solidFill>
                  <a:schemeClr val="dk1"/>
                </a:solidFill>
              </a:rPr>
              <a:t>   	 // Printing elements</a:t>
            </a:r>
            <a:endParaRPr sz="10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1050">
                <a:solidFill>
                  <a:schemeClr val="dk1"/>
                </a:solidFill>
              </a:rPr>
              <a:t>   	 System.out.println(v);</a:t>
            </a:r>
            <a:endParaRPr sz="1050">
              <a:solidFill>
                <a:schemeClr val="dk1"/>
              </a:solidFill>
            </a:endParaRPr>
          </a:p>
          <a:p>
            <a:pPr indent="0" lvl="0" marL="0" rtl="0" algn="l">
              <a:lnSpc>
                <a:spcPct val="95000"/>
              </a:lnSpc>
              <a:spcBef>
                <a:spcPts val="1200"/>
              </a:spcBef>
              <a:spcAft>
                <a:spcPts val="0"/>
              </a:spcAft>
              <a:buClr>
                <a:schemeClr val="dk1"/>
              </a:buClr>
              <a:buSzPts val="275"/>
              <a:buFont typeface="Arial"/>
              <a:buNone/>
            </a:pPr>
            <a:r>
              <a:t/>
            </a:r>
            <a:endParaRPr sz="10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1050">
                <a:solidFill>
                  <a:schemeClr val="dk1"/>
                </a:solidFill>
              </a:rPr>
              <a:t>   	 // Remove element at index 3</a:t>
            </a:r>
            <a:endParaRPr sz="10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1050">
                <a:solidFill>
                  <a:schemeClr val="dk1"/>
                </a:solidFill>
              </a:rPr>
              <a:t>   	 v.remove(3);</a:t>
            </a:r>
            <a:endParaRPr sz="1050">
              <a:solidFill>
                <a:schemeClr val="dk1"/>
              </a:solidFill>
            </a:endParaRPr>
          </a:p>
          <a:p>
            <a:pPr indent="0" lvl="0" marL="0" rtl="0" algn="l">
              <a:lnSpc>
                <a:spcPct val="95000"/>
              </a:lnSpc>
              <a:spcBef>
                <a:spcPts val="1200"/>
              </a:spcBef>
              <a:spcAft>
                <a:spcPts val="0"/>
              </a:spcAft>
              <a:buClr>
                <a:schemeClr val="dk1"/>
              </a:buClr>
              <a:buSzPts val="275"/>
              <a:buFont typeface="Arial"/>
              <a:buNone/>
            </a:pPr>
            <a:r>
              <a:t/>
            </a:r>
            <a:endParaRPr sz="10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1050">
                <a:solidFill>
                  <a:schemeClr val="dk1"/>
                </a:solidFill>
              </a:rPr>
              <a:t>   	 // Displaying the list after deletion</a:t>
            </a:r>
            <a:endParaRPr sz="10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1050">
                <a:solidFill>
                  <a:schemeClr val="dk1"/>
                </a:solidFill>
              </a:rPr>
              <a:t>   	 System.out.println(v);</a:t>
            </a:r>
            <a:endParaRPr sz="1050">
              <a:solidFill>
                <a:schemeClr val="dk1"/>
              </a:solidFill>
            </a:endParaRPr>
          </a:p>
          <a:p>
            <a:pPr indent="0" lvl="0" marL="0" rtl="0" algn="l">
              <a:lnSpc>
                <a:spcPct val="95000"/>
              </a:lnSpc>
              <a:spcBef>
                <a:spcPts val="1200"/>
              </a:spcBef>
              <a:spcAft>
                <a:spcPts val="0"/>
              </a:spcAft>
              <a:buClr>
                <a:schemeClr val="dk1"/>
              </a:buClr>
              <a:buSzPts val="275"/>
              <a:buFont typeface="Arial"/>
              <a:buNone/>
            </a:pPr>
            <a:r>
              <a:t/>
            </a:r>
            <a:endParaRPr sz="10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1050">
                <a:solidFill>
                  <a:schemeClr val="dk1"/>
                </a:solidFill>
              </a:rPr>
              <a:t>   	 // Printing elements one by one</a:t>
            </a:r>
            <a:endParaRPr sz="10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1050">
                <a:solidFill>
                  <a:schemeClr val="dk1"/>
                </a:solidFill>
              </a:rPr>
              <a:t>   	 for (int i = 0; i &lt; v.size(); i++)</a:t>
            </a:r>
            <a:endParaRPr sz="1050">
              <a:solidFill>
                <a:schemeClr val="dk1"/>
              </a:solidFill>
            </a:endParaRPr>
          </a:p>
          <a:p>
            <a:pPr indent="0" lvl="0" marL="0" rtl="0" algn="l">
              <a:lnSpc>
                <a:spcPct val="95000"/>
              </a:lnSpc>
              <a:spcBef>
                <a:spcPts val="1200"/>
              </a:spcBef>
              <a:spcAft>
                <a:spcPts val="0"/>
              </a:spcAft>
              <a:buSzPts val="275"/>
              <a:buNone/>
            </a:pPr>
            <a:r>
              <a:rPr lang="en" sz="1050">
                <a:solidFill>
                  <a:schemeClr val="dk1"/>
                </a:solidFill>
              </a:rPr>
              <a:t>   		 System.out.print(v.get(i) + " ");</a:t>
            </a:r>
            <a:endParaRPr sz="1050">
              <a:solidFill>
                <a:schemeClr val="dk1"/>
              </a:solidFill>
            </a:endParaRPr>
          </a:p>
          <a:p>
            <a:pPr indent="0" lvl="0" marL="0" rtl="0" algn="l">
              <a:lnSpc>
                <a:spcPct val="95000"/>
              </a:lnSpc>
              <a:spcBef>
                <a:spcPts val="1200"/>
              </a:spcBef>
              <a:spcAft>
                <a:spcPts val="0"/>
              </a:spcAft>
              <a:buSzPts val="275"/>
              <a:buNone/>
            </a:pPr>
            <a:r>
              <a:t/>
            </a:r>
            <a:endParaRPr sz="1050">
              <a:solidFill>
                <a:schemeClr val="dk1"/>
              </a:solidFill>
            </a:endParaRPr>
          </a:p>
          <a:p>
            <a:pPr indent="0" lvl="0" marL="0" rtl="0" algn="l">
              <a:lnSpc>
                <a:spcPct val="95000"/>
              </a:lnSpc>
              <a:spcBef>
                <a:spcPts val="1200"/>
              </a:spcBef>
              <a:spcAft>
                <a:spcPts val="0"/>
              </a:spcAft>
              <a:buSzPts val="275"/>
              <a:buNone/>
            </a:pPr>
            <a:r>
              <a:rPr lang="en" sz="1050">
                <a:solidFill>
                  <a:schemeClr val="dk1"/>
                </a:solidFill>
              </a:rPr>
              <a:t>//enumerated way</a:t>
            </a:r>
            <a:endParaRPr sz="1050">
              <a:solidFill>
                <a:schemeClr val="dk1"/>
              </a:solidFill>
            </a:endParaRPr>
          </a:p>
          <a:p>
            <a:pPr indent="0" lvl="0" marL="0" rtl="0" algn="l">
              <a:lnSpc>
                <a:spcPct val="95000"/>
              </a:lnSpc>
              <a:spcBef>
                <a:spcPts val="1200"/>
              </a:spcBef>
              <a:spcAft>
                <a:spcPts val="0"/>
              </a:spcAft>
              <a:buClr>
                <a:schemeClr val="dk1"/>
              </a:buClr>
              <a:buSzPts val="1100"/>
              <a:buFont typeface="Arial"/>
              <a:buNone/>
            </a:pPr>
            <a:r>
              <a:rPr lang="en" sz="1100">
                <a:solidFill>
                  <a:srgbClr val="188038"/>
                </a:solidFill>
                <a:latin typeface="Roboto Mono"/>
                <a:ea typeface="Roboto Mono"/>
                <a:cs typeface="Roboto Mono"/>
                <a:sym typeface="Roboto Mono"/>
              </a:rPr>
              <a:t> months = v.elements();</a:t>
            </a:r>
            <a:endParaRPr sz="1100">
              <a:solidFill>
                <a:srgbClr val="188038"/>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gn="l">
              <a:lnSpc>
                <a:spcPct val="95000"/>
              </a:lnSpc>
              <a:spcBef>
                <a:spcPts val="1200"/>
              </a:spcBef>
              <a:spcAft>
                <a:spcPts val="0"/>
              </a:spcAft>
              <a:buClr>
                <a:schemeClr val="dk1"/>
              </a:buClr>
              <a:buSzPts val="1100"/>
              <a:buFont typeface="Arial"/>
              <a:buNone/>
            </a:pPr>
            <a:r>
              <a:rPr lang="en" sz="1100">
                <a:solidFill>
                  <a:srgbClr val="188038"/>
                </a:solidFill>
                <a:latin typeface="Roboto Mono"/>
                <a:ea typeface="Roboto Mono"/>
                <a:cs typeface="Roboto Mono"/>
                <a:sym typeface="Roboto Mono"/>
              </a:rPr>
              <a:t>        while</a:t>
            </a:r>
            <a:r>
              <a:rPr lang="en" sz="1100">
                <a:solidFill>
                  <a:schemeClr val="dk1"/>
                </a:solidFill>
              </a:rPr>
              <a:t> </a:t>
            </a:r>
            <a:r>
              <a:rPr lang="en" sz="1100">
                <a:solidFill>
                  <a:srgbClr val="188038"/>
                </a:solidFill>
                <a:latin typeface="Roboto Mono"/>
                <a:ea typeface="Roboto Mono"/>
                <a:cs typeface="Roboto Mono"/>
                <a:sym typeface="Roboto Mono"/>
              </a:rPr>
              <a:t>(months.hasMoreElements()) {</a:t>
            </a:r>
            <a:endParaRPr sz="1100">
              <a:solidFill>
                <a:srgbClr val="188038"/>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1100"/>
              <a:buFont typeface="Arial"/>
              <a:buNone/>
            </a:pPr>
            <a:r>
              <a:rPr lang="en" sz="1100">
                <a:solidFill>
                  <a:srgbClr val="188038"/>
                </a:solidFill>
                <a:latin typeface="Roboto Mono"/>
                <a:ea typeface="Roboto Mono"/>
                <a:cs typeface="Roboto Mono"/>
                <a:sym typeface="Roboto Mono"/>
              </a:rPr>
              <a:t>            System.out.println(months.nextElement());</a:t>
            </a:r>
            <a:endParaRPr sz="1100">
              <a:solidFill>
                <a:srgbClr val="188038"/>
              </a:solidFill>
              <a:latin typeface="Roboto Mono"/>
              <a:ea typeface="Roboto Mono"/>
              <a:cs typeface="Roboto Mono"/>
              <a:sym typeface="Roboto Mono"/>
            </a:endParaRPr>
          </a:p>
          <a:p>
            <a:pPr indent="0" lvl="0" marL="0" rtl="0" algn="l">
              <a:lnSpc>
                <a:spcPct val="95000"/>
              </a:lnSpc>
              <a:spcBef>
                <a:spcPts val="1200"/>
              </a:spcBef>
              <a:spcAft>
                <a:spcPts val="0"/>
              </a:spcAft>
              <a:buClr>
                <a:schemeClr val="dk1"/>
              </a:buClr>
              <a:buSzPts val="1100"/>
              <a:buFont typeface="Arial"/>
              <a:buNone/>
            </a:pPr>
            <a:r>
              <a:rPr lang="en" sz="1100">
                <a:solidFill>
                  <a:srgbClr val="188038"/>
                </a:solidFill>
                <a:latin typeface="Roboto Mono"/>
                <a:ea typeface="Roboto Mono"/>
                <a:cs typeface="Roboto Mono"/>
                <a:sym typeface="Roboto Mono"/>
              </a:rPr>
              <a:t>        }</a:t>
            </a:r>
            <a:endParaRPr sz="1100">
              <a:solidFill>
                <a:srgbClr val="188038"/>
              </a:solidFill>
              <a:latin typeface="Roboto Mono"/>
              <a:ea typeface="Roboto Mono"/>
              <a:cs typeface="Roboto Mono"/>
              <a:sym typeface="Roboto Mono"/>
            </a:endParaRPr>
          </a:p>
          <a:p>
            <a:pPr indent="0" lvl="0" marL="0" rtl="0" algn="l">
              <a:lnSpc>
                <a:spcPct val="95000"/>
              </a:lnSpc>
              <a:spcBef>
                <a:spcPts val="1200"/>
              </a:spcBef>
              <a:spcAft>
                <a:spcPts val="0"/>
              </a:spcAft>
              <a:buSzPts val="275"/>
              <a:buNone/>
            </a:pPr>
            <a:r>
              <a:t/>
            </a:r>
            <a:endParaRPr sz="1050">
              <a:solidFill>
                <a:schemeClr val="dk1"/>
              </a:solidFill>
            </a:endParaRPr>
          </a:p>
          <a:p>
            <a:pPr indent="0" lvl="0" marL="0" rtl="0" algn="l">
              <a:lnSpc>
                <a:spcPct val="95000"/>
              </a:lnSpc>
              <a:spcBef>
                <a:spcPts val="1200"/>
              </a:spcBef>
              <a:spcAft>
                <a:spcPts val="0"/>
              </a:spcAft>
              <a:buSzPts val="275"/>
              <a:buNone/>
            </a:pPr>
            <a:r>
              <a:t/>
            </a:r>
            <a:endParaRPr sz="1050">
              <a:solidFill>
                <a:schemeClr val="dk1"/>
              </a:solidFill>
            </a:endParaRPr>
          </a:p>
          <a:p>
            <a:pPr indent="0" lvl="0" marL="0" rtl="0" algn="l">
              <a:lnSpc>
                <a:spcPct val="95000"/>
              </a:lnSpc>
              <a:spcBef>
                <a:spcPts val="1200"/>
              </a:spcBef>
              <a:spcAft>
                <a:spcPts val="0"/>
              </a:spcAft>
              <a:buClr>
                <a:schemeClr val="dk1"/>
              </a:buClr>
              <a:buSzPts val="275"/>
              <a:buFont typeface="Arial"/>
              <a:buNone/>
            </a:pPr>
            <a:r>
              <a:t/>
            </a:r>
            <a:endParaRPr sz="10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1050">
                <a:solidFill>
                  <a:schemeClr val="dk1"/>
                </a:solidFill>
              </a:rPr>
              <a:t>    }</a:t>
            </a:r>
            <a:endParaRPr sz="10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1050">
                <a:solidFill>
                  <a:schemeClr val="dk1"/>
                </a:solidFill>
              </a:rPr>
              <a:t>}</a:t>
            </a:r>
            <a:endParaRPr sz="1050">
              <a:solidFill>
                <a:schemeClr val="dk1"/>
              </a:solidFill>
            </a:endParaRPr>
          </a:p>
          <a:p>
            <a:pPr indent="0" lvl="0" marL="0" rtl="0" algn="l">
              <a:lnSpc>
                <a:spcPct val="95000"/>
              </a:lnSpc>
              <a:spcBef>
                <a:spcPts val="1200"/>
              </a:spcBef>
              <a:spcAft>
                <a:spcPts val="0"/>
              </a:spcAft>
              <a:buClr>
                <a:schemeClr val="dk1"/>
              </a:buClr>
              <a:buSzPts val="275"/>
              <a:buFont typeface="Arial"/>
              <a:buNone/>
            </a:pPr>
            <a:r>
              <a:t/>
            </a:r>
            <a:endParaRPr sz="1050">
              <a:solidFill>
                <a:schemeClr val="dk1"/>
              </a:solidFill>
            </a:endParaRPr>
          </a:p>
          <a:p>
            <a:pPr indent="0" lvl="0" marL="0" rtl="0" algn="l">
              <a:lnSpc>
                <a:spcPct val="95000"/>
              </a:lnSpc>
              <a:spcBef>
                <a:spcPts val="1200"/>
              </a:spcBef>
              <a:spcAft>
                <a:spcPts val="1200"/>
              </a:spcAft>
              <a:buSzPts val="275"/>
              <a:buNone/>
            </a:pPr>
            <a:r>
              <a:t/>
            </a:r>
            <a:endParaRPr sz="1050">
              <a:solidFill>
                <a:schemeClr val="dk1"/>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8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69" name="Google Shape;469;p8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70" name="Google Shape;470;p86"/>
          <p:cNvPicPr preferRelativeResize="0"/>
          <p:nvPr/>
        </p:nvPicPr>
        <p:blipFill>
          <a:blip r:embed="rId3">
            <a:alphaModFix/>
          </a:blip>
          <a:stretch>
            <a:fillRect/>
          </a:stretch>
        </p:blipFill>
        <p:spPr>
          <a:xfrm>
            <a:off x="669698" y="0"/>
            <a:ext cx="7548454" cy="5143499"/>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8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400"/>
              </a:spcBef>
              <a:spcAft>
                <a:spcPts val="0"/>
              </a:spcAft>
              <a:buClr>
                <a:schemeClr val="dk1"/>
              </a:buClr>
              <a:buSzPct val="84615"/>
              <a:buFont typeface="Arial"/>
              <a:buNone/>
            </a:pPr>
            <a:r>
              <a:rPr b="1" lang="en" sz="1300"/>
              <a:t>Class 3: Stack</a:t>
            </a:r>
            <a:endParaRPr b="1" sz="1300"/>
          </a:p>
          <a:p>
            <a:pPr indent="0" lvl="0" marL="0" rtl="0" algn="l">
              <a:spcBef>
                <a:spcPts val="400"/>
              </a:spcBef>
              <a:spcAft>
                <a:spcPts val="0"/>
              </a:spcAft>
              <a:buNone/>
            </a:pPr>
            <a:r>
              <a:t/>
            </a:r>
            <a:endParaRPr/>
          </a:p>
        </p:txBody>
      </p:sp>
      <p:sp>
        <p:nvSpPr>
          <p:cNvPr id="476" name="Google Shape;476;p8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solidFill>
                  <a:schemeClr val="dk1"/>
                </a:solidFill>
              </a:rPr>
              <a:t>Stack is a class that is implemented in the collection framework and extends the vector class models and implements the</a:t>
            </a:r>
            <a:r>
              <a:rPr lang="en" sz="1100">
                <a:solidFill>
                  <a:schemeClr val="dk1"/>
                </a:solidFill>
                <a:uFill>
                  <a:noFill/>
                </a:uFill>
                <a:hlinkClick r:id="rId3">
                  <a:extLst>
                    <a:ext uri="{A12FA001-AC4F-418D-AE19-62706E023703}">
                      <ahyp:hlinkClr val="tx"/>
                    </a:ext>
                  </a:extLst>
                </a:hlinkClick>
              </a:rPr>
              <a:t> </a:t>
            </a:r>
            <a:r>
              <a:rPr lang="en" sz="1100" u="sng">
                <a:solidFill>
                  <a:schemeClr val="dk1"/>
                </a:solidFill>
                <a:hlinkClick r:id="rId4">
                  <a:extLst>
                    <a:ext uri="{A12FA001-AC4F-418D-AE19-62706E023703}">
                      <ahyp:hlinkClr val="tx"/>
                    </a:ext>
                  </a:extLst>
                </a:hlinkClick>
              </a:rPr>
              <a:t>Stack data structure</a:t>
            </a:r>
            <a:r>
              <a:rPr lang="en" sz="1100">
                <a:solidFill>
                  <a:schemeClr val="dk1"/>
                </a:solidFill>
              </a:rPr>
              <a:t>. The class is based on the basic principle of last-in-first-out. In addition to the basic push and pop operations, the class provides three more functions of empty, search and peek. </a:t>
            </a:r>
            <a:endParaRPr sz="1100">
              <a:solidFill>
                <a:schemeClr val="dk1"/>
              </a:solidFill>
            </a:endParaRPr>
          </a:p>
          <a:p>
            <a:pPr indent="0" lvl="0" marL="0" rtl="0" algn="l">
              <a:spcBef>
                <a:spcPts val="1200"/>
              </a:spcBef>
              <a:spcAft>
                <a:spcPts val="1200"/>
              </a:spcAft>
              <a:buNone/>
            </a:pPr>
            <a:r>
              <a:rPr lang="en" sz="1100">
                <a:solidFill>
                  <a:schemeClr val="dk1"/>
                </a:solidFill>
              </a:rPr>
              <a:t>Stack is a linear data structure that follows a particular order in which the operations are performed. The order may be LIFO(Last In First Out) or FILO(First In Last Out). LIFO implies that the element that is inserted last, comes out first and FILO implies that the element that is inserted first, comes out last.</a:t>
            </a:r>
            <a:endParaRPr sz="1100">
              <a:solidFill>
                <a:schemeClr val="dk1"/>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8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82" name="Google Shape;482;p8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83" name="Google Shape;483;p88"/>
          <p:cNvPicPr preferRelativeResize="0"/>
          <p:nvPr/>
        </p:nvPicPr>
        <p:blipFill>
          <a:blip r:embed="rId3">
            <a:alphaModFix/>
          </a:blip>
          <a:stretch>
            <a:fillRect/>
          </a:stretch>
        </p:blipFill>
        <p:spPr>
          <a:xfrm>
            <a:off x="1119175" y="445025"/>
            <a:ext cx="7826680" cy="4123850"/>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8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64705"/>
              <a:buFont typeface="Arial"/>
              <a:buNone/>
            </a:pPr>
            <a:r>
              <a:rPr b="1" lang="en" sz="1700"/>
              <a:t>Creating a Stack</a:t>
            </a:r>
            <a:endParaRPr b="1" sz="1700"/>
          </a:p>
          <a:p>
            <a:pPr indent="0" lvl="0" marL="0" rtl="0" algn="l">
              <a:spcBef>
                <a:spcPts val="400"/>
              </a:spcBef>
              <a:spcAft>
                <a:spcPts val="0"/>
              </a:spcAft>
              <a:buNone/>
            </a:pPr>
            <a:r>
              <a:t/>
            </a:r>
            <a:endParaRPr/>
          </a:p>
        </p:txBody>
      </p:sp>
      <p:sp>
        <p:nvSpPr>
          <p:cNvPr id="489" name="Google Shape;489;p8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Create Integer type stack</a:t>
            </a:r>
            <a:endParaRPr/>
          </a:p>
          <a:p>
            <a:pPr indent="0" lvl="0" marL="0" rtl="0" algn="l">
              <a:spcBef>
                <a:spcPts val="1200"/>
              </a:spcBef>
              <a:spcAft>
                <a:spcPts val="0"/>
              </a:spcAft>
              <a:buNone/>
            </a:pPr>
            <a:r>
              <a:rPr lang="en"/>
              <a:t>Stack&lt;Integer&gt; stacks = new Stack&lt;&gt;();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Create String type stack</a:t>
            </a:r>
            <a:endParaRPr/>
          </a:p>
          <a:p>
            <a:pPr indent="0" lvl="0" marL="0" rtl="0" algn="l">
              <a:spcBef>
                <a:spcPts val="1200"/>
              </a:spcBef>
              <a:spcAft>
                <a:spcPts val="0"/>
              </a:spcAft>
              <a:buClr>
                <a:schemeClr val="dk1"/>
              </a:buClr>
              <a:buSzPts val="1100"/>
              <a:buFont typeface="Arial"/>
              <a:buNone/>
            </a:pPr>
            <a:r>
              <a:rPr lang="en"/>
              <a:t>Stack&lt;String&gt; stacks = new Stack&lt;&gt;();</a:t>
            </a:r>
            <a:endParaRPr/>
          </a:p>
          <a:p>
            <a:pPr indent="0" lvl="0" marL="0" rtl="0" algn="l">
              <a:spcBef>
                <a:spcPts val="1200"/>
              </a:spcBef>
              <a:spcAft>
                <a:spcPts val="1200"/>
              </a:spcAft>
              <a:buNone/>
            </a:pPr>
            <a:r>
              <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9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64705"/>
              <a:buFont typeface="Arial"/>
              <a:buNone/>
            </a:pPr>
            <a:r>
              <a:rPr b="1" lang="en" sz="1700"/>
              <a:t>Stack Methods</a:t>
            </a:r>
            <a:endParaRPr b="1" sz="1700"/>
          </a:p>
          <a:p>
            <a:pPr indent="0" lvl="0" marL="0" rtl="0" algn="l">
              <a:spcBef>
                <a:spcPts val="400"/>
              </a:spcBef>
              <a:spcAft>
                <a:spcPts val="0"/>
              </a:spcAft>
              <a:buNone/>
            </a:pPr>
            <a:r>
              <a:t/>
            </a:r>
            <a:endParaRPr/>
          </a:p>
        </p:txBody>
      </p:sp>
      <p:sp>
        <p:nvSpPr>
          <p:cNvPr id="495" name="Google Shape;495;p9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b="1" lang="en" sz="1300">
                <a:solidFill>
                  <a:schemeClr val="dk1"/>
                </a:solidFill>
              </a:rPr>
              <a:t>push() Method</a:t>
            </a:r>
            <a:endParaRPr b="1" sz="1300">
              <a:solidFill>
                <a:schemeClr val="dk1"/>
              </a:solidFill>
            </a:endParaRPr>
          </a:p>
          <a:p>
            <a:pPr indent="0" lvl="0" marL="0" rtl="0" algn="l">
              <a:spcBef>
                <a:spcPts val="400"/>
              </a:spcBef>
              <a:spcAft>
                <a:spcPts val="0"/>
              </a:spcAft>
              <a:buNone/>
            </a:pPr>
            <a:r>
              <a:rPr lang="en" sz="1100">
                <a:solidFill>
                  <a:schemeClr val="dk1"/>
                </a:solidFill>
              </a:rPr>
              <a:t>To add an element to the top of the stack, we use the </a:t>
            </a:r>
            <a:r>
              <a:rPr lang="en" sz="1100">
                <a:solidFill>
                  <a:srgbClr val="188038"/>
                </a:solidFill>
                <a:latin typeface="Roboto Mono"/>
                <a:ea typeface="Roboto Mono"/>
                <a:cs typeface="Roboto Mono"/>
                <a:sym typeface="Roboto Mono"/>
              </a:rPr>
              <a:t>push()</a:t>
            </a:r>
            <a:r>
              <a:rPr lang="en" sz="1100">
                <a:solidFill>
                  <a:schemeClr val="dk1"/>
                </a:solidFill>
              </a:rPr>
              <a:t> method.</a:t>
            </a:r>
            <a:endParaRPr sz="1100">
              <a:solidFill>
                <a:schemeClr val="dk1"/>
              </a:solidFill>
            </a:endParaRPr>
          </a:p>
          <a:p>
            <a:pPr indent="0" lvl="0" marL="0" rtl="0" algn="l">
              <a:spcBef>
                <a:spcPts val="1400"/>
              </a:spcBef>
              <a:spcAft>
                <a:spcPts val="0"/>
              </a:spcAft>
              <a:buClr>
                <a:schemeClr val="dk1"/>
              </a:buClr>
              <a:buSzPts val="1100"/>
              <a:buFont typeface="Arial"/>
              <a:buNone/>
            </a:pPr>
            <a:r>
              <a:rPr b="1" lang="en" sz="1300">
                <a:solidFill>
                  <a:schemeClr val="dk1"/>
                </a:solidFill>
              </a:rPr>
              <a:t>pop() Method</a:t>
            </a:r>
            <a:endParaRPr b="1" sz="1300">
              <a:solidFill>
                <a:schemeClr val="dk1"/>
              </a:solidFill>
            </a:endParaRPr>
          </a:p>
          <a:p>
            <a:pPr indent="0" lvl="0" marL="0" rtl="0" algn="l">
              <a:spcBef>
                <a:spcPts val="400"/>
              </a:spcBef>
              <a:spcAft>
                <a:spcPts val="0"/>
              </a:spcAft>
              <a:buNone/>
            </a:pPr>
            <a:r>
              <a:rPr lang="en" sz="1100">
                <a:solidFill>
                  <a:schemeClr val="dk1"/>
                </a:solidFill>
              </a:rPr>
              <a:t>To remove an element from the top of the stack, we use the </a:t>
            </a:r>
            <a:r>
              <a:rPr lang="en" sz="1100">
                <a:solidFill>
                  <a:srgbClr val="188038"/>
                </a:solidFill>
                <a:latin typeface="Roboto Mono"/>
                <a:ea typeface="Roboto Mono"/>
                <a:cs typeface="Roboto Mono"/>
                <a:sym typeface="Roboto Mono"/>
              </a:rPr>
              <a:t>pop()</a:t>
            </a:r>
            <a:r>
              <a:rPr lang="en" sz="1100">
                <a:solidFill>
                  <a:schemeClr val="dk1"/>
                </a:solidFill>
              </a:rPr>
              <a:t> method.</a:t>
            </a:r>
            <a:endParaRPr sz="1100">
              <a:solidFill>
                <a:schemeClr val="dk1"/>
              </a:solidFill>
            </a:endParaRPr>
          </a:p>
          <a:p>
            <a:pPr indent="0" lvl="0" marL="0" rtl="0" algn="l">
              <a:spcBef>
                <a:spcPts val="1400"/>
              </a:spcBef>
              <a:spcAft>
                <a:spcPts val="0"/>
              </a:spcAft>
              <a:buClr>
                <a:schemeClr val="dk1"/>
              </a:buClr>
              <a:buSzPts val="1100"/>
              <a:buFont typeface="Arial"/>
              <a:buNone/>
            </a:pPr>
            <a:r>
              <a:rPr b="1" lang="en" sz="1300">
                <a:solidFill>
                  <a:schemeClr val="dk1"/>
                </a:solidFill>
              </a:rPr>
              <a:t>peek() Method</a:t>
            </a:r>
            <a:endParaRPr b="1" sz="1300">
              <a:solidFill>
                <a:schemeClr val="dk1"/>
              </a:solidFill>
            </a:endParaRPr>
          </a:p>
          <a:p>
            <a:pPr indent="0" lvl="0" marL="0" rtl="0" algn="l">
              <a:spcBef>
                <a:spcPts val="400"/>
              </a:spcBef>
              <a:spcAft>
                <a:spcPts val="0"/>
              </a:spcAft>
              <a:buNone/>
            </a:pPr>
            <a:r>
              <a:rPr lang="en" sz="1100">
                <a:solidFill>
                  <a:schemeClr val="dk1"/>
                </a:solidFill>
              </a:rPr>
              <a:t>The </a:t>
            </a:r>
            <a:r>
              <a:rPr lang="en" sz="1100">
                <a:solidFill>
                  <a:srgbClr val="188038"/>
                </a:solidFill>
                <a:latin typeface="Roboto Mono"/>
                <a:ea typeface="Roboto Mono"/>
                <a:cs typeface="Roboto Mono"/>
                <a:sym typeface="Roboto Mono"/>
              </a:rPr>
              <a:t>peek()</a:t>
            </a:r>
            <a:r>
              <a:rPr lang="en" sz="1100">
                <a:solidFill>
                  <a:schemeClr val="dk1"/>
                </a:solidFill>
              </a:rPr>
              <a:t> method returns an object from the top of the stack. </a:t>
            </a:r>
            <a:endParaRPr sz="1100">
              <a:solidFill>
                <a:schemeClr val="dk1"/>
              </a:solidFill>
            </a:endParaRPr>
          </a:p>
          <a:p>
            <a:pPr indent="0" lvl="0" marL="0" rtl="0" algn="l">
              <a:spcBef>
                <a:spcPts val="1400"/>
              </a:spcBef>
              <a:spcAft>
                <a:spcPts val="0"/>
              </a:spcAft>
              <a:buClr>
                <a:schemeClr val="dk1"/>
              </a:buClr>
              <a:buSzPts val="1100"/>
              <a:buFont typeface="Arial"/>
              <a:buNone/>
            </a:pPr>
            <a:r>
              <a:rPr b="1" lang="en" sz="1300">
                <a:solidFill>
                  <a:schemeClr val="dk1"/>
                </a:solidFill>
              </a:rPr>
              <a:t>empty() Method</a:t>
            </a:r>
            <a:endParaRPr b="1" sz="1300">
              <a:solidFill>
                <a:schemeClr val="dk1"/>
              </a:solidFill>
            </a:endParaRPr>
          </a:p>
          <a:p>
            <a:pPr indent="0" lvl="0" marL="0" rtl="0" algn="l">
              <a:spcBef>
                <a:spcPts val="400"/>
              </a:spcBef>
              <a:spcAft>
                <a:spcPts val="1200"/>
              </a:spcAft>
              <a:buNone/>
            </a:pPr>
            <a:r>
              <a:rPr lang="en" sz="1100">
                <a:solidFill>
                  <a:schemeClr val="dk1"/>
                </a:solidFill>
              </a:rPr>
              <a:t>To check whether a stack is empty or not, we use the </a:t>
            </a:r>
            <a:r>
              <a:rPr lang="en" sz="1100">
                <a:solidFill>
                  <a:srgbClr val="188038"/>
                </a:solidFill>
                <a:latin typeface="Roboto Mono"/>
                <a:ea typeface="Roboto Mono"/>
                <a:cs typeface="Roboto Mono"/>
                <a:sym typeface="Roboto Mono"/>
              </a:rPr>
              <a:t>empty()</a:t>
            </a:r>
            <a:r>
              <a:rPr lang="en" sz="1100">
                <a:solidFill>
                  <a:schemeClr val="dk1"/>
                </a:solidFill>
              </a:rPr>
              <a:t> method.</a:t>
            </a:r>
            <a:endParaRPr sz="1100">
              <a:solidFill>
                <a:schemeClr val="dk1"/>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9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01" name="Google Shape;501;p9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ct val="61111"/>
              <a:buFont typeface="Arial"/>
              <a:buNone/>
            </a:pPr>
            <a:r>
              <a:rPr lang="en">
                <a:solidFill>
                  <a:schemeClr val="dk1"/>
                </a:solidFill>
              </a:rPr>
              <a:t>// Java code for stack implementation</a:t>
            </a:r>
            <a:endParaRPr>
              <a:solidFill>
                <a:schemeClr val="dk1"/>
              </a:solidFill>
            </a:endParaRPr>
          </a:p>
          <a:p>
            <a:pPr indent="0" lvl="0" marL="0" rtl="0" algn="l">
              <a:spcBef>
                <a:spcPts val="1200"/>
              </a:spcBef>
              <a:spcAft>
                <a:spcPts val="0"/>
              </a:spcAft>
              <a:buClr>
                <a:schemeClr val="dk1"/>
              </a:buClr>
              <a:buSzPct val="61111"/>
              <a:buFont typeface="Arial"/>
              <a:buNone/>
            </a:pPr>
            <a:r>
              <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import java.io.*;</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import java.util.*;</a:t>
            </a:r>
            <a:endParaRPr>
              <a:solidFill>
                <a:schemeClr val="dk1"/>
              </a:solidFill>
            </a:endParaRPr>
          </a:p>
          <a:p>
            <a:pPr indent="0" lvl="0" marL="0" rtl="0" algn="l">
              <a:spcBef>
                <a:spcPts val="1200"/>
              </a:spcBef>
              <a:spcAft>
                <a:spcPts val="0"/>
              </a:spcAft>
              <a:buClr>
                <a:schemeClr val="dk1"/>
              </a:buClr>
              <a:buSzPct val="61111"/>
              <a:buFont typeface="Arial"/>
              <a:buNone/>
            </a:pPr>
            <a:r>
              <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class Test</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    // Pushing element on the top of the stack</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    static void stack_push(Stack&lt;Integer&gt; stack)</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    {</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   	 for(int i = 0; i &lt; 5; i++)</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   	 {</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   		 stack.push(i);</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   	 }</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    }</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    </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    // Popping element from the top of the stack</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    static void stack_pop(Stack&lt;Integer&gt; stack)</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    {</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   	 System.out.println("Pop Operation:");</a:t>
            </a:r>
            <a:endParaRPr>
              <a:solidFill>
                <a:schemeClr val="dk1"/>
              </a:solidFill>
            </a:endParaRPr>
          </a:p>
          <a:p>
            <a:pPr indent="0" lvl="0" marL="0" rtl="0" algn="l">
              <a:spcBef>
                <a:spcPts val="1200"/>
              </a:spcBef>
              <a:spcAft>
                <a:spcPts val="0"/>
              </a:spcAft>
              <a:buClr>
                <a:schemeClr val="dk1"/>
              </a:buClr>
              <a:buSzPct val="61111"/>
              <a:buFont typeface="Arial"/>
              <a:buNone/>
            </a:pPr>
            <a:r>
              <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   	 for(int i = 0; i &lt; 5; i++)</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   	 {</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   		 Integer y = (Integer) stack.pop();</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   		 System.out.println(y);</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   	 }</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    }</a:t>
            </a:r>
            <a:endParaRPr>
              <a:solidFill>
                <a:schemeClr val="dk1"/>
              </a:solidFill>
            </a:endParaRPr>
          </a:p>
          <a:p>
            <a:pPr indent="0" lvl="0" marL="0" rtl="0" algn="l">
              <a:spcBef>
                <a:spcPts val="1200"/>
              </a:spcBef>
              <a:spcAft>
                <a:spcPts val="0"/>
              </a:spcAft>
              <a:buClr>
                <a:schemeClr val="dk1"/>
              </a:buClr>
              <a:buSzPct val="61111"/>
              <a:buFont typeface="Arial"/>
              <a:buNone/>
            </a:pPr>
            <a:r>
              <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    // Displaying element on the top of the stack</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    static void stack_peek(Stack&lt;Integer&gt; stack)</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    {</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   	 Integer element = (Integer) stack.peek();</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   	 System.out.println("Element on stack top: " + element);</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    }</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    </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    // Searching element in the stack</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    static void stack_search(Stack&lt;Integer&gt; stack, int element)</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    {</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   	 Integer pos = (Integer) stack.search(element);</a:t>
            </a:r>
            <a:endParaRPr>
              <a:solidFill>
                <a:schemeClr val="dk1"/>
              </a:solidFill>
            </a:endParaRPr>
          </a:p>
          <a:p>
            <a:pPr indent="0" lvl="0" marL="0" rtl="0" algn="l">
              <a:spcBef>
                <a:spcPts val="1200"/>
              </a:spcBef>
              <a:spcAft>
                <a:spcPts val="0"/>
              </a:spcAft>
              <a:buClr>
                <a:schemeClr val="dk1"/>
              </a:buClr>
              <a:buSzPct val="61111"/>
              <a:buFont typeface="Arial"/>
              <a:buNone/>
            </a:pPr>
            <a:r>
              <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   	 if(pos == -1)</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   		 System.out.println("Element not found");</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   	 else</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   		 System.out.println("Element is found at position: " + pos);</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    }</a:t>
            </a:r>
            <a:endParaRPr>
              <a:solidFill>
                <a:schemeClr val="dk1"/>
              </a:solidFill>
            </a:endParaRPr>
          </a:p>
          <a:p>
            <a:pPr indent="0" lvl="0" marL="0" rtl="0" algn="l">
              <a:spcBef>
                <a:spcPts val="1200"/>
              </a:spcBef>
              <a:spcAft>
                <a:spcPts val="0"/>
              </a:spcAft>
              <a:buClr>
                <a:schemeClr val="dk1"/>
              </a:buClr>
              <a:buSzPct val="61111"/>
              <a:buFont typeface="Arial"/>
              <a:buNone/>
            </a:pPr>
            <a:r>
              <a:t/>
            </a:r>
            <a:endParaRPr>
              <a:solidFill>
                <a:schemeClr val="dk1"/>
              </a:solidFill>
            </a:endParaRPr>
          </a:p>
          <a:p>
            <a:pPr indent="0" lvl="0" marL="0" rtl="0" algn="l">
              <a:spcBef>
                <a:spcPts val="1200"/>
              </a:spcBef>
              <a:spcAft>
                <a:spcPts val="0"/>
              </a:spcAft>
              <a:buClr>
                <a:schemeClr val="dk1"/>
              </a:buClr>
              <a:buSzPct val="61111"/>
              <a:buFont typeface="Arial"/>
              <a:buNone/>
            </a:pPr>
            <a:r>
              <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    public static void main (String[] args)</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    {</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   	 Stack&lt;Integer&gt; stack = new Stack&lt;Integer&gt;();</a:t>
            </a:r>
            <a:endParaRPr>
              <a:solidFill>
                <a:schemeClr val="dk1"/>
              </a:solidFill>
            </a:endParaRPr>
          </a:p>
          <a:p>
            <a:pPr indent="0" lvl="0" marL="0" rtl="0" algn="l">
              <a:spcBef>
                <a:spcPts val="1200"/>
              </a:spcBef>
              <a:spcAft>
                <a:spcPts val="0"/>
              </a:spcAft>
              <a:buClr>
                <a:schemeClr val="dk1"/>
              </a:buClr>
              <a:buSzPct val="61111"/>
              <a:buFont typeface="Arial"/>
              <a:buNone/>
            </a:pPr>
            <a:r>
              <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   	 stack_push(stack);</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   	 stack_pop(stack);</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   	 stack_push(stack);</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   	 stack_peek(stack);</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   	 stack_search(stack, 2);</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   	 stack_search(stack, 6);</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    }</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a:t>
            </a:r>
            <a:endParaRPr>
              <a:solidFill>
                <a:schemeClr val="dk1"/>
              </a:solidFill>
            </a:endParaRPr>
          </a:p>
          <a:p>
            <a:pPr indent="0" lvl="0" marL="0" rtl="0" algn="l">
              <a:spcBef>
                <a:spcPts val="1200"/>
              </a:spcBef>
              <a:spcAft>
                <a:spcPts val="0"/>
              </a:spcAft>
              <a:buClr>
                <a:schemeClr val="dk1"/>
              </a:buClr>
              <a:buSzPct val="61111"/>
              <a:buFont typeface="Arial"/>
              <a:buNone/>
            </a:pPr>
            <a:r>
              <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0"/>
          <p:cNvSpPr txBox="1"/>
          <p:nvPr>
            <p:ph idx="1" type="body"/>
          </p:nvPr>
        </p:nvSpPr>
        <p:spPr>
          <a:xfrm>
            <a:off x="205875" y="115300"/>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1800"/>
              </a:spcBef>
              <a:spcAft>
                <a:spcPts val="0"/>
              </a:spcAft>
              <a:buClr>
                <a:schemeClr val="dk1"/>
              </a:buClr>
              <a:buSzPts val="358"/>
              <a:buFont typeface="Arial"/>
              <a:buNone/>
            </a:pPr>
            <a:r>
              <a:rPr b="1" lang="en" sz="1352">
                <a:solidFill>
                  <a:schemeClr val="dk1"/>
                </a:solidFill>
              </a:rPr>
              <a:t>How do Arrays in Java work?</a:t>
            </a:r>
            <a:endParaRPr b="1" sz="1352">
              <a:solidFill>
                <a:schemeClr val="dk1"/>
              </a:solidFill>
            </a:endParaRPr>
          </a:p>
          <a:p>
            <a:pPr indent="0" lvl="0" marL="0" rtl="0" algn="l">
              <a:lnSpc>
                <a:spcPct val="95000"/>
              </a:lnSpc>
              <a:spcBef>
                <a:spcPts val="1200"/>
              </a:spcBef>
              <a:spcAft>
                <a:spcPts val="0"/>
              </a:spcAft>
              <a:buClr>
                <a:schemeClr val="dk1"/>
              </a:buClr>
              <a:buSzPts val="358"/>
              <a:buFont typeface="Arial"/>
              <a:buNone/>
            </a:pPr>
            <a:r>
              <a:rPr lang="en" sz="1157">
                <a:solidFill>
                  <a:schemeClr val="dk1"/>
                </a:solidFill>
              </a:rPr>
              <a:t>As discussed above, an array is a data structure or container that stores the same typed elements in a sequential format.</a:t>
            </a:r>
            <a:endParaRPr sz="1157">
              <a:solidFill>
                <a:schemeClr val="dk1"/>
              </a:solidFill>
            </a:endParaRPr>
          </a:p>
          <a:p>
            <a:pPr indent="0" lvl="0" marL="0" rtl="0" algn="l">
              <a:lnSpc>
                <a:spcPct val="95000"/>
              </a:lnSpc>
              <a:spcBef>
                <a:spcPts val="1200"/>
              </a:spcBef>
              <a:spcAft>
                <a:spcPts val="0"/>
              </a:spcAft>
              <a:buClr>
                <a:schemeClr val="dk1"/>
              </a:buClr>
              <a:buSzPts val="358"/>
              <a:buFont typeface="Arial"/>
              <a:buNone/>
            </a:pPr>
            <a:r>
              <a:rPr lang="en" sz="1157">
                <a:solidFill>
                  <a:schemeClr val="dk1"/>
                </a:solidFill>
              </a:rPr>
              <a:t>Let's use the above example to know how arrays work in java. This is how we can implement a program to store five subject marks of a student:</a:t>
            </a:r>
            <a:endParaRPr sz="1157">
              <a:solidFill>
                <a:schemeClr val="dk1"/>
              </a:solidFill>
            </a:endParaRPr>
          </a:p>
          <a:p>
            <a:pPr indent="0" lvl="0" marL="0" rtl="0" algn="l">
              <a:lnSpc>
                <a:spcPct val="95000"/>
              </a:lnSpc>
              <a:spcBef>
                <a:spcPts val="1200"/>
              </a:spcBef>
              <a:spcAft>
                <a:spcPts val="0"/>
              </a:spcAft>
              <a:buSzPts val="358"/>
              <a:buNone/>
            </a:pPr>
            <a:r>
              <a:rPr lang="en" sz="1157">
                <a:solidFill>
                  <a:schemeClr val="dk1"/>
                </a:solidFill>
                <a:highlight>
                  <a:schemeClr val="lt1"/>
                </a:highlight>
              </a:rPr>
              <a:t>int mark1 = 78;</a:t>
            </a:r>
            <a:endParaRPr sz="1157">
              <a:solidFill>
                <a:schemeClr val="dk1"/>
              </a:solidFill>
              <a:highlight>
                <a:schemeClr val="lt1"/>
              </a:highlight>
            </a:endParaRPr>
          </a:p>
          <a:p>
            <a:pPr indent="0" lvl="0" marL="0" rtl="0" algn="l">
              <a:lnSpc>
                <a:spcPct val="95000"/>
              </a:lnSpc>
              <a:spcBef>
                <a:spcPts val="1200"/>
              </a:spcBef>
              <a:spcAft>
                <a:spcPts val="0"/>
              </a:spcAft>
              <a:buSzPts val="358"/>
              <a:buNone/>
            </a:pPr>
            <a:r>
              <a:rPr lang="en" sz="1157">
                <a:solidFill>
                  <a:schemeClr val="dk1"/>
                </a:solidFill>
                <a:highlight>
                  <a:schemeClr val="lt1"/>
                </a:highlight>
              </a:rPr>
              <a:t>int mark2 = 84;</a:t>
            </a:r>
            <a:endParaRPr sz="1157">
              <a:solidFill>
                <a:schemeClr val="dk1"/>
              </a:solidFill>
              <a:highlight>
                <a:schemeClr val="lt1"/>
              </a:highlight>
            </a:endParaRPr>
          </a:p>
          <a:p>
            <a:pPr indent="0" lvl="0" marL="0" rtl="0" algn="l">
              <a:lnSpc>
                <a:spcPct val="95000"/>
              </a:lnSpc>
              <a:spcBef>
                <a:spcPts val="1200"/>
              </a:spcBef>
              <a:spcAft>
                <a:spcPts val="0"/>
              </a:spcAft>
              <a:buSzPts val="358"/>
              <a:buNone/>
            </a:pPr>
            <a:r>
              <a:rPr lang="en" sz="1157">
                <a:solidFill>
                  <a:schemeClr val="dk1"/>
                </a:solidFill>
                <a:highlight>
                  <a:schemeClr val="lt1"/>
                </a:highlight>
              </a:rPr>
              <a:t>int mark3 = 63;</a:t>
            </a:r>
            <a:endParaRPr sz="1157">
              <a:solidFill>
                <a:schemeClr val="dk1"/>
              </a:solidFill>
              <a:highlight>
                <a:schemeClr val="lt1"/>
              </a:highlight>
            </a:endParaRPr>
          </a:p>
          <a:p>
            <a:pPr indent="0" lvl="0" marL="0" rtl="0" algn="l">
              <a:lnSpc>
                <a:spcPct val="95000"/>
              </a:lnSpc>
              <a:spcBef>
                <a:spcPts val="1200"/>
              </a:spcBef>
              <a:spcAft>
                <a:spcPts val="0"/>
              </a:spcAft>
              <a:buSzPts val="358"/>
              <a:buNone/>
            </a:pPr>
            <a:r>
              <a:rPr lang="en" sz="1157">
                <a:solidFill>
                  <a:schemeClr val="dk1"/>
                </a:solidFill>
                <a:highlight>
                  <a:schemeClr val="lt1"/>
                </a:highlight>
              </a:rPr>
              <a:t>int mark4 = 91;</a:t>
            </a:r>
            <a:endParaRPr sz="1157">
              <a:solidFill>
                <a:schemeClr val="dk1"/>
              </a:solidFill>
              <a:highlight>
                <a:schemeClr val="lt1"/>
              </a:highlight>
            </a:endParaRPr>
          </a:p>
          <a:p>
            <a:pPr indent="0" lvl="0" marL="0" rtl="0" algn="l">
              <a:lnSpc>
                <a:spcPct val="95000"/>
              </a:lnSpc>
              <a:spcBef>
                <a:spcPts val="1200"/>
              </a:spcBef>
              <a:spcAft>
                <a:spcPts val="0"/>
              </a:spcAft>
              <a:buSzPts val="358"/>
              <a:buNone/>
            </a:pPr>
            <a:r>
              <a:rPr lang="en" sz="1157">
                <a:solidFill>
                  <a:schemeClr val="dk1"/>
                </a:solidFill>
                <a:highlight>
                  <a:schemeClr val="lt1"/>
                </a:highlight>
              </a:rPr>
              <a:t>int mark5 = 75;</a:t>
            </a:r>
            <a:endParaRPr sz="1157">
              <a:solidFill>
                <a:schemeClr val="dk1"/>
              </a:solidFill>
              <a:highlight>
                <a:schemeClr val="lt1"/>
              </a:highlight>
            </a:endParaRPr>
          </a:p>
          <a:p>
            <a:pPr indent="0" lvl="0" marL="0" rtl="0" algn="l">
              <a:lnSpc>
                <a:spcPct val="95000"/>
              </a:lnSpc>
              <a:spcBef>
                <a:spcPts val="1200"/>
              </a:spcBef>
              <a:spcAft>
                <a:spcPts val="0"/>
              </a:spcAft>
              <a:buClr>
                <a:schemeClr val="dk1"/>
              </a:buClr>
              <a:buSzPts val="358"/>
              <a:buFont typeface="Arial"/>
              <a:buNone/>
            </a:pPr>
            <a:r>
              <a:rPr lang="en" sz="1157">
                <a:solidFill>
                  <a:schemeClr val="dk1"/>
                </a:solidFill>
                <a:highlight>
                  <a:schemeClr val="lt1"/>
                </a:highlight>
              </a:rPr>
              <a:t>But what if we store all these five variables in one single variable?</a:t>
            </a:r>
            <a:endParaRPr sz="1157">
              <a:solidFill>
                <a:schemeClr val="dk1"/>
              </a:solidFill>
              <a:highlight>
                <a:schemeClr val="lt1"/>
              </a:highlight>
            </a:endParaRPr>
          </a:p>
          <a:p>
            <a:pPr indent="0" lvl="0" marL="0" rtl="0" algn="l">
              <a:lnSpc>
                <a:spcPct val="95000"/>
              </a:lnSpc>
              <a:spcBef>
                <a:spcPts val="1200"/>
              </a:spcBef>
              <a:spcAft>
                <a:spcPts val="0"/>
              </a:spcAft>
              <a:buSzPts val="358"/>
              <a:buNone/>
            </a:pPr>
            <a:r>
              <a:rPr lang="en" sz="1157">
                <a:solidFill>
                  <a:schemeClr val="dk1"/>
                </a:solidFill>
                <a:highlight>
                  <a:schemeClr val="lt1"/>
                </a:highlight>
              </a:rPr>
              <a:t>marks[0] = 78;</a:t>
            </a:r>
            <a:endParaRPr sz="1157">
              <a:solidFill>
                <a:schemeClr val="dk1"/>
              </a:solidFill>
              <a:highlight>
                <a:schemeClr val="lt1"/>
              </a:highlight>
            </a:endParaRPr>
          </a:p>
          <a:p>
            <a:pPr indent="0" lvl="0" marL="0" rtl="0" algn="l">
              <a:lnSpc>
                <a:spcPct val="95000"/>
              </a:lnSpc>
              <a:spcBef>
                <a:spcPts val="1200"/>
              </a:spcBef>
              <a:spcAft>
                <a:spcPts val="0"/>
              </a:spcAft>
              <a:buSzPts val="358"/>
              <a:buNone/>
            </a:pPr>
            <a:r>
              <a:rPr lang="en" sz="1157">
                <a:solidFill>
                  <a:schemeClr val="dk1"/>
                </a:solidFill>
                <a:highlight>
                  <a:schemeClr val="lt1"/>
                </a:highlight>
              </a:rPr>
              <a:t>marks[1] = 84;</a:t>
            </a:r>
            <a:endParaRPr sz="1157">
              <a:solidFill>
                <a:schemeClr val="dk1"/>
              </a:solidFill>
              <a:highlight>
                <a:schemeClr val="lt1"/>
              </a:highlight>
            </a:endParaRPr>
          </a:p>
          <a:p>
            <a:pPr indent="0" lvl="0" marL="0" rtl="0" algn="l">
              <a:lnSpc>
                <a:spcPct val="95000"/>
              </a:lnSpc>
              <a:spcBef>
                <a:spcPts val="1200"/>
              </a:spcBef>
              <a:spcAft>
                <a:spcPts val="0"/>
              </a:spcAft>
              <a:buSzPts val="358"/>
              <a:buNone/>
            </a:pPr>
            <a:r>
              <a:rPr lang="en" sz="1157">
                <a:solidFill>
                  <a:schemeClr val="dk1"/>
                </a:solidFill>
                <a:highlight>
                  <a:schemeClr val="lt1"/>
                </a:highlight>
              </a:rPr>
              <a:t>marks[2] = 63;</a:t>
            </a:r>
            <a:endParaRPr sz="1157">
              <a:solidFill>
                <a:schemeClr val="dk1"/>
              </a:solidFill>
              <a:highlight>
                <a:schemeClr val="lt1"/>
              </a:highlight>
            </a:endParaRPr>
          </a:p>
          <a:p>
            <a:pPr indent="0" lvl="0" marL="0" rtl="0" algn="l">
              <a:lnSpc>
                <a:spcPct val="95000"/>
              </a:lnSpc>
              <a:spcBef>
                <a:spcPts val="1200"/>
              </a:spcBef>
              <a:spcAft>
                <a:spcPts val="0"/>
              </a:spcAft>
              <a:buSzPts val="358"/>
              <a:buNone/>
            </a:pPr>
            <a:r>
              <a:rPr lang="en" sz="1157">
                <a:solidFill>
                  <a:schemeClr val="dk1"/>
                </a:solidFill>
                <a:highlight>
                  <a:schemeClr val="lt1"/>
                </a:highlight>
              </a:rPr>
              <a:t>marks[3] = 91;</a:t>
            </a:r>
            <a:endParaRPr sz="1157">
              <a:solidFill>
                <a:schemeClr val="dk1"/>
              </a:solidFill>
              <a:highlight>
                <a:schemeClr val="lt1"/>
              </a:highlight>
            </a:endParaRPr>
          </a:p>
          <a:p>
            <a:pPr indent="0" lvl="0" marL="0" rtl="0" algn="l">
              <a:lnSpc>
                <a:spcPct val="95000"/>
              </a:lnSpc>
              <a:spcBef>
                <a:spcPts val="1200"/>
              </a:spcBef>
              <a:spcAft>
                <a:spcPts val="0"/>
              </a:spcAft>
              <a:buSzPts val="358"/>
              <a:buNone/>
            </a:pPr>
            <a:r>
              <a:rPr lang="en" sz="1157">
                <a:solidFill>
                  <a:schemeClr val="dk1"/>
                </a:solidFill>
                <a:highlight>
                  <a:schemeClr val="lt1"/>
                </a:highlight>
              </a:rPr>
              <a:t>marks[4] = 75;</a:t>
            </a:r>
            <a:endParaRPr sz="1157">
              <a:solidFill>
                <a:schemeClr val="dk1"/>
              </a:solidFill>
              <a:highlight>
                <a:schemeClr val="lt1"/>
              </a:highlight>
            </a:endParaRPr>
          </a:p>
          <a:p>
            <a:pPr indent="0" lvl="0" marL="76200" marR="76200" rtl="0" algn="l">
              <a:lnSpc>
                <a:spcPct val="95000"/>
              </a:lnSpc>
              <a:spcBef>
                <a:spcPts val="1200"/>
              </a:spcBef>
              <a:spcAft>
                <a:spcPts val="0"/>
              </a:spcAft>
              <a:buClr>
                <a:schemeClr val="dk1"/>
              </a:buClr>
              <a:buSzPts val="358"/>
              <a:buFont typeface="Arial"/>
              <a:buNone/>
            </a:pPr>
            <a:r>
              <a:t/>
            </a:r>
            <a:endParaRPr sz="1157">
              <a:solidFill>
                <a:srgbClr val="ABB2BF"/>
              </a:solidFill>
              <a:highlight>
                <a:srgbClr val="282C34"/>
              </a:highlight>
            </a:endParaRPr>
          </a:p>
          <a:p>
            <a:pPr indent="0" lvl="0" marL="0" rtl="0" algn="l">
              <a:lnSpc>
                <a:spcPct val="95000"/>
              </a:lnSpc>
              <a:spcBef>
                <a:spcPts val="0"/>
              </a:spcBef>
              <a:spcAft>
                <a:spcPts val="1200"/>
              </a:spcAft>
              <a:buSzPts val="358"/>
              <a:buNone/>
            </a:pPr>
            <a:r>
              <a:t/>
            </a:r>
            <a:endParaRPr sz="585"/>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9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400"/>
              </a:spcBef>
              <a:spcAft>
                <a:spcPts val="0"/>
              </a:spcAft>
              <a:buClr>
                <a:schemeClr val="dk1"/>
              </a:buClr>
              <a:buSzPct val="84615"/>
              <a:buFont typeface="Arial"/>
              <a:buNone/>
            </a:pPr>
            <a:r>
              <a:rPr b="1" lang="en" sz="1300"/>
              <a:t>Class 4: LinkedList</a:t>
            </a:r>
            <a:endParaRPr b="1" sz="1300"/>
          </a:p>
          <a:p>
            <a:pPr indent="0" lvl="0" marL="0" rtl="0" algn="l">
              <a:spcBef>
                <a:spcPts val="400"/>
              </a:spcBef>
              <a:spcAft>
                <a:spcPts val="0"/>
              </a:spcAft>
              <a:buNone/>
            </a:pPr>
            <a:r>
              <a:t/>
            </a:r>
            <a:endParaRPr/>
          </a:p>
        </p:txBody>
      </p:sp>
      <p:sp>
        <p:nvSpPr>
          <p:cNvPr id="507" name="Google Shape;507;p9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100">
                <a:solidFill>
                  <a:schemeClr val="dk1"/>
                </a:solidFill>
              </a:rPr>
              <a:t>LinkedList is a class that is implemented in the collection framework which inherently implements the</a:t>
            </a:r>
            <a:r>
              <a:rPr lang="en" sz="1100">
                <a:solidFill>
                  <a:schemeClr val="dk1"/>
                </a:solidFill>
                <a:uFill>
                  <a:noFill/>
                </a:uFill>
                <a:hlinkClick r:id="rId3">
                  <a:extLst>
                    <a:ext uri="{A12FA001-AC4F-418D-AE19-62706E023703}">
                      <ahyp:hlinkClr val="tx"/>
                    </a:ext>
                  </a:extLst>
                </a:hlinkClick>
              </a:rPr>
              <a:t> </a:t>
            </a:r>
            <a:r>
              <a:rPr lang="en" sz="1100" u="sng">
                <a:solidFill>
                  <a:schemeClr val="hlink"/>
                </a:solidFill>
                <a:hlinkClick r:id="rId4"/>
              </a:rPr>
              <a:t>linked list data structure</a:t>
            </a:r>
            <a:r>
              <a:rPr lang="en" sz="1100">
                <a:solidFill>
                  <a:schemeClr val="dk1"/>
                </a:solidFill>
              </a:rPr>
              <a:t>. It is a linear data structure where the elements are not stored in contiguous locations and every element is a separate object with a data part and address part. The elements are linked using pointers and addresses. Each element is known as a node. Due to the dynamicity and ease of insertions and deletions, they are preferred over the arrays.</a:t>
            </a:r>
            <a:endParaRPr/>
          </a:p>
        </p:txBody>
      </p:sp>
      <p:pic>
        <p:nvPicPr>
          <p:cNvPr id="508" name="Google Shape;508;p92"/>
          <p:cNvPicPr preferRelativeResize="0"/>
          <p:nvPr/>
        </p:nvPicPr>
        <p:blipFill>
          <a:blip r:embed="rId5">
            <a:alphaModFix/>
          </a:blip>
          <a:stretch>
            <a:fillRect/>
          </a:stretch>
        </p:blipFill>
        <p:spPr>
          <a:xfrm>
            <a:off x="1490238" y="1993900"/>
            <a:ext cx="6829425" cy="1733550"/>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9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14" name="Google Shape;514;p9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List of operations we can perform:</a:t>
            </a:r>
            <a:endParaRPr/>
          </a:p>
          <a:p>
            <a:pPr indent="-277495" lvl="0" marL="457200" rtl="0" algn="just">
              <a:spcBef>
                <a:spcPts val="1200"/>
              </a:spcBef>
              <a:spcAft>
                <a:spcPts val="0"/>
              </a:spcAft>
              <a:buClr>
                <a:schemeClr val="dk1"/>
              </a:buClr>
              <a:buSzPct val="61111"/>
              <a:buChar char="●"/>
            </a:pPr>
            <a:r>
              <a:rPr lang="en"/>
              <a:t>Adding elements add(),add(index,value)</a:t>
            </a:r>
            <a:endParaRPr/>
          </a:p>
          <a:p>
            <a:pPr indent="-277495" lvl="0" marL="457200" rtl="0" algn="just">
              <a:spcBef>
                <a:spcPts val="0"/>
              </a:spcBef>
              <a:spcAft>
                <a:spcPts val="0"/>
              </a:spcAft>
              <a:buClr>
                <a:schemeClr val="dk1"/>
              </a:buClr>
              <a:buSzPct val="61111"/>
              <a:buChar char="●"/>
            </a:pPr>
            <a:r>
              <a:rPr lang="en"/>
              <a:t>Updating elements set(index,value)</a:t>
            </a:r>
            <a:endParaRPr/>
          </a:p>
          <a:p>
            <a:pPr indent="-277495" lvl="0" marL="457200" rtl="0" algn="just">
              <a:spcBef>
                <a:spcPts val="0"/>
              </a:spcBef>
              <a:spcAft>
                <a:spcPts val="0"/>
              </a:spcAft>
              <a:buClr>
                <a:schemeClr val="dk1"/>
              </a:buClr>
              <a:buSzPct val="61111"/>
              <a:buChar char="●"/>
            </a:pPr>
            <a:r>
              <a:rPr lang="en"/>
              <a:t>Removing elements remove(),remove(index)</a:t>
            </a:r>
            <a:endParaRPr/>
          </a:p>
          <a:p>
            <a:pPr indent="-277495" lvl="0" marL="457200" rtl="0" algn="just">
              <a:spcBef>
                <a:spcPts val="0"/>
              </a:spcBef>
              <a:spcAft>
                <a:spcPts val="0"/>
              </a:spcAft>
              <a:buClr>
                <a:schemeClr val="dk1"/>
              </a:buClr>
              <a:buSzPct val="61111"/>
              <a:buChar char="●"/>
            </a:pPr>
            <a:r>
              <a:rPr lang="en"/>
              <a:t>Iterating over elements get(index)</a:t>
            </a:r>
            <a:endParaRPr/>
          </a:p>
          <a:p>
            <a:pPr indent="-277495" lvl="0" marL="457200" rtl="0" algn="just">
              <a:spcBef>
                <a:spcPts val="0"/>
              </a:spcBef>
              <a:spcAft>
                <a:spcPts val="0"/>
              </a:spcAft>
              <a:buClr>
                <a:schemeClr val="dk1"/>
              </a:buClr>
              <a:buSzPct val="61111"/>
              <a:buChar char="●"/>
            </a:pPr>
            <a:r>
              <a:rPr lang="en"/>
              <a:t>To Array(); </a:t>
            </a:r>
            <a:endParaRPr/>
          </a:p>
          <a:p>
            <a:pPr indent="-277495" lvl="0" marL="457200" rtl="0" algn="just">
              <a:spcBef>
                <a:spcPts val="0"/>
              </a:spcBef>
              <a:spcAft>
                <a:spcPts val="0"/>
              </a:spcAft>
              <a:buClr>
                <a:schemeClr val="dk1"/>
              </a:buClr>
              <a:buSzPct val="61111"/>
              <a:buChar char="●"/>
            </a:pPr>
            <a:r>
              <a:rPr lang="en"/>
              <a:t>Eg-</a:t>
            </a:r>
            <a:endParaRPr/>
          </a:p>
          <a:p>
            <a:pPr indent="-277495" lvl="0" marL="457200" rtl="0" algn="just">
              <a:spcBef>
                <a:spcPts val="0"/>
              </a:spcBef>
              <a:spcAft>
                <a:spcPts val="0"/>
              </a:spcAft>
              <a:buClr>
                <a:schemeClr val="dk1"/>
              </a:buClr>
              <a:buSzPct val="100000"/>
              <a:buChar char="●"/>
            </a:pPr>
            <a:r>
              <a:rPr lang="en" sz="1100">
                <a:solidFill>
                  <a:srgbClr val="188038"/>
                </a:solidFill>
                <a:latin typeface="Roboto Mono"/>
                <a:ea typeface="Roboto Mono"/>
                <a:cs typeface="Roboto Mono"/>
                <a:sym typeface="Roboto Mono"/>
              </a:rPr>
              <a:t>Object[] a = list.toArray();</a:t>
            </a:r>
            <a:endParaRPr sz="1100">
              <a:solidFill>
                <a:srgbClr val="188038"/>
              </a:solidFill>
              <a:latin typeface="Roboto Mono"/>
              <a:ea typeface="Roboto Mono"/>
              <a:cs typeface="Roboto Mono"/>
              <a:sym typeface="Roboto Mono"/>
            </a:endParaRPr>
          </a:p>
          <a:p>
            <a:pPr indent="-277495" lvl="0" marL="457200" rtl="0" algn="just">
              <a:spcBef>
                <a:spcPts val="0"/>
              </a:spcBef>
              <a:spcAft>
                <a:spcPts val="0"/>
              </a:spcAft>
              <a:buClr>
                <a:schemeClr val="dk1"/>
              </a:buClr>
              <a:buSzPct val="100000"/>
              <a:buChar char="●"/>
            </a:pPr>
            <a:r>
              <a:rPr lang="en" sz="1100">
                <a:solidFill>
                  <a:srgbClr val="188038"/>
                </a:solidFill>
                <a:latin typeface="Roboto Mono"/>
                <a:ea typeface="Roboto Mono"/>
                <a:cs typeface="Roboto Mono"/>
                <a:sym typeface="Roboto Mono"/>
              </a:rPr>
              <a:t>        System.out.print("After converted LinkedList to Array: ");</a:t>
            </a:r>
            <a:endParaRPr sz="1100">
              <a:solidFill>
                <a:srgbClr val="188038"/>
              </a:solidFill>
              <a:latin typeface="Roboto Mono"/>
              <a:ea typeface="Roboto Mono"/>
              <a:cs typeface="Roboto Mono"/>
              <a:sym typeface="Roboto Mono"/>
            </a:endParaRPr>
          </a:p>
          <a:p>
            <a:pPr indent="-277495" lvl="0" marL="457200" rtl="0" algn="just">
              <a:spcBef>
                <a:spcPts val="0"/>
              </a:spcBef>
              <a:spcAft>
                <a:spcPts val="0"/>
              </a:spcAft>
              <a:buClr>
                <a:schemeClr val="dk1"/>
              </a:buClr>
              <a:buSzPct val="100000"/>
              <a:buChar char="●"/>
            </a:pPr>
            <a:r>
              <a:rPr lang="en" sz="1100">
                <a:solidFill>
                  <a:srgbClr val="188038"/>
                </a:solidFill>
                <a:latin typeface="Roboto Mono"/>
                <a:ea typeface="Roboto Mono"/>
                <a:cs typeface="Roboto Mono"/>
                <a:sym typeface="Roboto Mono"/>
              </a:rPr>
              <a:t>        for(Object element : a)</a:t>
            </a:r>
            <a:endParaRPr sz="1100">
              <a:solidFill>
                <a:srgbClr val="188038"/>
              </a:solidFill>
              <a:latin typeface="Roboto Mono"/>
              <a:ea typeface="Roboto Mono"/>
              <a:cs typeface="Roboto Mono"/>
              <a:sym typeface="Roboto Mono"/>
            </a:endParaRPr>
          </a:p>
          <a:p>
            <a:pPr indent="-277495" lvl="0" marL="457200" rtl="0" algn="just">
              <a:spcBef>
                <a:spcPts val="0"/>
              </a:spcBef>
              <a:spcAft>
                <a:spcPts val="0"/>
              </a:spcAft>
              <a:buClr>
                <a:schemeClr val="dk1"/>
              </a:buClr>
              <a:buSzPct val="100000"/>
              <a:buChar char="●"/>
            </a:pPr>
            <a:r>
              <a:rPr lang="en" sz="1100">
                <a:solidFill>
                  <a:srgbClr val="188038"/>
                </a:solidFill>
                <a:latin typeface="Roboto Mono"/>
                <a:ea typeface="Roboto Mono"/>
                <a:cs typeface="Roboto Mono"/>
                <a:sym typeface="Roboto Mono"/>
              </a:rPr>
              <a:t>        System.out.print(element+" ");</a:t>
            </a:r>
            <a:endParaRPr sz="1100">
              <a:solidFill>
                <a:srgbClr val="188038"/>
              </a:solidFill>
              <a:latin typeface="Roboto Mono"/>
              <a:ea typeface="Roboto Mono"/>
              <a:cs typeface="Roboto Mono"/>
              <a:sym typeface="Roboto Mono"/>
            </a:endParaRPr>
          </a:p>
          <a:p>
            <a:pPr indent="-277495" lvl="0" marL="457200" rtl="0" algn="just">
              <a:spcBef>
                <a:spcPts val="0"/>
              </a:spcBef>
              <a:spcAft>
                <a:spcPts val="0"/>
              </a:spcAft>
              <a:buClr>
                <a:schemeClr val="dk1"/>
              </a:buClr>
              <a:buSzPct val="61111"/>
              <a:buChar char="●"/>
            </a:pPr>
            <a:r>
              <a:t/>
            </a:r>
            <a:endParaRPr/>
          </a:p>
          <a:p>
            <a:pPr indent="-277495" lvl="0" marL="457200" rtl="0" algn="just">
              <a:spcBef>
                <a:spcPts val="0"/>
              </a:spcBef>
              <a:spcAft>
                <a:spcPts val="0"/>
              </a:spcAft>
              <a:buClr>
                <a:schemeClr val="dk1"/>
              </a:buClr>
              <a:buSzPct val="61111"/>
              <a:buChar char="●"/>
            </a:pPr>
            <a:r>
              <a:rPr lang="en"/>
              <a:t> Size(); size()</a:t>
            </a:r>
            <a:endParaRPr/>
          </a:p>
          <a:p>
            <a:pPr indent="-277495" lvl="0" marL="457200" rtl="0" algn="just">
              <a:spcBef>
                <a:spcPts val="0"/>
              </a:spcBef>
              <a:spcAft>
                <a:spcPts val="0"/>
              </a:spcAft>
              <a:buClr>
                <a:schemeClr val="dk1"/>
              </a:buClr>
              <a:buSzPct val="61111"/>
              <a:buChar char="●"/>
            </a:pPr>
            <a:r>
              <a:rPr lang="en"/>
              <a:t>remove First() removeFirst();</a:t>
            </a:r>
            <a:endParaRPr/>
          </a:p>
          <a:p>
            <a:pPr indent="-277495" lvl="0" marL="457200" rtl="0" algn="just">
              <a:spcBef>
                <a:spcPts val="0"/>
              </a:spcBef>
              <a:spcAft>
                <a:spcPts val="0"/>
              </a:spcAft>
              <a:buClr>
                <a:schemeClr val="dk1"/>
              </a:buClr>
              <a:buSzPct val="61111"/>
              <a:buChar char="●"/>
            </a:pPr>
            <a:r>
              <a:rPr lang="en"/>
              <a:t>remove last(); removeLast();</a:t>
            </a:r>
            <a:endParaRPr/>
          </a:p>
          <a:p>
            <a:pPr indent="-277495" lvl="0" marL="457200" rtl="0" algn="just">
              <a:spcBef>
                <a:spcPts val="0"/>
              </a:spcBef>
              <a:spcAft>
                <a:spcPts val="0"/>
              </a:spcAft>
              <a:buClr>
                <a:schemeClr val="dk1"/>
              </a:buClr>
              <a:buSzPct val="61111"/>
              <a:buChar char="●"/>
            </a:pPr>
            <a:r>
              <a:rPr lang="en"/>
              <a:t>Add last; addLast(value);</a:t>
            </a:r>
            <a:endParaRPr/>
          </a:p>
          <a:p>
            <a:pPr indent="0" lvl="0" marL="0" rtl="0" algn="l">
              <a:spcBef>
                <a:spcPts val="1200"/>
              </a:spcBef>
              <a:spcAft>
                <a:spcPts val="1200"/>
              </a:spcAft>
              <a:buNone/>
            </a:pPr>
            <a:r>
              <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94"/>
          <p:cNvSpPr txBox="1"/>
          <p:nvPr>
            <p:ph idx="1" type="body"/>
          </p:nvPr>
        </p:nvSpPr>
        <p:spPr>
          <a:xfrm>
            <a:off x="311700" y="2047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ct val="61111"/>
              <a:buFont typeface="Arial"/>
              <a:buNone/>
            </a:pPr>
            <a:r>
              <a:rPr lang="en"/>
              <a:t>// Java Program to Demonstrate</a:t>
            </a:r>
            <a:endParaRPr/>
          </a:p>
          <a:p>
            <a:pPr indent="0" lvl="0" marL="0" rtl="0" algn="l">
              <a:spcBef>
                <a:spcPts val="1200"/>
              </a:spcBef>
              <a:spcAft>
                <a:spcPts val="0"/>
              </a:spcAft>
              <a:buClr>
                <a:schemeClr val="dk1"/>
              </a:buClr>
              <a:buSzPct val="61111"/>
              <a:buFont typeface="Arial"/>
              <a:buNone/>
            </a:pPr>
            <a:r>
              <a:rPr lang="en"/>
              <a:t>// Implementation of LinkedList</a:t>
            </a:r>
            <a:endParaRPr/>
          </a:p>
          <a:p>
            <a:pPr indent="0" lvl="0" marL="0" rtl="0" algn="l">
              <a:spcBef>
                <a:spcPts val="1200"/>
              </a:spcBef>
              <a:spcAft>
                <a:spcPts val="0"/>
              </a:spcAft>
              <a:buClr>
                <a:schemeClr val="dk1"/>
              </a:buClr>
              <a:buSzPct val="61111"/>
              <a:buFont typeface="Arial"/>
              <a:buNone/>
            </a:pPr>
            <a:r>
              <a:rPr lang="en"/>
              <a:t>// class</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Importing required classes</a:t>
            </a:r>
            <a:endParaRPr/>
          </a:p>
          <a:p>
            <a:pPr indent="0" lvl="0" marL="0" rtl="0" algn="l">
              <a:spcBef>
                <a:spcPts val="1200"/>
              </a:spcBef>
              <a:spcAft>
                <a:spcPts val="0"/>
              </a:spcAft>
              <a:buClr>
                <a:schemeClr val="dk1"/>
              </a:buClr>
              <a:buSzPct val="61111"/>
              <a:buFont typeface="Arial"/>
              <a:buNone/>
            </a:pPr>
            <a:r>
              <a:rPr lang="en"/>
              <a:t>import java.util.*;</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Main class</a:t>
            </a:r>
            <a:endParaRPr/>
          </a:p>
          <a:p>
            <a:pPr indent="0" lvl="0" marL="0" rtl="0" algn="l">
              <a:spcBef>
                <a:spcPts val="1200"/>
              </a:spcBef>
              <a:spcAft>
                <a:spcPts val="0"/>
              </a:spcAft>
              <a:buClr>
                <a:schemeClr val="dk1"/>
              </a:buClr>
              <a:buSzPct val="61111"/>
              <a:buFont typeface="Arial"/>
              <a:buNone/>
            </a:pPr>
            <a:r>
              <a:rPr lang="en"/>
              <a:t>public class Main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Driver code</a:t>
            </a:r>
            <a:endParaRPr/>
          </a:p>
          <a:p>
            <a:pPr indent="0" lvl="0" marL="0" rtl="0" algn="l">
              <a:spcBef>
                <a:spcPts val="1200"/>
              </a:spcBef>
              <a:spcAft>
                <a:spcPts val="0"/>
              </a:spcAft>
              <a:buClr>
                <a:schemeClr val="dk1"/>
              </a:buClr>
              <a:buSzPct val="61111"/>
              <a:buFont typeface="Arial"/>
              <a:buNone/>
            </a:pPr>
            <a:r>
              <a:rPr lang="en"/>
              <a:t>    public static void main(String args[])</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 Creating object of the</a:t>
            </a:r>
            <a:endParaRPr/>
          </a:p>
          <a:p>
            <a:pPr indent="0" lvl="0" marL="0" rtl="0" algn="l">
              <a:spcBef>
                <a:spcPts val="1200"/>
              </a:spcBef>
              <a:spcAft>
                <a:spcPts val="0"/>
              </a:spcAft>
              <a:buClr>
                <a:schemeClr val="dk1"/>
              </a:buClr>
              <a:buSzPct val="61111"/>
              <a:buFont typeface="Arial"/>
              <a:buNone/>
            </a:pPr>
            <a:r>
              <a:rPr lang="en"/>
              <a:t>   	 // class linked list</a:t>
            </a:r>
            <a:endParaRPr/>
          </a:p>
          <a:p>
            <a:pPr indent="0" lvl="0" marL="0" rtl="0" algn="l">
              <a:spcBef>
                <a:spcPts val="1200"/>
              </a:spcBef>
              <a:spcAft>
                <a:spcPts val="0"/>
              </a:spcAft>
              <a:buClr>
                <a:schemeClr val="dk1"/>
              </a:buClr>
              <a:buSzPct val="61111"/>
              <a:buFont typeface="Arial"/>
              <a:buNone/>
            </a:pPr>
            <a:r>
              <a:rPr lang="en"/>
              <a:t>   	 LinkedList&lt;String&gt; ll = new LinkedList&lt;String&gt;();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Adding elements to the linked list</a:t>
            </a:r>
            <a:endParaRPr/>
          </a:p>
          <a:p>
            <a:pPr indent="0" lvl="0" marL="0" rtl="0" algn="l">
              <a:spcBef>
                <a:spcPts val="1200"/>
              </a:spcBef>
              <a:spcAft>
                <a:spcPts val="0"/>
              </a:spcAft>
              <a:buClr>
                <a:schemeClr val="dk1"/>
              </a:buClr>
              <a:buSzPct val="61111"/>
              <a:buFont typeface="Arial"/>
              <a:buNone/>
            </a:pPr>
            <a:r>
              <a:rPr lang="en"/>
              <a:t>   	 ll.add("A");</a:t>
            </a:r>
            <a:endParaRPr/>
          </a:p>
          <a:p>
            <a:pPr indent="0" lvl="0" marL="0" rtl="0" algn="l">
              <a:spcBef>
                <a:spcPts val="1200"/>
              </a:spcBef>
              <a:spcAft>
                <a:spcPts val="0"/>
              </a:spcAft>
              <a:buClr>
                <a:schemeClr val="dk1"/>
              </a:buClr>
              <a:buSzPct val="61111"/>
              <a:buFont typeface="Arial"/>
              <a:buNone/>
            </a:pPr>
            <a:r>
              <a:rPr lang="en"/>
              <a:t>   	 ll.add("B");</a:t>
            </a:r>
            <a:endParaRPr/>
          </a:p>
          <a:p>
            <a:pPr indent="0" lvl="0" marL="0" rtl="0" algn="l">
              <a:spcBef>
                <a:spcPts val="1200"/>
              </a:spcBef>
              <a:spcAft>
                <a:spcPts val="0"/>
              </a:spcAft>
              <a:buClr>
                <a:schemeClr val="dk1"/>
              </a:buClr>
              <a:buSzPct val="61111"/>
              <a:buFont typeface="Arial"/>
              <a:buNone/>
            </a:pPr>
            <a:r>
              <a:rPr lang="en"/>
              <a:t>   	 ll.addLast("C");</a:t>
            </a:r>
            <a:endParaRPr/>
          </a:p>
          <a:p>
            <a:pPr indent="0" lvl="0" marL="0" rtl="0" algn="l">
              <a:spcBef>
                <a:spcPts val="1200"/>
              </a:spcBef>
              <a:spcAft>
                <a:spcPts val="0"/>
              </a:spcAft>
              <a:buClr>
                <a:schemeClr val="dk1"/>
              </a:buClr>
              <a:buSzPct val="61111"/>
              <a:buFont typeface="Arial"/>
              <a:buNone/>
            </a:pPr>
            <a:r>
              <a:rPr lang="en"/>
              <a:t>   	 ll.addFirst("D");</a:t>
            </a:r>
            <a:endParaRPr/>
          </a:p>
          <a:p>
            <a:pPr indent="0" lvl="0" marL="0" rtl="0" algn="l">
              <a:spcBef>
                <a:spcPts val="1200"/>
              </a:spcBef>
              <a:spcAft>
                <a:spcPts val="0"/>
              </a:spcAft>
              <a:buClr>
                <a:schemeClr val="dk1"/>
              </a:buClr>
              <a:buSzPct val="61111"/>
              <a:buFont typeface="Arial"/>
              <a:buNone/>
            </a:pPr>
            <a:r>
              <a:rPr lang="en"/>
              <a:t>   	 ll.add(2, "E");</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System.out.println(ll);</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ll.remove("B");</a:t>
            </a:r>
            <a:endParaRPr/>
          </a:p>
          <a:p>
            <a:pPr indent="0" lvl="0" marL="0" rtl="0" algn="l">
              <a:spcBef>
                <a:spcPts val="1200"/>
              </a:spcBef>
              <a:spcAft>
                <a:spcPts val="0"/>
              </a:spcAft>
              <a:buClr>
                <a:schemeClr val="dk1"/>
              </a:buClr>
              <a:buSzPct val="61111"/>
              <a:buFont typeface="Arial"/>
              <a:buNone/>
            </a:pPr>
            <a:r>
              <a:rPr lang="en"/>
              <a:t>   	 ll.remove(3);</a:t>
            </a:r>
            <a:endParaRPr/>
          </a:p>
          <a:p>
            <a:pPr indent="0" lvl="0" marL="0" rtl="0" algn="l">
              <a:spcBef>
                <a:spcPts val="1200"/>
              </a:spcBef>
              <a:spcAft>
                <a:spcPts val="0"/>
              </a:spcAft>
              <a:buClr>
                <a:schemeClr val="dk1"/>
              </a:buClr>
              <a:buSzPct val="61111"/>
              <a:buFont typeface="Arial"/>
              <a:buNone/>
            </a:pPr>
            <a:r>
              <a:rPr lang="en"/>
              <a:t>   	 ll.removeFirst();</a:t>
            </a:r>
            <a:endParaRPr/>
          </a:p>
          <a:p>
            <a:pPr indent="0" lvl="0" marL="0" rtl="0" algn="l">
              <a:spcBef>
                <a:spcPts val="1200"/>
              </a:spcBef>
              <a:spcAft>
                <a:spcPts val="0"/>
              </a:spcAft>
              <a:buClr>
                <a:schemeClr val="dk1"/>
              </a:buClr>
              <a:buSzPct val="61111"/>
              <a:buFont typeface="Arial"/>
              <a:buNone/>
            </a:pPr>
            <a:r>
              <a:rPr lang="en"/>
              <a:t>   	 ll.removeLast();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System.out.println(ll);</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9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25" name="Google Shape;525;p9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b="1" lang="en" sz="1300">
                <a:solidFill>
                  <a:schemeClr val="dk1"/>
                </a:solidFill>
              </a:rPr>
              <a:t>Advantages of using LinkedList in Java:</a:t>
            </a:r>
            <a:endParaRPr b="1" sz="1300">
              <a:solidFill>
                <a:schemeClr val="dk1"/>
              </a:solidFill>
            </a:endParaRPr>
          </a:p>
          <a:p>
            <a:pPr indent="-298450" lvl="0" marL="457200" rtl="0" algn="l">
              <a:spcBef>
                <a:spcPts val="1200"/>
              </a:spcBef>
              <a:spcAft>
                <a:spcPts val="0"/>
              </a:spcAft>
              <a:buClr>
                <a:schemeClr val="dk1"/>
              </a:buClr>
              <a:buSzPts val="1100"/>
              <a:buAutoNum type="arabicPeriod"/>
            </a:pPr>
            <a:r>
              <a:rPr lang="en" sz="1100">
                <a:solidFill>
                  <a:schemeClr val="dk1"/>
                </a:solidFill>
              </a:rPr>
              <a:t>Dynamic size: As with Vector, the size of a LinkedList can grow or shrink dynamically, so you don’t have to worry about setting an initial size.</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Efficient Insertions and Deletions: LinkedList is an efficient data structure for inserting or deleting elements in the middle of the list because you only need to change the links between elements, rather than shifting all elements after the insertion or deletion point.</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Flexible Iteration: With a linked list, you can efficiently iterate through the list in either direction, since each element has a reference to both its predecessor and successor elements.</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9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31" name="Google Shape;531;p9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b="1" lang="en" sz="1300">
                <a:solidFill>
                  <a:schemeClr val="dk1"/>
                </a:solidFill>
              </a:rPr>
              <a:t>Disadvantages of using LinkedList in Java:</a:t>
            </a:r>
            <a:endParaRPr b="1" sz="1300">
              <a:solidFill>
                <a:schemeClr val="dk1"/>
              </a:solidFill>
            </a:endParaRPr>
          </a:p>
          <a:p>
            <a:pPr indent="-298450" lvl="0" marL="457200" rtl="0" algn="l">
              <a:spcBef>
                <a:spcPts val="1200"/>
              </a:spcBef>
              <a:spcAft>
                <a:spcPts val="0"/>
              </a:spcAft>
              <a:buClr>
                <a:schemeClr val="dk1"/>
              </a:buClr>
              <a:buSzPts val="1100"/>
              <a:buAutoNum type="arabicPeriod"/>
            </a:pPr>
            <a:r>
              <a:rPr lang="en" sz="1100">
                <a:solidFill>
                  <a:schemeClr val="dk1"/>
                </a:solidFill>
              </a:rPr>
              <a:t>Performance: LinkedList has a slower performance than ArrayList when it comes to accessing individual elements. This is because you need to traverse the list to reach the desired element, whereas with ArrayList, you can simply access the desired element using an index.</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Memory overhead: LinkedList requires more memory than ArrayList because each element requires additional memory for the links to its predecessor and successor elements.</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9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2400"/>
              </a:spcBef>
              <a:spcAft>
                <a:spcPts val="0"/>
              </a:spcAft>
              <a:buClr>
                <a:schemeClr val="dk1"/>
              </a:buClr>
              <a:buSzPct val="47826"/>
              <a:buFont typeface="Arial"/>
              <a:buNone/>
            </a:pPr>
            <a:r>
              <a:rPr b="1" lang="en" sz="2300"/>
              <a:t>Queue Interface</a:t>
            </a:r>
            <a:endParaRPr b="1" sz="2300"/>
          </a:p>
          <a:p>
            <a:pPr indent="0" lvl="0" marL="0" rtl="0" algn="l">
              <a:spcBef>
                <a:spcPts val="600"/>
              </a:spcBef>
              <a:spcAft>
                <a:spcPts val="0"/>
              </a:spcAft>
              <a:buNone/>
            </a:pPr>
            <a:r>
              <a:t/>
            </a:r>
            <a:endParaRPr/>
          </a:p>
        </p:txBody>
      </p:sp>
      <p:sp>
        <p:nvSpPr>
          <p:cNvPr id="537" name="Google Shape;537;p9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Java Queue Interface" id="538" name="Google Shape;538;p97"/>
          <p:cNvPicPr preferRelativeResize="0"/>
          <p:nvPr/>
        </p:nvPicPr>
        <p:blipFill>
          <a:blip r:embed="rId3">
            <a:alphaModFix/>
          </a:blip>
          <a:stretch>
            <a:fillRect/>
          </a:stretch>
        </p:blipFill>
        <p:spPr>
          <a:xfrm>
            <a:off x="545238" y="1636800"/>
            <a:ext cx="8053525" cy="2255656"/>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9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44" name="Google Shape;544;p9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68300" lvl="0" marL="457200" rtl="0" algn="l">
              <a:spcBef>
                <a:spcPts val="1200"/>
              </a:spcBef>
              <a:spcAft>
                <a:spcPts val="0"/>
              </a:spcAft>
              <a:buClr>
                <a:schemeClr val="dk1"/>
              </a:buClr>
              <a:buSzPts val="2200"/>
              <a:buChar char="●"/>
            </a:pPr>
            <a:r>
              <a:rPr lang="en" sz="2200">
                <a:solidFill>
                  <a:schemeClr val="dk1"/>
                </a:solidFill>
              </a:rPr>
              <a:t>A Queue is like a line waiting to purchase tickets, where the first person in line is the first person served. (i.e. First come first serve).</a:t>
            </a:r>
            <a:endParaRPr sz="2200">
              <a:solidFill>
                <a:schemeClr val="dk1"/>
              </a:solidFill>
            </a:endParaRPr>
          </a:p>
          <a:p>
            <a:pPr indent="-368300" lvl="0" marL="457200" rtl="0" algn="l">
              <a:spcBef>
                <a:spcPts val="0"/>
              </a:spcBef>
              <a:spcAft>
                <a:spcPts val="0"/>
              </a:spcAft>
              <a:buClr>
                <a:schemeClr val="dk1"/>
              </a:buClr>
              <a:buSzPts val="2200"/>
              <a:buChar char="●"/>
            </a:pPr>
            <a:r>
              <a:rPr lang="en" sz="2200">
                <a:solidFill>
                  <a:schemeClr val="dk1"/>
                </a:solidFill>
              </a:rPr>
              <a:t>Position of the entry in a queue ready to be served, that is, the first entry that will be removed from the queue, is called the </a:t>
            </a:r>
            <a:r>
              <a:rPr b="1" lang="en" sz="2200">
                <a:solidFill>
                  <a:schemeClr val="dk1"/>
                </a:solidFill>
              </a:rPr>
              <a:t>front</a:t>
            </a:r>
            <a:r>
              <a:rPr lang="en" sz="2200">
                <a:solidFill>
                  <a:schemeClr val="dk1"/>
                </a:solidFill>
              </a:rPr>
              <a:t> of the queue(sometimes, </a:t>
            </a:r>
            <a:r>
              <a:rPr b="1" lang="en" sz="2200">
                <a:solidFill>
                  <a:schemeClr val="dk1"/>
                </a:solidFill>
              </a:rPr>
              <a:t>head</a:t>
            </a:r>
            <a:r>
              <a:rPr lang="en" sz="2200">
                <a:solidFill>
                  <a:schemeClr val="dk1"/>
                </a:solidFill>
              </a:rPr>
              <a:t> of the queue), similarly, the position of the last entry in the queue, that is, the one most recently added, is called the </a:t>
            </a:r>
            <a:r>
              <a:rPr b="1" lang="en" sz="2200">
                <a:solidFill>
                  <a:schemeClr val="dk1"/>
                </a:solidFill>
              </a:rPr>
              <a:t>rear</a:t>
            </a:r>
            <a:r>
              <a:rPr lang="en" sz="2200">
                <a:solidFill>
                  <a:schemeClr val="dk1"/>
                </a:solidFill>
              </a:rPr>
              <a:t> (or the </a:t>
            </a:r>
            <a:r>
              <a:rPr b="1" lang="en" sz="2200">
                <a:solidFill>
                  <a:schemeClr val="dk1"/>
                </a:solidFill>
              </a:rPr>
              <a:t>tail</a:t>
            </a:r>
            <a:r>
              <a:rPr lang="en" sz="2200">
                <a:solidFill>
                  <a:schemeClr val="dk1"/>
                </a:solidFill>
              </a:rPr>
              <a:t>) of the queue. </a:t>
            </a:r>
            <a:endParaRPr sz="22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9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50" name="Google Shape;550;p9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Clr>
                <a:schemeClr val="dk1"/>
              </a:buClr>
              <a:buSzPts val="1100"/>
              <a:buFont typeface="Arial"/>
              <a:buNone/>
            </a:pPr>
            <a:r>
              <a:rPr b="1" lang="en" sz="2500">
                <a:solidFill>
                  <a:schemeClr val="dk1"/>
                </a:solidFill>
              </a:rPr>
              <a:t>Characteristics of Queue:</a:t>
            </a:r>
            <a:endParaRPr b="1" sz="2500">
              <a:solidFill>
                <a:schemeClr val="dk1"/>
              </a:solidFill>
            </a:endParaRPr>
          </a:p>
          <a:p>
            <a:pPr indent="-349250" lvl="0" marL="457200" rtl="0" algn="l">
              <a:spcBef>
                <a:spcPts val="1200"/>
              </a:spcBef>
              <a:spcAft>
                <a:spcPts val="0"/>
              </a:spcAft>
              <a:buClr>
                <a:schemeClr val="dk1"/>
              </a:buClr>
              <a:buSzPts val="1900"/>
              <a:buChar char="●"/>
            </a:pPr>
            <a:r>
              <a:rPr lang="en" sz="1900">
                <a:solidFill>
                  <a:schemeClr val="dk1"/>
                </a:solidFill>
              </a:rPr>
              <a:t>Queue can handle multiple data.</a:t>
            </a:r>
            <a:endParaRPr sz="19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We can access both ends.</a:t>
            </a:r>
            <a:endParaRPr sz="19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They are fast and flexible.</a:t>
            </a:r>
            <a:endParaRPr sz="19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10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56" name="Google Shape;556;p10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chemeClr val="dk1"/>
                </a:solidFill>
              </a:rPr>
              <a:t>The </a:t>
            </a:r>
            <a:r>
              <a:rPr lang="en" sz="1600">
                <a:solidFill>
                  <a:schemeClr val="dk1"/>
                </a:solidFill>
                <a:latin typeface="Roboto Mono"/>
                <a:ea typeface="Roboto Mono"/>
                <a:cs typeface="Roboto Mono"/>
                <a:sym typeface="Roboto Mono"/>
              </a:rPr>
              <a:t>Queue</a:t>
            </a:r>
            <a:r>
              <a:rPr lang="en" sz="1600">
                <a:solidFill>
                  <a:schemeClr val="dk1"/>
                </a:solidFill>
              </a:rPr>
              <a:t> interface of the Java collections framework provides the functionality of the queue data structure. It extends the </a:t>
            </a:r>
            <a:r>
              <a:rPr lang="en" sz="1600">
                <a:solidFill>
                  <a:schemeClr val="dk1"/>
                </a:solidFill>
                <a:latin typeface="Roboto Mono"/>
                <a:ea typeface="Roboto Mono"/>
                <a:cs typeface="Roboto Mono"/>
                <a:sym typeface="Roboto Mono"/>
              </a:rPr>
              <a:t>Collection</a:t>
            </a:r>
            <a:r>
              <a:rPr lang="en" sz="1600">
                <a:solidFill>
                  <a:schemeClr val="dk1"/>
                </a:solidFill>
              </a:rPr>
              <a:t> interface.</a:t>
            </a:r>
            <a:endParaRPr sz="1600">
              <a:solidFill>
                <a:schemeClr val="dk1"/>
              </a:solidFill>
            </a:endParaRPr>
          </a:p>
          <a:p>
            <a:pPr indent="0" lvl="0" marL="0" rtl="0" algn="l">
              <a:spcBef>
                <a:spcPts val="1200"/>
              </a:spcBef>
              <a:spcAft>
                <a:spcPts val="0"/>
              </a:spcAft>
              <a:buNone/>
            </a:pPr>
            <a:r>
              <a:rPr lang="en" sz="1100">
                <a:solidFill>
                  <a:schemeClr val="dk1"/>
                </a:solidFill>
              </a:rPr>
              <a:t>I</a:t>
            </a:r>
            <a:r>
              <a:rPr lang="en" sz="1500">
                <a:solidFill>
                  <a:schemeClr val="dk1"/>
                </a:solidFill>
              </a:rPr>
              <a:t>t is an ordered list of objects with its use limited to inserting elements at the end of the list and deleting elements from the start of the list, (i.e.), it follows the </a:t>
            </a:r>
            <a:r>
              <a:rPr b="1" lang="en" sz="1500">
                <a:solidFill>
                  <a:schemeClr val="dk1"/>
                </a:solidFill>
              </a:rPr>
              <a:t>FIFO</a:t>
            </a:r>
            <a:r>
              <a:rPr lang="en" sz="1500">
                <a:solidFill>
                  <a:schemeClr val="dk1"/>
                </a:solidFill>
              </a:rPr>
              <a:t> or the First-In-First-Out principle.</a:t>
            </a:r>
            <a:endParaRPr sz="1500">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10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62" name="Google Shape;562;p10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63" name="Google Shape;563;p101"/>
          <p:cNvPicPr preferRelativeResize="0"/>
          <p:nvPr/>
        </p:nvPicPr>
        <p:blipFill>
          <a:blip r:embed="rId3">
            <a:alphaModFix/>
          </a:blip>
          <a:stretch>
            <a:fillRect/>
          </a:stretch>
        </p:blipFill>
        <p:spPr>
          <a:xfrm>
            <a:off x="1104900" y="1314450"/>
            <a:ext cx="6934200" cy="2514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6" name="Google Shape;9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7" name="Google Shape;97;p21"/>
          <p:cNvPicPr preferRelativeResize="0"/>
          <p:nvPr/>
        </p:nvPicPr>
        <p:blipFill>
          <a:blip r:embed="rId3">
            <a:alphaModFix/>
          </a:blip>
          <a:stretch>
            <a:fillRect/>
          </a:stretch>
        </p:blipFill>
        <p:spPr>
          <a:xfrm>
            <a:off x="304800" y="542925"/>
            <a:ext cx="8534400" cy="4057650"/>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10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64705"/>
              <a:buFont typeface="Arial"/>
              <a:buNone/>
            </a:pPr>
            <a:r>
              <a:rPr b="1" lang="en" sz="1700"/>
              <a:t>How to use Queue?</a:t>
            </a:r>
            <a:endParaRPr b="1" sz="1700"/>
          </a:p>
          <a:p>
            <a:pPr indent="0" lvl="0" marL="0" rtl="0" algn="l">
              <a:spcBef>
                <a:spcPts val="400"/>
              </a:spcBef>
              <a:spcAft>
                <a:spcPts val="0"/>
              </a:spcAft>
              <a:buNone/>
            </a:pPr>
            <a:r>
              <a:t/>
            </a:r>
            <a:endParaRPr/>
          </a:p>
        </p:txBody>
      </p:sp>
      <p:sp>
        <p:nvSpPr>
          <p:cNvPr id="569" name="Google Shape;569;p10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100">
                <a:solidFill>
                  <a:schemeClr val="dk1"/>
                </a:solidFill>
              </a:rPr>
              <a:t>In Java, we must import </a:t>
            </a:r>
            <a:r>
              <a:rPr lang="en" sz="1100">
                <a:solidFill>
                  <a:schemeClr val="dk1"/>
                </a:solidFill>
                <a:latin typeface="Roboto Mono"/>
                <a:ea typeface="Roboto Mono"/>
                <a:cs typeface="Roboto Mono"/>
                <a:sym typeface="Roboto Mono"/>
              </a:rPr>
              <a:t>java.util.Queue</a:t>
            </a:r>
            <a:r>
              <a:rPr lang="en" sz="1100">
                <a:solidFill>
                  <a:schemeClr val="dk1"/>
                </a:solidFill>
              </a:rPr>
              <a:t> package in order to use </a:t>
            </a:r>
            <a:r>
              <a:rPr lang="en" sz="1100">
                <a:solidFill>
                  <a:schemeClr val="dk1"/>
                </a:solidFill>
                <a:latin typeface="Roboto Mono"/>
                <a:ea typeface="Roboto Mono"/>
                <a:cs typeface="Roboto Mono"/>
                <a:sym typeface="Roboto Mono"/>
              </a:rPr>
              <a:t>Queue</a:t>
            </a:r>
            <a:r>
              <a:rPr lang="en" sz="1100">
                <a:solidFill>
                  <a:schemeClr val="dk1"/>
                </a:solidFill>
              </a:rPr>
              <a:t>.</a:t>
            </a:r>
            <a:endParaRPr sz="1100">
              <a:solidFill>
                <a:schemeClr val="dk1"/>
              </a:solidFill>
            </a:endParaRPr>
          </a:p>
          <a:p>
            <a:pPr indent="0" lvl="0" marL="0" rtl="0" algn="l">
              <a:spcBef>
                <a:spcPts val="1200"/>
              </a:spcBef>
              <a:spcAft>
                <a:spcPts val="0"/>
              </a:spcAft>
              <a:buNone/>
            </a:pPr>
            <a:r>
              <a:rPr lang="en" sz="1100">
                <a:solidFill>
                  <a:schemeClr val="dk1"/>
                </a:solidFill>
              </a:rPr>
              <a:t>// LinkedList implementation of Queue</a:t>
            </a:r>
            <a:endParaRPr sz="1100">
              <a:solidFill>
                <a:schemeClr val="dk1"/>
              </a:solidFill>
            </a:endParaRPr>
          </a:p>
          <a:p>
            <a:pPr indent="0" lvl="0" marL="0" rtl="0" algn="l">
              <a:spcBef>
                <a:spcPts val="1200"/>
              </a:spcBef>
              <a:spcAft>
                <a:spcPts val="0"/>
              </a:spcAft>
              <a:buNone/>
            </a:pPr>
            <a:r>
              <a:rPr lang="en" sz="1100">
                <a:solidFill>
                  <a:schemeClr val="dk1"/>
                </a:solidFill>
              </a:rPr>
              <a:t>Queue&lt;String&gt; animal1 = new LinkedList&lt;&gt;();</a:t>
            </a:r>
            <a:endParaRPr sz="11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0"/>
              </a:spcAft>
              <a:buNone/>
            </a:pPr>
            <a:r>
              <a:rPr lang="en" sz="1100">
                <a:solidFill>
                  <a:schemeClr val="dk1"/>
                </a:solidFill>
              </a:rPr>
              <a:t>// Array implementation of Queue</a:t>
            </a:r>
            <a:endParaRPr sz="1100">
              <a:solidFill>
                <a:schemeClr val="dk1"/>
              </a:solidFill>
            </a:endParaRPr>
          </a:p>
          <a:p>
            <a:pPr indent="0" lvl="0" marL="0" rtl="0" algn="l">
              <a:spcBef>
                <a:spcPts val="1200"/>
              </a:spcBef>
              <a:spcAft>
                <a:spcPts val="0"/>
              </a:spcAft>
              <a:buNone/>
            </a:pPr>
            <a:r>
              <a:rPr lang="en" sz="1100">
                <a:solidFill>
                  <a:schemeClr val="dk1"/>
                </a:solidFill>
              </a:rPr>
              <a:t>Queue&lt;String&gt; animal2 = new ArrayDeque&lt;&gt;();</a:t>
            </a:r>
            <a:endParaRPr sz="11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0"/>
              </a:spcAft>
              <a:buNone/>
            </a:pPr>
            <a:r>
              <a:rPr lang="en" sz="1100">
                <a:solidFill>
                  <a:schemeClr val="dk1"/>
                </a:solidFill>
              </a:rPr>
              <a:t>// Priority Queue implementation of Queue</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Queue&lt;String&gt; animal 3 = new PriorityQueue&lt;&gt;();</a:t>
            </a:r>
            <a:endParaRPr sz="1100">
              <a:solidFill>
                <a:schemeClr val="dk1"/>
              </a:solidFill>
            </a:endParaRPr>
          </a:p>
          <a:p>
            <a:pPr indent="0" lvl="0" marL="0" rtl="0" algn="l">
              <a:spcBef>
                <a:spcPts val="1200"/>
              </a:spcBef>
              <a:spcAft>
                <a:spcPts val="1200"/>
              </a:spcAft>
              <a:buNone/>
            </a:pPr>
            <a:r>
              <a:t/>
            </a:r>
            <a:endParaRPr sz="1100">
              <a:solidFill>
                <a:schemeClr val="dk1"/>
              </a:solidFill>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10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None/>
            </a:pPr>
            <a:r>
              <a:rPr b="1" lang="en" sz="1700"/>
              <a:t>Methods of Queue</a:t>
            </a:r>
            <a:endParaRPr b="1" sz="1700"/>
          </a:p>
          <a:p>
            <a:pPr indent="0" lvl="0" marL="0" rtl="0" algn="l">
              <a:lnSpc>
                <a:spcPct val="115000"/>
              </a:lnSpc>
              <a:spcBef>
                <a:spcPts val="1400"/>
              </a:spcBef>
              <a:spcAft>
                <a:spcPts val="0"/>
              </a:spcAft>
              <a:buClr>
                <a:schemeClr val="dk1"/>
              </a:buClr>
              <a:buSzPct val="84615"/>
              <a:buFont typeface="Arial"/>
              <a:buNone/>
            </a:pPr>
            <a:r>
              <a:t/>
            </a:r>
            <a:endParaRPr b="1" sz="1300"/>
          </a:p>
          <a:p>
            <a:pPr indent="0" lvl="0" marL="0" rtl="0" algn="l">
              <a:spcBef>
                <a:spcPts val="400"/>
              </a:spcBef>
              <a:spcAft>
                <a:spcPts val="0"/>
              </a:spcAft>
              <a:buNone/>
            </a:pPr>
            <a:r>
              <a:t/>
            </a:r>
            <a:endParaRPr/>
          </a:p>
        </p:txBody>
      </p:sp>
      <p:sp>
        <p:nvSpPr>
          <p:cNvPr id="575" name="Google Shape;575;p10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1100">
                <a:solidFill>
                  <a:schemeClr val="dk1"/>
                </a:solidFill>
              </a:rPr>
              <a:t>The </a:t>
            </a:r>
            <a:r>
              <a:rPr lang="en" sz="1100">
                <a:solidFill>
                  <a:schemeClr val="dk1"/>
                </a:solidFill>
                <a:latin typeface="Roboto Mono"/>
                <a:ea typeface="Roboto Mono"/>
                <a:cs typeface="Roboto Mono"/>
                <a:sym typeface="Roboto Mono"/>
              </a:rPr>
              <a:t>Queue</a:t>
            </a:r>
            <a:r>
              <a:rPr lang="en" sz="1100">
                <a:solidFill>
                  <a:schemeClr val="dk1"/>
                </a:solidFill>
              </a:rPr>
              <a:t> interface includes all the methods of the </a:t>
            </a:r>
            <a:r>
              <a:rPr lang="en" sz="1100">
                <a:solidFill>
                  <a:schemeClr val="dk1"/>
                </a:solidFill>
                <a:latin typeface="Roboto Mono"/>
                <a:ea typeface="Roboto Mono"/>
                <a:cs typeface="Roboto Mono"/>
                <a:sym typeface="Roboto Mono"/>
              </a:rPr>
              <a:t>Collection</a:t>
            </a:r>
            <a:r>
              <a:rPr lang="en" sz="1100">
                <a:solidFill>
                  <a:schemeClr val="dk1"/>
                </a:solidFill>
              </a:rPr>
              <a:t> interface. It is because </a:t>
            </a:r>
            <a:r>
              <a:rPr lang="en" sz="1100">
                <a:solidFill>
                  <a:schemeClr val="dk1"/>
                </a:solidFill>
                <a:latin typeface="Roboto Mono"/>
                <a:ea typeface="Roboto Mono"/>
                <a:cs typeface="Roboto Mono"/>
                <a:sym typeface="Roboto Mono"/>
              </a:rPr>
              <a:t>Collection</a:t>
            </a:r>
            <a:r>
              <a:rPr lang="en" sz="1100">
                <a:solidFill>
                  <a:schemeClr val="dk1"/>
                </a:solidFill>
              </a:rPr>
              <a:t> is the super interface of </a:t>
            </a:r>
            <a:r>
              <a:rPr lang="en" sz="1100">
                <a:solidFill>
                  <a:schemeClr val="dk1"/>
                </a:solidFill>
                <a:latin typeface="Roboto Mono"/>
                <a:ea typeface="Roboto Mono"/>
                <a:cs typeface="Roboto Mono"/>
                <a:sym typeface="Roboto Mono"/>
              </a:rPr>
              <a:t>Queue</a:t>
            </a:r>
            <a:r>
              <a:rPr lang="en" sz="1100">
                <a:solidFill>
                  <a:schemeClr val="dk1"/>
                </a:solidFill>
              </a:rPr>
              <a:t>.</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Some of the commonly used methods of the </a:t>
            </a:r>
            <a:r>
              <a:rPr lang="en" sz="1100">
                <a:solidFill>
                  <a:schemeClr val="dk1"/>
                </a:solidFill>
                <a:latin typeface="Roboto Mono"/>
                <a:ea typeface="Roboto Mono"/>
                <a:cs typeface="Roboto Mono"/>
                <a:sym typeface="Roboto Mono"/>
              </a:rPr>
              <a:t>Queue</a:t>
            </a:r>
            <a:r>
              <a:rPr lang="en" sz="1100">
                <a:solidFill>
                  <a:schemeClr val="dk1"/>
                </a:solidFill>
              </a:rPr>
              <a:t> interface are:</a:t>
            </a:r>
            <a:endParaRPr sz="1100">
              <a:solidFill>
                <a:schemeClr val="dk1"/>
              </a:solidFill>
            </a:endParaRPr>
          </a:p>
          <a:p>
            <a:pPr indent="-298450" lvl="0" marL="457200" rtl="0" algn="l">
              <a:spcBef>
                <a:spcPts val="1200"/>
              </a:spcBef>
              <a:spcAft>
                <a:spcPts val="0"/>
              </a:spcAft>
              <a:buClr>
                <a:schemeClr val="dk1"/>
              </a:buClr>
              <a:buSzPts val="1100"/>
              <a:buChar char="●"/>
            </a:pPr>
            <a:r>
              <a:rPr b="1" lang="en" sz="1100">
                <a:solidFill>
                  <a:schemeClr val="dk1"/>
                </a:solidFill>
              </a:rPr>
              <a:t>add()</a:t>
            </a:r>
            <a:r>
              <a:rPr lang="en" sz="1100">
                <a:solidFill>
                  <a:schemeClr val="dk1"/>
                </a:solidFill>
              </a:rPr>
              <a:t> - Inserts the specified element into the queue. If the task is successful, </a:t>
            </a:r>
            <a:r>
              <a:rPr lang="en" sz="1100">
                <a:solidFill>
                  <a:schemeClr val="dk1"/>
                </a:solidFill>
                <a:latin typeface="Roboto Mono"/>
                <a:ea typeface="Roboto Mono"/>
                <a:cs typeface="Roboto Mono"/>
                <a:sym typeface="Roboto Mono"/>
              </a:rPr>
              <a:t>add()</a:t>
            </a:r>
            <a:r>
              <a:rPr lang="en" sz="1100">
                <a:solidFill>
                  <a:schemeClr val="dk1"/>
                </a:solidFill>
              </a:rPr>
              <a:t> returns </a:t>
            </a:r>
            <a:r>
              <a:rPr lang="en" sz="1100">
                <a:solidFill>
                  <a:schemeClr val="dk1"/>
                </a:solidFill>
                <a:latin typeface="Roboto Mono"/>
                <a:ea typeface="Roboto Mono"/>
                <a:cs typeface="Roboto Mono"/>
                <a:sym typeface="Roboto Mono"/>
              </a:rPr>
              <a:t>true</a:t>
            </a:r>
            <a:r>
              <a:rPr lang="en" sz="1100">
                <a:solidFill>
                  <a:schemeClr val="dk1"/>
                </a:solidFill>
              </a:rPr>
              <a:t>, if not it throws an exception.</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offer()</a:t>
            </a:r>
            <a:r>
              <a:rPr lang="en" sz="1100">
                <a:solidFill>
                  <a:schemeClr val="dk1"/>
                </a:solidFill>
              </a:rPr>
              <a:t> - Inserts the specified element into the queue. If the task is successful, </a:t>
            </a:r>
            <a:r>
              <a:rPr lang="en" sz="1100">
                <a:solidFill>
                  <a:schemeClr val="dk1"/>
                </a:solidFill>
                <a:latin typeface="Roboto Mono"/>
                <a:ea typeface="Roboto Mono"/>
                <a:cs typeface="Roboto Mono"/>
                <a:sym typeface="Roboto Mono"/>
              </a:rPr>
              <a:t>offer()</a:t>
            </a:r>
            <a:r>
              <a:rPr lang="en" sz="1100">
                <a:solidFill>
                  <a:schemeClr val="dk1"/>
                </a:solidFill>
              </a:rPr>
              <a:t> returns </a:t>
            </a:r>
            <a:r>
              <a:rPr lang="en" sz="1100">
                <a:solidFill>
                  <a:schemeClr val="dk1"/>
                </a:solidFill>
                <a:latin typeface="Roboto Mono"/>
                <a:ea typeface="Roboto Mono"/>
                <a:cs typeface="Roboto Mono"/>
                <a:sym typeface="Roboto Mono"/>
              </a:rPr>
              <a:t>true</a:t>
            </a:r>
            <a:r>
              <a:rPr lang="en" sz="1100">
                <a:solidFill>
                  <a:schemeClr val="dk1"/>
                </a:solidFill>
              </a:rPr>
              <a:t>, if not it returns </a:t>
            </a:r>
            <a:r>
              <a:rPr lang="en" sz="1100">
                <a:solidFill>
                  <a:schemeClr val="dk1"/>
                </a:solidFill>
                <a:latin typeface="Roboto Mono"/>
                <a:ea typeface="Roboto Mono"/>
                <a:cs typeface="Roboto Mono"/>
                <a:sym typeface="Roboto Mono"/>
              </a:rPr>
              <a:t>false</a:t>
            </a:r>
            <a:r>
              <a:rPr lang="en" sz="1100">
                <a:solidFill>
                  <a:schemeClr val="dk1"/>
                </a:solidFill>
              </a:rPr>
              <a:t>.</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element()</a:t>
            </a:r>
            <a:r>
              <a:rPr lang="en" sz="1100">
                <a:solidFill>
                  <a:schemeClr val="dk1"/>
                </a:solidFill>
              </a:rPr>
              <a:t> - Returns the head of the queue. Throws an exception if the queue is empty.</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peek()</a:t>
            </a:r>
            <a:r>
              <a:rPr lang="en" sz="1100">
                <a:solidFill>
                  <a:schemeClr val="dk1"/>
                </a:solidFill>
              </a:rPr>
              <a:t> - Returns the head of the queue. Returns </a:t>
            </a:r>
            <a:r>
              <a:rPr lang="en" sz="1100">
                <a:solidFill>
                  <a:schemeClr val="dk1"/>
                </a:solidFill>
                <a:latin typeface="Roboto Mono"/>
                <a:ea typeface="Roboto Mono"/>
                <a:cs typeface="Roboto Mono"/>
                <a:sym typeface="Roboto Mono"/>
              </a:rPr>
              <a:t>null</a:t>
            </a:r>
            <a:r>
              <a:rPr lang="en" sz="1100">
                <a:solidFill>
                  <a:schemeClr val="dk1"/>
                </a:solidFill>
              </a:rPr>
              <a:t> if the queue is empty.</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remove()</a:t>
            </a:r>
            <a:r>
              <a:rPr lang="en" sz="1100">
                <a:solidFill>
                  <a:schemeClr val="dk1"/>
                </a:solidFill>
              </a:rPr>
              <a:t> - Returns and removes the head of the queue. Throws an exception if the queue is empty.</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poll()</a:t>
            </a:r>
            <a:r>
              <a:rPr lang="en" sz="1100">
                <a:solidFill>
                  <a:schemeClr val="dk1"/>
                </a:solidFill>
              </a:rPr>
              <a:t> - Returns and removes the head of the queue. Returns </a:t>
            </a:r>
            <a:r>
              <a:rPr lang="en" sz="1100">
                <a:solidFill>
                  <a:schemeClr val="dk1"/>
                </a:solidFill>
                <a:latin typeface="Roboto Mono"/>
                <a:ea typeface="Roboto Mono"/>
                <a:cs typeface="Roboto Mono"/>
                <a:sym typeface="Roboto Mono"/>
              </a:rPr>
              <a:t>null</a:t>
            </a:r>
            <a:r>
              <a:rPr lang="en" sz="1100">
                <a:solidFill>
                  <a:schemeClr val="dk1"/>
                </a:solidFill>
              </a:rPr>
              <a:t> if the queue is empty.</a:t>
            </a:r>
            <a:endParaRPr sz="1100">
              <a:solidFill>
                <a:schemeClr val="dk1"/>
              </a:solidFill>
            </a:endParaRPr>
          </a:p>
          <a:p>
            <a:pPr indent="0" lvl="0" marL="0" rtl="0" algn="l">
              <a:spcBef>
                <a:spcPts val="1200"/>
              </a:spcBef>
              <a:spcAft>
                <a:spcPts val="0"/>
              </a:spcAft>
              <a:buNone/>
            </a:pPr>
            <a:r>
              <a:t/>
            </a:r>
            <a:endParaRPr b="1" sz="1100">
              <a:solidFill>
                <a:schemeClr val="dk1"/>
              </a:solidFill>
            </a:endParaRPr>
          </a:p>
          <a:p>
            <a:pPr indent="0" lvl="0" marL="0" rtl="0" algn="l">
              <a:spcBef>
                <a:spcPts val="1200"/>
              </a:spcBef>
              <a:spcAft>
                <a:spcPts val="0"/>
              </a:spcAft>
              <a:buNone/>
            </a:pPr>
            <a:r>
              <a:rPr lang="en" sz="1100">
                <a:solidFill>
                  <a:schemeClr val="dk1"/>
                </a:solidFill>
              </a:rPr>
              <a:t> </a:t>
            </a:r>
            <a:endParaRPr sz="1100">
              <a:solidFill>
                <a:schemeClr val="dk1"/>
              </a:solidFill>
            </a:endParaRPr>
          </a:p>
          <a:p>
            <a:pPr indent="0" lvl="0" marL="0" rtl="0" algn="l">
              <a:spcBef>
                <a:spcPts val="1200"/>
              </a:spcBef>
              <a:spcAft>
                <a:spcPts val="1200"/>
              </a:spcAft>
              <a:buNone/>
            </a:pPr>
            <a:r>
              <a:t/>
            </a:r>
            <a:endParaRPr sz="1100">
              <a:solidFill>
                <a:schemeClr val="dk1"/>
              </a:solidFill>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10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100"/>
              <a:t>1. Implementing the LinkedList Class </a:t>
            </a:r>
            <a:endParaRPr/>
          </a:p>
        </p:txBody>
      </p:sp>
      <p:sp>
        <p:nvSpPr>
          <p:cNvPr id="581" name="Google Shape;581;p10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ct val="61111"/>
              <a:buFont typeface="Arial"/>
              <a:buNone/>
            </a:pPr>
            <a:r>
              <a:rPr lang="en"/>
              <a:t>import java.util.Queue;</a:t>
            </a:r>
            <a:endParaRPr/>
          </a:p>
          <a:p>
            <a:pPr indent="0" lvl="0" marL="0" rtl="0" algn="l">
              <a:spcBef>
                <a:spcPts val="1200"/>
              </a:spcBef>
              <a:spcAft>
                <a:spcPts val="0"/>
              </a:spcAft>
              <a:buClr>
                <a:schemeClr val="dk1"/>
              </a:buClr>
              <a:buSzPct val="61111"/>
              <a:buFont typeface="Arial"/>
              <a:buNone/>
            </a:pPr>
            <a:r>
              <a:rPr lang="en"/>
              <a:t>import java.util.LinkedList;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class Main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public static void main(String[] args) {</a:t>
            </a:r>
            <a:endParaRPr/>
          </a:p>
          <a:p>
            <a:pPr indent="0" lvl="0" marL="0" rtl="0" algn="l">
              <a:spcBef>
                <a:spcPts val="1200"/>
              </a:spcBef>
              <a:spcAft>
                <a:spcPts val="0"/>
              </a:spcAft>
              <a:buClr>
                <a:schemeClr val="dk1"/>
              </a:buClr>
              <a:buSzPct val="61111"/>
              <a:buFont typeface="Arial"/>
              <a:buNone/>
            </a:pPr>
            <a:r>
              <a:rPr lang="en"/>
              <a:t>    	// Creating Queue using the LinkedList class</a:t>
            </a:r>
            <a:endParaRPr/>
          </a:p>
          <a:p>
            <a:pPr indent="0" lvl="0" marL="0" rtl="0" algn="l">
              <a:spcBef>
                <a:spcPts val="1200"/>
              </a:spcBef>
              <a:spcAft>
                <a:spcPts val="0"/>
              </a:spcAft>
              <a:buClr>
                <a:schemeClr val="dk1"/>
              </a:buClr>
              <a:buSzPct val="61111"/>
              <a:buFont typeface="Arial"/>
              <a:buNone/>
            </a:pPr>
            <a:r>
              <a:rPr lang="en"/>
              <a:t>    	Queue&lt;Integer&gt; numbers = new LinkedList&lt;&gt;();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offer elements to the Queue</a:t>
            </a:r>
            <a:endParaRPr/>
          </a:p>
          <a:p>
            <a:pPr indent="0" lvl="0" marL="0" rtl="0" algn="l">
              <a:spcBef>
                <a:spcPts val="1200"/>
              </a:spcBef>
              <a:spcAft>
                <a:spcPts val="0"/>
              </a:spcAft>
              <a:buClr>
                <a:schemeClr val="dk1"/>
              </a:buClr>
              <a:buSzPct val="61111"/>
              <a:buFont typeface="Arial"/>
              <a:buNone/>
            </a:pPr>
            <a:r>
              <a:rPr lang="en"/>
              <a:t>    	numbers.offer(1);</a:t>
            </a:r>
            <a:endParaRPr/>
          </a:p>
          <a:p>
            <a:pPr indent="0" lvl="0" marL="0" rtl="0" algn="l">
              <a:spcBef>
                <a:spcPts val="1200"/>
              </a:spcBef>
              <a:spcAft>
                <a:spcPts val="0"/>
              </a:spcAft>
              <a:buClr>
                <a:schemeClr val="dk1"/>
              </a:buClr>
              <a:buSzPct val="61111"/>
              <a:buFont typeface="Arial"/>
              <a:buNone/>
            </a:pPr>
            <a:r>
              <a:rPr lang="en"/>
              <a:t>    	numbers.offer(2);</a:t>
            </a:r>
            <a:endParaRPr/>
          </a:p>
          <a:p>
            <a:pPr indent="0" lvl="0" marL="0" rtl="0" algn="l">
              <a:spcBef>
                <a:spcPts val="1200"/>
              </a:spcBef>
              <a:spcAft>
                <a:spcPts val="0"/>
              </a:spcAft>
              <a:buClr>
                <a:schemeClr val="dk1"/>
              </a:buClr>
              <a:buSzPct val="61111"/>
              <a:buFont typeface="Arial"/>
              <a:buNone/>
            </a:pPr>
            <a:r>
              <a:rPr lang="en"/>
              <a:t>    	numbers.offer(3);</a:t>
            </a:r>
            <a:endParaRPr/>
          </a:p>
          <a:p>
            <a:pPr indent="0" lvl="0" marL="0" rtl="0" algn="l">
              <a:spcBef>
                <a:spcPts val="1200"/>
              </a:spcBef>
              <a:spcAft>
                <a:spcPts val="0"/>
              </a:spcAft>
              <a:buClr>
                <a:schemeClr val="dk1"/>
              </a:buClr>
              <a:buSzPct val="61111"/>
              <a:buFont typeface="Arial"/>
              <a:buNone/>
            </a:pPr>
            <a:r>
              <a:rPr lang="en"/>
              <a:t>    	System.out.println("Queue: " + numbers);</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Access elements of the Queue</a:t>
            </a:r>
            <a:endParaRPr/>
          </a:p>
          <a:p>
            <a:pPr indent="0" lvl="0" marL="0" rtl="0" algn="l">
              <a:spcBef>
                <a:spcPts val="1200"/>
              </a:spcBef>
              <a:spcAft>
                <a:spcPts val="0"/>
              </a:spcAft>
              <a:buClr>
                <a:schemeClr val="dk1"/>
              </a:buClr>
              <a:buSzPct val="61111"/>
              <a:buFont typeface="Arial"/>
              <a:buNone/>
            </a:pPr>
            <a:r>
              <a:rPr lang="en"/>
              <a:t>    	int accessedNumber = numbers.peek();</a:t>
            </a:r>
            <a:endParaRPr/>
          </a:p>
          <a:p>
            <a:pPr indent="0" lvl="0" marL="0" rtl="0" algn="l">
              <a:spcBef>
                <a:spcPts val="1200"/>
              </a:spcBef>
              <a:spcAft>
                <a:spcPts val="0"/>
              </a:spcAft>
              <a:buClr>
                <a:schemeClr val="dk1"/>
              </a:buClr>
              <a:buSzPct val="61111"/>
              <a:buFont typeface="Arial"/>
              <a:buNone/>
            </a:pPr>
            <a:r>
              <a:rPr lang="en"/>
              <a:t>    	System.out.println("Accessed Element: " + accessedNumber);</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Remove elements from the Queue</a:t>
            </a:r>
            <a:endParaRPr/>
          </a:p>
          <a:p>
            <a:pPr indent="0" lvl="0" marL="0" rtl="0" algn="l">
              <a:spcBef>
                <a:spcPts val="1200"/>
              </a:spcBef>
              <a:spcAft>
                <a:spcPts val="0"/>
              </a:spcAft>
              <a:buClr>
                <a:schemeClr val="dk1"/>
              </a:buClr>
              <a:buSzPct val="61111"/>
              <a:buFont typeface="Arial"/>
              <a:buNone/>
            </a:pPr>
            <a:r>
              <a:rPr lang="en"/>
              <a:t>    	int removedNumber = numbers.poll();</a:t>
            </a:r>
            <a:endParaRPr/>
          </a:p>
          <a:p>
            <a:pPr indent="0" lvl="0" marL="0" rtl="0" algn="l">
              <a:spcBef>
                <a:spcPts val="1200"/>
              </a:spcBef>
              <a:spcAft>
                <a:spcPts val="0"/>
              </a:spcAft>
              <a:buClr>
                <a:schemeClr val="dk1"/>
              </a:buClr>
              <a:buSzPct val="61111"/>
              <a:buFont typeface="Arial"/>
              <a:buNone/>
            </a:pPr>
            <a:r>
              <a:rPr lang="en"/>
              <a:t>    	System.out.println("Removed Element: " + removedNumber);</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System.out.println("Updated Queue: " + numbers);</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10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100"/>
              <a:t>2. Implementing the PriorityQueue Class</a:t>
            </a:r>
            <a:endParaRPr/>
          </a:p>
        </p:txBody>
      </p:sp>
      <p:sp>
        <p:nvSpPr>
          <p:cNvPr id="587" name="Google Shape;587;p10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ct val="61111"/>
              <a:buFont typeface="Arial"/>
              <a:buNone/>
            </a:pPr>
            <a:r>
              <a:rPr lang="en"/>
              <a:t>import java.util.Queue;</a:t>
            </a:r>
            <a:endParaRPr/>
          </a:p>
          <a:p>
            <a:pPr indent="0" lvl="0" marL="0" rtl="0" algn="l">
              <a:spcBef>
                <a:spcPts val="1200"/>
              </a:spcBef>
              <a:spcAft>
                <a:spcPts val="0"/>
              </a:spcAft>
              <a:buClr>
                <a:schemeClr val="dk1"/>
              </a:buClr>
              <a:buSzPct val="61111"/>
              <a:buFont typeface="Arial"/>
              <a:buNone/>
            </a:pPr>
            <a:r>
              <a:rPr lang="en"/>
              <a:t>import java.util.PriorityQueue;</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class Main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public static void main(String[] args) {</a:t>
            </a:r>
            <a:endParaRPr/>
          </a:p>
          <a:p>
            <a:pPr indent="0" lvl="0" marL="0" rtl="0" algn="l">
              <a:spcBef>
                <a:spcPts val="1200"/>
              </a:spcBef>
              <a:spcAft>
                <a:spcPts val="0"/>
              </a:spcAft>
              <a:buClr>
                <a:schemeClr val="dk1"/>
              </a:buClr>
              <a:buSzPct val="61111"/>
              <a:buFont typeface="Arial"/>
              <a:buNone/>
            </a:pPr>
            <a:r>
              <a:rPr lang="en"/>
              <a:t>    	// Creating Queue using the PriorityQueue class</a:t>
            </a:r>
            <a:endParaRPr/>
          </a:p>
          <a:p>
            <a:pPr indent="0" lvl="0" marL="0" rtl="0" algn="l">
              <a:spcBef>
                <a:spcPts val="1200"/>
              </a:spcBef>
              <a:spcAft>
                <a:spcPts val="0"/>
              </a:spcAft>
              <a:buClr>
                <a:schemeClr val="dk1"/>
              </a:buClr>
              <a:buSzPct val="61111"/>
              <a:buFont typeface="Arial"/>
              <a:buNone/>
            </a:pPr>
            <a:r>
              <a:rPr lang="en"/>
              <a:t>    	Queue&lt;Integer&gt; numbers = new PriorityQueue&lt;&gt;();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offer elements to the Queue</a:t>
            </a:r>
            <a:endParaRPr/>
          </a:p>
          <a:p>
            <a:pPr indent="0" lvl="0" marL="0" rtl="0" algn="l">
              <a:spcBef>
                <a:spcPts val="1200"/>
              </a:spcBef>
              <a:spcAft>
                <a:spcPts val="0"/>
              </a:spcAft>
              <a:buClr>
                <a:schemeClr val="dk1"/>
              </a:buClr>
              <a:buSzPct val="61111"/>
              <a:buFont typeface="Arial"/>
              <a:buNone/>
            </a:pPr>
            <a:r>
              <a:rPr lang="en"/>
              <a:t>    	numbers.offer(5);</a:t>
            </a:r>
            <a:endParaRPr/>
          </a:p>
          <a:p>
            <a:pPr indent="0" lvl="0" marL="0" rtl="0" algn="l">
              <a:spcBef>
                <a:spcPts val="1200"/>
              </a:spcBef>
              <a:spcAft>
                <a:spcPts val="0"/>
              </a:spcAft>
              <a:buClr>
                <a:schemeClr val="dk1"/>
              </a:buClr>
              <a:buSzPct val="61111"/>
              <a:buFont typeface="Arial"/>
              <a:buNone/>
            </a:pPr>
            <a:r>
              <a:rPr lang="en"/>
              <a:t>    	numbers.offer(1);</a:t>
            </a:r>
            <a:endParaRPr/>
          </a:p>
          <a:p>
            <a:pPr indent="0" lvl="0" marL="0" rtl="0" algn="l">
              <a:spcBef>
                <a:spcPts val="1200"/>
              </a:spcBef>
              <a:spcAft>
                <a:spcPts val="0"/>
              </a:spcAft>
              <a:buClr>
                <a:schemeClr val="dk1"/>
              </a:buClr>
              <a:buSzPct val="61111"/>
              <a:buFont typeface="Arial"/>
              <a:buNone/>
            </a:pPr>
            <a:r>
              <a:rPr lang="en"/>
              <a:t>    	numbers.offer(2);</a:t>
            </a:r>
            <a:endParaRPr/>
          </a:p>
          <a:p>
            <a:pPr indent="0" lvl="0" marL="0" rtl="0" algn="l">
              <a:spcBef>
                <a:spcPts val="1200"/>
              </a:spcBef>
              <a:spcAft>
                <a:spcPts val="0"/>
              </a:spcAft>
              <a:buClr>
                <a:schemeClr val="dk1"/>
              </a:buClr>
              <a:buSzPct val="61111"/>
              <a:buFont typeface="Arial"/>
              <a:buNone/>
            </a:pPr>
            <a:r>
              <a:rPr lang="en"/>
              <a:t>    	System.out.println("Queue: " + numbers);</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Access elements of the Queue</a:t>
            </a:r>
            <a:endParaRPr/>
          </a:p>
          <a:p>
            <a:pPr indent="0" lvl="0" marL="0" rtl="0" algn="l">
              <a:spcBef>
                <a:spcPts val="1200"/>
              </a:spcBef>
              <a:spcAft>
                <a:spcPts val="0"/>
              </a:spcAft>
              <a:buClr>
                <a:schemeClr val="dk1"/>
              </a:buClr>
              <a:buSzPct val="61111"/>
              <a:buFont typeface="Arial"/>
              <a:buNone/>
            </a:pPr>
            <a:r>
              <a:rPr lang="en"/>
              <a:t>    	int accessedNumber = numbers.peek();</a:t>
            </a:r>
            <a:endParaRPr/>
          </a:p>
          <a:p>
            <a:pPr indent="0" lvl="0" marL="0" rtl="0" algn="l">
              <a:spcBef>
                <a:spcPts val="1200"/>
              </a:spcBef>
              <a:spcAft>
                <a:spcPts val="0"/>
              </a:spcAft>
              <a:buClr>
                <a:schemeClr val="dk1"/>
              </a:buClr>
              <a:buSzPct val="61111"/>
              <a:buFont typeface="Arial"/>
              <a:buNone/>
            </a:pPr>
            <a:r>
              <a:rPr lang="en"/>
              <a:t>    	System.out.println("Accessed Element: " + accessedNumber);</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 Remove elements from the Queue</a:t>
            </a:r>
            <a:endParaRPr/>
          </a:p>
          <a:p>
            <a:pPr indent="0" lvl="0" marL="0" rtl="0" algn="l">
              <a:spcBef>
                <a:spcPts val="1200"/>
              </a:spcBef>
              <a:spcAft>
                <a:spcPts val="0"/>
              </a:spcAft>
              <a:buClr>
                <a:schemeClr val="dk1"/>
              </a:buClr>
              <a:buSzPct val="61111"/>
              <a:buFont typeface="Arial"/>
              <a:buNone/>
            </a:pPr>
            <a:r>
              <a:rPr lang="en"/>
              <a:t>    	int removedNumber = numbers.poll();</a:t>
            </a:r>
            <a:endParaRPr/>
          </a:p>
          <a:p>
            <a:pPr indent="0" lvl="0" marL="0" rtl="0" algn="l">
              <a:spcBef>
                <a:spcPts val="1200"/>
              </a:spcBef>
              <a:spcAft>
                <a:spcPts val="0"/>
              </a:spcAft>
              <a:buClr>
                <a:schemeClr val="dk1"/>
              </a:buClr>
              <a:buSzPct val="61111"/>
              <a:buFont typeface="Arial"/>
              <a:buNone/>
            </a:pPr>
            <a:r>
              <a:rPr lang="en"/>
              <a:t>    	System.out.println("Removed Element: " + removedNumber);</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System.out.println("Updated Queue: " + numbers);</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10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2400"/>
              </a:spcBef>
              <a:spcAft>
                <a:spcPts val="0"/>
              </a:spcAft>
              <a:buClr>
                <a:schemeClr val="dk1"/>
              </a:buClr>
              <a:buSzPct val="47826"/>
              <a:buFont typeface="Arial"/>
              <a:buNone/>
            </a:pPr>
            <a:r>
              <a:rPr b="1" lang="en" sz="2300"/>
              <a:t>PriorityQueue</a:t>
            </a:r>
            <a:endParaRPr b="1" sz="2300"/>
          </a:p>
          <a:p>
            <a:pPr indent="0" lvl="0" marL="0" rtl="0" algn="l">
              <a:spcBef>
                <a:spcPts val="600"/>
              </a:spcBef>
              <a:spcAft>
                <a:spcPts val="0"/>
              </a:spcAft>
              <a:buNone/>
            </a:pPr>
            <a:r>
              <a:t/>
            </a:r>
            <a:endParaRPr/>
          </a:p>
        </p:txBody>
      </p:sp>
      <p:sp>
        <p:nvSpPr>
          <p:cNvPr id="593" name="Google Shape;593;p10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solidFill>
                  <a:schemeClr val="dk1"/>
                </a:solidFill>
              </a:rPr>
              <a:t>The </a:t>
            </a:r>
            <a:r>
              <a:rPr lang="en" sz="1100">
                <a:solidFill>
                  <a:schemeClr val="dk1"/>
                </a:solidFill>
                <a:latin typeface="Roboto Mono"/>
                <a:ea typeface="Roboto Mono"/>
                <a:cs typeface="Roboto Mono"/>
                <a:sym typeface="Roboto Mono"/>
              </a:rPr>
              <a:t>PriorityQueue</a:t>
            </a:r>
            <a:r>
              <a:rPr lang="en" sz="1100">
                <a:solidFill>
                  <a:schemeClr val="dk1"/>
                </a:solidFill>
              </a:rPr>
              <a:t> class provides the functionality of the</a:t>
            </a:r>
            <a:r>
              <a:rPr lang="en" sz="1100">
                <a:solidFill>
                  <a:schemeClr val="dk1"/>
                </a:solidFill>
                <a:uFill>
                  <a:noFill/>
                </a:uFill>
                <a:hlinkClick r:id="rId3">
                  <a:extLst>
                    <a:ext uri="{A12FA001-AC4F-418D-AE19-62706E023703}">
                      <ahyp:hlinkClr val="tx"/>
                    </a:ext>
                  </a:extLst>
                </a:hlinkClick>
              </a:rPr>
              <a:t> </a:t>
            </a:r>
            <a:r>
              <a:rPr lang="en" sz="1100" u="sng">
                <a:solidFill>
                  <a:schemeClr val="dk1"/>
                </a:solidFill>
                <a:hlinkClick r:id="rId4">
                  <a:extLst>
                    <a:ext uri="{A12FA001-AC4F-418D-AE19-62706E023703}">
                      <ahyp:hlinkClr val="tx"/>
                    </a:ext>
                  </a:extLst>
                </a:hlinkClick>
              </a:rPr>
              <a:t>heap data structure</a:t>
            </a:r>
            <a:r>
              <a:rPr lang="en" sz="1100">
                <a:solidFill>
                  <a:schemeClr val="dk1"/>
                </a:solidFill>
              </a:rPr>
              <a:t>.</a:t>
            </a:r>
            <a:endParaRPr sz="1100">
              <a:solidFill>
                <a:schemeClr val="dk1"/>
              </a:solidFill>
            </a:endParaRPr>
          </a:p>
          <a:p>
            <a:pPr indent="0" lvl="0" marL="0" rtl="0" algn="l">
              <a:spcBef>
                <a:spcPts val="1200"/>
              </a:spcBef>
              <a:spcAft>
                <a:spcPts val="0"/>
              </a:spcAft>
              <a:buNone/>
            </a:pPr>
            <a:r>
              <a:rPr lang="en" sz="1100">
                <a:solidFill>
                  <a:schemeClr val="dk1"/>
                </a:solidFill>
              </a:rPr>
              <a:t>By default it is min heap.</a:t>
            </a:r>
            <a:endParaRPr sz="1100">
              <a:solidFill>
                <a:schemeClr val="dk1"/>
              </a:solidFill>
            </a:endParaRPr>
          </a:p>
          <a:p>
            <a:pPr indent="0" lvl="0" marL="0" rtl="0" algn="l">
              <a:spcBef>
                <a:spcPts val="1200"/>
              </a:spcBef>
              <a:spcAft>
                <a:spcPts val="0"/>
              </a:spcAft>
              <a:buNone/>
            </a:pPr>
            <a:r>
              <a:rPr lang="en" sz="1100">
                <a:solidFill>
                  <a:schemeClr val="dk1"/>
                </a:solidFill>
              </a:rPr>
              <a:t>Why?</a:t>
            </a:r>
            <a:endParaRPr sz="1100">
              <a:solidFill>
                <a:schemeClr val="dk1"/>
              </a:solidFill>
            </a:endParaRPr>
          </a:p>
          <a:p>
            <a:pPr indent="0" lvl="0" marL="0" rtl="0" algn="l">
              <a:spcBef>
                <a:spcPts val="1200"/>
              </a:spcBef>
              <a:spcAft>
                <a:spcPts val="0"/>
              </a:spcAft>
              <a:buNone/>
            </a:pPr>
            <a:r>
              <a:rPr lang="en" sz="1100">
                <a:solidFill>
                  <a:schemeClr val="dk1"/>
                </a:solidFill>
              </a:rPr>
              <a:t>Min heaps are widely used </a:t>
            </a:r>
            <a:r>
              <a:rPr b="1" lang="en" sz="1100">
                <a:solidFill>
                  <a:schemeClr val="dk1"/>
                </a:solidFill>
              </a:rPr>
              <a:t>to retrieve the smallest element in a pool of elements in constant time</a:t>
            </a:r>
            <a:r>
              <a:rPr lang="en" sz="1100">
                <a:solidFill>
                  <a:schemeClr val="dk1"/>
                </a:solidFill>
              </a:rPr>
              <a:t>.</a:t>
            </a:r>
            <a:endParaRPr sz="11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0"/>
              </a:spcAft>
              <a:buNone/>
            </a:pPr>
            <a:r>
              <a:rPr lang="en" sz="1100">
                <a:solidFill>
                  <a:schemeClr val="dk1"/>
                </a:solidFill>
              </a:rPr>
              <a:t>It is important to note that the elements of a priority queue may not be sorted. However, elements are always retrieved in sorted order.</a:t>
            </a:r>
            <a:endParaRPr sz="1100">
              <a:solidFill>
                <a:schemeClr val="dk1"/>
              </a:solidFill>
            </a:endParaRPr>
          </a:p>
          <a:p>
            <a:pPr indent="0" lvl="0" marL="0" rtl="0" algn="l">
              <a:spcBef>
                <a:spcPts val="1200"/>
              </a:spcBef>
              <a:spcAft>
                <a:spcPts val="1200"/>
              </a:spcAft>
              <a:buNone/>
            </a:pPr>
            <a:r>
              <a:t/>
            </a:r>
            <a:endParaRPr sz="1100">
              <a:solidFill>
                <a:schemeClr val="dk1"/>
              </a:solidFill>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10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64705"/>
              <a:buFont typeface="Arial"/>
              <a:buNone/>
            </a:pPr>
            <a:r>
              <a:rPr b="1" lang="en" sz="1700"/>
              <a:t>Creating PriorityQueue</a:t>
            </a:r>
            <a:endParaRPr b="1" sz="1700"/>
          </a:p>
          <a:p>
            <a:pPr indent="0" lvl="0" marL="0" rtl="0" algn="l">
              <a:spcBef>
                <a:spcPts val="400"/>
              </a:spcBef>
              <a:spcAft>
                <a:spcPts val="0"/>
              </a:spcAft>
              <a:buNone/>
            </a:pPr>
            <a:r>
              <a:t/>
            </a:r>
            <a:endParaRPr/>
          </a:p>
        </p:txBody>
      </p:sp>
      <p:sp>
        <p:nvSpPr>
          <p:cNvPr id="599" name="Google Shape;599;p10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solidFill>
                  <a:schemeClr val="dk1"/>
                </a:solidFill>
              </a:rPr>
              <a:t>In order to create a priority queue, we must import the </a:t>
            </a:r>
            <a:r>
              <a:rPr lang="en" sz="1100">
                <a:solidFill>
                  <a:schemeClr val="dk1"/>
                </a:solidFill>
                <a:latin typeface="Roboto Mono"/>
                <a:ea typeface="Roboto Mono"/>
                <a:cs typeface="Roboto Mono"/>
                <a:sym typeface="Roboto Mono"/>
              </a:rPr>
              <a:t>java.util.PriorityQueue</a:t>
            </a:r>
            <a:r>
              <a:rPr lang="en" sz="1100">
                <a:solidFill>
                  <a:schemeClr val="dk1"/>
                </a:solidFill>
              </a:rPr>
              <a:t> package. Once we import the package, here is how we can create a priority queue in Java.</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PriorityQueue&lt;Integer&gt; numbers = new PriorityQueue&lt;&gt;();</a:t>
            </a:r>
            <a:endParaRPr sz="1100">
              <a:solidFill>
                <a:schemeClr val="dk1"/>
              </a:solidFill>
            </a:endParaRPr>
          </a:p>
          <a:p>
            <a:pPr indent="0" lvl="0" marL="0" rtl="0" algn="l">
              <a:spcBef>
                <a:spcPts val="1200"/>
              </a:spcBef>
              <a:spcAft>
                <a:spcPts val="1200"/>
              </a:spcAft>
              <a:buNone/>
            </a:pPr>
            <a:r>
              <a:rPr lang="en" sz="1100">
                <a:solidFill>
                  <a:schemeClr val="dk1"/>
                </a:solidFill>
              </a:rPr>
              <a:t>Here, we have created a priority queue without any arguments. In this case, the head of the priority queue is the smallest element of the queue. And elements are removed in ascending order from the queue.</a:t>
            </a:r>
            <a:endParaRPr sz="1100">
              <a:solidFill>
                <a:schemeClr val="dk1"/>
              </a:solidFill>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10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64705"/>
              <a:buFont typeface="Arial"/>
              <a:buNone/>
            </a:pPr>
            <a:r>
              <a:rPr b="1" lang="en" sz="1700"/>
              <a:t>Methods of PriorityQueue</a:t>
            </a:r>
            <a:endParaRPr b="1" sz="1700"/>
          </a:p>
          <a:p>
            <a:pPr indent="0" lvl="0" marL="0" rtl="0" algn="l">
              <a:spcBef>
                <a:spcPts val="400"/>
              </a:spcBef>
              <a:spcAft>
                <a:spcPts val="0"/>
              </a:spcAft>
              <a:buNone/>
            </a:pPr>
            <a:r>
              <a:t/>
            </a:r>
            <a:endParaRPr/>
          </a:p>
        </p:txBody>
      </p:sp>
      <p:sp>
        <p:nvSpPr>
          <p:cNvPr id="605" name="Google Shape;605;p10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t>
            </a:r>
            <a:r>
              <a:rPr b="1" lang="en" sz="1700">
                <a:solidFill>
                  <a:schemeClr val="dk1"/>
                </a:solidFill>
              </a:rPr>
              <a:t>Insert Elements to PriorityQueue</a:t>
            </a:r>
            <a:endParaRPr b="1" sz="1700">
              <a:solidFill>
                <a:schemeClr val="dk1"/>
              </a:solidFill>
            </a:endParaRPr>
          </a:p>
          <a:p>
            <a:pPr indent="-298450" lvl="0" marL="457200" rtl="0" algn="l">
              <a:spcBef>
                <a:spcPts val="1200"/>
              </a:spcBef>
              <a:spcAft>
                <a:spcPts val="0"/>
              </a:spcAft>
              <a:buClr>
                <a:schemeClr val="dk1"/>
              </a:buClr>
              <a:buSzPts val="1100"/>
              <a:buChar char="●"/>
            </a:pPr>
            <a:r>
              <a:rPr lang="en" sz="1100">
                <a:solidFill>
                  <a:schemeClr val="dk1"/>
                </a:solidFill>
                <a:latin typeface="Roboto Mono"/>
                <a:ea typeface="Roboto Mono"/>
                <a:cs typeface="Roboto Mono"/>
                <a:sym typeface="Roboto Mono"/>
              </a:rPr>
              <a:t>add()</a:t>
            </a:r>
            <a:r>
              <a:rPr lang="en" sz="1100">
                <a:solidFill>
                  <a:schemeClr val="dk1"/>
                </a:solidFill>
              </a:rPr>
              <a:t> - Inserts the specified element to the queue. If the queue is full, it throws an exception.</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latin typeface="Roboto Mono"/>
                <a:ea typeface="Roboto Mono"/>
                <a:cs typeface="Roboto Mono"/>
                <a:sym typeface="Roboto Mono"/>
              </a:rPr>
              <a:t>offer()</a:t>
            </a:r>
            <a:r>
              <a:rPr lang="en" sz="1100">
                <a:solidFill>
                  <a:schemeClr val="dk1"/>
                </a:solidFill>
              </a:rPr>
              <a:t> - Inserts the specified element to the queue. If the queue is full, it returns </a:t>
            </a:r>
            <a:r>
              <a:rPr lang="en" sz="1100">
                <a:solidFill>
                  <a:schemeClr val="dk1"/>
                </a:solidFill>
                <a:latin typeface="Roboto Mono"/>
                <a:ea typeface="Roboto Mono"/>
                <a:cs typeface="Roboto Mono"/>
                <a:sym typeface="Roboto Mono"/>
              </a:rPr>
              <a:t>false</a:t>
            </a:r>
            <a:r>
              <a:rPr lang="en" sz="1100">
                <a:solidFill>
                  <a:schemeClr val="dk1"/>
                </a:solidFill>
              </a:rPr>
              <a:t>.</a:t>
            </a:r>
            <a:endParaRPr sz="1100">
              <a:solidFill>
                <a:schemeClr val="dk1"/>
              </a:solidFill>
            </a:endParaRPr>
          </a:p>
          <a:p>
            <a:pPr indent="0" lvl="0" marL="0" rtl="0" algn="l">
              <a:spcBef>
                <a:spcPts val="1200"/>
              </a:spcBef>
              <a:spcAft>
                <a:spcPts val="0"/>
              </a:spcAft>
              <a:buNone/>
            </a:pPr>
            <a:r>
              <a:rPr lang="en"/>
              <a:t>-</a:t>
            </a:r>
            <a:r>
              <a:rPr b="1" lang="en" sz="1700">
                <a:solidFill>
                  <a:schemeClr val="dk1"/>
                </a:solidFill>
              </a:rPr>
              <a:t>Access PriorityQueue Elements</a:t>
            </a:r>
            <a:endParaRPr b="1" sz="1700">
              <a:solidFill>
                <a:schemeClr val="dk1"/>
              </a:solidFill>
            </a:endParaRPr>
          </a:p>
          <a:p>
            <a:pPr indent="-342900" lvl="0" marL="457200" rtl="0" algn="l">
              <a:spcBef>
                <a:spcPts val="1200"/>
              </a:spcBef>
              <a:spcAft>
                <a:spcPts val="0"/>
              </a:spcAft>
              <a:buSzPts val="1800"/>
              <a:buChar char="●"/>
            </a:pPr>
            <a:r>
              <a:rPr lang="en"/>
              <a:t>peek()-To access elements from a priority queue</a:t>
            </a:r>
            <a:endParaRPr/>
          </a:p>
          <a:p>
            <a:pPr indent="0" lvl="0" marL="0" rtl="0" algn="l">
              <a:spcBef>
                <a:spcPts val="1200"/>
              </a:spcBef>
              <a:spcAft>
                <a:spcPts val="0"/>
              </a:spcAft>
              <a:buNone/>
            </a:pPr>
            <a:r>
              <a:rPr lang="en"/>
              <a:t>-</a:t>
            </a:r>
            <a:r>
              <a:rPr b="1" lang="en" sz="1700">
                <a:solidFill>
                  <a:schemeClr val="dk1"/>
                </a:solidFill>
              </a:rPr>
              <a:t>Remove PriorityQueue Elements</a:t>
            </a:r>
            <a:endParaRPr b="1" sz="1700">
              <a:solidFill>
                <a:schemeClr val="dk1"/>
              </a:solidFill>
            </a:endParaRPr>
          </a:p>
          <a:p>
            <a:pPr indent="-298450" lvl="0" marL="457200" rtl="0" algn="l">
              <a:spcBef>
                <a:spcPts val="1200"/>
              </a:spcBef>
              <a:spcAft>
                <a:spcPts val="0"/>
              </a:spcAft>
              <a:buClr>
                <a:schemeClr val="dk1"/>
              </a:buClr>
              <a:buSzPts val="1100"/>
              <a:buChar char="●"/>
            </a:pPr>
            <a:r>
              <a:rPr lang="en" sz="1100">
                <a:solidFill>
                  <a:schemeClr val="dk1"/>
                </a:solidFill>
                <a:latin typeface="Roboto Mono"/>
                <a:ea typeface="Roboto Mono"/>
                <a:cs typeface="Roboto Mono"/>
                <a:sym typeface="Roboto Mono"/>
              </a:rPr>
              <a:t>remove()</a:t>
            </a:r>
            <a:r>
              <a:rPr lang="en" sz="1100">
                <a:solidFill>
                  <a:schemeClr val="dk1"/>
                </a:solidFill>
              </a:rPr>
              <a:t> - removes the specified element from the queue</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latin typeface="Roboto Mono"/>
                <a:ea typeface="Roboto Mono"/>
                <a:cs typeface="Roboto Mono"/>
                <a:sym typeface="Roboto Mono"/>
              </a:rPr>
              <a:t>poll()</a:t>
            </a:r>
            <a:r>
              <a:rPr lang="en" sz="1100">
                <a:solidFill>
                  <a:schemeClr val="dk1"/>
                </a:solidFill>
              </a:rPr>
              <a:t> - returns and removes the head of the queue</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109"/>
          <p:cNvSpPr txBox="1"/>
          <p:nvPr>
            <p:ph idx="1" type="body"/>
          </p:nvPr>
        </p:nvSpPr>
        <p:spPr>
          <a:xfrm>
            <a:off x="389200" y="338800"/>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ct val="61111"/>
              <a:buFont typeface="Arial"/>
              <a:buNone/>
            </a:pPr>
            <a:r>
              <a:rPr lang="en"/>
              <a:t>import java.util.PriorityQueue;</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public class PriorityQueueExample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public static void main(String[] args) {</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 Create a priority queue with initial capacity 10</a:t>
            </a:r>
            <a:endParaRPr/>
          </a:p>
          <a:p>
            <a:pPr indent="0" lvl="0" marL="0" rtl="0" algn="l">
              <a:spcBef>
                <a:spcPts val="1200"/>
              </a:spcBef>
              <a:spcAft>
                <a:spcPts val="0"/>
              </a:spcAft>
              <a:buClr>
                <a:schemeClr val="dk1"/>
              </a:buClr>
              <a:buSzPct val="61111"/>
              <a:buFont typeface="Arial"/>
              <a:buNone/>
            </a:pPr>
            <a:r>
              <a:rPr lang="en"/>
              <a:t>   	 PriorityQueue&lt;Integer&gt; pq = new PriorityQueue&lt;&gt;(10);</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 Add elements to the queue</a:t>
            </a:r>
            <a:endParaRPr/>
          </a:p>
          <a:p>
            <a:pPr indent="0" lvl="0" marL="0" rtl="0" algn="l">
              <a:spcBef>
                <a:spcPts val="1200"/>
              </a:spcBef>
              <a:spcAft>
                <a:spcPts val="0"/>
              </a:spcAft>
              <a:buClr>
                <a:schemeClr val="dk1"/>
              </a:buClr>
              <a:buSzPct val="61111"/>
              <a:buFont typeface="Arial"/>
              <a:buNone/>
            </a:pPr>
            <a:r>
              <a:rPr lang="en"/>
              <a:t>   	 pq.add(3);</a:t>
            </a:r>
            <a:endParaRPr/>
          </a:p>
          <a:p>
            <a:pPr indent="0" lvl="0" marL="0" rtl="0" algn="l">
              <a:spcBef>
                <a:spcPts val="1200"/>
              </a:spcBef>
              <a:spcAft>
                <a:spcPts val="0"/>
              </a:spcAft>
              <a:buClr>
                <a:schemeClr val="dk1"/>
              </a:buClr>
              <a:buSzPct val="61111"/>
              <a:buFont typeface="Arial"/>
              <a:buNone/>
            </a:pPr>
            <a:r>
              <a:rPr lang="en"/>
              <a:t>   	 pq.add(1);</a:t>
            </a:r>
            <a:endParaRPr/>
          </a:p>
          <a:p>
            <a:pPr indent="0" lvl="0" marL="0" rtl="0" algn="l">
              <a:spcBef>
                <a:spcPts val="1200"/>
              </a:spcBef>
              <a:spcAft>
                <a:spcPts val="0"/>
              </a:spcAft>
              <a:buClr>
                <a:schemeClr val="dk1"/>
              </a:buClr>
              <a:buSzPct val="61111"/>
              <a:buFont typeface="Arial"/>
              <a:buNone/>
            </a:pPr>
            <a:r>
              <a:rPr lang="en"/>
              <a:t>   	 pq.add(2);</a:t>
            </a:r>
            <a:endParaRPr/>
          </a:p>
          <a:p>
            <a:pPr indent="0" lvl="0" marL="0" rtl="0" algn="l">
              <a:spcBef>
                <a:spcPts val="1200"/>
              </a:spcBef>
              <a:spcAft>
                <a:spcPts val="0"/>
              </a:spcAft>
              <a:buClr>
                <a:schemeClr val="dk1"/>
              </a:buClr>
              <a:buSzPct val="61111"/>
              <a:buFont typeface="Arial"/>
              <a:buNone/>
            </a:pPr>
            <a:r>
              <a:rPr lang="en"/>
              <a:t>   	 pq.add(5);</a:t>
            </a:r>
            <a:endParaRPr/>
          </a:p>
          <a:p>
            <a:pPr indent="0" lvl="0" marL="0" rtl="0" algn="l">
              <a:spcBef>
                <a:spcPts val="1200"/>
              </a:spcBef>
              <a:spcAft>
                <a:spcPts val="0"/>
              </a:spcAft>
              <a:buClr>
                <a:schemeClr val="dk1"/>
              </a:buClr>
              <a:buSzPct val="61111"/>
              <a:buFont typeface="Arial"/>
              <a:buNone/>
            </a:pPr>
            <a:r>
              <a:rPr lang="en"/>
              <a:t>   	 pq.add(4);</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 Print the queue</a:t>
            </a:r>
            <a:endParaRPr/>
          </a:p>
          <a:p>
            <a:pPr indent="0" lvl="0" marL="0" rtl="0" algn="l">
              <a:spcBef>
                <a:spcPts val="1200"/>
              </a:spcBef>
              <a:spcAft>
                <a:spcPts val="0"/>
              </a:spcAft>
              <a:buClr>
                <a:schemeClr val="dk1"/>
              </a:buClr>
              <a:buSzPct val="61111"/>
              <a:buFont typeface="Arial"/>
              <a:buNone/>
            </a:pPr>
            <a:r>
              <a:rPr lang="en"/>
              <a:t>   	 System.out.println("Priority queue: " + pq);</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 Peek at the top element of the queue</a:t>
            </a:r>
            <a:endParaRPr/>
          </a:p>
          <a:p>
            <a:pPr indent="0" lvl="0" marL="0" rtl="0" algn="l">
              <a:spcBef>
                <a:spcPts val="1200"/>
              </a:spcBef>
              <a:spcAft>
                <a:spcPts val="0"/>
              </a:spcAft>
              <a:buClr>
                <a:schemeClr val="dk1"/>
              </a:buClr>
              <a:buSzPct val="61111"/>
              <a:buFont typeface="Arial"/>
              <a:buNone/>
            </a:pPr>
            <a:r>
              <a:rPr lang="en"/>
              <a:t>   	 System.out.println("Peek: " + pq.peek());</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 Remove the top element of the queue</a:t>
            </a:r>
            <a:endParaRPr/>
          </a:p>
          <a:p>
            <a:pPr indent="0" lvl="0" marL="0" rtl="0" algn="l">
              <a:spcBef>
                <a:spcPts val="1200"/>
              </a:spcBef>
              <a:spcAft>
                <a:spcPts val="0"/>
              </a:spcAft>
              <a:buClr>
                <a:schemeClr val="dk1"/>
              </a:buClr>
              <a:buSzPct val="61111"/>
              <a:buFont typeface="Arial"/>
              <a:buNone/>
            </a:pPr>
            <a:r>
              <a:rPr lang="en"/>
              <a:t>   	 pq.poll();</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 Print the queue again</a:t>
            </a:r>
            <a:endParaRPr/>
          </a:p>
          <a:p>
            <a:pPr indent="0" lvl="0" marL="0" rtl="0" algn="l">
              <a:spcBef>
                <a:spcPts val="1200"/>
              </a:spcBef>
              <a:spcAft>
                <a:spcPts val="0"/>
              </a:spcAft>
              <a:buClr>
                <a:schemeClr val="dk1"/>
              </a:buClr>
              <a:buSzPct val="61111"/>
              <a:buFont typeface="Arial"/>
              <a:buNone/>
            </a:pPr>
            <a:r>
              <a:rPr lang="en"/>
              <a:t>   	 System.out.println("Priority queue after removing top element: " + pq);</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 Check if the queue contains a specific element</a:t>
            </a:r>
            <a:endParaRPr/>
          </a:p>
          <a:p>
            <a:pPr indent="0" lvl="0" marL="0" rtl="0" algn="l">
              <a:spcBef>
                <a:spcPts val="1200"/>
              </a:spcBef>
              <a:spcAft>
                <a:spcPts val="0"/>
              </a:spcAft>
              <a:buClr>
                <a:schemeClr val="dk1"/>
              </a:buClr>
              <a:buSzPct val="61111"/>
              <a:buFont typeface="Arial"/>
              <a:buNone/>
            </a:pPr>
            <a:r>
              <a:rPr lang="en"/>
              <a:t>   	 System.out.println("Does the queue contain 3? " + pq.contains(3));</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 Get the size of the queue</a:t>
            </a:r>
            <a:endParaRPr/>
          </a:p>
          <a:p>
            <a:pPr indent="0" lvl="0" marL="0" rtl="0" algn="l">
              <a:spcBef>
                <a:spcPts val="1200"/>
              </a:spcBef>
              <a:spcAft>
                <a:spcPts val="0"/>
              </a:spcAft>
              <a:buClr>
                <a:schemeClr val="dk1"/>
              </a:buClr>
              <a:buSzPct val="61111"/>
              <a:buFont typeface="Arial"/>
              <a:buNone/>
            </a:pPr>
            <a:r>
              <a:rPr lang="en"/>
              <a:t>   	 System.out.println("Size of queue: " + pq.size());</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 Remove all elements from the queue</a:t>
            </a:r>
            <a:endParaRPr/>
          </a:p>
          <a:p>
            <a:pPr indent="0" lvl="0" marL="0" rtl="0" algn="l">
              <a:spcBef>
                <a:spcPts val="1200"/>
              </a:spcBef>
              <a:spcAft>
                <a:spcPts val="0"/>
              </a:spcAft>
              <a:buClr>
                <a:schemeClr val="dk1"/>
              </a:buClr>
              <a:buSzPct val="61111"/>
              <a:buFont typeface="Arial"/>
              <a:buNone/>
            </a:pPr>
            <a:r>
              <a:rPr lang="en"/>
              <a:t>   	 pq.clear();</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 Check if the queue is empty</a:t>
            </a:r>
            <a:endParaRPr/>
          </a:p>
          <a:p>
            <a:pPr indent="0" lvl="0" marL="0" rtl="0" algn="l">
              <a:spcBef>
                <a:spcPts val="1200"/>
              </a:spcBef>
              <a:spcAft>
                <a:spcPts val="0"/>
              </a:spcAft>
              <a:buClr>
                <a:schemeClr val="dk1"/>
              </a:buClr>
              <a:buSzPct val="61111"/>
              <a:buFont typeface="Arial"/>
              <a:buNone/>
            </a:pPr>
            <a:r>
              <a:rPr lang="en"/>
              <a:t>   	 System.out.println("Is the queue empty? " + pq.isEmpty());</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11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2400"/>
              </a:spcBef>
              <a:spcAft>
                <a:spcPts val="0"/>
              </a:spcAft>
              <a:buClr>
                <a:schemeClr val="dk1"/>
              </a:buClr>
              <a:buSzPct val="47826"/>
              <a:buFont typeface="Arial"/>
              <a:buNone/>
            </a:pPr>
            <a:r>
              <a:rPr b="1" lang="en" sz="2300"/>
              <a:t>Deque Interface</a:t>
            </a:r>
            <a:endParaRPr b="1" sz="2300"/>
          </a:p>
          <a:p>
            <a:pPr indent="0" lvl="0" marL="0" rtl="0" algn="l">
              <a:spcBef>
                <a:spcPts val="600"/>
              </a:spcBef>
              <a:spcAft>
                <a:spcPts val="0"/>
              </a:spcAft>
              <a:buNone/>
            </a:pPr>
            <a:r>
              <a:t/>
            </a:r>
            <a:endParaRPr/>
          </a:p>
        </p:txBody>
      </p:sp>
      <p:sp>
        <p:nvSpPr>
          <p:cNvPr id="616" name="Google Shape;616;p11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solidFill>
                  <a:schemeClr val="dk1"/>
                </a:solidFill>
              </a:rPr>
              <a:t>The </a:t>
            </a:r>
            <a:r>
              <a:rPr lang="en" sz="1100">
                <a:solidFill>
                  <a:srgbClr val="188038"/>
                </a:solidFill>
                <a:latin typeface="Roboto Mono"/>
                <a:ea typeface="Roboto Mono"/>
                <a:cs typeface="Roboto Mono"/>
                <a:sym typeface="Roboto Mono"/>
              </a:rPr>
              <a:t>Deque</a:t>
            </a:r>
            <a:r>
              <a:rPr lang="en" sz="1100">
                <a:solidFill>
                  <a:schemeClr val="dk1"/>
                </a:solidFill>
              </a:rPr>
              <a:t> interface of the Java collections framework provides the functionality of a double-ended queue. It extends the </a:t>
            </a:r>
            <a:r>
              <a:rPr lang="en" sz="1100">
                <a:solidFill>
                  <a:srgbClr val="188038"/>
                </a:solidFill>
                <a:latin typeface="Roboto Mono"/>
                <a:ea typeface="Roboto Mono"/>
                <a:cs typeface="Roboto Mono"/>
                <a:sym typeface="Roboto Mono"/>
              </a:rPr>
              <a:t>Queue</a:t>
            </a:r>
            <a:r>
              <a:rPr lang="en" sz="1100">
                <a:solidFill>
                  <a:schemeClr val="dk1"/>
                </a:solidFill>
              </a:rPr>
              <a:t> interface.</a:t>
            </a:r>
            <a:endParaRPr sz="1100">
              <a:solidFill>
                <a:schemeClr val="dk1"/>
              </a:solidFill>
            </a:endParaRPr>
          </a:p>
          <a:p>
            <a:pPr indent="0" lvl="0" marL="0" rtl="0" algn="l">
              <a:spcBef>
                <a:spcPts val="1800"/>
              </a:spcBef>
              <a:spcAft>
                <a:spcPts val="0"/>
              </a:spcAft>
              <a:buClr>
                <a:schemeClr val="dk1"/>
              </a:buClr>
              <a:buSzPts val="1100"/>
              <a:buFont typeface="Arial"/>
              <a:buNone/>
            </a:pPr>
            <a:r>
              <a:rPr b="1" lang="en" sz="1700">
                <a:solidFill>
                  <a:schemeClr val="dk1"/>
                </a:solidFill>
              </a:rPr>
              <a:t>Working of Deque</a:t>
            </a:r>
            <a:endParaRPr b="1" sz="17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In a regular queue, elements are added from the rear and removed from the front. However, in a deque, we can </a:t>
            </a:r>
            <a:r>
              <a:rPr b="1" lang="en" sz="1100">
                <a:solidFill>
                  <a:schemeClr val="dk1"/>
                </a:solidFill>
              </a:rPr>
              <a:t>insert and remove elements from both front and rear</a:t>
            </a:r>
            <a:r>
              <a:rPr lang="en" sz="1100">
                <a:solidFill>
                  <a:schemeClr val="dk1"/>
                </a:solidFill>
              </a:rPr>
              <a:t>.</a:t>
            </a:r>
            <a:endParaRPr sz="1100">
              <a:solidFill>
                <a:schemeClr val="dk1"/>
              </a:solidFill>
            </a:endParaRPr>
          </a:p>
          <a:p>
            <a:pPr indent="0" lvl="0" marL="0" rtl="0" algn="l">
              <a:spcBef>
                <a:spcPts val="1200"/>
              </a:spcBef>
              <a:spcAft>
                <a:spcPts val="1200"/>
              </a:spcAft>
              <a:buNone/>
            </a:pPr>
            <a:r>
              <a:t/>
            </a:r>
            <a:endParaRPr sz="1100">
              <a:solidFill>
                <a:schemeClr val="dk1"/>
              </a:solidFill>
            </a:endParaRPr>
          </a:p>
        </p:txBody>
      </p:sp>
      <p:pic>
        <p:nvPicPr>
          <p:cNvPr id="617" name="Google Shape;617;p110"/>
          <p:cNvPicPr preferRelativeResize="0"/>
          <p:nvPr/>
        </p:nvPicPr>
        <p:blipFill>
          <a:blip r:embed="rId3">
            <a:alphaModFix/>
          </a:blip>
          <a:stretch>
            <a:fillRect/>
          </a:stretch>
        </p:blipFill>
        <p:spPr>
          <a:xfrm>
            <a:off x="474125" y="3216325"/>
            <a:ext cx="7772400" cy="1352550"/>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11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64705"/>
              <a:buFont typeface="Arial"/>
              <a:buNone/>
            </a:pPr>
            <a:r>
              <a:rPr b="1" lang="en" sz="1700"/>
              <a:t>Methods of Deque</a:t>
            </a:r>
            <a:endParaRPr b="1" sz="1700"/>
          </a:p>
          <a:p>
            <a:pPr indent="0" lvl="0" marL="0" rtl="0" algn="l">
              <a:spcBef>
                <a:spcPts val="400"/>
              </a:spcBef>
              <a:spcAft>
                <a:spcPts val="0"/>
              </a:spcAft>
              <a:buNone/>
            </a:pPr>
            <a:r>
              <a:t/>
            </a:r>
            <a:endParaRPr/>
          </a:p>
        </p:txBody>
      </p:sp>
      <p:sp>
        <p:nvSpPr>
          <p:cNvPr id="623" name="Google Shape;623;p11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Clr>
                <a:schemeClr val="dk1"/>
              </a:buClr>
              <a:buSzPts val="1100"/>
              <a:buFont typeface="Arial"/>
              <a:buNone/>
            </a:pPr>
            <a:r>
              <a:rPr lang="en" sz="1100">
                <a:solidFill>
                  <a:schemeClr val="dk1"/>
                </a:solidFill>
              </a:rPr>
              <a:t>Since </a:t>
            </a:r>
            <a:r>
              <a:rPr lang="en" sz="1100">
                <a:solidFill>
                  <a:srgbClr val="188038"/>
                </a:solidFill>
                <a:latin typeface="Roboto Mono"/>
                <a:ea typeface="Roboto Mono"/>
                <a:cs typeface="Roboto Mono"/>
                <a:sym typeface="Roboto Mono"/>
              </a:rPr>
              <a:t>Deque</a:t>
            </a:r>
            <a:r>
              <a:rPr lang="en" sz="1100">
                <a:solidFill>
                  <a:schemeClr val="dk1"/>
                </a:solidFill>
              </a:rPr>
              <a:t> extends the </a:t>
            </a:r>
            <a:r>
              <a:rPr lang="en" sz="1100">
                <a:solidFill>
                  <a:srgbClr val="188038"/>
                </a:solidFill>
                <a:latin typeface="Roboto Mono"/>
                <a:ea typeface="Roboto Mono"/>
                <a:cs typeface="Roboto Mono"/>
                <a:sym typeface="Roboto Mono"/>
              </a:rPr>
              <a:t>Queue</a:t>
            </a:r>
            <a:r>
              <a:rPr lang="en" sz="1100">
                <a:solidFill>
                  <a:schemeClr val="dk1"/>
                </a:solidFill>
              </a:rPr>
              <a:t> interface, it inherits all the methods of</a:t>
            </a:r>
            <a:r>
              <a:rPr lang="en" sz="1100">
                <a:solidFill>
                  <a:schemeClr val="dk1"/>
                </a:solidFill>
                <a:uFill>
                  <a:noFill/>
                </a:uFill>
                <a:hlinkClick r:id="rId3">
                  <a:extLst>
                    <a:ext uri="{A12FA001-AC4F-418D-AE19-62706E023703}">
                      <ahyp:hlinkClr val="tx"/>
                    </a:ext>
                  </a:extLst>
                </a:hlinkClick>
              </a:rPr>
              <a:t> </a:t>
            </a:r>
            <a:r>
              <a:rPr lang="en" sz="1100" u="sng">
                <a:solidFill>
                  <a:schemeClr val="hlink"/>
                </a:solidFill>
                <a:hlinkClick r:id="rId4"/>
              </a:rPr>
              <a:t>the Queue interface</a:t>
            </a:r>
            <a:r>
              <a:rPr lang="en" sz="1100">
                <a:solidFill>
                  <a:schemeClr val="dk1"/>
                </a:solidFill>
              </a:rPr>
              <a:t>.</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Besides methods available in the </a:t>
            </a:r>
            <a:r>
              <a:rPr lang="en" sz="1100">
                <a:solidFill>
                  <a:srgbClr val="188038"/>
                </a:solidFill>
                <a:latin typeface="Roboto Mono"/>
                <a:ea typeface="Roboto Mono"/>
                <a:cs typeface="Roboto Mono"/>
                <a:sym typeface="Roboto Mono"/>
              </a:rPr>
              <a:t>Queue</a:t>
            </a:r>
            <a:r>
              <a:rPr lang="en" sz="1100">
                <a:solidFill>
                  <a:schemeClr val="dk1"/>
                </a:solidFill>
              </a:rPr>
              <a:t> interface, the </a:t>
            </a:r>
            <a:r>
              <a:rPr lang="en" sz="1100">
                <a:solidFill>
                  <a:srgbClr val="188038"/>
                </a:solidFill>
                <a:latin typeface="Roboto Mono"/>
                <a:ea typeface="Roboto Mono"/>
                <a:cs typeface="Roboto Mono"/>
                <a:sym typeface="Roboto Mono"/>
              </a:rPr>
              <a:t>Deque</a:t>
            </a:r>
            <a:r>
              <a:rPr lang="en" sz="1100">
                <a:solidFill>
                  <a:schemeClr val="dk1"/>
                </a:solidFill>
              </a:rPr>
              <a:t> interface also includes the following methods:</a:t>
            </a:r>
            <a:endParaRPr sz="1100">
              <a:solidFill>
                <a:schemeClr val="dk1"/>
              </a:solidFill>
            </a:endParaRPr>
          </a:p>
          <a:p>
            <a:pPr indent="-298450" lvl="0" marL="457200" rtl="0" algn="l">
              <a:spcBef>
                <a:spcPts val="1200"/>
              </a:spcBef>
              <a:spcAft>
                <a:spcPts val="0"/>
              </a:spcAft>
              <a:buClr>
                <a:schemeClr val="dk1"/>
              </a:buClr>
              <a:buSzPts val="1100"/>
              <a:buChar char="●"/>
            </a:pPr>
            <a:r>
              <a:rPr b="1" lang="en" sz="1100">
                <a:solidFill>
                  <a:schemeClr val="dk1"/>
                </a:solidFill>
              </a:rPr>
              <a:t>addFirst()</a:t>
            </a:r>
            <a:r>
              <a:rPr lang="en" sz="1100">
                <a:solidFill>
                  <a:schemeClr val="dk1"/>
                </a:solidFill>
              </a:rPr>
              <a:t> - Adds the specified element at the beginning of the deque. Throws an exception if the deque is full.</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addLast()</a:t>
            </a:r>
            <a:r>
              <a:rPr lang="en" sz="1100">
                <a:solidFill>
                  <a:schemeClr val="dk1"/>
                </a:solidFill>
              </a:rPr>
              <a:t> - Adds the specified element at the end of the deque. Throws an exception if the deque is full.</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offerFirst()</a:t>
            </a:r>
            <a:r>
              <a:rPr lang="en" sz="1100">
                <a:solidFill>
                  <a:schemeClr val="dk1"/>
                </a:solidFill>
              </a:rPr>
              <a:t> - Adds the specified element at the beginning of the deque. Returns </a:t>
            </a:r>
            <a:r>
              <a:rPr lang="en" sz="1100">
                <a:solidFill>
                  <a:srgbClr val="188038"/>
                </a:solidFill>
                <a:latin typeface="Roboto Mono"/>
                <a:ea typeface="Roboto Mono"/>
                <a:cs typeface="Roboto Mono"/>
                <a:sym typeface="Roboto Mono"/>
              </a:rPr>
              <a:t>false</a:t>
            </a:r>
            <a:r>
              <a:rPr lang="en" sz="1100">
                <a:solidFill>
                  <a:schemeClr val="dk1"/>
                </a:solidFill>
              </a:rPr>
              <a:t> if the deque is full.</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offerLast()</a:t>
            </a:r>
            <a:r>
              <a:rPr lang="en" sz="1100">
                <a:solidFill>
                  <a:schemeClr val="dk1"/>
                </a:solidFill>
              </a:rPr>
              <a:t> - Adds the specified element at the end of the deque. Returns </a:t>
            </a:r>
            <a:r>
              <a:rPr lang="en" sz="1100">
                <a:solidFill>
                  <a:srgbClr val="188038"/>
                </a:solidFill>
                <a:latin typeface="Roboto Mono"/>
                <a:ea typeface="Roboto Mono"/>
                <a:cs typeface="Roboto Mono"/>
                <a:sym typeface="Roboto Mono"/>
              </a:rPr>
              <a:t>false</a:t>
            </a:r>
            <a:r>
              <a:rPr lang="en" sz="1100">
                <a:solidFill>
                  <a:schemeClr val="dk1"/>
                </a:solidFill>
              </a:rPr>
              <a:t> if the deque is full.</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getFirst()</a:t>
            </a:r>
            <a:r>
              <a:rPr lang="en" sz="1100">
                <a:solidFill>
                  <a:schemeClr val="dk1"/>
                </a:solidFill>
              </a:rPr>
              <a:t> - Returns the first element of the deque. Throws an exception if the deque is empty.</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getLast()</a:t>
            </a:r>
            <a:r>
              <a:rPr lang="en" sz="1100">
                <a:solidFill>
                  <a:schemeClr val="dk1"/>
                </a:solidFill>
              </a:rPr>
              <a:t> - Returns the last element of the deque. Throws an exception if the deque is empty.</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peekFirst()</a:t>
            </a:r>
            <a:r>
              <a:rPr lang="en" sz="1100">
                <a:solidFill>
                  <a:schemeClr val="dk1"/>
                </a:solidFill>
              </a:rPr>
              <a:t> - Returns the first element of the deque. Returns </a:t>
            </a:r>
            <a:r>
              <a:rPr lang="en" sz="1100">
                <a:solidFill>
                  <a:srgbClr val="188038"/>
                </a:solidFill>
                <a:latin typeface="Roboto Mono"/>
                <a:ea typeface="Roboto Mono"/>
                <a:cs typeface="Roboto Mono"/>
                <a:sym typeface="Roboto Mono"/>
              </a:rPr>
              <a:t>null</a:t>
            </a:r>
            <a:r>
              <a:rPr lang="en" sz="1100">
                <a:solidFill>
                  <a:schemeClr val="dk1"/>
                </a:solidFill>
              </a:rPr>
              <a:t> if the deque is empty.</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peekLast()</a:t>
            </a:r>
            <a:r>
              <a:rPr lang="en" sz="1100">
                <a:solidFill>
                  <a:schemeClr val="dk1"/>
                </a:solidFill>
              </a:rPr>
              <a:t> - Returns the last element of the deque. Returns </a:t>
            </a:r>
            <a:r>
              <a:rPr lang="en" sz="1100">
                <a:solidFill>
                  <a:srgbClr val="188038"/>
                </a:solidFill>
                <a:latin typeface="Roboto Mono"/>
                <a:ea typeface="Roboto Mono"/>
                <a:cs typeface="Roboto Mono"/>
                <a:sym typeface="Roboto Mono"/>
              </a:rPr>
              <a:t>null</a:t>
            </a:r>
            <a:r>
              <a:rPr lang="en" sz="1100">
                <a:solidFill>
                  <a:schemeClr val="dk1"/>
                </a:solidFill>
              </a:rPr>
              <a:t> if the deque is empty.</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removeFirst()</a:t>
            </a:r>
            <a:r>
              <a:rPr lang="en" sz="1100">
                <a:solidFill>
                  <a:schemeClr val="dk1"/>
                </a:solidFill>
              </a:rPr>
              <a:t> - Returns and removes the first element of the deque. Throws an exception if the deque is empty.</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removeLast()</a:t>
            </a:r>
            <a:r>
              <a:rPr lang="en" sz="1100">
                <a:solidFill>
                  <a:schemeClr val="dk1"/>
                </a:solidFill>
              </a:rPr>
              <a:t> - Returns and removes the last element of the deque. Throws an exception if the deque is empty.</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pollFirst()</a:t>
            </a:r>
            <a:r>
              <a:rPr lang="en" sz="1100">
                <a:solidFill>
                  <a:schemeClr val="dk1"/>
                </a:solidFill>
              </a:rPr>
              <a:t> - Returns and removes the first element of the deque. Returns </a:t>
            </a:r>
            <a:r>
              <a:rPr lang="en" sz="1100">
                <a:solidFill>
                  <a:srgbClr val="188038"/>
                </a:solidFill>
                <a:latin typeface="Roboto Mono"/>
                <a:ea typeface="Roboto Mono"/>
                <a:cs typeface="Roboto Mono"/>
                <a:sym typeface="Roboto Mono"/>
              </a:rPr>
              <a:t>null</a:t>
            </a:r>
            <a:r>
              <a:rPr lang="en" sz="1100">
                <a:solidFill>
                  <a:schemeClr val="dk1"/>
                </a:solidFill>
              </a:rPr>
              <a:t> if the deque is empty.</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pollLast()</a:t>
            </a:r>
            <a:r>
              <a:rPr lang="en" sz="1100">
                <a:solidFill>
                  <a:schemeClr val="dk1"/>
                </a:solidFill>
              </a:rPr>
              <a:t> - Returns and removes the last element of the deque. Returns </a:t>
            </a:r>
            <a:r>
              <a:rPr lang="en" sz="1100">
                <a:solidFill>
                  <a:srgbClr val="188038"/>
                </a:solidFill>
                <a:latin typeface="Roboto Mono"/>
                <a:ea typeface="Roboto Mono"/>
                <a:cs typeface="Roboto Mono"/>
                <a:sym typeface="Roboto Mono"/>
              </a:rPr>
              <a:t>null</a:t>
            </a:r>
            <a:r>
              <a:rPr lang="en" sz="1100">
                <a:solidFill>
                  <a:schemeClr val="dk1"/>
                </a:solidFill>
              </a:rPr>
              <a:t> if the deque is empty.</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