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Lst>
  <p:sldSz cy="5143500" cx="9144000"/>
  <p:notesSz cx="6858000" cy="9144000"/>
  <p:embeddedFontLst>
    <p:embeddedFont>
      <p:font typeface="Roboto Mono"/>
      <p:regular r:id="rId66"/>
      <p:bold r:id="rId67"/>
      <p:italic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RobotoMono-regular.fntdata"/><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RobotoMono-italic.fntdata"/><Relationship Id="rId23" Type="http://schemas.openxmlformats.org/officeDocument/2006/relationships/slide" Target="slides/slide18.xml"/><Relationship Id="rId67" Type="http://schemas.openxmlformats.org/officeDocument/2006/relationships/font" Target="fonts/RobotoMono-bold.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obotoMono-bold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1d1eeb52f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1d1eeb52f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1d1eeb52f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1d1eeb52f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1d1eeb52f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1d1eeb52f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1d1eeb52f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1d1eeb52f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1d1eeb52f6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1d1eeb52f6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1d1eeb52f6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1d1eeb52f6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1d1eeb52f6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1d1eeb52f6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1d1eeb52f6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1d1eeb52f6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1d1eeb52f6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1d1eeb52f6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1d1eeb52f6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1d1eeb52f6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1d1eeb52f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1d1eeb52f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1d1eeb52f6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1d1eeb52f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1d1eeb52f6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1d1eeb52f6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1d1eeb52f6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1d1eeb52f6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1d1eeb52f6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1d1eeb52f6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1d1eeb52f6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1d1eeb52f6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1d1eeb52f6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1d1eeb52f6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1d1eeb52f6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1d1eeb52f6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1d1eeb52f6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1d1eeb52f6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1d1eeb52f6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1d1eeb52f6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1d1eeb52f6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1d1eeb52f6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1d1eeb52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1d1eeb52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1d1eeb52f6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1d1eeb52f6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1d1eeb52f6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1d1eeb52f6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1d1eeb52f6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1d1eeb52f6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1d1eeb52f6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1d1eeb52f6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1d1eeb52f6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1d1eeb52f6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1d1eeb52f6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1d1eeb52f6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1d1eeb52f6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1d1eeb52f6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1d1eeb52f6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1d1eeb52f6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1d1eeb52f6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1d1eeb52f6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1d1eeb52f6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1d1eeb52f6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1d1eeb52f6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1d1eeb52f6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1d1eeb52f6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1d1eeb52f6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1d1eeb52f6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1d1eeb52f6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1d1eeb52f6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1d1eeb52f6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1d1eeb52f6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1d1eeb52f6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1d1eeb52f6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1d1eeb52f6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1d1eeb52f6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1d1eeb52f6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1d1eeb52f6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1d1eeb52f6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1d1eeb52f6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1d1eeb52f6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1d1eeb52f6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1d1eeb52f6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1d1eeb52f6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1d1eeb52f6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1d1eeb52f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1d1eeb52f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1d1eeb52f6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1d1eeb52f6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1d1eeb52f6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1d1eeb52f6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1d1eeb52f6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1d1eeb52f6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1d1eeb52f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1d1eeb52f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1d1eeb52f6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1d1eeb52f6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1d1eeb52f6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1d1eeb52f6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1d1eeb52f6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1d1eeb52f6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1d1eeb52f6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1d1eeb52f6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1d1eeb52f6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1d1eeb52f6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1d1eeb52f6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1d1eeb52f6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1d1eeb52f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1d1eeb52f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1d1eeb52f6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1d1eeb52f6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1d1eeb52f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1d1eeb52f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1d1eeb52f6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1d1eeb52f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1d1eeb52f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1d1eeb52f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javatpoint.com/java-tutoria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javatpoint.com/java-file-class" TargetMode="External"/><Relationship Id="rId4" Type="http://schemas.openxmlformats.org/officeDocument/2006/relationships/hyperlink" Target="https://www.javatpoint.com/java-file-class" TargetMode="External"/><Relationship Id="rId5" Type="http://schemas.openxmlformats.org/officeDocument/2006/relationships/hyperlink" Target="https://www.javatpoint.com/java-filterwriter-class" TargetMode="External"/><Relationship Id="rId6" Type="http://schemas.openxmlformats.org/officeDocument/2006/relationships/hyperlink" Target="https://www.javatpoint.com/java-filterwriter-clas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javatpoint.com/java-file-class" TargetMode="External"/><Relationship Id="rId4" Type="http://schemas.openxmlformats.org/officeDocument/2006/relationships/hyperlink" Target="https://www.javatpoint.com/java-file-class" TargetMode="External"/><Relationship Id="rId5" Type="http://schemas.openxmlformats.org/officeDocument/2006/relationships/hyperlink" Target="https://www.javatpoint.com/java-filereader-class" TargetMode="External"/><Relationship Id="rId6" Type="http://schemas.openxmlformats.org/officeDocument/2006/relationships/hyperlink" Target="https://www.javatpoint.com/java-filereader-clas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www.javatpoint.com/object-and-class-in-java" TargetMode="External"/><Relationship Id="rId4" Type="http://schemas.openxmlformats.org/officeDocument/2006/relationships/hyperlink" Target="https://www.javatpoint.com/object-and-class-in-java"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www.javatpoint.com/object-and-class-in-java" TargetMode="External"/><Relationship Id="rId4" Type="http://schemas.openxmlformats.org/officeDocument/2006/relationships/hyperlink" Target="https://www.javatpoint.com/object-and-class-in-java" TargetMode="External"/><Relationship Id="rId5" Type="http://schemas.openxmlformats.org/officeDocument/2006/relationships/hyperlink" Target="https://www.javatpoint.com/java-8-stream" TargetMode="External"/><Relationship Id="rId6" Type="http://schemas.openxmlformats.org/officeDocument/2006/relationships/hyperlink" Target="https://www.javatpoint.com/java-8-stream" TargetMode="External"/><Relationship Id="rId7" Type="http://schemas.openxmlformats.org/officeDocument/2006/relationships/hyperlink" Target="https://www.javatpoint.com/array-in-java" TargetMode="External"/><Relationship Id="rId8" Type="http://schemas.openxmlformats.org/officeDocument/2006/relationships/hyperlink" Target="https://www.javatpoint.com/array-in-java"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www.javatpoint.com/java-tutorial" TargetMode="External"/><Relationship Id="rId4" Type="http://schemas.openxmlformats.org/officeDocument/2006/relationships/hyperlink" Target="https://www.javatpoint.com/object-class" TargetMode="External"/><Relationship Id="rId5" Type="http://schemas.openxmlformats.org/officeDocument/2006/relationships/hyperlink" Target="https://www.javatpoint.com/object-class" TargetMode="External"/><Relationship Id="rId6" Type="http://schemas.openxmlformats.org/officeDocument/2006/relationships/hyperlink" Target="https://www.javatpoint.com/java-8-stream" TargetMode="External"/><Relationship Id="rId7" Type="http://schemas.openxmlformats.org/officeDocument/2006/relationships/hyperlink" Target="https://www.javatpoint.com/java-8-strea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www.javatpoint.com/array-in-java" TargetMode="External"/><Relationship Id="rId4" Type="http://schemas.openxmlformats.org/officeDocument/2006/relationships/hyperlink" Target="https://www.javatpoint.com/array-in-java"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www.javatpoint.com/array-in-java" TargetMode="External"/><Relationship Id="rId4" Type="http://schemas.openxmlformats.org/officeDocument/2006/relationships/hyperlink" Target="https://www.javatpoint.com/array-in-java" TargetMode="External"/><Relationship Id="rId5" Type="http://schemas.openxmlformats.org/officeDocument/2006/relationships/hyperlink" Target="https://www.javatpoint.com/object-and-class-in-java" TargetMode="External"/><Relationship Id="rId6" Type="http://schemas.openxmlformats.org/officeDocument/2006/relationships/hyperlink" Target="https://www.javatpoint.com/object-and-class-in-java"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www.javatpoint.com/abstract-class-in-java" TargetMode="External"/><Relationship Id="rId4" Type="http://schemas.openxmlformats.org/officeDocument/2006/relationships/hyperlink" Target="https://www.javatpoint.com/abstract-class-in-java"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www.javatpoint.com/java-tutorial" TargetMode="External"/><Relationship Id="rId4" Type="http://schemas.openxmlformats.org/officeDocument/2006/relationships/hyperlink" Target="https://www.javatpoint.com/abstract-class-in-java" TargetMode="External"/><Relationship Id="rId9" Type="http://schemas.openxmlformats.org/officeDocument/2006/relationships/hyperlink" Target="https://www.javatpoint.com/method-overriding-in-java" TargetMode="External"/><Relationship Id="rId5" Type="http://schemas.openxmlformats.org/officeDocument/2006/relationships/hyperlink" Target="https://www.javatpoint.com/abstract-class-in-java" TargetMode="External"/><Relationship Id="rId6" Type="http://schemas.openxmlformats.org/officeDocument/2006/relationships/hyperlink" Target="https://www.javatpoint.com/java-8-stream" TargetMode="External"/><Relationship Id="rId7" Type="http://schemas.openxmlformats.org/officeDocument/2006/relationships/hyperlink" Target="https://www.javatpoint.com/java-8-stream" TargetMode="External"/><Relationship Id="rId8" Type="http://schemas.openxmlformats.org/officeDocument/2006/relationships/hyperlink" Target="https://www.javatpoint.com/method-overriding-in-java"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www.javatpoint.com/java-file-class" TargetMode="External"/><Relationship Id="rId4" Type="http://schemas.openxmlformats.org/officeDocument/2006/relationships/hyperlink" Target="https://www.javatpoint.com/java-file-class" TargetMode="External"/><Relationship Id="rId5" Type="http://schemas.openxmlformats.org/officeDocument/2006/relationships/hyperlink" Target="https://www.javatpoint.com/java-tutorial" TargetMode="External"/><Relationship Id="rId6" Type="http://schemas.openxmlformats.org/officeDocument/2006/relationships/hyperlink" Target="https://www.javatpoint.com/java-tutorial" TargetMode="External"/><Relationship Id="rId7" Type="http://schemas.openxmlformats.org/officeDocument/2006/relationships/hyperlink" Target="https://www.javatpoint.com/array-in-java" TargetMode="External"/><Relationship Id="rId8" Type="http://schemas.openxmlformats.org/officeDocument/2006/relationships/hyperlink" Target="https://www.javatpoint.com/array-in-java"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www.javatpoint.com/java-fileinputstream-class" TargetMode="External"/><Relationship Id="rId4" Type="http://schemas.openxmlformats.org/officeDocument/2006/relationships/hyperlink" Target="https://www.javatpoint.com/java-fileinputstream-class" TargetMode="External"/><Relationship Id="rId5" Type="http://schemas.openxmlformats.org/officeDocument/2006/relationships/hyperlink" Target="https://www.javatpoint.com/java-file-class" TargetMode="External"/><Relationship Id="rId6" Type="http://schemas.openxmlformats.org/officeDocument/2006/relationships/hyperlink" Target="https://www.javatpoint.com/java-file-class" TargetMode="External"/><Relationship Id="rId7" Type="http://schemas.openxmlformats.org/officeDocument/2006/relationships/hyperlink" Target="https://www.javatpoint.com/java-tutorial" TargetMode="External"/><Relationship Id="rId8" Type="http://schemas.openxmlformats.org/officeDocument/2006/relationships/hyperlink" Target="https://www.javatpoint.com/java-tutoria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hyperlink" Target="https://www.geeksforgeeks.org/serialization-in-java/" TargetMode="External"/><Relationship Id="rId4" Type="http://schemas.openxmlformats.org/officeDocument/2006/relationships/hyperlink" Target="https://www.geeksforgeeks.org/serialization-in-jav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geeksforgeeks.org/java/"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jenkov.com/tutorials/java-io/printstream.html" TargetMode="External"/><Relationship Id="rId4" Type="http://schemas.openxmlformats.org/officeDocument/2006/relationships/hyperlink" Target="https://jenkov.com/tutorials/java-io/printstream.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File Handling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eg-</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100">
                <a:solidFill>
                  <a:schemeClr val="dk1"/>
                </a:solidFill>
              </a:rPr>
              <a:t>System.</a:t>
            </a:r>
            <a:r>
              <a:rPr i="1" lang="en" sz="1100">
                <a:solidFill>
                  <a:schemeClr val="dk1"/>
                </a:solidFill>
              </a:rPr>
              <a:t>out</a:t>
            </a:r>
            <a:r>
              <a:rPr lang="en" sz="1100">
                <a:solidFill>
                  <a:schemeClr val="dk1"/>
                </a:solidFill>
              </a:rPr>
              <a:t>.println("What is your name?");</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rPr lang="en" sz="1100">
                <a:solidFill>
                  <a:schemeClr val="dk1"/>
                </a:solidFill>
              </a:rPr>
              <a:t>Scanner scanner = </a:t>
            </a:r>
            <a:r>
              <a:rPr lang="en" sz="1100">
                <a:solidFill>
                  <a:srgbClr val="FF0000"/>
                </a:solidFill>
              </a:rPr>
              <a:t>new</a:t>
            </a:r>
            <a:r>
              <a:rPr lang="en" sz="1100">
                <a:solidFill>
                  <a:schemeClr val="dk1"/>
                </a:solidFill>
              </a:rPr>
              <a:t> Scanner(System.in);</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rPr lang="en" sz="1100">
                <a:solidFill>
                  <a:schemeClr val="dk1"/>
                </a:solidFill>
              </a:rPr>
              <a:t>String name = scanner.nextLine();</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rPr lang="en" sz="1100">
                <a:solidFill>
                  <a:schemeClr val="dk1"/>
                </a:solidFill>
              </a:rPr>
              <a:t>System.</a:t>
            </a:r>
            <a:r>
              <a:rPr i="1" lang="en" sz="1100">
                <a:solidFill>
                  <a:schemeClr val="dk1"/>
                </a:solidFill>
              </a:rPr>
              <a:t>out</a:t>
            </a:r>
            <a:r>
              <a:rPr lang="en" sz="1100">
                <a:solidFill>
                  <a:schemeClr val="dk1"/>
                </a:solidFill>
              </a:rPr>
              <a:t>.println(name + " is a nice name!");</a:t>
            </a:r>
            <a:endParaRPr sz="1100">
              <a:solidFill>
                <a:schemeClr val="dk1"/>
              </a:solidFill>
            </a:endParaRPr>
          </a:p>
          <a:p>
            <a:pPr indent="0" lvl="0" marL="0" rtl="0" algn="l">
              <a:spcBef>
                <a:spcPts val="1200"/>
              </a:spcBef>
              <a:spcAft>
                <a:spcPts val="0"/>
              </a:spcAft>
              <a:buNone/>
            </a:pPr>
            <a:r>
              <a:rPr lang="en" sz="1100">
                <a:solidFill>
                  <a:schemeClr val="dk1"/>
                </a:solidFill>
              </a:rPr>
              <a:t>System.err.println("File opening failed:");</a:t>
            </a:r>
            <a:endParaRPr sz="1100">
              <a:solidFill>
                <a:schemeClr val="dk1"/>
              </a:solidFill>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40740"/>
              <a:buFont typeface="Arial"/>
              <a:buNone/>
            </a:pPr>
            <a:r>
              <a:rPr b="1" lang="en" sz="2700">
                <a:solidFill>
                  <a:schemeClr val="dk2"/>
                </a:solidFill>
              </a:rPr>
              <a:t>Stream</a:t>
            </a:r>
            <a:endParaRPr b="1" sz="2700">
              <a:solidFill>
                <a:schemeClr val="dk2"/>
              </a:solidFill>
            </a:endParaRPr>
          </a:p>
          <a:p>
            <a:pPr indent="0" lvl="0" marL="0" rtl="0" algn="l">
              <a:spcBef>
                <a:spcPts val="400"/>
              </a:spcBef>
              <a:spcAft>
                <a:spcPts val="0"/>
              </a:spcAft>
              <a:buNone/>
            </a:pPr>
            <a:r>
              <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A series of data is referred to as </a:t>
            </a:r>
            <a:r>
              <a:rPr b="1" lang="en" sz="1600"/>
              <a:t>a stream</a:t>
            </a:r>
            <a:r>
              <a:rPr lang="en" sz="1600"/>
              <a:t>. In</a:t>
            </a:r>
            <a:r>
              <a:rPr lang="en" sz="1600">
                <a:uFill>
                  <a:noFill/>
                </a:uFill>
                <a:hlinkClick r:id="rId3"/>
              </a:rPr>
              <a:t> </a:t>
            </a:r>
            <a:r>
              <a:rPr lang="en" sz="1600"/>
              <a:t>Java, </a:t>
            </a:r>
            <a:r>
              <a:rPr b="1" lang="en" sz="1600"/>
              <a:t>Stream</a:t>
            </a:r>
            <a:r>
              <a:rPr lang="en" sz="1600"/>
              <a:t> is classified into two types, i.e., </a:t>
            </a:r>
            <a:r>
              <a:rPr b="1" lang="en" sz="1600"/>
              <a:t>Byte Stream</a:t>
            </a:r>
            <a:r>
              <a:rPr lang="en" sz="1600"/>
              <a:t> and </a:t>
            </a:r>
            <a:r>
              <a:rPr b="1" lang="en" sz="1600"/>
              <a:t>Character Stream</a:t>
            </a:r>
            <a:r>
              <a:rPr lang="en" sz="1600"/>
              <a:t>.</a:t>
            </a:r>
            <a:endParaRPr sz="2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1400"/>
              </a:spcBef>
              <a:spcAft>
                <a:spcPts val="0"/>
              </a:spcAft>
              <a:buClr>
                <a:schemeClr val="dk1"/>
              </a:buClr>
              <a:buSzPct val="55000"/>
              <a:buFont typeface="Arial"/>
              <a:buNone/>
            </a:pPr>
            <a:r>
              <a:rPr b="1" lang="en" sz="2000"/>
              <a:t>Byte Stream</a:t>
            </a:r>
            <a:endParaRPr b="1" sz="2000"/>
          </a:p>
          <a:p>
            <a:pPr indent="0" lvl="0" marL="0" rtl="0" algn="l">
              <a:spcBef>
                <a:spcPts val="1200"/>
              </a:spcBef>
              <a:spcAft>
                <a:spcPts val="0"/>
              </a:spcAft>
              <a:buNone/>
            </a:pPr>
            <a:r>
              <a:rPr b="1" lang="en"/>
              <a:t>Byte Stream</a:t>
            </a:r>
            <a:r>
              <a:rPr lang="en"/>
              <a:t> is mainly involved with byte data. A file handling process with a byte stream is a process in which an input is provided and executed with the byte data.</a:t>
            </a:r>
            <a:endParaRPr/>
          </a:p>
          <a:p>
            <a:pPr indent="0" lvl="0" marL="0" rtl="0" algn="l">
              <a:spcBef>
                <a:spcPts val="1200"/>
              </a:spcBef>
              <a:spcAft>
                <a:spcPts val="0"/>
              </a:spcAft>
              <a:buClr>
                <a:schemeClr val="dk1"/>
              </a:buClr>
              <a:buSzPct val="61111"/>
              <a:buFont typeface="Arial"/>
              <a:buNone/>
            </a:pPr>
            <a:r>
              <a:rPr lang="en"/>
              <a:t>Though it has many classes, the FileInputStream and the FileOutputStream are the most popular ones. The FileInputStream is used to read from the source and FileOutputStream is used to write to the destination.</a:t>
            </a:r>
            <a:endParaRPr/>
          </a:p>
          <a:p>
            <a:pPr indent="0" lvl="0" marL="0" rtl="0" algn="l">
              <a:spcBef>
                <a:spcPts val="1400"/>
              </a:spcBef>
              <a:spcAft>
                <a:spcPts val="0"/>
              </a:spcAft>
              <a:buClr>
                <a:schemeClr val="dk1"/>
              </a:buClr>
              <a:buSzPct val="55000"/>
              <a:buFont typeface="Arial"/>
              <a:buNone/>
            </a:pPr>
            <a:r>
              <a:rPr b="1" lang="en" sz="2000"/>
              <a:t>Character Stream</a:t>
            </a:r>
            <a:endParaRPr b="1" sz="2000"/>
          </a:p>
          <a:p>
            <a:pPr indent="0" lvl="0" marL="0" rtl="0" algn="l">
              <a:spcBef>
                <a:spcPts val="1200"/>
              </a:spcBef>
              <a:spcAft>
                <a:spcPts val="0"/>
              </a:spcAft>
              <a:buNone/>
            </a:pPr>
            <a:r>
              <a:rPr b="1" lang="en"/>
              <a:t>Character Stream</a:t>
            </a:r>
            <a:r>
              <a:rPr lang="en"/>
              <a:t> is mainly involved with character data. A file handling process with a character stream is a process in which an input is provided and executed with the character data. </a:t>
            </a:r>
            <a:endParaRPr/>
          </a:p>
          <a:p>
            <a:pPr indent="0" lvl="0" marL="0" rtl="0" algn="l">
              <a:spcBef>
                <a:spcPts val="1200"/>
              </a:spcBef>
              <a:spcAft>
                <a:spcPts val="0"/>
              </a:spcAft>
              <a:buClr>
                <a:schemeClr val="dk1"/>
              </a:buClr>
              <a:buSzPct val="61111"/>
              <a:buFont typeface="Arial"/>
              <a:buNone/>
            </a:pPr>
            <a:r>
              <a:rPr lang="en"/>
              <a:t>Though it has many classes, the FileReader and the FileWriter are the most popular ones. FileReader and FileWriter are character streams used to read from the source and write to the destination respectively.</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8" name="Google Shape;12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9" name="Google Shape;129;p25"/>
          <p:cNvPicPr preferRelativeResize="0"/>
          <p:nvPr/>
        </p:nvPicPr>
        <p:blipFill>
          <a:blip r:embed="rId3">
            <a:alphaModFix/>
          </a:blip>
          <a:stretch>
            <a:fillRect/>
          </a:stretch>
        </p:blipFill>
        <p:spPr>
          <a:xfrm>
            <a:off x="109538" y="252413"/>
            <a:ext cx="8924925" cy="4638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2435100" cy="198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Byte Stream class</a:t>
            </a:r>
            <a:endParaRPr/>
          </a:p>
        </p:txBody>
      </p:sp>
      <p:pic>
        <p:nvPicPr>
          <p:cNvPr id="135" name="Google Shape;135;p26"/>
          <p:cNvPicPr preferRelativeResize="0"/>
          <p:nvPr/>
        </p:nvPicPr>
        <p:blipFill>
          <a:blip r:embed="rId3">
            <a:alphaModFix/>
          </a:blip>
          <a:stretch>
            <a:fillRect/>
          </a:stretch>
        </p:blipFill>
        <p:spPr>
          <a:xfrm>
            <a:off x="2746925" y="30375"/>
            <a:ext cx="6085375" cy="5082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eg-</a:t>
            </a:r>
            <a:endParaRPr/>
          </a:p>
        </p:txBody>
      </p:sp>
      <p:sp>
        <p:nvSpPr>
          <p:cNvPr id="141" name="Google Shape;14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61111"/>
              <a:buFont typeface="Arial"/>
              <a:buNone/>
            </a:pPr>
            <a:r>
              <a:rPr lang="en"/>
              <a:t>// Java Program illustrating the</a:t>
            </a:r>
            <a:endParaRPr/>
          </a:p>
          <a:p>
            <a:pPr indent="0" lvl="0" marL="0" rtl="0" algn="l">
              <a:spcBef>
                <a:spcPts val="1200"/>
              </a:spcBef>
              <a:spcAft>
                <a:spcPts val="0"/>
              </a:spcAft>
              <a:buClr>
                <a:schemeClr val="dk1"/>
              </a:buClr>
              <a:buSzPct val="61111"/>
              <a:buFont typeface="Arial"/>
              <a:buNone/>
            </a:pPr>
            <a:r>
              <a:rPr lang="en"/>
              <a:t>// Byte Stream to copy</a:t>
            </a:r>
            <a:endParaRPr/>
          </a:p>
          <a:p>
            <a:pPr indent="0" lvl="0" marL="0" rtl="0" algn="l">
              <a:spcBef>
                <a:spcPts val="1200"/>
              </a:spcBef>
              <a:spcAft>
                <a:spcPts val="0"/>
              </a:spcAft>
              <a:buClr>
                <a:schemeClr val="dk1"/>
              </a:buClr>
              <a:buSzPct val="61111"/>
              <a:buFont typeface="Arial"/>
              <a:buNone/>
            </a:pPr>
            <a:r>
              <a:rPr lang="en"/>
              <a:t>// contents of one file to another file.</a:t>
            </a:r>
            <a:endParaRPr/>
          </a:p>
          <a:p>
            <a:pPr indent="0" lvl="0" marL="0" rtl="0" algn="l">
              <a:spcBef>
                <a:spcPts val="1200"/>
              </a:spcBef>
              <a:spcAft>
                <a:spcPts val="0"/>
              </a:spcAft>
              <a:buClr>
                <a:schemeClr val="dk1"/>
              </a:buClr>
              <a:buSzPct val="61111"/>
              <a:buFont typeface="Arial"/>
              <a:buNone/>
            </a:pPr>
            <a:r>
              <a:rPr lang="en"/>
              <a:t>import java.io.*;</a:t>
            </a:r>
            <a:endParaRPr/>
          </a:p>
          <a:p>
            <a:pPr indent="0" lvl="0" marL="0" rtl="0" algn="l">
              <a:spcBef>
                <a:spcPts val="1200"/>
              </a:spcBef>
              <a:spcAft>
                <a:spcPts val="0"/>
              </a:spcAft>
              <a:buClr>
                <a:schemeClr val="dk1"/>
              </a:buClr>
              <a:buSzPct val="61111"/>
              <a:buFont typeface="Arial"/>
              <a:buNone/>
            </a:pPr>
            <a:r>
              <a:rPr lang="en"/>
              <a:t>public class BStream {</a:t>
            </a:r>
            <a:endParaRPr/>
          </a:p>
          <a:p>
            <a:pPr indent="0" lvl="0" marL="0" rtl="0" algn="l">
              <a:spcBef>
                <a:spcPts val="1200"/>
              </a:spcBef>
              <a:spcAft>
                <a:spcPts val="0"/>
              </a:spcAft>
              <a:buClr>
                <a:schemeClr val="dk1"/>
              </a:buClr>
              <a:buSzPct val="61111"/>
              <a:buFont typeface="Arial"/>
              <a:buNone/>
            </a:pPr>
            <a:r>
              <a:rPr lang="en"/>
              <a:t>    public static void main(</a:t>
            </a:r>
            <a:endParaRPr/>
          </a:p>
          <a:p>
            <a:pPr indent="0" lvl="0" marL="0" rtl="0" algn="l">
              <a:spcBef>
                <a:spcPts val="1200"/>
              </a:spcBef>
              <a:spcAft>
                <a:spcPts val="0"/>
              </a:spcAft>
              <a:buClr>
                <a:schemeClr val="dk1"/>
              </a:buClr>
              <a:buSzPct val="61111"/>
              <a:buFont typeface="Arial"/>
              <a:buNone/>
            </a:pPr>
            <a:r>
              <a:rPr lang="en"/>
              <a:t>   	 String[] args) throws IOException</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FileInputStream sourceStream = null;</a:t>
            </a:r>
            <a:endParaRPr/>
          </a:p>
          <a:p>
            <a:pPr indent="0" lvl="0" marL="0" rtl="0" algn="l">
              <a:spcBef>
                <a:spcPts val="1200"/>
              </a:spcBef>
              <a:spcAft>
                <a:spcPts val="0"/>
              </a:spcAft>
              <a:buClr>
                <a:schemeClr val="dk1"/>
              </a:buClr>
              <a:buSzPct val="61111"/>
              <a:buFont typeface="Arial"/>
              <a:buNone/>
            </a:pPr>
            <a:r>
              <a:rPr lang="en"/>
              <a:t>   	 FileOutputStream targetStream = null;</a:t>
            </a:r>
            <a:endParaRPr/>
          </a:p>
          <a:p>
            <a:pPr indent="0" lvl="0" marL="0" rtl="0" algn="l">
              <a:spcBef>
                <a:spcPts val="1200"/>
              </a:spcBef>
              <a:spcAft>
                <a:spcPts val="0"/>
              </a:spcAft>
              <a:buClr>
                <a:schemeClr val="dk1"/>
              </a:buClr>
              <a:buSzPct val="61111"/>
              <a:buFont typeface="Arial"/>
              <a:buNone/>
            </a:pPr>
            <a:r>
              <a:rPr lang="en"/>
              <a:t>   	 try {</a:t>
            </a:r>
            <a:endParaRPr/>
          </a:p>
          <a:p>
            <a:pPr indent="0" lvl="0" marL="0" rtl="0" algn="l">
              <a:spcBef>
                <a:spcPts val="1200"/>
              </a:spcBef>
              <a:spcAft>
                <a:spcPts val="0"/>
              </a:spcAft>
              <a:buClr>
                <a:schemeClr val="dk1"/>
              </a:buClr>
              <a:buSzPct val="61111"/>
              <a:buFont typeface="Arial"/>
              <a:buNone/>
            </a:pPr>
            <a:r>
              <a:rPr lang="en"/>
              <a:t>   		 sourceStream = new FileInputStream("sorcefile.txt");</a:t>
            </a:r>
            <a:endParaRPr/>
          </a:p>
          <a:p>
            <a:pPr indent="0" lvl="0" marL="0" rtl="0" algn="l">
              <a:spcBef>
                <a:spcPts val="1200"/>
              </a:spcBef>
              <a:spcAft>
                <a:spcPts val="0"/>
              </a:spcAft>
              <a:buClr>
                <a:schemeClr val="dk1"/>
              </a:buClr>
              <a:buSzPct val="61111"/>
              <a:buFont typeface="Arial"/>
              <a:buNone/>
            </a:pPr>
            <a:r>
              <a:rPr lang="en"/>
              <a:t>   		 targetStream</a:t>
            </a:r>
            <a:endParaRPr/>
          </a:p>
          <a:p>
            <a:pPr indent="0" lvl="0" marL="0" rtl="0" algn="l">
              <a:spcBef>
                <a:spcPts val="1200"/>
              </a:spcBef>
              <a:spcAft>
                <a:spcPts val="0"/>
              </a:spcAft>
              <a:buClr>
                <a:schemeClr val="dk1"/>
              </a:buClr>
              <a:buSzPct val="61111"/>
              <a:buFont typeface="Arial"/>
              <a:buNone/>
            </a:pPr>
            <a:r>
              <a:rPr lang="en"/>
              <a:t>   			 = new FileOutputStream("targetfile.txt");</a:t>
            </a:r>
            <a:endParaRPr/>
          </a:p>
          <a:p>
            <a:pPr indent="0" lvl="0" marL="0" rtl="0" algn="l">
              <a:spcBef>
                <a:spcPts val="1200"/>
              </a:spcBef>
              <a:spcAft>
                <a:spcPts val="0"/>
              </a:spcAft>
              <a:buClr>
                <a:schemeClr val="dk1"/>
              </a:buClr>
              <a:buSzPct val="61111"/>
              <a:buFont typeface="Arial"/>
              <a:buNone/>
            </a:pPr>
            <a:r>
              <a:rPr lang="en"/>
              <a:t>   		 // Reading source file and writing</a:t>
            </a:r>
            <a:endParaRPr/>
          </a:p>
          <a:p>
            <a:pPr indent="0" lvl="0" marL="0" rtl="0" algn="l">
              <a:spcBef>
                <a:spcPts val="1200"/>
              </a:spcBef>
              <a:spcAft>
                <a:spcPts val="0"/>
              </a:spcAft>
              <a:buClr>
                <a:schemeClr val="dk1"/>
              </a:buClr>
              <a:buSzPct val="61111"/>
              <a:buFont typeface="Arial"/>
              <a:buNone/>
            </a:pPr>
            <a:r>
              <a:rPr lang="en"/>
              <a:t>   		 // content to target file byte by byte</a:t>
            </a:r>
            <a:endParaRPr/>
          </a:p>
          <a:p>
            <a:pPr indent="0" lvl="0" marL="0" rtl="0" algn="l">
              <a:spcBef>
                <a:spcPts val="1200"/>
              </a:spcBef>
              <a:spcAft>
                <a:spcPts val="0"/>
              </a:spcAft>
              <a:buClr>
                <a:schemeClr val="dk1"/>
              </a:buClr>
              <a:buSzPct val="61111"/>
              <a:buFont typeface="Arial"/>
              <a:buNone/>
            </a:pPr>
            <a:r>
              <a:rPr lang="en"/>
              <a:t>   		 int temp;</a:t>
            </a:r>
            <a:endParaRPr/>
          </a:p>
          <a:p>
            <a:pPr indent="0" lvl="0" marL="0" rtl="0" algn="l">
              <a:spcBef>
                <a:spcPts val="1200"/>
              </a:spcBef>
              <a:spcAft>
                <a:spcPts val="0"/>
              </a:spcAft>
              <a:buClr>
                <a:schemeClr val="dk1"/>
              </a:buClr>
              <a:buSzPct val="61111"/>
              <a:buFont typeface="Arial"/>
              <a:buNone/>
            </a:pPr>
            <a:r>
              <a:rPr lang="en"/>
              <a:t>   		 while ((</a:t>
            </a:r>
            <a:endParaRPr/>
          </a:p>
          <a:p>
            <a:pPr indent="0" lvl="0" marL="0" rtl="0" algn="l">
              <a:spcBef>
                <a:spcPts val="1200"/>
              </a:spcBef>
              <a:spcAft>
                <a:spcPts val="0"/>
              </a:spcAft>
              <a:buClr>
                <a:schemeClr val="dk1"/>
              </a:buClr>
              <a:buSzPct val="61111"/>
              <a:buFont typeface="Arial"/>
              <a:buNone/>
            </a:pPr>
            <a:r>
              <a:rPr lang="en"/>
              <a:t>   				 temp = sourceStream.read())</a:t>
            </a:r>
            <a:endParaRPr/>
          </a:p>
          <a:p>
            <a:pPr indent="0" lvl="0" marL="0" rtl="0" algn="l">
              <a:spcBef>
                <a:spcPts val="1200"/>
              </a:spcBef>
              <a:spcAft>
                <a:spcPts val="0"/>
              </a:spcAft>
              <a:buClr>
                <a:schemeClr val="dk1"/>
              </a:buClr>
              <a:buSzPct val="61111"/>
              <a:buFont typeface="Arial"/>
              <a:buNone/>
            </a:pPr>
            <a:r>
              <a:rPr lang="en"/>
              <a:t>   			 != -1)</a:t>
            </a:r>
            <a:endParaRPr/>
          </a:p>
          <a:p>
            <a:pPr indent="0" lvl="0" marL="0" rtl="0" algn="l">
              <a:spcBef>
                <a:spcPts val="1200"/>
              </a:spcBef>
              <a:spcAft>
                <a:spcPts val="0"/>
              </a:spcAft>
              <a:buClr>
                <a:schemeClr val="dk1"/>
              </a:buClr>
              <a:buSzPct val="61111"/>
              <a:buFont typeface="Arial"/>
              <a:buNone/>
            </a:pPr>
            <a:r>
              <a:rPr lang="en"/>
              <a:t>   			 targetStream.write((byte)temp);</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finally {</a:t>
            </a:r>
            <a:endParaRPr/>
          </a:p>
          <a:p>
            <a:pPr indent="0" lvl="0" marL="0" rtl="0" algn="l">
              <a:spcBef>
                <a:spcPts val="1200"/>
              </a:spcBef>
              <a:spcAft>
                <a:spcPts val="0"/>
              </a:spcAft>
              <a:buClr>
                <a:schemeClr val="dk1"/>
              </a:buClr>
              <a:buSzPct val="61111"/>
              <a:buFont typeface="Arial"/>
              <a:buNone/>
            </a:pPr>
            <a:r>
              <a:rPr lang="en"/>
              <a:t>   		 if (sourceStream != null)</a:t>
            </a:r>
            <a:endParaRPr/>
          </a:p>
          <a:p>
            <a:pPr indent="0" lvl="0" marL="0" rtl="0" algn="l">
              <a:spcBef>
                <a:spcPts val="1200"/>
              </a:spcBef>
              <a:spcAft>
                <a:spcPts val="0"/>
              </a:spcAft>
              <a:buClr>
                <a:schemeClr val="dk1"/>
              </a:buClr>
              <a:buSzPct val="61111"/>
              <a:buFont typeface="Arial"/>
              <a:buNone/>
            </a:pPr>
            <a:r>
              <a:rPr lang="en"/>
              <a:t>   			 sourceStream.close();</a:t>
            </a:r>
            <a:endParaRPr/>
          </a:p>
          <a:p>
            <a:pPr indent="0" lvl="0" marL="0" rtl="0" algn="l">
              <a:spcBef>
                <a:spcPts val="1200"/>
              </a:spcBef>
              <a:spcAft>
                <a:spcPts val="0"/>
              </a:spcAft>
              <a:buClr>
                <a:schemeClr val="dk1"/>
              </a:buClr>
              <a:buSzPct val="61111"/>
              <a:buFont typeface="Arial"/>
              <a:buNone/>
            </a:pPr>
            <a:r>
              <a:rPr lang="en"/>
              <a:t>   		 if (targetStream != null)</a:t>
            </a:r>
            <a:endParaRPr/>
          </a:p>
          <a:p>
            <a:pPr indent="0" lvl="0" marL="0" rtl="0" algn="l">
              <a:spcBef>
                <a:spcPts val="1200"/>
              </a:spcBef>
              <a:spcAft>
                <a:spcPts val="0"/>
              </a:spcAft>
              <a:buClr>
                <a:schemeClr val="dk1"/>
              </a:buClr>
              <a:buSzPct val="61111"/>
              <a:buFont typeface="Arial"/>
              <a:buNone/>
            </a:pPr>
            <a:r>
              <a:rPr lang="en"/>
              <a:t>   			 targetStream.close();</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311700" y="445025"/>
            <a:ext cx="2452800" cy="197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Character Stream class</a:t>
            </a:r>
            <a:endParaRPr/>
          </a:p>
        </p:txBody>
      </p:sp>
      <p:pic>
        <p:nvPicPr>
          <p:cNvPr id="147" name="Google Shape;147;p28"/>
          <p:cNvPicPr preferRelativeResize="0"/>
          <p:nvPr/>
        </p:nvPicPr>
        <p:blipFill>
          <a:blip r:embed="rId3">
            <a:alphaModFix/>
          </a:blip>
          <a:stretch>
            <a:fillRect/>
          </a:stretch>
        </p:blipFill>
        <p:spPr>
          <a:xfrm>
            <a:off x="2647047" y="0"/>
            <a:ext cx="6241756"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eg-</a:t>
            </a:r>
            <a:endParaRPr/>
          </a:p>
        </p:txBody>
      </p:sp>
      <p:sp>
        <p:nvSpPr>
          <p:cNvPr id="153" name="Google Shape;15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61111"/>
              <a:buFont typeface="Arial"/>
              <a:buNone/>
            </a:pPr>
            <a:r>
              <a:rPr lang="en"/>
              <a:t>// Java Program illustrating that</a:t>
            </a:r>
            <a:endParaRPr/>
          </a:p>
          <a:p>
            <a:pPr indent="0" lvl="0" marL="0" rtl="0" algn="l">
              <a:spcBef>
                <a:spcPts val="1200"/>
              </a:spcBef>
              <a:spcAft>
                <a:spcPts val="0"/>
              </a:spcAft>
              <a:buClr>
                <a:schemeClr val="dk1"/>
              </a:buClr>
              <a:buSzPct val="61111"/>
              <a:buFont typeface="Arial"/>
              <a:buNone/>
            </a:pPr>
            <a:r>
              <a:rPr lang="en"/>
              <a:t>// we can read a file in a human-readable</a:t>
            </a:r>
            <a:endParaRPr/>
          </a:p>
          <a:p>
            <a:pPr indent="0" lvl="0" marL="0" rtl="0" algn="l">
              <a:spcBef>
                <a:spcPts val="1200"/>
              </a:spcBef>
              <a:spcAft>
                <a:spcPts val="0"/>
              </a:spcAft>
              <a:buClr>
                <a:schemeClr val="dk1"/>
              </a:buClr>
              <a:buSzPct val="61111"/>
              <a:buFont typeface="Arial"/>
              <a:buNone/>
            </a:pPr>
            <a:r>
              <a:rPr lang="en"/>
              <a:t>// format using FileReader</a:t>
            </a:r>
            <a:endParaRPr/>
          </a:p>
          <a:p>
            <a:pPr indent="0" lvl="0" marL="0" rtl="0" algn="l">
              <a:spcBef>
                <a:spcPts val="1200"/>
              </a:spcBef>
              <a:spcAft>
                <a:spcPts val="0"/>
              </a:spcAft>
              <a:buClr>
                <a:schemeClr val="dk1"/>
              </a:buClr>
              <a:buSzPct val="61111"/>
              <a:buFont typeface="Arial"/>
              <a:buNone/>
            </a:pPr>
            <a:r>
              <a:rPr lang="en"/>
              <a:t>// Accessing FileReader, FileWriter,</a:t>
            </a:r>
            <a:endParaRPr/>
          </a:p>
          <a:p>
            <a:pPr indent="0" lvl="0" marL="0" rtl="0" algn="l">
              <a:spcBef>
                <a:spcPts val="1200"/>
              </a:spcBef>
              <a:spcAft>
                <a:spcPts val="0"/>
              </a:spcAft>
              <a:buClr>
                <a:schemeClr val="dk1"/>
              </a:buClr>
              <a:buSzPct val="61111"/>
              <a:buFont typeface="Arial"/>
              <a:buNone/>
            </a:pPr>
            <a:r>
              <a:rPr lang="en"/>
              <a:t>// and IOException</a:t>
            </a:r>
            <a:endParaRPr/>
          </a:p>
          <a:p>
            <a:pPr indent="0" lvl="0" marL="0" rtl="0" algn="l">
              <a:spcBef>
                <a:spcPts val="1200"/>
              </a:spcBef>
              <a:spcAft>
                <a:spcPts val="0"/>
              </a:spcAft>
              <a:buClr>
                <a:schemeClr val="dk1"/>
              </a:buClr>
              <a:buSzPct val="61111"/>
              <a:buFont typeface="Arial"/>
              <a:buNone/>
            </a:pPr>
            <a:r>
              <a:rPr lang="en"/>
              <a:t>import java.io.*;</a:t>
            </a:r>
            <a:endParaRPr/>
          </a:p>
          <a:p>
            <a:pPr indent="0" lvl="0" marL="0" rtl="0" algn="l">
              <a:spcBef>
                <a:spcPts val="1200"/>
              </a:spcBef>
              <a:spcAft>
                <a:spcPts val="0"/>
              </a:spcAft>
              <a:buClr>
                <a:schemeClr val="dk1"/>
              </a:buClr>
              <a:buSzPct val="61111"/>
              <a:buFont typeface="Arial"/>
              <a:buNone/>
            </a:pPr>
            <a:r>
              <a:rPr lang="en"/>
              <a:t>public class Main{</a:t>
            </a:r>
            <a:endParaRPr/>
          </a:p>
          <a:p>
            <a:pPr indent="0" lvl="0" marL="0" rtl="0" algn="l">
              <a:spcBef>
                <a:spcPts val="1200"/>
              </a:spcBef>
              <a:spcAft>
                <a:spcPts val="0"/>
              </a:spcAft>
              <a:buClr>
                <a:schemeClr val="dk1"/>
              </a:buClr>
              <a:buSzPct val="61111"/>
              <a:buFont typeface="Arial"/>
              <a:buNone/>
            </a:pPr>
            <a:r>
              <a:rPr lang="en"/>
              <a:t>    public static void main(</a:t>
            </a:r>
            <a:endParaRPr/>
          </a:p>
          <a:p>
            <a:pPr indent="0" lvl="0" marL="0" rtl="0" algn="l">
              <a:spcBef>
                <a:spcPts val="1200"/>
              </a:spcBef>
              <a:spcAft>
                <a:spcPts val="0"/>
              </a:spcAft>
              <a:buClr>
                <a:schemeClr val="dk1"/>
              </a:buClr>
              <a:buSzPct val="61111"/>
              <a:buFont typeface="Arial"/>
              <a:buNone/>
            </a:pPr>
            <a:r>
              <a:rPr lang="en"/>
              <a:t>   	 String[] args) throws IOException</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FileReader sourceStream = null;</a:t>
            </a:r>
            <a:endParaRPr/>
          </a:p>
          <a:p>
            <a:pPr indent="0" lvl="0" marL="0" rtl="0" algn="l">
              <a:spcBef>
                <a:spcPts val="1200"/>
              </a:spcBef>
              <a:spcAft>
                <a:spcPts val="0"/>
              </a:spcAft>
              <a:buClr>
                <a:schemeClr val="dk1"/>
              </a:buClr>
              <a:buSzPct val="61111"/>
              <a:buFont typeface="Arial"/>
              <a:buNone/>
            </a:pPr>
            <a:r>
              <a:rPr lang="en"/>
              <a:t>   	 try {</a:t>
            </a:r>
            <a:endParaRPr/>
          </a:p>
          <a:p>
            <a:pPr indent="0" lvl="0" marL="0" rtl="0" algn="l">
              <a:spcBef>
                <a:spcPts val="1200"/>
              </a:spcBef>
              <a:spcAft>
                <a:spcPts val="0"/>
              </a:spcAft>
              <a:buClr>
                <a:schemeClr val="dk1"/>
              </a:buClr>
              <a:buSzPct val="61111"/>
              <a:buFont typeface="Arial"/>
              <a:buNone/>
            </a:pPr>
            <a:r>
              <a:rPr lang="en"/>
              <a:t>   		 sourceStream</a:t>
            </a:r>
            <a:endParaRPr/>
          </a:p>
          <a:p>
            <a:pPr indent="0" lvl="0" marL="0" rtl="0" algn="l">
              <a:spcBef>
                <a:spcPts val="1200"/>
              </a:spcBef>
              <a:spcAft>
                <a:spcPts val="0"/>
              </a:spcAft>
              <a:buClr>
                <a:schemeClr val="dk1"/>
              </a:buClr>
              <a:buSzPct val="61111"/>
              <a:buFont typeface="Arial"/>
              <a:buNone/>
            </a:pPr>
            <a:r>
              <a:rPr lang="en"/>
              <a:t>   			 = new FileReader("test.txt");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Reading sourcefile and</a:t>
            </a:r>
            <a:endParaRPr/>
          </a:p>
          <a:p>
            <a:pPr indent="0" lvl="0" marL="0" rtl="0" algn="l">
              <a:spcBef>
                <a:spcPts val="1200"/>
              </a:spcBef>
              <a:spcAft>
                <a:spcPts val="0"/>
              </a:spcAft>
              <a:buClr>
                <a:schemeClr val="dk1"/>
              </a:buClr>
              <a:buSzPct val="61111"/>
              <a:buFont typeface="Arial"/>
              <a:buNone/>
            </a:pPr>
            <a:r>
              <a:rPr lang="en"/>
              <a:t>   		 // writing content to target file</a:t>
            </a:r>
            <a:endParaRPr/>
          </a:p>
          <a:p>
            <a:pPr indent="0" lvl="0" marL="0" rtl="0" algn="l">
              <a:spcBef>
                <a:spcPts val="1200"/>
              </a:spcBef>
              <a:spcAft>
                <a:spcPts val="0"/>
              </a:spcAft>
              <a:buClr>
                <a:schemeClr val="dk1"/>
              </a:buClr>
              <a:buSzPct val="61111"/>
              <a:buFont typeface="Arial"/>
              <a:buNone/>
            </a:pPr>
            <a:r>
              <a:rPr lang="en"/>
              <a:t>   		 // character by character.</a:t>
            </a:r>
            <a:endParaRPr/>
          </a:p>
          <a:p>
            <a:pPr indent="0" lvl="0" marL="0" rtl="0" algn="l">
              <a:spcBef>
                <a:spcPts val="1200"/>
              </a:spcBef>
              <a:spcAft>
                <a:spcPts val="0"/>
              </a:spcAft>
              <a:buClr>
                <a:schemeClr val="dk1"/>
              </a:buClr>
              <a:buSzPct val="61111"/>
              <a:buFont typeface="Arial"/>
              <a:buNone/>
            </a:pPr>
            <a:r>
              <a:rPr lang="en"/>
              <a:t>   		 int temp;</a:t>
            </a:r>
            <a:endParaRPr/>
          </a:p>
          <a:p>
            <a:pPr indent="0" lvl="0" marL="0" rtl="0" algn="l">
              <a:spcBef>
                <a:spcPts val="1200"/>
              </a:spcBef>
              <a:spcAft>
                <a:spcPts val="0"/>
              </a:spcAft>
              <a:buClr>
                <a:schemeClr val="dk1"/>
              </a:buClr>
              <a:buSzPct val="61111"/>
              <a:buFont typeface="Arial"/>
              <a:buNone/>
            </a:pPr>
            <a:r>
              <a:rPr lang="en"/>
              <a:t>   		 while ((</a:t>
            </a:r>
            <a:endParaRPr/>
          </a:p>
          <a:p>
            <a:pPr indent="0" lvl="0" marL="0" rtl="0" algn="l">
              <a:spcBef>
                <a:spcPts val="1200"/>
              </a:spcBef>
              <a:spcAft>
                <a:spcPts val="0"/>
              </a:spcAft>
              <a:buClr>
                <a:schemeClr val="dk1"/>
              </a:buClr>
              <a:buSzPct val="61111"/>
              <a:buFont typeface="Arial"/>
              <a:buNone/>
            </a:pPr>
            <a:r>
              <a:rPr lang="en"/>
              <a:t>   				 temp = sourceStream.read())</a:t>
            </a:r>
            <a:endParaRPr/>
          </a:p>
          <a:p>
            <a:pPr indent="0" lvl="0" marL="0" rtl="0" algn="l">
              <a:spcBef>
                <a:spcPts val="1200"/>
              </a:spcBef>
              <a:spcAft>
                <a:spcPts val="0"/>
              </a:spcAft>
              <a:buClr>
                <a:schemeClr val="dk1"/>
              </a:buClr>
              <a:buSzPct val="61111"/>
              <a:buFont typeface="Arial"/>
              <a:buNone/>
            </a:pPr>
            <a:r>
              <a:rPr lang="en"/>
              <a:t>   			 != -1)</a:t>
            </a:r>
            <a:endParaRPr/>
          </a:p>
          <a:p>
            <a:pPr indent="0" lvl="0" marL="0" rtl="0" algn="l">
              <a:spcBef>
                <a:spcPts val="1200"/>
              </a:spcBef>
              <a:spcAft>
                <a:spcPts val="0"/>
              </a:spcAft>
              <a:buClr>
                <a:schemeClr val="dk1"/>
              </a:buClr>
              <a:buSzPct val="61111"/>
              <a:buFont typeface="Arial"/>
              <a:buNone/>
            </a:pPr>
            <a:r>
              <a:rPr lang="en"/>
              <a:t>   			 System.out.println((char)temp);</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finally {</a:t>
            </a:r>
            <a:endParaRPr/>
          </a:p>
          <a:p>
            <a:pPr indent="0" lvl="0" marL="0" rtl="0" algn="l">
              <a:spcBef>
                <a:spcPts val="1200"/>
              </a:spcBef>
              <a:spcAft>
                <a:spcPts val="0"/>
              </a:spcAft>
              <a:buClr>
                <a:schemeClr val="dk1"/>
              </a:buClr>
              <a:buSzPct val="61111"/>
              <a:buFont typeface="Arial"/>
              <a:buNone/>
            </a:pPr>
            <a:r>
              <a:rPr lang="en"/>
              <a:t>   		 // Closing stream as no longer in use</a:t>
            </a:r>
            <a:endParaRPr/>
          </a:p>
          <a:p>
            <a:pPr indent="0" lvl="0" marL="0" rtl="0" algn="l">
              <a:spcBef>
                <a:spcPts val="1200"/>
              </a:spcBef>
              <a:spcAft>
                <a:spcPts val="0"/>
              </a:spcAft>
              <a:buClr>
                <a:schemeClr val="dk1"/>
              </a:buClr>
              <a:buSzPct val="61111"/>
              <a:buFont typeface="Arial"/>
              <a:buNone/>
            </a:pPr>
            <a:r>
              <a:rPr lang="en"/>
              <a:t>   		 if (sourceStream != null)</a:t>
            </a:r>
            <a:endParaRPr/>
          </a:p>
          <a:p>
            <a:pPr indent="0" lvl="0" marL="0" rtl="0" algn="l">
              <a:spcBef>
                <a:spcPts val="1200"/>
              </a:spcBef>
              <a:spcAft>
                <a:spcPts val="0"/>
              </a:spcAft>
              <a:buClr>
                <a:schemeClr val="dk1"/>
              </a:buClr>
              <a:buSzPct val="61111"/>
              <a:buFont typeface="Arial"/>
              <a:buNone/>
            </a:pPr>
            <a:r>
              <a:rPr lang="en"/>
              <a:t>   			 sourceStream.close();</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9" name="Google Shape;159;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381000" marR="381000" rtl="0" algn="l">
              <a:spcBef>
                <a:spcPts val="1200"/>
              </a:spcBef>
              <a:spcAft>
                <a:spcPts val="0"/>
              </a:spcAft>
              <a:buClr>
                <a:schemeClr val="dk1"/>
              </a:buClr>
              <a:buSzPts val="1100"/>
              <a:buFont typeface="Arial"/>
              <a:buNone/>
            </a:pPr>
            <a:r>
              <a:rPr b="1" lang="en" sz="1500">
                <a:solidFill>
                  <a:schemeClr val="dk1"/>
                </a:solidFill>
              </a:rPr>
              <a:t>When to use Character Stream over Byte Stream?</a:t>
            </a:r>
            <a:endParaRPr b="1" sz="1500">
              <a:solidFill>
                <a:schemeClr val="dk1"/>
              </a:solidFill>
            </a:endParaRPr>
          </a:p>
          <a:p>
            <a:pPr indent="0" lvl="0" marL="381000" marR="381000" rtl="0" algn="l">
              <a:spcBef>
                <a:spcPts val="1200"/>
              </a:spcBef>
              <a:spcAft>
                <a:spcPts val="0"/>
              </a:spcAft>
              <a:buClr>
                <a:schemeClr val="dk1"/>
              </a:buClr>
              <a:buSzPts val="1100"/>
              <a:buFont typeface="Arial"/>
              <a:buNone/>
            </a:pPr>
            <a:r>
              <a:rPr lang="en" sz="1500">
                <a:solidFill>
                  <a:schemeClr val="dk1"/>
                </a:solidFill>
              </a:rPr>
              <a:t>In Java, characters are stored using Unicode conventions. Character stream is useful when we want to process text files. These text files can be processed character by character. Character size is typically 16 bits.</a:t>
            </a:r>
            <a:endParaRPr sz="1500">
              <a:solidFill>
                <a:schemeClr val="dk1"/>
              </a:solidFill>
            </a:endParaRPr>
          </a:p>
          <a:p>
            <a:pPr indent="0" lvl="0" marL="381000" marR="381000" rtl="0" algn="l">
              <a:spcBef>
                <a:spcPts val="1200"/>
              </a:spcBef>
              <a:spcAft>
                <a:spcPts val="0"/>
              </a:spcAft>
              <a:buClr>
                <a:schemeClr val="dk1"/>
              </a:buClr>
              <a:buSzPts val="1100"/>
              <a:buFont typeface="Arial"/>
              <a:buNone/>
            </a:pPr>
            <a:r>
              <a:rPr b="1" lang="en" sz="1500">
                <a:solidFill>
                  <a:schemeClr val="dk1"/>
                </a:solidFill>
              </a:rPr>
              <a:t>When to use Byte Stream over Character Stream?  </a:t>
            </a:r>
            <a:endParaRPr b="1" sz="1500">
              <a:solidFill>
                <a:schemeClr val="dk1"/>
              </a:solidFill>
            </a:endParaRPr>
          </a:p>
          <a:p>
            <a:pPr indent="0" lvl="0" marL="381000" marR="381000" rtl="0" algn="l">
              <a:spcBef>
                <a:spcPts val="1200"/>
              </a:spcBef>
              <a:spcAft>
                <a:spcPts val="0"/>
              </a:spcAft>
              <a:buClr>
                <a:schemeClr val="dk1"/>
              </a:buClr>
              <a:buSzPts val="1100"/>
              <a:buFont typeface="Arial"/>
              <a:buNone/>
            </a:pPr>
            <a:r>
              <a:rPr lang="en" sz="1500">
                <a:solidFill>
                  <a:schemeClr val="dk1"/>
                </a:solidFill>
              </a:rPr>
              <a:t>Byte oriented reads byte by byte.  A byte stream is suitable for processing raw data like binary files.</a:t>
            </a:r>
            <a:endParaRPr sz="1500">
              <a:solidFill>
                <a:schemeClr val="dk1"/>
              </a:solidFill>
            </a:endParaRPr>
          </a:p>
          <a:p>
            <a:pPr indent="0" lvl="0" marL="0" rtl="0" algn="l">
              <a:spcBef>
                <a:spcPts val="1200"/>
              </a:spcBef>
              <a:spcAft>
                <a:spcPts val="1200"/>
              </a:spcAft>
              <a:buNone/>
            </a:pPr>
            <a:r>
              <a:t/>
            </a:r>
            <a:endParaRPr sz="2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Clr>
                <a:schemeClr val="dk1"/>
              </a:buClr>
              <a:buSzPct val="47826"/>
              <a:buFont typeface="Arial"/>
              <a:buNone/>
            </a:pPr>
            <a:r>
              <a:rPr b="1" lang="en" sz="2300"/>
              <a:t>FileOutputStream Class</a:t>
            </a:r>
            <a:endParaRPr b="1" sz="2300"/>
          </a:p>
          <a:p>
            <a:pPr indent="0" lvl="0" marL="0" rtl="0" algn="l">
              <a:spcBef>
                <a:spcPts val="600"/>
              </a:spcBef>
              <a:spcAft>
                <a:spcPts val="0"/>
              </a:spcAft>
              <a:buNone/>
            </a:pPr>
            <a:r>
              <a:t/>
            </a:r>
            <a:endParaRPr/>
          </a:p>
        </p:txBody>
      </p:sp>
      <p:sp>
        <p:nvSpPr>
          <p:cNvPr id="165" name="Google Shape;16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500"/>
              <a:t>Java FileOutputStream is an output stream used for writing data to a</a:t>
            </a:r>
            <a:r>
              <a:rPr lang="en" sz="1500">
                <a:uFill>
                  <a:noFill/>
                </a:uFill>
                <a:hlinkClick r:id="rId3"/>
              </a:rPr>
              <a:t> </a:t>
            </a:r>
            <a:r>
              <a:rPr lang="en" sz="1500" u="sng">
                <a:hlinkClick r:id="rId4"/>
              </a:rPr>
              <a:t>file</a:t>
            </a:r>
            <a:r>
              <a:rPr lang="en" sz="1500"/>
              <a:t>.</a:t>
            </a:r>
            <a:endParaRPr sz="1500"/>
          </a:p>
          <a:p>
            <a:pPr indent="0" lvl="0" marL="0" rtl="0" algn="l">
              <a:spcBef>
                <a:spcPts val="1200"/>
              </a:spcBef>
              <a:spcAft>
                <a:spcPts val="0"/>
              </a:spcAft>
              <a:buClr>
                <a:schemeClr val="dk1"/>
              </a:buClr>
              <a:buSzPts val="1100"/>
              <a:buFont typeface="Arial"/>
              <a:buNone/>
            </a:pPr>
            <a:r>
              <a:rPr lang="en" sz="1500"/>
              <a:t>If you have to write primitive values into a file, use FileOutputStream class. You can write byte-oriented as well as character-oriented data through FileOutputStream class. But, for character-oriented data, it is preferred to use</a:t>
            </a:r>
            <a:r>
              <a:rPr lang="en" sz="1500">
                <a:uFill>
                  <a:noFill/>
                </a:uFill>
                <a:hlinkClick r:id="rId5"/>
              </a:rPr>
              <a:t> </a:t>
            </a:r>
            <a:r>
              <a:rPr lang="en" sz="1500" u="sng">
                <a:hlinkClick r:id="rId6"/>
              </a:rPr>
              <a:t>FileWriter</a:t>
            </a:r>
            <a:r>
              <a:rPr lang="en" sz="1500"/>
              <a:t> than FileOutputStream.</a:t>
            </a:r>
            <a:endParaRPr sz="1500"/>
          </a:p>
          <a:p>
            <a:pPr indent="0" lvl="0" marL="0" rtl="0" algn="l">
              <a:spcBef>
                <a:spcPts val="1200"/>
              </a:spcBef>
              <a:spcAft>
                <a:spcPts val="1200"/>
              </a:spcAft>
              <a:buNone/>
            </a:pPr>
            <a:r>
              <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a:solidFill>
                  <a:schemeClr val="dk1"/>
                </a:solidFill>
              </a:rPr>
              <a:t>Why File Handling is Required?</a:t>
            </a:r>
            <a:endParaRPr b="1">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File Handling is an integral part of any programming language as file handling enables us to store the output of any particular program in a file and allows us to perform certain operations on it.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In simple words, file handling means reading and writing data to a file.</a:t>
            </a:r>
            <a:endParaRPr>
              <a:solidFill>
                <a:schemeClr val="dk1"/>
              </a:solidFill>
            </a:endParaRPr>
          </a:p>
          <a:p>
            <a:pPr indent="0" lvl="0" marL="0" rtl="0" algn="l">
              <a:spcBef>
                <a:spcPts val="1200"/>
              </a:spcBef>
              <a:spcAft>
                <a:spcPts val="1200"/>
              </a:spcAft>
              <a:buNone/>
            </a:pPr>
            <a:r>
              <a:t/>
            </a:r>
            <a:endParaRPr sz="2700">
              <a:solidFill>
                <a:srgbClr val="666666"/>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1" name="Google Shape;171;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282733" lvl="0" marL="457200" rtl="0" algn="l">
              <a:spcBef>
                <a:spcPts val="1200"/>
              </a:spcBef>
              <a:spcAft>
                <a:spcPts val="0"/>
              </a:spcAft>
              <a:buClr>
                <a:schemeClr val="dk1"/>
              </a:buClr>
              <a:buSzPct val="61111"/>
              <a:buAutoNum type="arabicPeriod"/>
            </a:pPr>
            <a:r>
              <a:rPr lang="en"/>
              <a:t>import java.io.FileOutputStream;  </a:t>
            </a:r>
            <a:endParaRPr/>
          </a:p>
          <a:p>
            <a:pPr indent="-282733" lvl="0" marL="457200" rtl="0" algn="l">
              <a:spcBef>
                <a:spcPts val="0"/>
              </a:spcBef>
              <a:spcAft>
                <a:spcPts val="0"/>
              </a:spcAft>
              <a:buClr>
                <a:schemeClr val="dk1"/>
              </a:buClr>
              <a:buSzPct val="61111"/>
              <a:buAutoNum type="arabicPeriod"/>
            </a:pPr>
            <a:r>
              <a:rPr lang="en"/>
              <a:t>public class FileOutputStreamExample {  </a:t>
            </a:r>
            <a:endParaRPr/>
          </a:p>
          <a:p>
            <a:pPr indent="-282733" lvl="0" marL="457200" rtl="0" algn="l">
              <a:spcBef>
                <a:spcPts val="0"/>
              </a:spcBef>
              <a:spcAft>
                <a:spcPts val="0"/>
              </a:spcAft>
              <a:buClr>
                <a:schemeClr val="dk1"/>
              </a:buClr>
              <a:buSzPct val="61111"/>
              <a:buAutoNum type="arabicPeriod"/>
            </a:pPr>
            <a:r>
              <a:rPr lang="en"/>
              <a:t>    public static void main(String args[]){    </a:t>
            </a:r>
            <a:endParaRPr/>
          </a:p>
          <a:p>
            <a:pPr indent="-282733" lvl="0" marL="457200" rtl="0" algn="l">
              <a:spcBef>
                <a:spcPts val="0"/>
              </a:spcBef>
              <a:spcAft>
                <a:spcPts val="0"/>
              </a:spcAft>
              <a:buClr>
                <a:schemeClr val="dk1"/>
              </a:buClr>
              <a:buSzPct val="61111"/>
              <a:buAutoNum type="arabicPeriod"/>
            </a:pPr>
            <a:r>
              <a:rPr lang="en"/>
              <a:t>           try{    </a:t>
            </a:r>
            <a:endParaRPr/>
          </a:p>
          <a:p>
            <a:pPr indent="-282733" lvl="0" marL="457200" rtl="0" algn="l">
              <a:spcBef>
                <a:spcPts val="0"/>
              </a:spcBef>
              <a:spcAft>
                <a:spcPts val="0"/>
              </a:spcAft>
              <a:buClr>
                <a:schemeClr val="dk1"/>
              </a:buClr>
              <a:buSzPct val="61111"/>
              <a:buAutoNum type="arabicPeriod"/>
            </a:pPr>
            <a:r>
              <a:rPr lang="en"/>
              <a:t>             FileOutputStream fout=new FileOutputStream("D:\\testout.txt");    </a:t>
            </a:r>
            <a:endParaRPr/>
          </a:p>
          <a:p>
            <a:pPr indent="-282733" lvl="0" marL="457200" rtl="0" algn="l">
              <a:spcBef>
                <a:spcPts val="0"/>
              </a:spcBef>
              <a:spcAft>
                <a:spcPts val="0"/>
              </a:spcAft>
              <a:buClr>
                <a:schemeClr val="dk1"/>
              </a:buClr>
              <a:buSzPct val="61111"/>
              <a:buAutoNum type="arabicPeriod"/>
            </a:pPr>
            <a:r>
              <a:rPr lang="en"/>
              <a:t>             String s="Welcome to javaTpoint.";    </a:t>
            </a:r>
            <a:endParaRPr/>
          </a:p>
          <a:p>
            <a:pPr indent="-282733" lvl="0" marL="457200" rtl="0" algn="l">
              <a:spcBef>
                <a:spcPts val="0"/>
              </a:spcBef>
              <a:spcAft>
                <a:spcPts val="0"/>
              </a:spcAft>
              <a:buClr>
                <a:schemeClr val="dk1"/>
              </a:buClr>
              <a:buSzPct val="61111"/>
              <a:buAutoNum type="arabicPeriod"/>
            </a:pPr>
            <a:r>
              <a:rPr lang="en"/>
              <a:t>             byte b[]=s.getBytes();//converting string into byte array    </a:t>
            </a:r>
            <a:endParaRPr/>
          </a:p>
          <a:p>
            <a:pPr indent="-282733" lvl="0" marL="457200" rtl="0" algn="l">
              <a:spcBef>
                <a:spcPts val="0"/>
              </a:spcBef>
              <a:spcAft>
                <a:spcPts val="0"/>
              </a:spcAft>
              <a:buClr>
                <a:schemeClr val="dk1"/>
              </a:buClr>
              <a:buSzPct val="61111"/>
              <a:buAutoNum type="arabicPeriod"/>
            </a:pPr>
            <a:r>
              <a:rPr lang="en"/>
              <a:t>             fout.write(b);    </a:t>
            </a:r>
            <a:endParaRPr/>
          </a:p>
          <a:p>
            <a:pPr indent="-282733" lvl="0" marL="457200" rtl="0" algn="l">
              <a:spcBef>
                <a:spcPts val="0"/>
              </a:spcBef>
              <a:spcAft>
                <a:spcPts val="0"/>
              </a:spcAft>
              <a:buClr>
                <a:schemeClr val="dk1"/>
              </a:buClr>
              <a:buSzPct val="61111"/>
              <a:buAutoNum type="arabicPeriod"/>
            </a:pPr>
            <a:r>
              <a:rPr lang="en"/>
              <a:t>             fout.close();    </a:t>
            </a:r>
            <a:endParaRPr/>
          </a:p>
          <a:p>
            <a:pPr indent="-282733" lvl="0" marL="457200" rtl="0" algn="l">
              <a:spcBef>
                <a:spcPts val="0"/>
              </a:spcBef>
              <a:spcAft>
                <a:spcPts val="0"/>
              </a:spcAft>
              <a:buClr>
                <a:schemeClr val="dk1"/>
              </a:buClr>
              <a:buSzPct val="61111"/>
              <a:buAutoNum type="arabicPeriod"/>
            </a:pPr>
            <a:r>
              <a:rPr lang="en"/>
              <a:t>             System.out.println("success...");    </a:t>
            </a:r>
            <a:endParaRPr/>
          </a:p>
          <a:p>
            <a:pPr indent="-282733" lvl="0" marL="457200" rtl="0" algn="l">
              <a:spcBef>
                <a:spcPts val="0"/>
              </a:spcBef>
              <a:spcAft>
                <a:spcPts val="0"/>
              </a:spcAft>
              <a:buClr>
                <a:schemeClr val="dk1"/>
              </a:buClr>
              <a:buSzPct val="61111"/>
              <a:buAutoNum type="arabicPeriod"/>
            </a:pPr>
            <a:r>
              <a:rPr lang="en"/>
              <a:t>            }catch(Exception e){System.out.println(e);}    </a:t>
            </a:r>
            <a:endParaRPr/>
          </a:p>
          <a:p>
            <a:pPr indent="-282733" lvl="0" marL="457200" rtl="0" algn="l">
              <a:spcBef>
                <a:spcPts val="0"/>
              </a:spcBef>
              <a:spcAft>
                <a:spcPts val="0"/>
              </a:spcAft>
              <a:buClr>
                <a:schemeClr val="dk1"/>
              </a:buClr>
              <a:buSzPct val="61111"/>
              <a:buAutoNum type="arabicPeriod"/>
            </a:pPr>
            <a:r>
              <a:rPr lang="en"/>
              <a:t>      }    </a:t>
            </a:r>
            <a:endParaRPr/>
          </a:p>
          <a:p>
            <a:pPr indent="-282733" lvl="0" marL="457200" rtl="0" algn="l">
              <a:spcBef>
                <a:spcPts val="0"/>
              </a:spcBef>
              <a:spcAft>
                <a:spcPts val="0"/>
              </a:spcAft>
              <a:buClr>
                <a:schemeClr val="dk1"/>
              </a:buClr>
              <a:buSzPct val="61111"/>
              <a:buAutoNum type="arabicPeriod"/>
            </a:pPr>
            <a:r>
              <a:rPr lang="en"/>
              <a:t>} </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Clr>
                <a:schemeClr val="dk1"/>
              </a:buClr>
              <a:buSzPct val="47826"/>
              <a:buFont typeface="Arial"/>
              <a:buNone/>
            </a:pPr>
            <a:r>
              <a:rPr b="1" lang="en" sz="2300"/>
              <a:t>FileInputStream class</a:t>
            </a:r>
            <a:endParaRPr b="1" sz="2300"/>
          </a:p>
          <a:p>
            <a:pPr indent="0" lvl="0" marL="0" rtl="0" algn="l">
              <a:spcBef>
                <a:spcPts val="600"/>
              </a:spcBef>
              <a:spcAft>
                <a:spcPts val="0"/>
              </a:spcAft>
              <a:buNone/>
            </a:pPr>
            <a:r>
              <a:t/>
            </a:r>
            <a:endParaRPr/>
          </a:p>
        </p:txBody>
      </p:sp>
      <p:sp>
        <p:nvSpPr>
          <p:cNvPr id="177" name="Google Shape;177;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rPr>
              <a:t>Java FileInputStream class obtains input bytes from a</a:t>
            </a:r>
            <a:r>
              <a:rPr lang="en" sz="1400">
                <a:solidFill>
                  <a:schemeClr val="dk1"/>
                </a:solidFill>
                <a:uFill>
                  <a:noFill/>
                </a:uFill>
                <a:hlinkClick r:id="rId3">
                  <a:extLst>
                    <a:ext uri="{A12FA001-AC4F-418D-AE19-62706E023703}">
                      <ahyp:hlinkClr val="tx"/>
                    </a:ext>
                  </a:extLst>
                </a:hlinkClick>
              </a:rPr>
              <a:t> </a:t>
            </a:r>
            <a:r>
              <a:rPr lang="en" sz="1400" u="sng">
                <a:solidFill>
                  <a:schemeClr val="dk1"/>
                </a:solidFill>
                <a:hlinkClick r:id="rId4">
                  <a:extLst>
                    <a:ext uri="{A12FA001-AC4F-418D-AE19-62706E023703}">
                      <ahyp:hlinkClr val="tx"/>
                    </a:ext>
                  </a:extLst>
                </a:hlinkClick>
              </a:rPr>
              <a:t>file</a:t>
            </a:r>
            <a:r>
              <a:rPr lang="en" sz="1400">
                <a:solidFill>
                  <a:schemeClr val="dk1"/>
                </a:solidFill>
              </a:rPr>
              <a:t>. It is used for reading byte-oriented data (streams of raw bytes) such as image data, audio, video etc. You can also read character-stream data. But, for reading streams of characters, it is recommended to use</a:t>
            </a:r>
            <a:r>
              <a:rPr lang="en" sz="1400">
                <a:solidFill>
                  <a:schemeClr val="dk1"/>
                </a:solidFill>
                <a:uFill>
                  <a:noFill/>
                </a:uFill>
                <a:hlinkClick r:id="rId5">
                  <a:extLst>
                    <a:ext uri="{A12FA001-AC4F-418D-AE19-62706E023703}">
                      <ahyp:hlinkClr val="tx"/>
                    </a:ext>
                  </a:extLst>
                </a:hlinkClick>
              </a:rPr>
              <a:t> </a:t>
            </a:r>
            <a:r>
              <a:rPr lang="en" sz="1400" u="sng">
                <a:solidFill>
                  <a:schemeClr val="dk1"/>
                </a:solidFill>
                <a:hlinkClick r:id="rId6">
                  <a:extLst>
                    <a:ext uri="{A12FA001-AC4F-418D-AE19-62706E023703}">
                      <ahyp:hlinkClr val="tx"/>
                    </a:ext>
                  </a:extLst>
                </a:hlinkClick>
              </a:rPr>
              <a:t>FileReader</a:t>
            </a:r>
            <a:r>
              <a:rPr lang="en" sz="1400">
                <a:solidFill>
                  <a:schemeClr val="dk1"/>
                </a:solidFill>
              </a:rPr>
              <a:t> class.</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3" name="Google Shape;183;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282733" lvl="0" marL="457200" rtl="0" algn="l">
              <a:spcBef>
                <a:spcPts val="1200"/>
              </a:spcBef>
              <a:spcAft>
                <a:spcPts val="0"/>
              </a:spcAft>
              <a:buClr>
                <a:schemeClr val="dk1"/>
              </a:buClr>
              <a:buSzPct val="61111"/>
              <a:buAutoNum type="arabicPeriod"/>
            </a:pPr>
            <a:r>
              <a:rPr lang="en"/>
              <a:t>import java.io.FileInputStream;  </a:t>
            </a:r>
            <a:endParaRPr/>
          </a:p>
          <a:p>
            <a:pPr indent="-282733" lvl="0" marL="457200" rtl="0" algn="l">
              <a:spcBef>
                <a:spcPts val="0"/>
              </a:spcBef>
              <a:spcAft>
                <a:spcPts val="0"/>
              </a:spcAft>
              <a:buClr>
                <a:schemeClr val="dk1"/>
              </a:buClr>
              <a:buSzPct val="61111"/>
              <a:buAutoNum type="arabicPeriod"/>
            </a:pPr>
            <a:r>
              <a:rPr lang="en"/>
              <a:t>public class DataStreamExample {  </a:t>
            </a:r>
            <a:endParaRPr/>
          </a:p>
          <a:p>
            <a:pPr indent="-282733" lvl="0" marL="457200" rtl="0" algn="l">
              <a:spcBef>
                <a:spcPts val="0"/>
              </a:spcBef>
              <a:spcAft>
                <a:spcPts val="0"/>
              </a:spcAft>
              <a:buClr>
                <a:schemeClr val="dk1"/>
              </a:buClr>
              <a:buSzPct val="61111"/>
              <a:buAutoNum type="arabicPeriod"/>
            </a:pPr>
            <a:r>
              <a:rPr lang="en"/>
              <a:t>     public static void main(String args[]){    </a:t>
            </a:r>
            <a:endParaRPr/>
          </a:p>
          <a:p>
            <a:pPr indent="-282733" lvl="0" marL="457200" rtl="0" algn="l">
              <a:spcBef>
                <a:spcPts val="0"/>
              </a:spcBef>
              <a:spcAft>
                <a:spcPts val="0"/>
              </a:spcAft>
              <a:buClr>
                <a:schemeClr val="dk1"/>
              </a:buClr>
              <a:buSzPct val="61111"/>
              <a:buAutoNum type="arabicPeriod"/>
            </a:pPr>
            <a:r>
              <a:rPr lang="en"/>
              <a:t>          try{    </a:t>
            </a:r>
            <a:endParaRPr/>
          </a:p>
          <a:p>
            <a:pPr indent="-282733" lvl="0" marL="457200" rtl="0" algn="l">
              <a:spcBef>
                <a:spcPts val="0"/>
              </a:spcBef>
              <a:spcAft>
                <a:spcPts val="0"/>
              </a:spcAft>
              <a:buClr>
                <a:schemeClr val="dk1"/>
              </a:buClr>
              <a:buSzPct val="61111"/>
              <a:buAutoNum type="arabicPeriod"/>
            </a:pPr>
            <a:r>
              <a:rPr lang="en"/>
              <a:t>            FileInputStream fin=new FileInputStream("D:\\testout.txt");    </a:t>
            </a:r>
            <a:endParaRPr/>
          </a:p>
          <a:p>
            <a:pPr indent="-282733" lvl="0" marL="457200" rtl="0" algn="l">
              <a:spcBef>
                <a:spcPts val="0"/>
              </a:spcBef>
              <a:spcAft>
                <a:spcPts val="0"/>
              </a:spcAft>
              <a:buClr>
                <a:schemeClr val="dk1"/>
              </a:buClr>
              <a:buSzPct val="61111"/>
              <a:buAutoNum type="arabicPeriod"/>
            </a:pPr>
            <a:r>
              <a:rPr lang="en"/>
              <a:t>            int i=0;    </a:t>
            </a:r>
            <a:endParaRPr/>
          </a:p>
          <a:p>
            <a:pPr indent="-282733" lvl="0" marL="457200" rtl="0" algn="l">
              <a:spcBef>
                <a:spcPts val="0"/>
              </a:spcBef>
              <a:spcAft>
                <a:spcPts val="0"/>
              </a:spcAft>
              <a:buClr>
                <a:schemeClr val="dk1"/>
              </a:buClr>
              <a:buSzPct val="61111"/>
              <a:buAutoNum type="arabicPeriod"/>
            </a:pPr>
            <a:r>
              <a:rPr lang="en"/>
              <a:t>            while((i=fin.read())!=-1){    </a:t>
            </a:r>
            <a:endParaRPr/>
          </a:p>
          <a:p>
            <a:pPr indent="-282733" lvl="0" marL="457200" rtl="0" algn="l">
              <a:spcBef>
                <a:spcPts val="0"/>
              </a:spcBef>
              <a:spcAft>
                <a:spcPts val="0"/>
              </a:spcAft>
              <a:buClr>
                <a:schemeClr val="dk1"/>
              </a:buClr>
              <a:buSzPct val="61111"/>
              <a:buAutoNum type="arabicPeriod"/>
            </a:pPr>
            <a:r>
              <a:rPr lang="en"/>
              <a:t>             System.out.print((char)i);    </a:t>
            </a:r>
            <a:endParaRPr/>
          </a:p>
          <a:p>
            <a:pPr indent="-282733" lvl="0" marL="457200" rtl="0" algn="l">
              <a:spcBef>
                <a:spcPts val="0"/>
              </a:spcBef>
              <a:spcAft>
                <a:spcPts val="0"/>
              </a:spcAft>
              <a:buClr>
                <a:schemeClr val="dk1"/>
              </a:buClr>
              <a:buSzPct val="61111"/>
              <a:buAutoNum type="arabicPeriod"/>
            </a:pPr>
            <a:r>
              <a:rPr lang="en"/>
              <a:t>            }    </a:t>
            </a:r>
            <a:endParaRPr/>
          </a:p>
          <a:p>
            <a:pPr indent="-282733" lvl="0" marL="457200" rtl="0" algn="l">
              <a:spcBef>
                <a:spcPts val="0"/>
              </a:spcBef>
              <a:spcAft>
                <a:spcPts val="0"/>
              </a:spcAft>
              <a:buClr>
                <a:schemeClr val="dk1"/>
              </a:buClr>
              <a:buSzPct val="61111"/>
              <a:buAutoNum type="arabicPeriod"/>
            </a:pPr>
            <a:r>
              <a:rPr lang="en"/>
              <a:t>            fin.close();    </a:t>
            </a:r>
            <a:endParaRPr/>
          </a:p>
          <a:p>
            <a:pPr indent="-282733" lvl="0" marL="457200" rtl="0" algn="l">
              <a:spcBef>
                <a:spcPts val="0"/>
              </a:spcBef>
              <a:spcAft>
                <a:spcPts val="0"/>
              </a:spcAft>
              <a:buClr>
                <a:schemeClr val="dk1"/>
              </a:buClr>
              <a:buSzPct val="61111"/>
              <a:buAutoNum type="arabicPeriod"/>
            </a:pPr>
            <a:r>
              <a:rPr lang="en"/>
              <a:t>          }catch(Exception e){System.out.println(e);}    </a:t>
            </a:r>
            <a:endParaRPr/>
          </a:p>
          <a:p>
            <a:pPr indent="-282733" lvl="0" marL="457200" rtl="0" algn="l">
              <a:spcBef>
                <a:spcPts val="0"/>
              </a:spcBef>
              <a:spcAft>
                <a:spcPts val="0"/>
              </a:spcAft>
              <a:buClr>
                <a:schemeClr val="dk1"/>
              </a:buClr>
              <a:buSzPct val="61111"/>
              <a:buAutoNum type="arabicPeriod"/>
            </a:pPr>
            <a:r>
              <a:rPr lang="en"/>
              <a:t>         }    </a:t>
            </a:r>
            <a:endParaRPr/>
          </a:p>
          <a:p>
            <a:pPr indent="-282733" lvl="0" marL="457200" rtl="0" algn="l">
              <a:spcBef>
                <a:spcPts val="0"/>
              </a:spcBef>
              <a:spcAft>
                <a:spcPts val="0"/>
              </a:spcAft>
              <a:buClr>
                <a:schemeClr val="dk1"/>
              </a:buClr>
              <a:buSzPct val="61111"/>
              <a:buAutoNum type="arabicPeriod"/>
            </a:pPr>
            <a:r>
              <a:rPr lang="en"/>
              <a:t>        } </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Clr>
                <a:schemeClr val="dk1"/>
              </a:buClr>
              <a:buSzPct val="47826"/>
              <a:buFont typeface="Arial"/>
              <a:buNone/>
            </a:pPr>
            <a:r>
              <a:rPr b="1" lang="en" sz="2300"/>
              <a:t>BufferedOutputStream Class</a:t>
            </a:r>
            <a:endParaRPr b="1" sz="2300"/>
          </a:p>
          <a:p>
            <a:pPr indent="0" lvl="0" marL="0" rtl="0" algn="l">
              <a:spcBef>
                <a:spcPts val="600"/>
              </a:spcBef>
              <a:spcAft>
                <a:spcPts val="0"/>
              </a:spcAft>
              <a:buNone/>
            </a:pPr>
            <a:r>
              <a:t/>
            </a:r>
            <a:endParaRPr/>
          </a:p>
        </p:txBody>
      </p:sp>
      <p:sp>
        <p:nvSpPr>
          <p:cNvPr id="189" name="Google Shape;189;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100">
                <a:solidFill>
                  <a:schemeClr val="dk1"/>
                </a:solidFill>
              </a:rPr>
              <a:t>Java BufferedOutputStream</a:t>
            </a:r>
            <a:r>
              <a:rPr lang="en" sz="1100">
                <a:solidFill>
                  <a:schemeClr val="dk1"/>
                </a:solidFill>
                <a:uFill>
                  <a:noFill/>
                </a:uFill>
                <a:hlinkClick r:id="rId3">
                  <a:extLst>
                    <a:ext uri="{A12FA001-AC4F-418D-AE19-62706E023703}">
                      <ahyp:hlinkClr val="tx"/>
                    </a:ext>
                  </a:extLst>
                </a:hlinkClick>
              </a:rPr>
              <a:t> </a:t>
            </a:r>
            <a:r>
              <a:rPr lang="en" sz="1100" u="sng">
                <a:solidFill>
                  <a:schemeClr val="hlink"/>
                </a:solidFill>
                <a:hlinkClick r:id="rId4"/>
              </a:rPr>
              <a:t>class</a:t>
            </a:r>
            <a:r>
              <a:rPr lang="en" sz="1100">
                <a:solidFill>
                  <a:schemeClr val="dk1"/>
                </a:solidFill>
              </a:rPr>
              <a:t> is used for buffering an output stream. It internally uses buffer to store data. It adds more efficiency than to write data directly into a stream. So, it makes the performance fast.</a:t>
            </a:r>
            <a:endParaRPr sz="1100">
              <a:solidFill>
                <a:schemeClr val="dk1"/>
              </a:solidFill>
            </a:endParaRPr>
          </a:p>
          <a:p>
            <a:pPr indent="0" lvl="0" marL="0" rtl="0" algn="l">
              <a:spcBef>
                <a:spcPts val="1200"/>
              </a:spcBef>
              <a:spcAft>
                <a:spcPts val="1200"/>
              </a:spcAft>
              <a:buNone/>
            </a:pPr>
            <a:r>
              <a:rPr lang="en" sz="1100">
                <a:solidFill>
                  <a:schemeClr val="dk1"/>
                </a:solidFill>
              </a:rPr>
              <a:t>For adding the buffer in an OutputStream, use the BufferedOutputStream class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5" name="Google Shape;195;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*The flush() flushes the data of one stream and send it into another. It is required if you have connected the one stream with another.*</a:t>
            </a:r>
            <a:endParaRPr/>
          </a:p>
          <a:p>
            <a:pPr indent="-272256" lvl="0" marL="457200" rtl="0" algn="l">
              <a:spcBef>
                <a:spcPts val="1200"/>
              </a:spcBef>
              <a:spcAft>
                <a:spcPts val="0"/>
              </a:spcAft>
              <a:buClr>
                <a:schemeClr val="dk1"/>
              </a:buClr>
              <a:buSzPct val="61111"/>
              <a:buAutoNum type="arabicPeriod"/>
            </a:pPr>
            <a:r>
              <a:rPr lang="en"/>
              <a:t>i</a:t>
            </a:r>
            <a:r>
              <a:rPr lang="en"/>
              <a:t>mport java.io.*;  </a:t>
            </a:r>
            <a:endParaRPr/>
          </a:p>
          <a:p>
            <a:pPr indent="-272256" lvl="0" marL="457200" rtl="0" algn="l">
              <a:spcBef>
                <a:spcPts val="0"/>
              </a:spcBef>
              <a:spcAft>
                <a:spcPts val="0"/>
              </a:spcAft>
              <a:buClr>
                <a:schemeClr val="dk1"/>
              </a:buClr>
              <a:buSzPct val="61111"/>
              <a:buAutoNum type="arabicPeriod"/>
            </a:pPr>
            <a:r>
              <a:rPr lang="en"/>
              <a:t>public class BufferedOutputStreamExample{    </a:t>
            </a:r>
            <a:endParaRPr/>
          </a:p>
          <a:p>
            <a:pPr indent="-272256" lvl="0" marL="457200" rtl="0" algn="l">
              <a:spcBef>
                <a:spcPts val="0"/>
              </a:spcBef>
              <a:spcAft>
                <a:spcPts val="0"/>
              </a:spcAft>
              <a:buClr>
                <a:schemeClr val="dk1"/>
              </a:buClr>
              <a:buSzPct val="61111"/>
              <a:buAutoNum type="arabicPeriod"/>
            </a:pPr>
            <a:r>
              <a:rPr lang="en"/>
              <a:t>public static void main(String args[])throws Exception{    </a:t>
            </a:r>
            <a:endParaRPr/>
          </a:p>
          <a:p>
            <a:pPr indent="-272256" lvl="0" marL="457200" rtl="0" algn="l">
              <a:spcBef>
                <a:spcPts val="0"/>
              </a:spcBef>
              <a:spcAft>
                <a:spcPts val="0"/>
              </a:spcAft>
              <a:buClr>
                <a:schemeClr val="dk1"/>
              </a:buClr>
              <a:buSzPct val="61111"/>
              <a:buAutoNum type="arabicPeriod"/>
            </a:pPr>
            <a:r>
              <a:rPr lang="en"/>
              <a:t>     FileOutputStream fout=new FileOutputStream("D:\\testout.txt");    </a:t>
            </a:r>
            <a:endParaRPr/>
          </a:p>
          <a:p>
            <a:pPr indent="-272256" lvl="0" marL="457200" rtl="0" algn="l">
              <a:spcBef>
                <a:spcPts val="0"/>
              </a:spcBef>
              <a:spcAft>
                <a:spcPts val="0"/>
              </a:spcAft>
              <a:buClr>
                <a:schemeClr val="dk1"/>
              </a:buClr>
              <a:buSzPct val="61111"/>
              <a:buAutoNum type="arabicPeriod"/>
            </a:pPr>
            <a:r>
              <a:rPr lang="en"/>
              <a:t>     BufferedOutputStream bout=new BufferedOutputStream(fout);    </a:t>
            </a:r>
            <a:endParaRPr/>
          </a:p>
          <a:p>
            <a:pPr indent="-272256" lvl="0" marL="457200" rtl="0" algn="l">
              <a:spcBef>
                <a:spcPts val="0"/>
              </a:spcBef>
              <a:spcAft>
                <a:spcPts val="0"/>
              </a:spcAft>
              <a:buClr>
                <a:schemeClr val="dk1"/>
              </a:buClr>
              <a:buSzPct val="61111"/>
              <a:buAutoNum type="arabicPeriod"/>
            </a:pPr>
            <a:r>
              <a:rPr lang="en"/>
              <a:t>     String s="Welcome to javaTpoint.";    </a:t>
            </a:r>
            <a:endParaRPr/>
          </a:p>
          <a:p>
            <a:pPr indent="-272256" lvl="0" marL="457200" rtl="0" algn="l">
              <a:spcBef>
                <a:spcPts val="0"/>
              </a:spcBef>
              <a:spcAft>
                <a:spcPts val="0"/>
              </a:spcAft>
              <a:buClr>
                <a:schemeClr val="dk1"/>
              </a:buClr>
              <a:buSzPct val="61111"/>
              <a:buAutoNum type="arabicPeriod"/>
            </a:pPr>
            <a:r>
              <a:rPr lang="en"/>
              <a:t>     byte b[]=s.getBytes();    </a:t>
            </a:r>
            <a:endParaRPr/>
          </a:p>
          <a:p>
            <a:pPr indent="-272256" lvl="0" marL="457200" rtl="0" algn="l">
              <a:spcBef>
                <a:spcPts val="0"/>
              </a:spcBef>
              <a:spcAft>
                <a:spcPts val="0"/>
              </a:spcAft>
              <a:buClr>
                <a:schemeClr val="dk1"/>
              </a:buClr>
              <a:buSzPct val="61111"/>
              <a:buAutoNum type="arabicPeriod"/>
            </a:pPr>
            <a:r>
              <a:rPr lang="en"/>
              <a:t>     bout.write(b);    </a:t>
            </a:r>
            <a:endParaRPr/>
          </a:p>
          <a:p>
            <a:pPr indent="-272256" lvl="0" marL="457200" rtl="0" algn="l">
              <a:spcBef>
                <a:spcPts val="0"/>
              </a:spcBef>
              <a:spcAft>
                <a:spcPts val="0"/>
              </a:spcAft>
              <a:buClr>
                <a:schemeClr val="dk1"/>
              </a:buClr>
              <a:buSzPct val="61111"/>
              <a:buAutoNum type="arabicPeriod"/>
            </a:pPr>
            <a:r>
              <a:rPr lang="en"/>
              <a:t>     bout.flush();    </a:t>
            </a:r>
            <a:endParaRPr/>
          </a:p>
          <a:p>
            <a:pPr indent="-272256" lvl="0" marL="457200" rtl="0" algn="l">
              <a:spcBef>
                <a:spcPts val="0"/>
              </a:spcBef>
              <a:spcAft>
                <a:spcPts val="0"/>
              </a:spcAft>
              <a:buClr>
                <a:schemeClr val="dk1"/>
              </a:buClr>
              <a:buSzPct val="61111"/>
              <a:buAutoNum type="arabicPeriod"/>
            </a:pPr>
            <a:r>
              <a:rPr lang="en"/>
              <a:t>     bout.close();    </a:t>
            </a:r>
            <a:endParaRPr/>
          </a:p>
          <a:p>
            <a:pPr indent="-272256" lvl="0" marL="457200" rtl="0" algn="l">
              <a:spcBef>
                <a:spcPts val="0"/>
              </a:spcBef>
              <a:spcAft>
                <a:spcPts val="0"/>
              </a:spcAft>
              <a:buClr>
                <a:schemeClr val="dk1"/>
              </a:buClr>
              <a:buSzPct val="61111"/>
              <a:buAutoNum type="arabicPeriod"/>
            </a:pPr>
            <a:r>
              <a:rPr lang="en"/>
              <a:t>     fout.close();    </a:t>
            </a:r>
            <a:endParaRPr/>
          </a:p>
          <a:p>
            <a:pPr indent="-272256" lvl="0" marL="457200" rtl="0" algn="l">
              <a:spcBef>
                <a:spcPts val="0"/>
              </a:spcBef>
              <a:spcAft>
                <a:spcPts val="0"/>
              </a:spcAft>
              <a:buClr>
                <a:schemeClr val="dk1"/>
              </a:buClr>
              <a:buSzPct val="61111"/>
              <a:buAutoNum type="arabicPeriod"/>
            </a:pPr>
            <a:r>
              <a:rPr lang="en"/>
              <a:t>     System.out.println("success");    </a:t>
            </a:r>
            <a:endParaRPr/>
          </a:p>
          <a:p>
            <a:pPr indent="-272256" lvl="0" marL="457200" rtl="0" algn="l">
              <a:spcBef>
                <a:spcPts val="0"/>
              </a:spcBef>
              <a:spcAft>
                <a:spcPts val="0"/>
              </a:spcAft>
              <a:buClr>
                <a:schemeClr val="dk1"/>
              </a:buClr>
              <a:buSzPct val="61111"/>
              <a:buAutoNum type="arabicPeriod"/>
            </a:pPr>
            <a:r>
              <a:rPr lang="en"/>
              <a:t>}    </a:t>
            </a:r>
            <a:endParaRPr/>
          </a:p>
          <a:p>
            <a:pPr indent="-272256" lvl="0" marL="457200" rtl="0" algn="l">
              <a:spcBef>
                <a:spcPts val="0"/>
              </a:spcBef>
              <a:spcAft>
                <a:spcPts val="0"/>
              </a:spcAft>
              <a:buClr>
                <a:schemeClr val="dk1"/>
              </a:buClr>
              <a:buSzPct val="61111"/>
              <a:buAutoNum type="arabicPeriod"/>
            </a:pPr>
            <a:r>
              <a:rPr lang="en"/>
              <a:t>} </a:t>
            </a:r>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Clr>
                <a:schemeClr val="dk1"/>
              </a:buClr>
              <a:buSzPct val="47826"/>
              <a:buFont typeface="Arial"/>
              <a:buNone/>
            </a:pPr>
            <a:r>
              <a:rPr b="1" lang="en" sz="2300"/>
              <a:t>BufferedInputStream Class</a:t>
            </a:r>
            <a:endParaRPr b="1" sz="2300"/>
          </a:p>
          <a:p>
            <a:pPr indent="0" lvl="0" marL="0" rtl="0" algn="l">
              <a:spcBef>
                <a:spcPts val="600"/>
              </a:spcBef>
              <a:spcAft>
                <a:spcPts val="0"/>
              </a:spcAft>
              <a:buNone/>
            </a:pPr>
            <a:r>
              <a:t/>
            </a:r>
            <a:endParaRPr/>
          </a:p>
        </p:txBody>
      </p:sp>
      <p:sp>
        <p:nvSpPr>
          <p:cNvPr id="201" name="Google Shape;201;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600">
                <a:solidFill>
                  <a:schemeClr val="dk1"/>
                </a:solidFill>
              </a:rPr>
              <a:t>Java BufferedInputStream</a:t>
            </a:r>
            <a:r>
              <a:rPr lang="en" sz="1600">
                <a:solidFill>
                  <a:schemeClr val="dk1"/>
                </a:solidFill>
                <a:uFill>
                  <a:noFill/>
                </a:uFill>
                <a:hlinkClick r:id="rId3">
                  <a:extLst>
                    <a:ext uri="{A12FA001-AC4F-418D-AE19-62706E023703}">
                      <ahyp:hlinkClr val="tx"/>
                    </a:ext>
                  </a:extLst>
                </a:hlinkClick>
              </a:rPr>
              <a:t> </a:t>
            </a:r>
            <a:r>
              <a:rPr lang="en" sz="1600" u="sng">
                <a:solidFill>
                  <a:schemeClr val="hlink"/>
                </a:solidFill>
                <a:hlinkClick r:id="rId4"/>
              </a:rPr>
              <a:t>class</a:t>
            </a:r>
            <a:r>
              <a:rPr lang="en" sz="1600">
                <a:solidFill>
                  <a:schemeClr val="dk1"/>
                </a:solidFill>
              </a:rPr>
              <a:t> is used to read information from</a:t>
            </a:r>
            <a:r>
              <a:rPr lang="en" sz="1600">
                <a:solidFill>
                  <a:schemeClr val="dk1"/>
                </a:solidFill>
                <a:uFill>
                  <a:noFill/>
                </a:uFill>
                <a:hlinkClick r:id="rId5">
                  <a:extLst>
                    <a:ext uri="{A12FA001-AC4F-418D-AE19-62706E023703}">
                      <ahyp:hlinkClr val="tx"/>
                    </a:ext>
                  </a:extLst>
                </a:hlinkClick>
              </a:rPr>
              <a:t> </a:t>
            </a:r>
            <a:r>
              <a:rPr lang="en" sz="1600" u="sng">
                <a:solidFill>
                  <a:schemeClr val="hlink"/>
                </a:solidFill>
                <a:hlinkClick r:id="rId6"/>
              </a:rPr>
              <a:t>stream</a:t>
            </a:r>
            <a:r>
              <a:rPr lang="en" sz="1600">
                <a:solidFill>
                  <a:schemeClr val="dk1"/>
                </a:solidFill>
              </a:rPr>
              <a:t>. It internally uses buffer mechanism to make the performance fast.</a:t>
            </a:r>
            <a:endParaRPr sz="1600">
              <a:solidFill>
                <a:schemeClr val="dk1"/>
              </a:solidFill>
            </a:endParaRPr>
          </a:p>
          <a:p>
            <a:pPr indent="0" lvl="0" marL="0" rtl="0" algn="l">
              <a:spcBef>
                <a:spcPts val="1200"/>
              </a:spcBef>
              <a:spcAft>
                <a:spcPts val="0"/>
              </a:spcAft>
              <a:buClr>
                <a:schemeClr val="dk1"/>
              </a:buClr>
              <a:buSzPts val="1100"/>
              <a:buFont typeface="Arial"/>
              <a:buNone/>
            </a:pPr>
            <a:r>
              <a:rPr lang="en" sz="1600">
                <a:solidFill>
                  <a:schemeClr val="dk1"/>
                </a:solidFill>
              </a:rPr>
              <a:t>The important points about BufferedInputStream are:</a:t>
            </a:r>
            <a:endParaRPr sz="1600">
              <a:solidFill>
                <a:schemeClr val="dk1"/>
              </a:solidFill>
            </a:endParaRPr>
          </a:p>
          <a:p>
            <a:pPr indent="-330200" lvl="0" marL="457200" rtl="0" algn="l">
              <a:spcBef>
                <a:spcPts val="1200"/>
              </a:spcBef>
              <a:spcAft>
                <a:spcPts val="0"/>
              </a:spcAft>
              <a:buClr>
                <a:schemeClr val="dk1"/>
              </a:buClr>
              <a:buSzPts val="1600"/>
              <a:buChar char="●"/>
            </a:pPr>
            <a:r>
              <a:rPr lang="en" sz="1600">
                <a:solidFill>
                  <a:schemeClr val="dk1"/>
                </a:solidFill>
              </a:rPr>
              <a:t>When the bytes from the stream are skipped or read, the internal buffer automatically refilled from the contained input stream, many bytes at a time.</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When a BufferedInputStream is created, an internal buffer</a:t>
            </a:r>
            <a:r>
              <a:rPr lang="en" sz="1600">
                <a:solidFill>
                  <a:schemeClr val="dk1"/>
                </a:solidFill>
                <a:uFill>
                  <a:noFill/>
                </a:uFill>
                <a:hlinkClick r:id="rId7">
                  <a:extLst>
                    <a:ext uri="{A12FA001-AC4F-418D-AE19-62706E023703}">
                      <ahyp:hlinkClr val="tx"/>
                    </a:ext>
                  </a:extLst>
                </a:hlinkClick>
              </a:rPr>
              <a:t> </a:t>
            </a:r>
            <a:r>
              <a:rPr lang="en" sz="1600" u="sng">
                <a:solidFill>
                  <a:schemeClr val="hlink"/>
                </a:solidFill>
                <a:hlinkClick r:id="rId8"/>
              </a:rPr>
              <a:t>array</a:t>
            </a:r>
            <a:r>
              <a:rPr lang="en" sz="1600">
                <a:solidFill>
                  <a:schemeClr val="dk1"/>
                </a:solidFill>
              </a:rPr>
              <a:t> is created.</a:t>
            </a:r>
            <a:endParaRPr sz="16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Clr>
                <a:schemeClr val="dk1"/>
              </a:buClr>
              <a:buSzPct val="47826"/>
              <a:buFont typeface="Arial"/>
              <a:buNone/>
            </a:pPr>
            <a:r>
              <a:rPr b="1" lang="en" sz="2300"/>
              <a:t>SequenceInputStream Class</a:t>
            </a:r>
            <a:endParaRPr b="1" sz="2300"/>
          </a:p>
          <a:p>
            <a:pPr indent="0" lvl="0" marL="0" rtl="0" algn="l">
              <a:spcBef>
                <a:spcPts val="600"/>
              </a:spcBef>
              <a:spcAft>
                <a:spcPts val="0"/>
              </a:spcAft>
              <a:buNone/>
            </a:pPr>
            <a:r>
              <a:t/>
            </a:r>
            <a:endParaRPr/>
          </a:p>
        </p:txBody>
      </p:sp>
      <p:sp>
        <p:nvSpPr>
          <p:cNvPr id="207" name="Google Shape;207;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100" u="sng">
                <a:solidFill>
                  <a:schemeClr val="hlink"/>
                </a:solidFill>
                <a:hlinkClick r:id="rId3"/>
              </a:rPr>
              <a:t>Java</a:t>
            </a:r>
            <a:r>
              <a:rPr lang="en" sz="1100">
                <a:solidFill>
                  <a:schemeClr val="dk1"/>
                </a:solidFill>
              </a:rPr>
              <a:t> SequenceInputStream</a:t>
            </a:r>
            <a:r>
              <a:rPr lang="en" sz="1100">
                <a:solidFill>
                  <a:schemeClr val="dk1"/>
                </a:solidFill>
                <a:uFill>
                  <a:noFill/>
                </a:uFill>
                <a:hlinkClick r:id="rId4">
                  <a:extLst>
                    <a:ext uri="{A12FA001-AC4F-418D-AE19-62706E023703}">
                      <ahyp:hlinkClr val="tx"/>
                    </a:ext>
                  </a:extLst>
                </a:hlinkClick>
              </a:rPr>
              <a:t> </a:t>
            </a:r>
            <a:r>
              <a:rPr lang="en" sz="1100" u="sng">
                <a:solidFill>
                  <a:schemeClr val="hlink"/>
                </a:solidFill>
                <a:hlinkClick r:id="rId5"/>
              </a:rPr>
              <a:t>class</a:t>
            </a:r>
            <a:r>
              <a:rPr lang="en" sz="1100">
                <a:solidFill>
                  <a:schemeClr val="dk1"/>
                </a:solidFill>
              </a:rPr>
              <a:t> is used to read data from multiple</a:t>
            </a:r>
            <a:r>
              <a:rPr lang="en" sz="1100">
                <a:solidFill>
                  <a:schemeClr val="dk1"/>
                </a:solidFill>
                <a:uFill>
                  <a:noFill/>
                </a:uFill>
                <a:hlinkClick r:id="rId6">
                  <a:extLst>
                    <a:ext uri="{A12FA001-AC4F-418D-AE19-62706E023703}">
                      <ahyp:hlinkClr val="tx"/>
                    </a:ext>
                  </a:extLst>
                </a:hlinkClick>
              </a:rPr>
              <a:t> </a:t>
            </a:r>
            <a:r>
              <a:rPr lang="en" sz="1100" u="sng">
                <a:solidFill>
                  <a:schemeClr val="hlink"/>
                </a:solidFill>
                <a:hlinkClick r:id="rId7"/>
              </a:rPr>
              <a:t>streams</a:t>
            </a:r>
            <a:r>
              <a:rPr lang="en" sz="1100">
                <a:solidFill>
                  <a:schemeClr val="dk1"/>
                </a:solidFill>
              </a:rPr>
              <a:t>. It reads data sequentially (one by one).</a:t>
            </a:r>
            <a:endParaRPr sz="1100">
              <a:solidFill>
                <a:schemeClr val="dk1"/>
              </a:solidFill>
            </a:endParaRPr>
          </a:p>
          <a:p>
            <a:pPr indent="0" lvl="0" marL="0" rtl="0" algn="l">
              <a:spcBef>
                <a:spcPts val="1200"/>
              </a:spcBef>
              <a:spcAft>
                <a:spcPts val="0"/>
              </a:spcAft>
              <a:buNone/>
            </a:pPr>
            <a:r>
              <a:rPr lang="en" sz="1100">
                <a:solidFill>
                  <a:schemeClr val="dk1"/>
                </a:solidFill>
              </a:rPr>
              <a:t>Eg-</a:t>
            </a:r>
            <a:endParaRPr sz="1100">
              <a:solidFill>
                <a:schemeClr val="dk1"/>
              </a:solidFill>
            </a:endParaRPr>
          </a:p>
          <a:p>
            <a:pPr indent="-293211" lvl="0" marL="457200" rtl="0" algn="l">
              <a:spcBef>
                <a:spcPts val="1200"/>
              </a:spcBef>
              <a:spcAft>
                <a:spcPts val="0"/>
              </a:spcAft>
              <a:buClr>
                <a:schemeClr val="dk1"/>
              </a:buClr>
              <a:buSzPct val="100000"/>
              <a:buAutoNum type="arabicPeriod"/>
            </a:pPr>
            <a:r>
              <a:rPr lang="en" sz="1100">
                <a:solidFill>
                  <a:schemeClr val="dk1"/>
                </a:solidFill>
              </a:rPr>
              <a:t>import java.io.*;  </a:t>
            </a:r>
            <a:endParaRPr sz="1100">
              <a:solidFill>
                <a:schemeClr val="dk1"/>
              </a:solidFill>
            </a:endParaRPr>
          </a:p>
          <a:p>
            <a:pPr indent="-293211" lvl="0" marL="457200" rtl="0" algn="l">
              <a:spcBef>
                <a:spcPts val="0"/>
              </a:spcBef>
              <a:spcAft>
                <a:spcPts val="0"/>
              </a:spcAft>
              <a:buClr>
                <a:schemeClr val="dk1"/>
              </a:buClr>
              <a:buSzPct val="100000"/>
              <a:buAutoNum type="arabicPeriod"/>
            </a:pPr>
            <a:r>
              <a:rPr lang="en" sz="1100">
                <a:solidFill>
                  <a:schemeClr val="dk1"/>
                </a:solidFill>
              </a:rPr>
              <a:t>class InputStreamExample {    </a:t>
            </a:r>
            <a:endParaRPr sz="1100">
              <a:solidFill>
                <a:schemeClr val="dk1"/>
              </a:solidFill>
            </a:endParaRPr>
          </a:p>
          <a:p>
            <a:pPr indent="-293211" lvl="0" marL="457200" rtl="0" algn="l">
              <a:spcBef>
                <a:spcPts val="0"/>
              </a:spcBef>
              <a:spcAft>
                <a:spcPts val="0"/>
              </a:spcAft>
              <a:buClr>
                <a:schemeClr val="dk1"/>
              </a:buClr>
              <a:buSzPct val="100000"/>
              <a:buAutoNum type="arabicPeriod"/>
            </a:pPr>
            <a:r>
              <a:rPr lang="en" sz="1100">
                <a:solidFill>
                  <a:schemeClr val="dk1"/>
                </a:solidFill>
              </a:rPr>
              <a:t>  public static void main(String args[])throws Exception{    </a:t>
            </a:r>
            <a:endParaRPr sz="1100">
              <a:solidFill>
                <a:schemeClr val="dk1"/>
              </a:solidFill>
            </a:endParaRPr>
          </a:p>
          <a:p>
            <a:pPr indent="-293211" lvl="0" marL="457200" rtl="0" algn="l">
              <a:spcBef>
                <a:spcPts val="0"/>
              </a:spcBef>
              <a:spcAft>
                <a:spcPts val="0"/>
              </a:spcAft>
              <a:buClr>
                <a:schemeClr val="dk1"/>
              </a:buClr>
              <a:buSzPct val="100000"/>
              <a:buAutoNum type="arabicPeriod"/>
            </a:pPr>
            <a:r>
              <a:rPr lang="en" sz="1100">
                <a:solidFill>
                  <a:schemeClr val="dk1"/>
                </a:solidFill>
              </a:rPr>
              <a:t>   FileInputStream input1=new FileInputStream("D:\\testin.txt");    </a:t>
            </a:r>
            <a:endParaRPr sz="1100">
              <a:solidFill>
                <a:schemeClr val="dk1"/>
              </a:solidFill>
            </a:endParaRPr>
          </a:p>
          <a:p>
            <a:pPr indent="-293211" lvl="0" marL="457200" rtl="0" algn="l">
              <a:spcBef>
                <a:spcPts val="0"/>
              </a:spcBef>
              <a:spcAft>
                <a:spcPts val="0"/>
              </a:spcAft>
              <a:buClr>
                <a:schemeClr val="dk1"/>
              </a:buClr>
              <a:buSzPct val="100000"/>
              <a:buAutoNum type="arabicPeriod"/>
            </a:pPr>
            <a:r>
              <a:rPr lang="en" sz="1100">
                <a:solidFill>
                  <a:schemeClr val="dk1"/>
                </a:solidFill>
              </a:rPr>
              <a:t>   FileInputStream input2=new FileInputStream("D:\\testout.txt");    </a:t>
            </a:r>
            <a:endParaRPr sz="1100">
              <a:solidFill>
                <a:schemeClr val="dk1"/>
              </a:solidFill>
            </a:endParaRPr>
          </a:p>
          <a:p>
            <a:pPr indent="-293211" lvl="0" marL="457200" rtl="0" algn="l">
              <a:spcBef>
                <a:spcPts val="0"/>
              </a:spcBef>
              <a:spcAft>
                <a:spcPts val="0"/>
              </a:spcAft>
              <a:buClr>
                <a:schemeClr val="dk1"/>
              </a:buClr>
              <a:buSzPct val="100000"/>
              <a:buAutoNum type="arabicPeriod"/>
            </a:pPr>
            <a:r>
              <a:rPr lang="en" sz="1100">
                <a:solidFill>
                  <a:schemeClr val="dk1"/>
                </a:solidFill>
              </a:rPr>
              <a:t>   SequenceInputStream inst=new SequenceInputStream(input1, input2);    </a:t>
            </a:r>
            <a:endParaRPr sz="1100">
              <a:solidFill>
                <a:schemeClr val="dk1"/>
              </a:solidFill>
            </a:endParaRPr>
          </a:p>
          <a:p>
            <a:pPr indent="-293211" lvl="0" marL="457200" rtl="0" algn="l">
              <a:spcBef>
                <a:spcPts val="0"/>
              </a:spcBef>
              <a:spcAft>
                <a:spcPts val="0"/>
              </a:spcAft>
              <a:buClr>
                <a:schemeClr val="dk1"/>
              </a:buClr>
              <a:buSzPct val="100000"/>
              <a:buAutoNum type="arabicPeriod"/>
            </a:pPr>
            <a:r>
              <a:rPr lang="en" sz="1100">
                <a:solidFill>
                  <a:schemeClr val="dk1"/>
                </a:solidFill>
              </a:rPr>
              <a:t>   int j;    </a:t>
            </a:r>
            <a:endParaRPr sz="1100">
              <a:solidFill>
                <a:schemeClr val="dk1"/>
              </a:solidFill>
            </a:endParaRPr>
          </a:p>
          <a:p>
            <a:pPr indent="-293211" lvl="0" marL="457200" rtl="0" algn="l">
              <a:spcBef>
                <a:spcPts val="0"/>
              </a:spcBef>
              <a:spcAft>
                <a:spcPts val="0"/>
              </a:spcAft>
              <a:buClr>
                <a:schemeClr val="dk1"/>
              </a:buClr>
              <a:buSzPct val="100000"/>
              <a:buAutoNum type="arabicPeriod"/>
            </a:pPr>
            <a:r>
              <a:rPr lang="en" sz="1100">
                <a:solidFill>
                  <a:schemeClr val="dk1"/>
                </a:solidFill>
              </a:rPr>
              <a:t>   while((j=inst.read())!=-1){    </a:t>
            </a:r>
            <a:endParaRPr sz="1100">
              <a:solidFill>
                <a:schemeClr val="dk1"/>
              </a:solidFill>
            </a:endParaRPr>
          </a:p>
          <a:p>
            <a:pPr indent="-293211" lvl="0" marL="457200" rtl="0" algn="l">
              <a:spcBef>
                <a:spcPts val="0"/>
              </a:spcBef>
              <a:spcAft>
                <a:spcPts val="0"/>
              </a:spcAft>
              <a:buClr>
                <a:schemeClr val="dk1"/>
              </a:buClr>
              <a:buSzPct val="100000"/>
              <a:buAutoNum type="arabicPeriod"/>
            </a:pPr>
            <a:r>
              <a:rPr lang="en" sz="1100">
                <a:solidFill>
                  <a:schemeClr val="dk1"/>
                </a:solidFill>
              </a:rPr>
              <a:t>    System.out.print((char)j);    </a:t>
            </a:r>
            <a:endParaRPr sz="1100">
              <a:solidFill>
                <a:schemeClr val="dk1"/>
              </a:solidFill>
            </a:endParaRPr>
          </a:p>
          <a:p>
            <a:pPr indent="-293211" lvl="0" marL="457200" rtl="0" algn="l">
              <a:spcBef>
                <a:spcPts val="0"/>
              </a:spcBef>
              <a:spcAft>
                <a:spcPts val="0"/>
              </a:spcAft>
              <a:buClr>
                <a:schemeClr val="dk1"/>
              </a:buClr>
              <a:buSzPct val="100000"/>
              <a:buAutoNum type="arabicPeriod"/>
            </a:pPr>
            <a:r>
              <a:rPr lang="en" sz="1100">
                <a:solidFill>
                  <a:schemeClr val="dk1"/>
                </a:solidFill>
              </a:rPr>
              <a:t>   }    </a:t>
            </a:r>
            <a:endParaRPr sz="1100">
              <a:solidFill>
                <a:schemeClr val="dk1"/>
              </a:solidFill>
            </a:endParaRPr>
          </a:p>
          <a:p>
            <a:pPr indent="-293211" lvl="0" marL="457200" rtl="0" algn="l">
              <a:spcBef>
                <a:spcPts val="0"/>
              </a:spcBef>
              <a:spcAft>
                <a:spcPts val="0"/>
              </a:spcAft>
              <a:buClr>
                <a:schemeClr val="dk1"/>
              </a:buClr>
              <a:buSzPct val="100000"/>
              <a:buAutoNum type="arabicPeriod"/>
            </a:pPr>
            <a:r>
              <a:rPr lang="en" sz="1100">
                <a:solidFill>
                  <a:schemeClr val="dk1"/>
                </a:solidFill>
              </a:rPr>
              <a:t>   inst.close();    </a:t>
            </a:r>
            <a:endParaRPr sz="1100">
              <a:solidFill>
                <a:schemeClr val="dk1"/>
              </a:solidFill>
            </a:endParaRPr>
          </a:p>
          <a:p>
            <a:pPr indent="-293211" lvl="0" marL="457200" rtl="0" algn="l">
              <a:spcBef>
                <a:spcPts val="0"/>
              </a:spcBef>
              <a:spcAft>
                <a:spcPts val="0"/>
              </a:spcAft>
              <a:buClr>
                <a:schemeClr val="dk1"/>
              </a:buClr>
              <a:buSzPct val="100000"/>
              <a:buAutoNum type="arabicPeriod"/>
            </a:pPr>
            <a:r>
              <a:rPr lang="en" sz="1100">
                <a:solidFill>
                  <a:schemeClr val="dk1"/>
                </a:solidFill>
              </a:rPr>
              <a:t>   input1.close();    </a:t>
            </a:r>
            <a:endParaRPr sz="1100">
              <a:solidFill>
                <a:schemeClr val="dk1"/>
              </a:solidFill>
            </a:endParaRPr>
          </a:p>
          <a:p>
            <a:pPr indent="-293211" lvl="0" marL="457200" rtl="0" algn="l">
              <a:spcBef>
                <a:spcPts val="0"/>
              </a:spcBef>
              <a:spcAft>
                <a:spcPts val="0"/>
              </a:spcAft>
              <a:buClr>
                <a:schemeClr val="dk1"/>
              </a:buClr>
              <a:buSzPct val="100000"/>
              <a:buAutoNum type="arabicPeriod"/>
            </a:pPr>
            <a:r>
              <a:rPr lang="en" sz="1100">
                <a:solidFill>
                  <a:schemeClr val="dk1"/>
                </a:solidFill>
              </a:rPr>
              <a:t>   input2.close();    </a:t>
            </a:r>
            <a:endParaRPr sz="1100">
              <a:solidFill>
                <a:schemeClr val="dk1"/>
              </a:solidFill>
            </a:endParaRPr>
          </a:p>
          <a:p>
            <a:pPr indent="-293211" lvl="0" marL="457200" rtl="0" algn="l">
              <a:spcBef>
                <a:spcPts val="0"/>
              </a:spcBef>
              <a:spcAft>
                <a:spcPts val="0"/>
              </a:spcAft>
              <a:buClr>
                <a:schemeClr val="dk1"/>
              </a:buClr>
              <a:buSzPct val="100000"/>
              <a:buAutoNum type="arabicPeriod"/>
            </a:pPr>
            <a:r>
              <a:rPr lang="en" sz="1100">
                <a:solidFill>
                  <a:schemeClr val="dk1"/>
                </a:solidFill>
              </a:rPr>
              <a:t>  }    </a:t>
            </a:r>
            <a:endParaRPr sz="1100">
              <a:solidFill>
                <a:schemeClr val="dk1"/>
              </a:solidFill>
            </a:endParaRPr>
          </a:p>
          <a:p>
            <a:pPr indent="-293211" lvl="0" marL="457200" rtl="0" algn="l">
              <a:spcBef>
                <a:spcPts val="0"/>
              </a:spcBef>
              <a:spcAft>
                <a:spcPts val="0"/>
              </a:spcAft>
              <a:buClr>
                <a:schemeClr val="dk1"/>
              </a:buClr>
              <a:buSzPct val="100000"/>
              <a:buAutoNum type="arabicPeriod"/>
            </a:pPr>
            <a:r>
              <a:rPr lang="en" sz="1100">
                <a:solidFill>
                  <a:schemeClr val="dk1"/>
                </a:solidFill>
              </a:rPr>
              <a:t>}	</a:t>
            </a:r>
            <a:endParaRPr sz="1100">
              <a:solidFill>
                <a:schemeClr val="dk1"/>
              </a:solidFill>
            </a:endParaRPr>
          </a:p>
          <a:p>
            <a:pPr indent="0" lvl="0" marL="0" rtl="0" algn="l">
              <a:spcBef>
                <a:spcPts val="1200"/>
              </a:spcBef>
              <a:spcAft>
                <a:spcPts val="1200"/>
              </a:spcAft>
              <a:buNone/>
            </a:pPr>
            <a:r>
              <a:t/>
            </a:r>
            <a:endParaRPr sz="11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Example that reads the data from two files and writes into another file</a:t>
            </a:r>
            <a:endParaRPr b="1" sz="1700"/>
          </a:p>
          <a:p>
            <a:pPr indent="0" lvl="0" marL="0" rtl="0" algn="l">
              <a:spcBef>
                <a:spcPts val="400"/>
              </a:spcBef>
              <a:spcAft>
                <a:spcPts val="0"/>
              </a:spcAft>
              <a:buNone/>
            </a:pPr>
            <a:r>
              <a:t/>
            </a:r>
            <a:endParaRPr/>
          </a:p>
        </p:txBody>
      </p:sp>
      <p:sp>
        <p:nvSpPr>
          <p:cNvPr id="213" name="Google Shape;213;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267017" lvl="0" marL="457200" rtl="0" algn="l">
              <a:spcBef>
                <a:spcPts val="1200"/>
              </a:spcBef>
              <a:spcAft>
                <a:spcPts val="0"/>
              </a:spcAft>
              <a:buClr>
                <a:schemeClr val="dk1"/>
              </a:buClr>
              <a:buSzPct val="61111"/>
              <a:buAutoNum type="arabicPeriod"/>
            </a:pPr>
            <a:r>
              <a:rPr lang="en"/>
              <a:t>import java.io.*;    </a:t>
            </a:r>
            <a:endParaRPr/>
          </a:p>
          <a:p>
            <a:pPr indent="-267017" lvl="0" marL="457200" rtl="0" algn="l">
              <a:spcBef>
                <a:spcPts val="0"/>
              </a:spcBef>
              <a:spcAft>
                <a:spcPts val="0"/>
              </a:spcAft>
              <a:buClr>
                <a:schemeClr val="dk1"/>
              </a:buClr>
              <a:buSzPct val="61111"/>
              <a:buAutoNum type="arabicPeriod"/>
            </a:pPr>
            <a:r>
              <a:rPr lang="en"/>
              <a:t>class Input1{    </a:t>
            </a:r>
            <a:endParaRPr/>
          </a:p>
          <a:p>
            <a:pPr indent="-267017" lvl="0" marL="457200" rtl="0" algn="l">
              <a:spcBef>
                <a:spcPts val="0"/>
              </a:spcBef>
              <a:spcAft>
                <a:spcPts val="0"/>
              </a:spcAft>
              <a:buClr>
                <a:schemeClr val="dk1"/>
              </a:buClr>
              <a:buSzPct val="61111"/>
              <a:buAutoNum type="arabicPeriod"/>
            </a:pPr>
            <a:r>
              <a:rPr lang="en"/>
              <a:t>  public static void main(String args[])throws Exception{    </a:t>
            </a:r>
            <a:endParaRPr/>
          </a:p>
          <a:p>
            <a:pPr indent="-267017" lvl="0" marL="457200" rtl="0" algn="l">
              <a:spcBef>
                <a:spcPts val="0"/>
              </a:spcBef>
              <a:spcAft>
                <a:spcPts val="0"/>
              </a:spcAft>
              <a:buClr>
                <a:schemeClr val="dk1"/>
              </a:buClr>
              <a:buSzPct val="61111"/>
              <a:buAutoNum type="arabicPeriod"/>
            </a:pPr>
            <a:r>
              <a:rPr lang="en"/>
              <a:t>   FileInputStream fin1=new FileInputStream("D:\\testin1.txt");    </a:t>
            </a:r>
            <a:endParaRPr/>
          </a:p>
          <a:p>
            <a:pPr indent="-267017" lvl="0" marL="457200" rtl="0" algn="l">
              <a:spcBef>
                <a:spcPts val="0"/>
              </a:spcBef>
              <a:spcAft>
                <a:spcPts val="0"/>
              </a:spcAft>
              <a:buClr>
                <a:schemeClr val="dk1"/>
              </a:buClr>
              <a:buSzPct val="61111"/>
              <a:buAutoNum type="arabicPeriod"/>
            </a:pPr>
            <a:r>
              <a:rPr lang="en"/>
              <a:t>   FileInputStream fin2=new FileInputStream("D:\\testin2.txt");    </a:t>
            </a:r>
            <a:endParaRPr/>
          </a:p>
          <a:p>
            <a:pPr indent="-267017" lvl="0" marL="457200" rtl="0" algn="l">
              <a:spcBef>
                <a:spcPts val="0"/>
              </a:spcBef>
              <a:spcAft>
                <a:spcPts val="0"/>
              </a:spcAft>
              <a:buClr>
                <a:schemeClr val="dk1"/>
              </a:buClr>
              <a:buSzPct val="61111"/>
              <a:buAutoNum type="arabicPeriod"/>
            </a:pPr>
            <a:r>
              <a:rPr lang="en"/>
              <a:t>   FileOutputStream fout=new FileOutputStream("D:\\testout.txt");      </a:t>
            </a:r>
            <a:endParaRPr/>
          </a:p>
          <a:p>
            <a:pPr indent="-267017" lvl="0" marL="457200" rtl="0" algn="l">
              <a:spcBef>
                <a:spcPts val="0"/>
              </a:spcBef>
              <a:spcAft>
                <a:spcPts val="0"/>
              </a:spcAft>
              <a:buClr>
                <a:schemeClr val="dk1"/>
              </a:buClr>
              <a:buSzPct val="61111"/>
              <a:buAutoNum type="arabicPeriod"/>
            </a:pPr>
            <a:r>
              <a:rPr lang="en"/>
              <a:t>   SequenceInputStream sis=new SequenceInputStream(fin1,fin2);    </a:t>
            </a:r>
            <a:endParaRPr/>
          </a:p>
          <a:p>
            <a:pPr indent="-267017" lvl="0" marL="457200" rtl="0" algn="l">
              <a:spcBef>
                <a:spcPts val="0"/>
              </a:spcBef>
              <a:spcAft>
                <a:spcPts val="0"/>
              </a:spcAft>
              <a:buClr>
                <a:schemeClr val="dk1"/>
              </a:buClr>
              <a:buSzPct val="61111"/>
              <a:buAutoNum type="arabicPeriod"/>
            </a:pPr>
            <a:r>
              <a:rPr lang="en"/>
              <a:t>   int i;    </a:t>
            </a:r>
            <a:endParaRPr/>
          </a:p>
          <a:p>
            <a:pPr indent="-267017" lvl="0" marL="457200" rtl="0" algn="l">
              <a:spcBef>
                <a:spcPts val="0"/>
              </a:spcBef>
              <a:spcAft>
                <a:spcPts val="0"/>
              </a:spcAft>
              <a:buClr>
                <a:schemeClr val="dk1"/>
              </a:buClr>
              <a:buSzPct val="61111"/>
              <a:buAutoNum type="arabicPeriod"/>
            </a:pPr>
            <a:r>
              <a:rPr lang="en"/>
              <a:t>   while((i=sis.read())!=-1)    </a:t>
            </a:r>
            <a:endParaRPr/>
          </a:p>
          <a:p>
            <a:pPr indent="-267017" lvl="0" marL="457200" rtl="0" algn="l">
              <a:spcBef>
                <a:spcPts val="0"/>
              </a:spcBef>
              <a:spcAft>
                <a:spcPts val="0"/>
              </a:spcAft>
              <a:buClr>
                <a:schemeClr val="dk1"/>
              </a:buClr>
              <a:buSzPct val="61111"/>
              <a:buAutoNum type="arabicPeriod"/>
            </a:pPr>
            <a:r>
              <a:rPr lang="en"/>
              <a:t>   {    </a:t>
            </a:r>
            <a:endParaRPr/>
          </a:p>
          <a:p>
            <a:pPr indent="-267017" lvl="0" marL="457200" rtl="0" algn="l">
              <a:spcBef>
                <a:spcPts val="0"/>
              </a:spcBef>
              <a:spcAft>
                <a:spcPts val="0"/>
              </a:spcAft>
              <a:buClr>
                <a:schemeClr val="dk1"/>
              </a:buClr>
              <a:buSzPct val="61111"/>
              <a:buAutoNum type="arabicPeriod"/>
            </a:pPr>
            <a:r>
              <a:rPr lang="en"/>
              <a:t>     fout.write(i);        </a:t>
            </a:r>
            <a:endParaRPr/>
          </a:p>
          <a:p>
            <a:pPr indent="-267017" lvl="0" marL="457200" rtl="0" algn="l">
              <a:spcBef>
                <a:spcPts val="0"/>
              </a:spcBef>
              <a:spcAft>
                <a:spcPts val="0"/>
              </a:spcAft>
              <a:buClr>
                <a:schemeClr val="dk1"/>
              </a:buClr>
              <a:buSzPct val="61111"/>
              <a:buAutoNum type="arabicPeriod"/>
            </a:pPr>
            <a:r>
              <a:rPr lang="en"/>
              <a:t>   }    </a:t>
            </a:r>
            <a:endParaRPr/>
          </a:p>
          <a:p>
            <a:pPr indent="-267017" lvl="0" marL="457200" rtl="0" algn="l">
              <a:spcBef>
                <a:spcPts val="0"/>
              </a:spcBef>
              <a:spcAft>
                <a:spcPts val="0"/>
              </a:spcAft>
              <a:buClr>
                <a:schemeClr val="dk1"/>
              </a:buClr>
              <a:buSzPct val="61111"/>
              <a:buAutoNum type="arabicPeriod"/>
            </a:pPr>
            <a:r>
              <a:rPr lang="en"/>
              <a:t>   sis.close();    </a:t>
            </a:r>
            <a:endParaRPr/>
          </a:p>
          <a:p>
            <a:pPr indent="-267017" lvl="0" marL="457200" rtl="0" algn="l">
              <a:spcBef>
                <a:spcPts val="0"/>
              </a:spcBef>
              <a:spcAft>
                <a:spcPts val="0"/>
              </a:spcAft>
              <a:buClr>
                <a:schemeClr val="dk1"/>
              </a:buClr>
              <a:buSzPct val="61111"/>
              <a:buAutoNum type="arabicPeriod"/>
            </a:pPr>
            <a:r>
              <a:rPr lang="en"/>
              <a:t>   fout.close();      </a:t>
            </a:r>
            <a:endParaRPr/>
          </a:p>
          <a:p>
            <a:pPr indent="-267017" lvl="0" marL="457200" rtl="0" algn="l">
              <a:spcBef>
                <a:spcPts val="0"/>
              </a:spcBef>
              <a:spcAft>
                <a:spcPts val="0"/>
              </a:spcAft>
              <a:buClr>
                <a:schemeClr val="dk1"/>
              </a:buClr>
              <a:buSzPct val="61111"/>
              <a:buAutoNum type="arabicPeriod"/>
            </a:pPr>
            <a:r>
              <a:rPr lang="en"/>
              <a:t>   fin1.close();      </a:t>
            </a:r>
            <a:endParaRPr/>
          </a:p>
          <a:p>
            <a:pPr indent="-267017" lvl="0" marL="457200" rtl="0" algn="l">
              <a:spcBef>
                <a:spcPts val="0"/>
              </a:spcBef>
              <a:spcAft>
                <a:spcPts val="0"/>
              </a:spcAft>
              <a:buClr>
                <a:schemeClr val="dk1"/>
              </a:buClr>
              <a:buSzPct val="61111"/>
              <a:buAutoNum type="arabicPeriod"/>
            </a:pPr>
            <a:r>
              <a:rPr lang="en"/>
              <a:t>   fin2.close();       </a:t>
            </a:r>
            <a:endParaRPr/>
          </a:p>
          <a:p>
            <a:pPr indent="-267017" lvl="0" marL="457200" rtl="0" algn="l">
              <a:spcBef>
                <a:spcPts val="0"/>
              </a:spcBef>
              <a:spcAft>
                <a:spcPts val="0"/>
              </a:spcAft>
              <a:buClr>
                <a:schemeClr val="dk1"/>
              </a:buClr>
              <a:buSzPct val="61111"/>
              <a:buAutoNum type="arabicPeriod"/>
            </a:pPr>
            <a:r>
              <a:rPr lang="en"/>
              <a:t>   System.out.println("Success..");  </a:t>
            </a:r>
            <a:endParaRPr/>
          </a:p>
          <a:p>
            <a:pPr indent="-267017" lvl="0" marL="457200" rtl="0" algn="l">
              <a:spcBef>
                <a:spcPts val="0"/>
              </a:spcBef>
              <a:spcAft>
                <a:spcPts val="0"/>
              </a:spcAft>
              <a:buClr>
                <a:schemeClr val="dk1"/>
              </a:buClr>
              <a:buSzPct val="61111"/>
              <a:buAutoNum type="arabicPeriod"/>
            </a:pPr>
            <a:r>
              <a:rPr lang="en"/>
              <a:t>  }    </a:t>
            </a:r>
            <a:endParaRPr/>
          </a:p>
          <a:p>
            <a:pPr indent="-267017" lvl="0" marL="457200" rtl="0" algn="l">
              <a:spcBef>
                <a:spcPts val="0"/>
              </a:spcBef>
              <a:spcAft>
                <a:spcPts val="0"/>
              </a:spcAft>
              <a:buClr>
                <a:schemeClr val="dk1"/>
              </a:buClr>
              <a:buSzPct val="61111"/>
              <a:buAutoNum type="arabicPeriod"/>
            </a:pPr>
            <a:r>
              <a:rPr lang="en"/>
              <a:t>}	</a:t>
            </a:r>
            <a:endParaRPr/>
          </a:p>
          <a:p>
            <a:pPr indent="0" lvl="0" marL="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Clr>
                <a:schemeClr val="dk1"/>
              </a:buClr>
              <a:buSzPct val="47826"/>
              <a:buFont typeface="Arial"/>
              <a:buNone/>
            </a:pPr>
            <a:r>
              <a:rPr b="1" lang="en" sz="2300"/>
              <a:t>ByteArrayOutputStream Class</a:t>
            </a:r>
            <a:endParaRPr b="1" sz="2300"/>
          </a:p>
          <a:p>
            <a:pPr indent="0" lvl="0" marL="0" rtl="0" algn="l">
              <a:spcBef>
                <a:spcPts val="600"/>
              </a:spcBef>
              <a:spcAft>
                <a:spcPts val="0"/>
              </a:spcAft>
              <a:buNone/>
            </a:pPr>
            <a:r>
              <a:t/>
            </a:r>
            <a:endParaRPr/>
          </a:p>
        </p:txBody>
      </p:sp>
      <p:sp>
        <p:nvSpPr>
          <p:cNvPr id="219" name="Google Shape;219;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Java ByteArrayOutputStream class is used to </a:t>
            </a:r>
            <a:r>
              <a:rPr b="1" lang="en" sz="1600"/>
              <a:t>write common data</a:t>
            </a:r>
            <a:r>
              <a:rPr lang="en" sz="1600"/>
              <a:t> into multiple files. In this stream, the data is written into a byte</a:t>
            </a:r>
            <a:r>
              <a:rPr lang="en" sz="1600">
                <a:uFill>
                  <a:noFill/>
                </a:uFill>
                <a:hlinkClick r:id="rId3"/>
              </a:rPr>
              <a:t> </a:t>
            </a:r>
            <a:r>
              <a:rPr lang="en" sz="1600" u="sng">
                <a:hlinkClick r:id="rId4"/>
              </a:rPr>
              <a:t>array</a:t>
            </a:r>
            <a:r>
              <a:rPr lang="en" sz="1600"/>
              <a:t> which can be written to multiple streams later.</a:t>
            </a:r>
            <a:endParaRPr sz="1600"/>
          </a:p>
          <a:p>
            <a:pPr indent="0" lvl="0" marL="0" rtl="0" algn="l">
              <a:spcBef>
                <a:spcPts val="1200"/>
              </a:spcBef>
              <a:spcAft>
                <a:spcPts val="0"/>
              </a:spcAft>
              <a:buClr>
                <a:schemeClr val="dk1"/>
              </a:buClr>
              <a:buSzPts val="1100"/>
              <a:buFont typeface="Arial"/>
              <a:buNone/>
            </a:pPr>
            <a:r>
              <a:rPr lang="en" sz="1600"/>
              <a:t>The ByteArrayOutputStream holds a copy of data and forwards it to multiple streams.</a:t>
            </a:r>
            <a:endParaRPr sz="1600"/>
          </a:p>
          <a:p>
            <a:pPr indent="0" lvl="0" marL="0" rtl="0" algn="l">
              <a:spcBef>
                <a:spcPts val="1200"/>
              </a:spcBef>
              <a:spcAft>
                <a:spcPts val="0"/>
              </a:spcAft>
              <a:buClr>
                <a:schemeClr val="dk1"/>
              </a:buClr>
              <a:buSzPts val="1100"/>
              <a:buFont typeface="Arial"/>
              <a:buNone/>
            </a:pPr>
            <a:r>
              <a:rPr lang="en" sz="1600"/>
              <a:t>The buffer of ByteArrayOutputStream automatically grows according to data.</a:t>
            </a:r>
            <a:endParaRPr sz="1600"/>
          </a:p>
          <a:p>
            <a:pPr indent="0" lvl="0" marL="0" rtl="0" algn="l">
              <a:spcBef>
                <a:spcPts val="1200"/>
              </a:spcBef>
              <a:spcAft>
                <a:spcPts val="1200"/>
              </a:spcAft>
              <a:buNone/>
            </a:pPr>
            <a:r>
              <a:t/>
            </a:r>
            <a:endParaRPr sz="11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5" name="Google Shape;225;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272256" lvl="0" marL="457200" rtl="0" algn="l">
              <a:spcBef>
                <a:spcPts val="1200"/>
              </a:spcBef>
              <a:spcAft>
                <a:spcPts val="0"/>
              </a:spcAft>
              <a:buClr>
                <a:schemeClr val="dk1"/>
              </a:buClr>
              <a:buSzPct val="61111"/>
              <a:buAutoNum type="arabicPeriod"/>
            </a:pPr>
            <a:r>
              <a:rPr lang="en"/>
              <a:t>import java.io.*;  </a:t>
            </a:r>
            <a:endParaRPr/>
          </a:p>
          <a:p>
            <a:pPr indent="-272256" lvl="0" marL="457200" rtl="0" algn="l">
              <a:spcBef>
                <a:spcPts val="0"/>
              </a:spcBef>
              <a:spcAft>
                <a:spcPts val="0"/>
              </a:spcAft>
              <a:buClr>
                <a:schemeClr val="dk1"/>
              </a:buClr>
              <a:buSzPct val="61111"/>
              <a:buAutoNum type="arabicPeriod"/>
            </a:pPr>
            <a:r>
              <a:rPr lang="en"/>
              <a:t>public class DataStreamExample {  </a:t>
            </a:r>
            <a:endParaRPr/>
          </a:p>
          <a:p>
            <a:pPr indent="-272256" lvl="0" marL="457200" rtl="0" algn="l">
              <a:spcBef>
                <a:spcPts val="0"/>
              </a:spcBef>
              <a:spcAft>
                <a:spcPts val="0"/>
              </a:spcAft>
              <a:buClr>
                <a:schemeClr val="dk1"/>
              </a:buClr>
              <a:buSzPct val="61111"/>
              <a:buAutoNum type="arabicPeriod"/>
            </a:pPr>
            <a:r>
              <a:rPr lang="en"/>
              <a:t>public static void main(String args[])throws Exception{    </a:t>
            </a:r>
            <a:endParaRPr/>
          </a:p>
          <a:p>
            <a:pPr indent="-272256" lvl="0" marL="457200" rtl="0" algn="l">
              <a:spcBef>
                <a:spcPts val="0"/>
              </a:spcBef>
              <a:spcAft>
                <a:spcPts val="0"/>
              </a:spcAft>
              <a:buClr>
                <a:schemeClr val="dk1"/>
              </a:buClr>
              <a:buSzPct val="61111"/>
              <a:buAutoNum type="arabicPeriod"/>
            </a:pPr>
            <a:r>
              <a:rPr lang="en"/>
              <a:t>      FileOutputStream fout1=new FileOutputStream("D:\\f1.txt");    </a:t>
            </a:r>
            <a:endParaRPr/>
          </a:p>
          <a:p>
            <a:pPr indent="-272256" lvl="0" marL="457200" rtl="0" algn="l">
              <a:spcBef>
                <a:spcPts val="0"/>
              </a:spcBef>
              <a:spcAft>
                <a:spcPts val="0"/>
              </a:spcAft>
              <a:buClr>
                <a:schemeClr val="dk1"/>
              </a:buClr>
              <a:buSzPct val="61111"/>
              <a:buAutoNum type="arabicPeriod"/>
            </a:pPr>
            <a:r>
              <a:rPr lang="en"/>
              <a:t>      FileOutputStream fout2=new FileOutputStream("D:\\f2.txt");    </a:t>
            </a:r>
            <a:endParaRPr/>
          </a:p>
          <a:p>
            <a:pPr indent="-272256" lvl="0" marL="457200" rtl="0" algn="l">
              <a:spcBef>
                <a:spcPts val="0"/>
              </a:spcBef>
              <a:spcAft>
                <a:spcPts val="0"/>
              </a:spcAft>
              <a:buClr>
                <a:schemeClr val="dk1"/>
              </a:buClr>
              <a:buSzPct val="61111"/>
              <a:buAutoNum type="arabicPeriod"/>
            </a:pPr>
            <a:r>
              <a:rPr lang="en"/>
              <a:t>        </a:t>
            </a:r>
            <a:endParaRPr/>
          </a:p>
          <a:p>
            <a:pPr indent="-272256" lvl="0" marL="457200" rtl="0" algn="l">
              <a:spcBef>
                <a:spcPts val="0"/>
              </a:spcBef>
              <a:spcAft>
                <a:spcPts val="0"/>
              </a:spcAft>
              <a:buClr>
                <a:schemeClr val="dk1"/>
              </a:buClr>
              <a:buSzPct val="61111"/>
              <a:buAutoNum type="arabicPeriod"/>
            </a:pPr>
            <a:r>
              <a:rPr lang="en"/>
              <a:t>      ByteArrayOutputStream bout=new ByteArrayOutputStream();    </a:t>
            </a:r>
            <a:endParaRPr/>
          </a:p>
          <a:p>
            <a:pPr indent="-272256" lvl="0" marL="457200" rtl="0" algn="l">
              <a:spcBef>
                <a:spcPts val="0"/>
              </a:spcBef>
              <a:spcAft>
                <a:spcPts val="0"/>
              </a:spcAft>
              <a:buClr>
                <a:schemeClr val="dk1"/>
              </a:buClr>
              <a:buSzPct val="61111"/>
              <a:buAutoNum type="arabicPeriod"/>
            </a:pPr>
            <a:r>
              <a:rPr lang="en"/>
              <a:t>      bout.write(65);    </a:t>
            </a:r>
            <a:endParaRPr/>
          </a:p>
          <a:p>
            <a:pPr indent="-272256" lvl="0" marL="457200" rtl="0" algn="l">
              <a:spcBef>
                <a:spcPts val="0"/>
              </a:spcBef>
              <a:spcAft>
                <a:spcPts val="0"/>
              </a:spcAft>
              <a:buClr>
                <a:schemeClr val="dk1"/>
              </a:buClr>
              <a:buSzPct val="61111"/>
              <a:buAutoNum type="arabicPeriod"/>
            </a:pPr>
            <a:r>
              <a:rPr lang="en"/>
              <a:t>      bout.writeTo(fout1);    </a:t>
            </a:r>
            <a:endParaRPr/>
          </a:p>
          <a:p>
            <a:pPr indent="-272256" lvl="0" marL="457200" rtl="0" algn="l">
              <a:spcBef>
                <a:spcPts val="0"/>
              </a:spcBef>
              <a:spcAft>
                <a:spcPts val="0"/>
              </a:spcAft>
              <a:buClr>
                <a:schemeClr val="dk1"/>
              </a:buClr>
              <a:buSzPct val="61111"/>
              <a:buAutoNum type="arabicPeriod"/>
            </a:pPr>
            <a:r>
              <a:rPr lang="en"/>
              <a:t>      bout.writeTo(fout2);    </a:t>
            </a:r>
            <a:endParaRPr/>
          </a:p>
          <a:p>
            <a:pPr indent="-272256" lvl="0" marL="457200" rtl="0" algn="l">
              <a:spcBef>
                <a:spcPts val="0"/>
              </a:spcBef>
              <a:spcAft>
                <a:spcPts val="0"/>
              </a:spcAft>
              <a:buClr>
                <a:schemeClr val="dk1"/>
              </a:buClr>
              <a:buSzPct val="61111"/>
              <a:buAutoNum type="arabicPeriod"/>
            </a:pPr>
            <a:r>
              <a:rPr lang="en"/>
              <a:t>        </a:t>
            </a:r>
            <a:endParaRPr/>
          </a:p>
          <a:p>
            <a:pPr indent="-272256" lvl="0" marL="457200" rtl="0" algn="l">
              <a:spcBef>
                <a:spcPts val="0"/>
              </a:spcBef>
              <a:spcAft>
                <a:spcPts val="0"/>
              </a:spcAft>
              <a:buClr>
                <a:schemeClr val="dk1"/>
              </a:buClr>
              <a:buSzPct val="61111"/>
              <a:buAutoNum type="arabicPeriod"/>
            </a:pPr>
            <a:r>
              <a:rPr lang="en"/>
              <a:t>      bout.flush();    </a:t>
            </a:r>
            <a:endParaRPr/>
          </a:p>
          <a:p>
            <a:pPr indent="-272256" lvl="0" marL="457200" rtl="0" algn="l">
              <a:spcBef>
                <a:spcPts val="0"/>
              </a:spcBef>
              <a:spcAft>
                <a:spcPts val="0"/>
              </a:spcAft>
              <a:buClr>
                <a:schemeClr val="dk1"/>
              </a:buClr>
              <a:buSzPct val="61111"/>
              <a:buAutoNum type="arabicPeriod"/>
            </a:pPr>
            <a:r>
              <a:rPr lang="en"/>
              <a:t>      bout.close();//has no effect    </a:t>
            </a:r>
            <a:endParaRPr/>
          </a:p>
          <a:p>
            <a:pPr indent="-272256" lvl="0" marL="457200" rtl="0" algn="l">
              <a:spcBef>
                <a:spcPts val="0"/>
              </a:spcBef>
              <a:spcAft>
                <a:spcPts val="0"/>
              </a:spcAft>
              <a:buClr>
                <a:schemeClr val="dk1"/>
              </a:buClr>
              <a:buSzPct val="61111"/>
              <a:buAutoNum type="arabicPeriod"/>
            </a:pPr>
            <a:r>
              <a:rPr lang="en"/>
              <a:t>      System.out.println("Success...");    </a:t>
            </a:r>
            <a:endParaRPr/>
          </a:p>
          <a:p>
            <a:pPr indent="-272256" lvl="0" marL="457200" rtl="0" algn="l">
              <a:spcBef>
                <a:spcPts val="0"/>
              </a:spcBef>
              <a:spcAft>
                <a:spcPts val="0"/>
              </a:spcAft>
              <a:buClr>
                <a:schemeClr val="dk1"/>
              </a:buClr>
              <a:buSzPct val="61111"/>
              <a:buAutoNum type="arabicPeriod"/>
            </a:pPr>
            <a:r>
              <a:rPr lang="en"/>
              <a:t>     }    </a:t>
            </a:r>
            <a:endParaRPr/>
          </a:p>
          <a:p>
            <a:pPr indent="-272256" lvl="0" marL="457200" rtl="0" algn="l">
              <a:spcBef>
                <a:spcPts val="0"/>
              </a:spcBef>
              <a:spcAft>
                <a:spcPts val="0"/>
              </a:spcAft>
              <a:buClr>
                <a:schemeClr val="dk1"/>
              </a:buClr>
              <a:buSzPct val="61111"/>
              <a:buAutoNum type="arabicPeriod"/>
            </a:pPr>
            <a:r>
              <a:rPr lang="en"/>
              <a:t>    }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File Class is inside the java.io package. The File class can be used by creating an object of the class and then specifying the name of the file.</a:t>
            </a:r>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a:t>
            </a:r>
            <a:r>
              <a:rPr lang="en"/>
              <a:t>xplanation</a:t>
            </a:r>
            <a:r>
              <a:rPr lang="en"/>
              <a:t>: </a:t>
            </a:r>
            <a:endParaRPr/>
          </a:p>
        </p:txBody>
      </p:sp>
      <p:sp>
        <p:nvSpPr>
          <p:cNvPr id="231" name="Google Shape;231;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2" name="Google Shape;232;p42"/>
          <p:cNvPicPr preferRelativeResize="0"/>
          <p:nvPr/>
        </p:nvPicPr>
        <p:blipFill>
          <a:blip r:embed="rId3">
            <a:alphaModFix/>
          </a:blip>
          <a:stretch>
            <a:fillRect/>
          </a:stretch>
        </p:blipFill>
        <p:spPr>
          <a:xfrm>
            <a:off x="0" y="854462"/>
            <a:ext cx="9143999" cy="34345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Clr>
                <a:schemeClr val="dk1"/>
              </a:buClr>
              <a:buSzPct val="47826"/>
              <a:buFont typeface="Arial"/>
              <a:buNone/>
            </a:pPr>
            <a:r>
              <a:rPr b="1" lang="en" sz="2300"/>
              <a:t>ByteArrayInputStream Class</a:t>
            </a:r>
            <a:endParaRPr b="1" sz="2300"/>
          </a:p>
          <a:p>
            <a:pPr indent="0" lvl="0" marL="0" rtl="0" algn="l">
              <a:spcBef>
                <a:spcPts val="600"/>
              </a:spcBef>
              <a:spcAft>
                <a:spcPts val="0"/>
              </a:spcAft>
              <a:buNone/>
            </a:pPr>
            <a:r>
              <a:t/>
            </a:r>
            <a:endParaRPr/>
          </a:p>
        </p:txBody>
      </p:sp>
      <p:sp>
        <p:nvSpPr>
          <p:cNvPr id="238" name="Google Shape;238;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a:t>The ByteArrayInputStream is composed of two words: ByteArray and InputStream. As the name suggests, it can be used to read byte</a:t>
            </a:r>
            <a:r>
              <a:rPr lang="en">
                <a:uFill>
                  <a:noFill/>
                </a:uFill>
                <a:hlinkClick r:id="rId3"/>
              </a:rPr>
              <a:t> </a:t>
            </a:r>
            <a:r>
              <a:rPr lang="en" u="sng">
                <a:hlinkClick r:id="rId4"/>
              </a:rPr>
              <a:t>array</a:t>
            </a:r>
            <a:r>
              <a:rPr lang="en"/>
              <a:t> as input stream.</a:t>
            </a:r>
            <a:endParaRPr/>
          </a:p>
          <a:p>
            <a:pPr indent="0" lvl="0" marL="0" rtl="0" algn="l">
              <a:spcBef>
                <a:spcPts val="1200"/>
              </a:spcBef>
              <a:spcAft>
                <a:spcPts val="0"/>
              </a:spcAft>
              <a:buClr>
                <a:schemeClr val="dk1"/>
              </a:buClr>
              <a:buSzPts val="1100"/>
              <a:buFont typeface="Arial"/>
              <a:buNone/>
            </a:pPr>
            <a:r>
              <a:rPr lang="en"/>
              <a:t>Java ByteArrayInputStream</a:t>
            </a:r>
            <a:r>
              <a:rPr lang="en">
                <a:uFill>
                  <a:noFill/>
                </a:uFill>
                <a:hlinkClick r:id="rId5"/>
              </a:rPr>
              <a:t> </a:t>
            </a:r>
            <a:r>
              <a:rPr lang="en" u="sng">
                <a:hlinkClick r:id="rId6"/>
              </a:rPr>
              <a:t>class</a:t>
            </a:r>
            <a:r>
              <a:rPr lang="en"/>
              <a:t> contains an internal buffer which is used to </a:t>
            </a:r>
            <a:r>
              <a:rPr b="1" lang="en"/>
              <a:t>read byte array</a:t>
            </a:r>
            <a:r>
              <a:rPr lang="en"/>
              <a:t> as stream. In this stream, the data is read from a byte array.</a:t>
            </a:r>
            <a:endParaRPr/>
          </a:p>
          <a:p>
            <a:pPr indent="0" lvl="0" marL="0" rtl="0" algn="l">
              <a:spcBef>
                <a:spcPts val="1200"/>
              </a:spcBef>
              <a:spcAft>
                <a:spcPts val="0"/>
              </a:spcAft>
              <a:buClr>
                <a:schemeClr val="dk1"/>
              </a:buClr>
              <a:buSzPts val="1100"/>
              <a:buFont typeface="Arial"/>
              <a:buNone/>
            </a:pPr>
            <a:r>
              <a:rPr lang="en"/>
              <a:t>The buffer of ByteArrayInputStream automatically grows according to data.</a:t>
            </a:r>
            <a:endParaRPr/>
          </a:p>
          <a:p>
            <a:pPr indent="0" lvl="0" marL="0" rtl="0" algn="l">
              <a:spcBef>
                <a:spcPts val="1200"/>
              </a:spcBef>
              <a:spcAft>
                <a:spcPts val="1200"/>
              </a:spcAft>
              <a:buNone/>
            </a:pPr>
            <a:r>
              <a:t/>
            </a:r>
            <a:endParaRPr sz="25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eg-</a:t>
            </a:r>
            <a:endParaRPr/>
          </a:p>
        </p:txBody>
      </p:sp>
      <p:sp>
        <p:nvSpPr>
          <p:cNvPr id="244" name="Google Shape;244;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282733" lvl="0" marL="457200" rtl="0" algn="l">
              <a:spcBef>
                <a:spcPts val="1200"/>
              </a:spcBef>
              <a:spcAft>
                <a:spcPts val="0"/>
              </a:spcAft>
              <a:buClr>
                <a:schemeClr val="dk1"/>
              </a:buClr>
              <a:buSzPct val="61111"/>
              <a:buAutoNum type="arabicPeriod"/>
            </a:pPr>
            <a:r>
              <a:rPr lang="en"/>
              <a:t>import java.io.*;  </a:t>
            </a:r>
            <a:endParaRPr/>
          </a:p>
          <a:p>
            <a:pPr indent="-282733" lvl="0" marL="457200" rtl="0" algn="l">
              <a:spcBef>
                <a:spcPts val="0"/>
              </a:spcBef>
              <a:spcAft>
                <a:spcPts val="0"/>
              </a:spcAft>
              <a:buClr>
                <a:schemeClr val="dk1"/>
              </a:buClr>
              <a:buSzPct val="61111"/>
              <a:buAutoNum type="arabicPeriod"/>
            </a:pPr>
            <a:r>
              <a:rPr lang="en"/>
              <a:t>public class ReadExample {  </a:t>
            </a:r>
            <a:endParaRPr/>
          </a:p>
          <a:p>
            <a:pPr indent="-282733" lvl="0" marL="457200" rtl="0" algn="l">
              <a:spcBef>
                <a:spcPts val="0"/>
              </a:spcBef>
              <a:spcAft>
                <a:spcPts val="0"/>
              </a:spcAft>
              <a:buClr>
                <a:schemeClr val="dk1"/>
              </a:buClr>
              <a:buSzPct val="61111"/>
              <a:buAutoNum type="arabicPeriod"/>
            </a:pPr>
            <a:r>
              <a:rPr lang="en"/>
              <a:t>  public static void main(String[] args) throws IOException {  </a:t>
            </a:r>
            <a:endParaRPr/>
          </a:p>
          <a:p>
            <a:pPr indent="-282733" lvl="0" marL="457200" rtl="0" algn="l">
              <a:spcBef>
                <a:spcPts val="0"/>
              </a:spcBef>
              <a:spcAft>
                <a:spcPts val="0"/>
              </a:spcAft>
              <a:buClr>
                <a:schemeClr val="dk1"/>
              </a:buClr>
              <a:buSzPct val="61111"/>
              <a:buAutoNum type="arabicPeriod"/>
            </a:pPr>
            <a:r>
              <a:rPr lang="en"/>
              <a:t>    byte[] buf = { 35, 36, 37, 38 };  </a:t>
            </a:r>
            <a:endParaRPr/>
          </a:p>
          <a:p>
            <a:pPr indent="-282733" lvl="0" marL="457200" rtl="0" algn="l">
              <a:spcBef>
                <a:spcPts val="0"/>
              </a:spcBef>
              <a:spcAft>
                <a:spcPts val="0"/>
              </a:spcAft>
              <a:buClr>
                <a:schemeClr val="dk1"/>
              </a:buClr>
              <a:buSzPct val="61111"/>
              <a:buAutoNum type="arabicPeriod"/>
            </a:pPr>
            <a:r>
              <a:rPr lang="en"/>
              <a:t>    // Create the new byte array input stream  </a:t>
            </a:r>
            <a:endParaRPr/>
          </a:p>
          <a:p>
            <a:pPr indent="-282733" lvl="0" marL="457200" rtl="0" algn="l">
              <a:spcBef>
                <a:spcPts val="0"/>
              </a:spcBef>
              <a:spcAft>
                <a:spcPts val="0"/>
              </a:spcAft>
              <a:buClr>
                <a:schemeClr val="dk1"/>
              </a:buClr>
              <a:buSzPct val="61111"/>
              <a:buAutoNum type="arabicPeriod"/>
            </a:pPr>
            <a:r>
              <a:rPr lang="en"/>
              <a:t>    ByteArrayInputStream byt = new ByteArrayInputStream(buf);  </a:t>
            </a:r>
            <a:endParaRPr/>
          </a:p>
          <a:p>
            <a:pPr indent="-282733" lvl="0" marL="457200" rtl="0" algn="l">
              <a:spcBef>
                <a:spcPts val="0"/>
              </a:spcBef>
              <a:spcAft>
                <a:spcPts val="0"/>
              </a:spcAft>
              <a:buClr>
                <a:schemeClr val="dk1"/>
              </a:buClr>
              <a:buSzPct val="61111"/>
              <a:buAutoNum type="arabicPeriod"/>
            </a:pPr>
            <a:r>
              <a:rPr lang="en"/>
              <a:t>    int k = 0;  </a:t>
            </a:r>
            <a:endParaRPr/>
          </a:p>
          <a:p>
            <a:pPr indent="-282733" lvl="0" marL="457200" rtl="0" algn="l">
              <a:spcBef>
                <a:spcPts val="0"/>
              </a:spcBef>
              <a:spcAft>
                <a:spcPts val="0"/>
              </a:spcAft>
              <a:buClr>
                <a:schemeClr val="dk1"/>
              </a:buClr>
              <a:buSzPct val="61111"/>
              <a:buAutoNum type="arabicPeriod"/>
            </a:pPr>
            <a:r>
              <a:rPr lang="en"/>
              <a:t>    while ((k = byt.read()) != -1) {  </a:t>
            </a:r>
            <a:endParaRPr/>
          </a:p>
          <a:p>
            <a:pPr indent="-282733" lvl="0" marL="457200" rtl="0" algn="l">
              <a:spcBef>
                <a:spcPts val="0"/>
              </a:spcBef>
              <a:spcAft>
                <a:spcPts val="0"/>
              </a:spcAft>
              <a:buClr>
                <a:schemeClr val="dk1"/>
              </a:buClr>
              <a:buSzPct val="61111"/>
              <a:buAutoNum type="arabicPeriod"/>
            </a:pPr>
            <a:r>
              <a:rPr lang="en"/>
              <a:t>      //Conversion of a byte into character  </a:t>
            </a:r>
            <a:endParaRPr/>
          </a:p>
          <a:p>
            <a:pPr indent="-282733" lvl="0" marL="457200" rtl="0" algn="l">
              <a:spcBef>
                <a:spcPts val="0"/>
              </a:spcBef>
              <a:spcAft>
                <a:spcPts val="0"/>
              </a:spcAft>
              <a:buClr>
                <a:schemeClr val="dk1"/>
              </a:buClr>
              <a:buSzPct val="61111"/>
              <a:buAutoNum type="arabicPeriod"/>
            </a:pPr>
            <a:r>
              <a:rPr lang="en"/>
              <a:t>      char ch = (char) k;  </a:t>
            </a:r>
            <a:endParaRPr/>
          </a:p>
          <a:p>
            <a:pPr indent="-282733" lvl="0" marL="457200" rtl="0" algn="l">
              <a:spcBef>
                <a:spcPts val="0"/>
              </a:spcBef>
              <a:spcAft>
                <a:spcPts val="0"/>
              </a:spcAft>
              <a:buClr>
                <a:schemeClr val="dk1"/>
              </a:buClr>
              <a:buSzPct val="61111"/>
              <a:buAutoNum type="arabicPeriod"/>
            </a:pPr>
            <a:r>
              <a:rPr lang="en"/>
              <a:t>      System.out.println("ASCII value of Character is:" + k + "; Special character is: " + ch);  </a:t>
            </a:r>
            <a:endParaRPr/>
          </a:p>
          <a:p>
            <a:pPr indent="-282733" lvl="0" marL="457200" rtl="0" algn="l">
              <a:spcBef>
                <a:spcPts val="0"/>
              </a:spcBef>
              <a:spcAft>
                <a:spcPts val="0"/>
              </a:spcAft>
              <a:buClr>
                <a:schemeClr val="dk1"/>
              </a:buClr>
              <a:buSzPct val="61111"/>
              <a:buAutoNum type="arabicPeriod"/>
            </a:pPr>
            <a:r>
              <a:rPr lang="en"/>
              <a:t>    }  </a:t>
            </a:r>
            <a:endParaRPr/>
          </a:p>
          <a:p>
            <a:pPr indent="-282733" lvl="0" marL="457200" rtl="0" algn="l">
              <a:spcBef>
                <a:spcPts val="0"/>
              </a:spcBef>
              <a:spcAft>
                <a:spcPts val="0"/>
              </a:spcAft>
              <a:buClr>
                <a:schemeClr val="dk1"/>
              </a:buClr>
              <a:buSzPct val="61111"/>
              <a:buAutoNum type="arabicPeriod"/>
            </a:pPr>
            <a:r>
              <a:rPr lang="en"/>
              <a:t>  }  </a:t>
            </a:r>
            <a:endParaRPr/>
          </a:p>
          <a:p>
            <a:pPr indent="-282733" lvl="0" marL="457200" rtl="0" algn="l">
              <a:spcBef>
                <a:spcPts val="0"/>
              </a:spcBef>
              <a:spcAft>
                <a:spcPts val="0"/>
              </a:spcAft>
              <a:buClr>
                <a:schemeClr val="dk1"/>
              </a:buClr>
              <a:buSzPct val="61111"/>
              <a:buAutoNum type="arabicPeriod"/>
            </a:pPr>
            <a:r>
              <a:rPr lang="en"/>
              <a:t>} </a:t>
            </a:r>
            <a:endParaRPr/>
          </a:p>
          <a:p>
            <a:pPr indent="0" lvl="0" marL="0" rtl="0" algn="l">
              <a:spcBef>
                <a:spcPts val="12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Clr>
                <a:schemeClr val="dk1"/>
              </a:buClr>
              <a:buSzPct val="47826"/>
              <a:buFont typeface="Arial"/>
              <a:buNone/>
            </a:pPr>
            <a:r>
              <a:rPr b="1" lang="en" sz="2300"/>
              <a:t>Java Writer class</a:t>
            </a:r>
            <a:endParaRPr b="1" sz="2300"/>
          </a:p>
          <a:p>
            <a:pPr indent="0" lvl="0" marL="0" rtl="0" algn="l">
              <a:spcBef>
                <a:spcPts val="600"/>
              </a:spcBef>
              <a:spcAft>
                <a:spcPts val="0"/>
              </a:spcAft>
              <a:buNone/>
            </a:pPr>
            <a:r>
              <a:t/>
            </a:r>
            <a:endParaRPr/>
          </a:p>
        </p:txBody>
      </p:sp>
      <p:sp>
        <p:nvSpPr>
          <p:cNvPr id="250" name="Google Shape;250;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It is an</a:t>
            </a:r>
            <a:r>
              <a:rPr lang="en" sz="1700">
                <a:uFill>
                  <a:noFill/>
                </a:uFill>
                <a:hlinkClick r:id="rId3"/>
              </a:rPr>
              <a:t> </a:t>
            </a:r>
            <a:r>
              <a:rPr lang="en" sz="1700" u="sng">
                <a:hlinkClick r:id="rId4"/>
              </a:rPr>
              <a:t>abstract</a:t>
            </a:r>
            <a:r>
              <a:rPr lang="en" sz="1700"/>
              <a:t> class for writing to character streams. The methods that a subclass must implement are write(char[], int, int), flush(), and close(). Most subclasses will override some of the methods defined here to provide higher efficiency, functionality or both.</a:t>
            </a:r>
            <a:endParaRPr sz="2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56" name="Google Shape;256;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282733" lvl="0" marL="457200" rtl="0" algn="l">
              <a:spcBef>
                <a:spcPts val="1200"/>
              </a:spcBef>
              <a:spcAft>
                <a:spcPts val="0"/>
              </a:spcAft>
              <a:buClr>
                <a:schemeClr val="dk1"/>
              </a:buClr>
              <a:buSzPct val="61111"/>
              <a:buAutoNum type="arabicPeriod"/>
            </a:pPr>
            <a:r>
              <a:rPr lang="en"/>
              <a:t>public class WriterExample {  </a:t>
            </a:r>
            <a:endParaRPr/>
          </a:p>
          <a:p>
            <a:pPr indent="-282733" lvl="0" marL="457200" rtl="0" algn="l">
              <a:spcBef>
                <a:spcPts val="0"/>
              </a:spcBef>
              <a:spcAft>
                <a:spcPts val="0"/>
              </a:spcAft>
              <a:buClr>
                <a:schemeClr val="dk1"/>
              </a:buClr>
              <a:buSzPct val="61111"/>
              <a:buAutoNum type="arabicPeriod"/>
            </a:pPr>
            <a:r>
              <a:rPr lang="en"/>
              <a:t>    public static void main(String[] args) {  </a:t>
            </a:r>
            <a:endParaRPr/>
          </a:p>
          <a:p>
            <a:pPr indent="-282733" lvl="0" marL="457200" rtl="0" algn="l">
              <a:spcBef>
                <a:spcPts val="0"/>
              </a:spcBef>
              <a:spcAft>
                <a:spcPts val="0"/>
              </a:spcAft>
              <a:buClr>
                <a:schemeClr val="dk1"/>
              </a:buClr>
              <a:buSzPct val="61111"/>
              <a:buAutoNum type="arabicPeriod"/>
            </a:pPr>
            <a:r>
              <a:rPr lang="en"/>
              <a:t>        try {  </a:t>
            </a:r>
            <a:endParaRPr/>
          </a:p>
          <a:p>
            <a:pPr indent="-282733" lvl="0" marL="457200" rtl="0" algn="l">
              <a:spcBef>
                <a:spcPts val="0"/>
              </a:spcBef>
              <a:spcAft>
                <a:spcPts val="0"/>
              </a:spcAft>
              <a:buClr>
                <a:schemeClr val="dk1"/>
              </a:buClr>
              <a:buSzPct val="61111"/>
              <a:buAutoNum type="arabicPeriod"/>
            </a:pPr>
            <a:r>
              <a:rPr lang="en"/>
              <a:t>            Writer w = new FileWriter("output.txt");  </a:t>
            </a:r>
            <a:endParaRPr/>
          </a:p>
          <a:p>
            <a:pPr indent="-282733" lvl="0" marL="457200" rtl="0" algn="l">
              <a:spcBef>
                <a:spcPts val="0"/>
              </a:spcBef>
              <a:spcAft>
                <a:spcPts val="0"/>
              </a:spcAft>
              <a:buClr>
                <a:schemeClr val="dk1"/>
              </a:buClr>
              <a:buSzPct val="61111"/>
              <a:buAutoNum type="arabicPeriod"/>
            </a:pPr>
            <a:r>
              <a:rPr lang="en"/>
              <a:t>            String content = "I love my country";  </a:t>
            </a:r>
            <a:endParaRPr/>
          </a:p>
          <a:p>
            <a:pPr indent="-282733" lvl="0" marL="457200" rtl="0" algn="l">
              <a:spcBef>
                <a:spcPts val="0"/>
              </a:spcBef>
              <a:spcAft>
                <a:spcPts val="0"/>
              </a:spcAft>
              <a:buClr>
                <a:schemeClr val="dk1"/>
              </a:buClr>
              <a:buSzPct val="61111"/>
              <a:buAutoNum type="arabicPeriod"/>
            </a:pPr>
            <a:r>
              <a:rPr lang="en"/>
              <a:t>            w.write(content);  </a:t>
            </a:r>
            <a:endParaRPr/>
          </a:p>
          <a:p>
            <a:pPr indent="-282733" lvl="0" marL="457200" rtl="0" algn="l">
              <a:spcBef>
                <a:spcPts val="0"/>
              </a:spcBef>
              <a:spcAft>
                <a:spcPts val="0"/>
              </a:spcAft>
              <a:buClr>
                <a:schemeClr val="dk1"/>
              </a:buClr>
              <a:buSzPct val="61111"/>
              <a:buAutoNum type="arabicPeriod"/>
            </a:pPr>
            <a:r>
              <a:rPr lang="en"/>
              <a:t>            w.close();  </a:t>
            </a:r>
            <a:endParaRPr/>
          </a:p>
          <a:p>
            <a:pPr indent="-282733" lvl="0" marL="457200" rtl="0" algn="l">
              <a:spcBef>
                <a:spcPts val="0"/>
              </a:spcBef>
              <a:spcAft>
                <a:spcPts val="0"/>
              </a:spcAft>
              <a:buClr>
                <a:schemeClr val="dk1"/>
              </a:buClr>
              <a:buSzPct val="61111"/>
              <a:buAutoNum type="arabicPeriod"/>
            </a:pPr>
            <a:r>
              <a:rPr lang="en"/>
              <a:t>            System.out.println("Done");  </a:t>
            </a:r>
            <a:endParaRPr/>
          </a:p>
          <a:p>
            <a:pPr indent="-282733" lvl="0" marL="457200" rtl="0" algn="l">
              <a:spcBef>
                <a:spcPts val="0"/>
              </a:spcBef>
              <a:spcAft>
                <a:spcPts val="0"/>
              </a:spcAft>
              <a:buClr>
                <a:schemeClr val="dk1"/>
              </a:buClr>
              <a:buSzPct val="61111"/>
              <a:buAutoNum type="arabicPeriod"/>
            </a:pPr>
            <a:r>
              <a:rPr lang="en"/>
              <a:t>        } catch (IOException e) {  </a:t>
            </a:r>
            <a:endParaRPr/>
          </a:p>
          <a:p>
            <a:pPr indent="-282733" lvl="0" marL="457200" rtl="0" algn="l">
              <a:spcBef>
                <a:spcPts val="0"/>
              </a:spcBef>
              <a:spcAft>
                <a:spcPts val="0"/>
              </a:spcAft>
              <a:buClr>
                <a:schemeClr val="dk1"/>
              </a:buClr>
              <a:buSzPct val="61111"/>
              <a:buAutoNum type="arabicPeriod"/>
            </a:pPr>
            <a:r>
              <a:rPr lang="en"/>
              <a:t>            e.printStackTrace();  </a:t>
            </a:r>
            <a:endParaRPr/>
          </a:p>
          <a:p>
            <a:pPr indent="-282733" lvl="0" marL="457200" rtl="0" algn="l">
              <a:spcBef>
                <a:spcPts val="0"/>
              </a:spcBef>
              <a:spcAft>
                <a:spcPts val="0"/>
              </a:spcAft>
              <a:buClr>
                <a:schemeClr val="dk1"/>
              </a:buClr>
              <a:buSzPct val="61111"/>
              <a:buAutoNum type="arabicPeriod"/>
            </a:pPr>
            <a:r>
              <a:rPr lang="en"/>
              <a:t>        }  </a:t>
            </a:r>
            <a:endParaRPr/>
          </a:p>
          <a:p>
            <a:pPr indent="-282733" lvl="0" marL="457200" rtl="0" algn="l">
              <a:spcBef>
                <a:spcPts val="0"/>
              </a:spcBef>
              <a:spcAft>
                <a:spcPts val="0"/>
              </a:spcAft>
              <a:buClr>
                <a:schemeClr val="dk1"/>
              </a:buClr>
              <a:buSzPct val="61111"/>
              <a:buAutoNum type="arabicPeriod"/>
            </a:pPr>
            <a:r>
              <a:rPr lang="en"/>
              <a:t>    }  </a:t>
            </a:r>
            <a:endParaRPr/>
          </a:p>
          <a:p>
            <a:pPr indent="-282733" lvl="0" marL="457200" rtl="0" algn="l">
              <a:spcBef>
                <a:spcPts val="0"/>
              </a:spcBef>
              <a:spcAft>
                <a:spcPts val="0"/>
              </a:spcAft>
              <a:buClr>
                <a:schemeClr val="dk1"/>
              </a:buClr>
              <a:buSzPct val="61111"/>
              <a:buAutoNum type="arabicPeriod"/>
            </a:pPr>
            <a:r>
              <a:rPr lang="en"/>
              <a:t>} </a:t>
            </a:r>
            <a:endParaRPr/>
          </a:p>
          <a:p>
            <a:pPr indent="0" lvl="0" marL="0" rtl="0" algn="l">
              <a:spcBef>
                <a:spcPts val="12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Clr>
                <a:schemeClr val="dk1"/>
              </a:buClr>
              <a:buSzPct val="47826"/>
              <a:buFont typeface="Arial"/>
              <a:buNone/>
            </a:pPr>
            <a:r>
              <a:rPr b="1" lang="en" sz="2300"/>
              <a:t>Reader class</a:t>
            </a:r>
            <a:endParaRPr b="1" sz="2300"/>
          </a:p>
          <a:p>
            <a:pPr indent="0" lvl="0" marL="0" rtl="0" algn="l">
              <a:spcBef>
                <a:spcPts val="600"/>
              </a:spcBef>
              <a:spcAft>
                <a:spcPts val="0"/>
              </a:spcAft>
              <a:buNone/>
            </a:pPr>
            <a:r>
              <a:t/>
            </a:r>
            <a:endParaRPr/>
          </a:p>
        </p:txBody>
      </p:sp>
      <p:sp>
        <p:nvSpPr>
          <p:cNvPr id="262" name="Google Shape;262;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u="sng">
                <a:hlinkClick r:id="rId3"/>
              </a:rPr>
              <a:t>Java</a:t>
            </a:r>
            <a:r>
              <a:rPr lang="en" sz="1700"/>
              <a:t> Reader is an</a:t>
            </a:r>
            <a:r>
              <a:rPr lang="en" sz="1700">
                <a:uFill>
                  <a:noFill/>
                </a:uFill>
                <a:hlinkClick r:id="rId4"/>
              </a:rPr>
              <a:t> </a:t>
            </a:r>
            <a:r>
              <a:rPr lang="en" sz="1700" u="sng">
                <a:hlinkClick r:id="rId5"/>
              </a:rPr>
              <a:t>abstract class</a:t>
            </a:r>
            <a:r>
              <a:rPr lang="en" sz="1700"/>
              <a:t> for reading character</a:t>
            </a:r>
            <a:r>
              <a:rPr lang="en" sz="1700">
                <a:uFill>
                  <a:noFill/>
                </a:uFill>
                <a:hlinkClick r:id="rId6"/>
              </a:rPr>
              <a:t> </a:t>
            </a:r>
            <a:r>
              <a:rPr lang="en" sz="1700" u="sng">
                <a:hlinkClick r:id="rId7"/>
              </a:rPr>
              <a:t>streams</a:t>
            </a:r>
            <a:r>
              <a:rPr lang="en" sz="1700"/>
              <a:t>. The only methods that a subclass must implement are read(char[], int, int) and close(). Most subclasses, however, will</a:t>
            </a:r>
            <a:r>
              <a:rPr lang="en" sz="1700">
                <a:uFill>
                  <a:noFill/>
                </a:uFill>
                <a:hlinkClick r:id="rId8"/>
              </a:rPr>
              <a:t> </a:t>
            </a:r>
            <a:r>
              <a:rPr lang="en" sz="1700" u="sng">
                <a:hlinkClick r:id="rId9"/>
              </a:rPr>
              <a:t>override</a:t>
            </a:r>
            <a:r>
              <a:rPr lang="en" sz="1700"/>
              <a:t> some of the methods to provide higher efficiency, additional functionality, or both.</a:t>
            </a:r>
            <a:endParaRPr sz="2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68" name="Google Shape;268;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272256" lvl="0" marL="457200" rtl="0" algn="l">
              <a:spcBef>
                <a:spcPts val="1200"/>
              </a:spcBef>
              <a:spcAft>
                <a:spcPts val="0"/>
              </a:spcAft>
              <a:buClr>
                <a:schemeClr val="dk1"/>
              </a:buClr>
              <a:buSzPct val="61111"/>
              <a:buAutoNum type="arabicPeriod"/>
            </a:pPr>
            <a:r>
              <a:rPr lang="en"/>
              <a:t>import java.io.*;  </a:t>
            </a:r>
            <a:endParaRPr/>
          </a:p>
          <a:p>
            <a:pPr indent="-272256" lvl="0" marL="457200" rtl="0" algn="l">
              <a:spcBef>
                <a:spcPts val="0"/>
              </a:spcBef>
              <a:spcAft>
                <a:spcPts val="0"/>
              </a:spcAft>
              <a:buClr>
                <a:schemeClr val="dk1"/>
              </a:buClr>
              <a:buSzPct val="61111"/>
              <a:buAutoNum type="arabicPeriod"/>
            </a:pPr>
            <a:r>
              <a:rPr lang="en"/>
              <a:t>public class ReaderExample {  </a:t>
            </a:r>
            <a:endParaRPr/>
          </a:p>
          <a:p>
            <a:pPr indent="-272256" lvl="0" marL="457200" rtl="0" algn="l">
              <a:spcBef>
                <a:spcPts val="0"/>
              </a:spcBef>
              <a:spcAft>
                <a:spcPts val="0"/>
              </a:spcAft>
              <a:buClr>
                <a:schemeClr val="dk1"/>
              </a:buClr>
              <a:buSzPct val="61111"/>
              <a:buAutoNum type="arabicPeriod"/>
            </a:pPr>
            <a:r>
              <a:rPr lang="en"/>
              <a:t>    public static void main(String[] args) {  </a:t>
            </a:r>
            <a:endParaRPr/>
          </a:p>
          <a:p>
            <a:pPr indent="-272256" lvl="0" marL="457200" rtl="0" algn="l">
              <a:spcBef>
                <a:spcPts val="0"/>
              </a:spcBef>
              <a:spcAft>
                <a:spcPts val="0"/>
              </a:spcAft>
              <a:buClr>
                <a:schemeClr val="dk1"/>
              </a:buClr>
              <a:buSzPct val="61111"/>
              <a:buAutoNum type="arabicPeriod"/>
            </a:pPr>
            <a:r>
              <a:rPr lang="en"/>
              <a:t>        try {  </a:t>
            </a:r>
            <a:endParaRPr/>
          </a:p>
          <a:p>
            <a:pPr indent="-272256" lvl="0" marL="457200" rtl="0" algn="l">
              <a:spcBef>
                <a:spcPts val="0"/>
              </a:spcBef>
              <a:spcAft>
                <a:spcPts val="0"/>
              </a:spcAft>
              <a:buClr>
                <a:schemeClr val="dk1"/>
              </a:buClr>
              <a:buSzPct val="61111"/>
              <a:buAutoNum type="arabicPeriod"/>
            </a:pPr>
            <a:r>
              <a:rPr lang="en"/>
              <a:t>            Reader reader = new FileReader("file.txt");  </a:t>
            </a:r>
            <a:endParaRPr/>
          </a:p>
          <a:p>
            <a:pPr indent="-272256" lvl="0" marL="457200" rtl="0" algn="l">
              <a:spcBef>
                <a:spcPts val="0"/>
              </a:spcBef>
              <a:spcAft>
                <a:spcPts val="0"/>
              </a:spcAft>
              <a:buClr>
                <a:schemeClr val="dk1"/>
              </a:buClr>
              <a:buSzPct val="61111"/>
              <a:buAutoNum type="arabicPeriod"/>
            </a:pPr>
            <a:r>
              <a:rPr lang="en"/>
              <a:t>            int data = reader.read();  </a:t>
            </a:r>
            <a:endParaRPr/>
          </a:p>
          <a:p>
            <a:pPr indent="-272256" lvl="0" marL="457200" rtl="0" algn="l">
              <a:spcBef>
                <a:spcPts val="0"/>
              </a:spcBef>
              <a:spcAft>
                <a:spcPts val="0"/>
              </a:spcAft>
              <a:buClr>
                <a:schemeClr val="dk1"/>
              </a:buClr>
              <a:buSzPct val="61111"/>
              <a:buAutoNum type="arabicPeriod"/>
            </a:pPr>
            <a:r>
              <a:rPr lang="en"/>
              <a:t>            while (data != -1) {  </a:t>
            </a:r>
            <a:endParaRPr/>
          </a:p>
          <a:p>
            <a:pPr indent="-272256" lvl="0" marL="457200" rtl="0" algn="l">
              <a:spcBef>
                <a:spcPts val="0"/>
              </a:spcBef>
              <a:spcAft>
                <a:spcPts val="0"/>
              </a:spcAft>
              <a:buClr>
                <a:schemeClr val="dk1"/>
              </a:buClr>
              <a:buSzPct val="61111"/>
              <a:buAutoNum type="arabicPeriod"/>
            </a:pPr>
            <a:r>
              <a:rPr lang="en"/>
              <a:t>                System.out.print((char) data);  </a:t>
            </a:r>
            <a:endParaRPr/>
          </a:p>
          <a:p>
            <a:pPr indent="-272256" lvl="0" marL="457200" rtl="0" algn="l">
              <a:spcBef>
                <a:spcPts val="0"/>
              </a:spcBef>
              <a:spcAft>
                <a:spcPts val="0"/>
              </a:spcAft>
              <a:buClr>
                <a:schemeClr val="dk1"/>
              </a:buClr>
              <a:buSzPct val="61111"/>
              <a:buAutoNum type="arabicPeriod"/>
            </a:pPr>
            <a:r>
              <a:rPr lang="en"/>
              <a:t>                data = reader.read();  </a:t>
            </a:r>
            <a:endParaRPr/>
          </a:p>
          <a:p>
            <a:pPr indent="-272256" lvl="0" marL="457200" rtl="0" algn="l">
              <a:spcBef>
                <a:spcPts val="0"/>
              </a:spcBef>
              <a:spcAft>
                <a:spcPts val="0"/>
              </a:spcAft>
              <a:buClr>
                <a:schemeClr val="dk1"/>
              </a:buClr>
              <a:buSzPct val="61111"/>
              <a:buAutoNum type="arabicPeriod"/>
            </a:pPr>
            <a:r>
              <a:rPr lang="en"/>
              <a:t>            }  </a:t>
            </a:r>
            <a:endParaRPr/>
          </a:p>
          <a:p>
            <a:pPr indent="-272256" lvl="0" marL="457200" rtl="0" algn="l">
              <a:spcBef>
                <a:spcPts val="0"/>
              </a:spcBef>
              <a:spcAft>
                <a:spcPts val="0"/>
              </a:spcAft>
              <a:buClr>
                <a:schemeClr val="dk1"/>
              </a:buClr>
              <a:buSzPct val="61111"/>
              <a:buAutoNum type="arabicPeriod"/>
            </a:pPr>
            <a:r>
              <a:rPr lang="en"/>
              <a:t>            reader.close();  </a:t>
            </a:r>
            <a:endParaRPr/>
          </a:p>
          <a:p>
            <a:pPr indent="-272256" lvl="0" marL="457200" rtl="0" algn="l">
              <a:spcBef>
                <a:spcPts val="0"/>
              </a:spcBef>
              <a:spcAft>
                <a:spcPts val="0"/>
              </a:spcAft>
              <a:buClr>
                <a:schemeClr val="dk1"/>
              </a:buClr>
              <a:buSzPct val="61111"/>
              <a:buAutoNum type="arabicPeriod"/>
            </a:pPr>
            <a:r>
              <a:rPr lang="en"/>
              <a:t>        } catch (Exception ex) {  </a:t>
            </a:r>
            <a:endParaRPr/>
          </a:p>
          <a:p>
            <a:pPr indent="-272256" lvl="0" marL="457200" rtl="0" algn="l">
              <a:spcBef>
                <a:spcPts val="0"/>
              </a:spcBef>
              <a:spcAft>
                <a:spcPts val="0"/>
              </a:spcAft>
              <a:buClr>
                <a:schemeClr val="dk1"/>
              </a:buClr>
              <a:buSzPct val="61111"/>
              <a:buAutoNum type="arabicPeriod"/>
            </a:pPr>
            <a:r>
              <a:rPr lang="en"/>
              <a:t>            System.out.println(ex.getMessage());  </a:t>
            </a:r>
            <a:endParaRPr/>
          </a:p>
          <a:p>
            <a:pPr indent="-272256" lvl="0" marL="457200" rtl="0" algn="l">
              <a:spcBef>
                <a:spcPts val="0"/>
              </a:spcBef>
              <a:spcAft>
                <a:spcPts val="0"/>
              </a:spcAft>
              <a:buClr>
                <a:schemeClr val="dk1"/>
              </a:buClr>
              <a:buSzPct val="61111"/>
              <a:buAutoNum type="arabicPeriod"/>
            </a:pPr>
            <a:r>
              <a:rPr lang="en"/>
              <a:t>        }  </a:t>
            </a:r>
            <a:endParaRPr/>
          </a:p>
          <a:p>
            <a:pPr indent="-272256" lvl="0" marL="457200" rtl="0" algn="l">
              <a:spcBef>
                <a:spcPts val="0"/>
              </a:spcBef>
              <a:spcAft>
                <a:spcPts val="0"/>
              </a:spcAft>
              <a:buClr>
                <a:schemeClr val="dk1"/>
              </a:buClr>
              <a:buSzPct val="61111"/>
              <a:buAutoNum type="arabicPeriod"/>
            </a:pPr>
            <a:r>
              <a:rPr lang="en"/>
              <a:t>    }  </a:t>
            </a:r>
            <a:endParaRPr/>
          </a:p>
          <a:p>
            <a:pPr indent="-272256" lvl="0" marL="457200" rtl="0" algn="l">
              <a:spcBef>
                <a:spcPts val="0"/>
              </a:spcBef>
              <a:spcAft>
                <a:spcPts val="0"/>
              </a:spcAft>
              <a:buClr>
                <a:schemeClr val="dk1"/>
              </a:buClr>
              <a:buSzPct val="61111"/>
              <a:buAutoNum type="arabicPeriod"/>
            </a:pPr>
            <a:r>
              <a:rPr lang="en"/>
              <a:t>} </a:t>
            </a:r>
            <a:endParaRPr/>
          </a:p>
          <a:p>
            <a:pPr indent="0" lvl="0" marL="0" rtl="0" algn="l">
              <a:spcBef>
                <a:spcPts val="120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Clr>
                <a:schemeClr val="dk1"/>
              </a:buClr>
              <a:buSzPct val="47826"/>
              <a:buFont typeface="Arial"/>
              <a:buNone/>
            </a:pPr>
            <a:r>
              <a:rPr b="1" lang="en" sz="2300"/>
              <a:t>FileWriter Class</a:t>
            </a:r>
            <a:endParaRPr b="1" sz="2300"/>
          </a:p>
          <a:p>
            <a:pPr indent="0" lvl="0" marL="0" rtl="0" algn="l">
              <a:spcBef>
                <a:spcPts val="600"/>
              </a:spcBef>
              <a:spcAft>
                <a:spcPts val="0"/>
              </a:spcAft>
              <a:buNone/>
            </a:pPr>
            <a:r>
              <a:t/>
            </a:r>
            <a:endParaRPr/>
          </a:p>
        </p:txBody>
      </p:sp>
      <p:sp>
        <p:nvSpPr>
          <p:cNvPr id="274" name="Google Shape;274;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Java FileWriter class is used to write character-oriented data to a</a:t>
            </a:r>
            <a:r>
              <a:rPr lang="en" sz="1500">
                <a:uFill>
                  <a:noFill/>
                </a:uFill>
                <a:hlinkClick r:id="rId3"/>
              </a:rPr>
              <a:t> </a:t>
            </a:r>
            <a:r>
              <a:rPr lang="en" sz="1500" u="sng">
                <a:hlinkClick r:id="rId4"/>
              </a:rPr>
              <a:t>file</a:t>
            </a:r>
            <a:r>
              <a:rPr lang="en" sz="1500"/>
              <a:t>. It is character-oriented class which is used for file handling in</a:t>
            </a:r>
            <a:r>
              <a:rPr lang="en" sz="1500">
                <a:uFill>
                  <a:noFill/>
                </a:uFill>
                <a:hlinkClick r:id="rId5"/>
              </a:rPr>
              <a:t> </a:t>
            </a:r>
            <a:r>
              <a:rPr lang="en" sz="1500" u="sng">
                <a:hlinkClick r:id="rId6"/>
              </a:rPr>
              <a:t>java</a:t>
            </a:r>
            <a:r>
              <a:rPr lang="en" sz="1500"/>
              <a:t>.</a:t>
            </a:r>
            <a:endParaRPr sz="1500"/>
          </a:p>
          <a:p>
            <a:pPr indent="0" lvl="0" marL="0" rtl="0" algn="l">
              <a:spcBef>
                <a:spcPts val="1200"/>
              </a:spcBef>
              <a:spcAft>
                <a:spcPts val="0"/>
              </a:spcAft>
              <a:buNone/>
            </a:pPr>
            <a:r>
              <a:rPr lang="en" sz="1100"/>
              <a:t>Unlike FileOutputStream class, you don't need to convert string into byte</a:t>
            </a:r>
            <a:r>
              <a:rPr lang="en" sz="1100">
                <a:uFill>
                  <a:noFill/>
                </a:uFill>
                <a:hlinkClick r:id="rId7"/>
              </a:rPr>
              <a:t> </a:t>
            </a:r>
            <a:r>
              <a:rPr lang="en" sz="1100" u="sng">
                <a:hlinkClick r:id="rId8"/>
              </a:rPr>
              <a:t>array</a:t>
            </a:r>
            <a:r>
              <a:rPr lang="en" sz="1100"/>
              <a:t> because it provides method to write string directly.</a:t>
            </a:r>
            <a:endParaRPr sz="1500"/>
          </a:p>
          <a:p>
            <a:pPr indent="0" lvl="0" marL="0" rtl="0" algn="l">
              <a:spcBef>
                <a:spcPts val="1200"/>
              </a:spcBef>
              <a:spcAft>
                <a:spcPts val="1200"/>
              </a:spcAft>
              <a:buNone/>
            </a:pPr>
            <a:r>
              <a:t/>
            </a:r>
            <a:endParaRPr sz="15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80" name="Google Shape;280;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293211" lvl="0" marL="457200" rtl="0" algn="l">
              <a:spcBef>
                <a:spcPts val="1200"/>
              </a:spcBef>
              <a:spcAft>
                <a:spcPts val="0"/>
              </a:spcAft>
              <a:buClr>
                <a:schemeClr val="dk1"/>
              </a:buClr>
              <a:buSzPct val="61111"/>
              <a:buAutoNum type="arabicPeriod"/>
            </a:pPr>
            <a:r>
              <a:rPr lang="en"/>
              <a:t>import java.io.FileWriter;  </a:t>
            </a:r>
            <a:endParaRPr/>
          </a:p>
          <a:p>
            <a:pPr indent="-293211" lvl="0" marL="457200" rtl="0" algn="l">
              <a:spcBef>
                <a:spcPts val="0"/>
              </a:spcBef>
              <a:spcAft>
                <a:spcPts val="0"/>
              </a:spcAft>
              <a:buClr>
                <a:schemeClr val="dk1"/>
              </a:buClr>
              <a:buSzPct val="61111"/>
              <a:buAutoNum type="arabicPeriod"/>
            </a:pPr>
            <a:r>
              <a:rPr lang="en"/>
              <a:t>public class FileWriterExample {  </a:t>
            </a:r>
            <a:endParaRPr/>
          </a:p>
          <a:p>
            <a:pPr indent="-293211" lvl="0" marL="457200" rtl="0" algn="l">
              <a:spcBef>
                <a:spcPts val="0"/>
              </a:spcBef>
              <a:spcAft>
                <a:spcPts val="0"/>
              </a:spcAft>
              <a:buClr>
                <a:schemeClr val="dk1"/>
              </a:buClr>
              <a:buSzPct val="61111"/>
              <a:buAutoNum type="arabicPeriod"/>
            </a:pPr>
            <a:r>
              <a:rPr lang="en"/>
              <a:t>    public static void main(String args[]){    </a:t>
            </a:r>
            <a:endParaRPr/>
          </a:p>
          <a:p>
            <a:pPr indent="-293211" lvl="0" marL="457200" rtl="0" algn="l">
              <a:spcBef>
                <a:spcPts val="0"/>
              </a:spcBef>
              <a:spcAft>
                <a:spcPts val="0"/>
              </a:spcAft>
              <a:buClr>
                <a:schemeClr val="dk1"/>
              </a:buClr>
              <a:buSzPct val="61111"/>
              <a:buAutoNum type="arabicPeriod"/>
            </a:pPr>
            <a:r>
              <a:rPr lang="en"/>
              <a:t>         try{    </a:t>
            </a:r>
            <a:endParaRPr/>
          </a:p>
          <a:p>
            <a:pPr indent="-293211" lvl="0" marL="457200" rtl="0" algn="l">
              <a:spcBef>
                <a:spcPts val="0"/>
              </a:spcBef>
              <a:spcAft>
                <a:spcPts val="0"/>
              </a:spcAft>
              <a:buClr>
                <a:schemeClr val="dk1"/>
              </a:buClr>
              <a:buSzPct val="61111"/>
              <a:buAutoNum type="arabicPeriod"/>
            </a:pPr>
            <a:r>
              <a:rPr lang="en"/>
              <a:t>           FileWriter fw=new FileWriter("D:\\testout.txt");    </a:t>
            </a:r>
            <a:endParaRPr/>
          </a:p>
          <a:p>
            <a:pPr indent="-293211" lvl="0" marL="457200" rtl="0" algn="l">
              <a:spcBef>
                <a:spcPts val="0"/>
              </a:spcBef>
              <a:spcAft>
                <a:spcPts val="0"/>
              </a:spcAft>
              <a:buClr>
                <a:schemeClr val="dk1"/>
              </a:buClr>
              <a:buSzPct val="61111"/>
              <a:buAutoNum type="arabicPeriod"/>
            </a:pPr>
            <a:r>
              <a:rPr lang="en"/>
              <a:t>           fw.write("Welcome to javaTpoint.");    </a:t>
            </a:r>
            <a:endParaRPr/>
          </a:p>
          <a:p>
            <a:pPr indent="-293211" lvl="0" marL="457200" rtl="0" algn="l">
              <a:spcBef>
                <a:spcPts val="0"/>
              </a:spcBef>
              <a:spcAft>
                <a:spcPts val="0"/>
              </a:spcAft>
              <a:buClr>
                <a:schemeClr val="dk1"/>
              </a:buClr>
              <a:buSzPct val="61111"/>
              <a:buAutoNum type="arabicPeriod"/>
            </a:pPr>
            <a:r>
              <a:rPr lang="en"/>
              <a:t>           fw.close();    </a:t>
            </a:r>
            <a:endParaRPr/>
          </a:p>
          <a:p>
            <a:pPr indent="-293211" lvl="0" marL="457200" rtl="0" algn="l">
              <a:spcBef>
                <a:spcPts val="0"/>
              </a:spcBef>
              <a:spcAft>
                <a:spcPts val="0"/>
              </a:spcAft>
              <a:buClr>
                <a:schemeClr val="dk1"/>
              </a:buClr>
              <a:buSzPct val="61111"/>
              <a:buAutoNum type="arabicPeriod"/>
            </a:pPr>
            <a:r>
              <a:rPr lang="en"/>
              <a:t>          }catch(Exception e){System.out.println(e);}    </a:t>
            </a:r>
            <a:endParaRPr/>
          </a:p>
          <a:p>
            <a:pPr indent="-293211" lvl="0" marL="457200" rtl="0" algn="l">
              <a:spcBef>
                <a:spcPts val="0"/>
              </a:spcBef>
              <a:spcAft>
                <a:spcPts val="0"/>
              </a:spcAft>
              <a:buClr>
                <a:schemeClr val="dk1"/>
              </a:buClr>
              <a:buSzPct val="61111"/>
              <a:buAutoNum type="arabicPeriod"/>
            </a:pPr>
            <a:r>
              <a:rPr lang="en"/>
              <a:t>          System.out.println("Success...");    </a:t>
            </a:r>
            <a:endParaRPr/>
          </a:p>
          <a:p>
            <a:pPr indent="-293211" lvl="0" marL="457200" rtl="0" algn="l">
              <a:spcBef>
                <a:spcPts val="0"/>
              </a:spcBef>
              <a:spcAft>
                <a:spcPts val="0"/>
              </a:spcAft>
              <a:buClr>
                <a:schemeClr val="dk1"/>
              </a:buClr>
              <a:buSzPct val="61111"/>
              <a:buAutoNum type="arabicPeriod"/>
            </a:pPr>
            <a:r>
              <a:rPr lang="en"/>
              <a:t>     }    </a:t>
            </a:r>
            <a:endParaRPr/>
          </a:p>
          <a:p>
            <a:pPr indent="-293211" lvl="0" marL="457200" rtl="0" algn="l">
              <a:spcBef>
                <a:spcPts val="0"/>
              </a:spcBef>
              <a:spcAft>
                <a:spcPts val="0"/>
              </a:spcAft>
              <a:buClr>
                <a:schemeClr val="dk1"/>
              </a:buClr>
              <a:buSzPct val="61111"/>
              <a:buAutoNum type="arabicPeriod"/>
            </a:pPr>
            <a:r>
              <a:rPr lang="en"/>
              <a:t>} </a:t>
            </a:r>
            <a:endParaRPr/>
          </a:p>
          <a:p>
            <a:pPr indent="0" lvl="0" marL="0" rtl="0" algn="l">
              <a:spcBef>
                <a:spcPts val="1200"/>
              </a:spcBef>
              <a:spcAft>
                <a:spcPts val="12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Clr>
                <a:schemeClr val="dk1"/>
              </a:buClr>
              <a:buSzPct val="47826"/>
              <a:buFont typeface="Arial"/>
              <a:buNone/>
            </a:pPr>
            <a:r>
              <a:rPr b="1" lang="en" sz="2300"/>
              <a:t>FileReader Class</a:t>
            </a:r>
            <a:endParaRPr b="1" sz="2300"/>
          </a:p>
          <a:p>
            <a:pPr indent="0" lvl="0" marL="0" rtl="0" algn="l">
              <a:spcBef>
                <a:spcPts val="600"/>
              </a:spcBef>
              <a:spcAft>
                <a:spcPts val="0"/>
              </a:spcAft>
              <a:buNone/>
            </a:pPr>
            <a:r>
              <a:t/>
            </a:r>
            <a:endParaRPr/>
          </a:p>
        </p:txBody>
      </p:sp>
      <p:sp>
        <p:nvSpPr>
          <p:cNvPr id="286" name="Google Shape;286;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600"/>
              <a:t>Java FileReader class is used to read data from the file. It returns data in byte format like</a:t>
            </a:r>
            <a:r>
              <a:rPr lang="en" sz="1600">
                <a:uFill>
                  <a:noFill/>
                </a:uFill>
                <a:hlinkClick r:id="rId3"/>
              </a:rPr>
              <a:t> </a:t>
            </a:r>
            <a:r>
              <a:rPr lang="en" sz="1600" u="sng">
                <a:hlinkClick r:id="rId4"/>
              </a:rPr>
              <a:t>FileInputStream</a:t>
            </a:r>
            <a:r>
              <a:rPr lang="en" sz="1600"/>
              <a:t> class.</a:t>
            </a:r>
            <a:endParaRPr sz="1600"/>
          </a:p>
          <a:p>
            <a:pPr indent="0" lvl="0" marL="0" rtl="0" algn="l">
              <a:spcBef>
                <a:spcPts val="1200"/>
              </a:spcBef>
              <a:spcAft>
                <a:spcPts val="0"/>
              </a:spcAft>
              <a:buClr>
                <a:schemeClr val="dk1"/>
              </a:buClr>
              <a:buSzPts val="1100"/>
              <a:buFont typeface="Arial"/>
              <a:buNone/>
            </a:pPr>
            <a:r>
              <a:rPr lang="en" sz="1600"/>
              <a:t>It is character-oriented class which is used for</a:t>
            </a:r>
            <a:r>
              <a:rPr lang="en" sz="1600">
                <a:uFill>
                  <a:noFill/>
                </a:uFill>
                <a:hlinkClick r:id="rId5"/>
              </a:rPr>
              <a:t> </a:t>
            </a:r>
            <a:r>
              <a:rPr lang="en" sz="1600" u="sng">
                <a:hlinkClick r:id="rId6"/>
              </a:rPr>
              <a:t>file</a:t>
            </a:r>
            <a:r>
              <a:rPr lang="en" sz="1600"/>
              <a:t> handling in</a:t>
            </a:r>
            <a:r>
              <a:rPr lang="en" sz="1600">
                <a:uFill>
                  <a:noFill/>
                </a:uFill>
                <a:hlinkClick r:id="rId7"/>
              </a:rPr>
              <a:t> </a:t>
            </a:r>
            <a:r>
              <a:rPr lang="en" sz="1600" u="sng">
                <a:hlinkClick r:id="rId8"/>
              </a:rPr>
              <a:t>java</a:t>
            </a:r>
            <a:r>
              <a:rPr lang="en" sz="1600"/>
              <a:t>.</a:t>
            </a:r>
            <a:endParaRPr sz="1600"/>
          </a:p>
          <a:p>
            <a:pPr indent="0" lvl="0" marL="0" rtl="0" algn="l">
              <a:spcBef>
                <a:spcPts val="1200"/>
              </a:spcBef>
              <a:spcAft>
                <a:spcPts val="1200"/>
              </a:spcAft>
              <a:buNone/>
            </a:pPr>
            <a:r>
              <a:t/>
            </a:r>
            <a:endParaRPr sz="2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Java, the concept Stream is used in order to perform I/O operations on a file. So at first, let us get acquainted with a concept of i/o operation and Stream in Java.</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92" name="Google Shape;292;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298450" lvl="0" marL="457200" rtl="0" algn="l">
              <a:spcBef>
                <a:spcPts val="1200"/>
              </a:spcBef>
              <a:spcAft>
                <a:spcPts val="0"/>
              </a:spcAft>
              <a:buClr>
                <a:schemeClr val="dk1"/>
              </a:buClr>
              <a:buSzPts val="1100"/>
              <a:buAutoNum type="arabicPeriod"/>
            </a:pPr>
            <a:r>
              <a:rPr lang="en"/>
              <a:t>import java.io.FileReader;  </a:t>
            </a:r>
            <a:endParaRPr/>
          </a:p>
          <a:p>
            <a:pPr indent="-298450" lvl="0" marL="457200" rtl="0" algn="l">
              <a:spcBef>
                <a:spcPts val="0"/>
              </a:spcBef>
              <a:spcAft>
                <a:spcPts val="0"/>
              </a:spcAft>
              <a:buClr>
                <a:schemeClr val="dk1"/>
              </a:buClr>
              <a:buSzPts val="1100"/>
              <a:buAutoNum type="arabicPeriod"/>
            </a:pPr>
            <a:r>
              <a:rPr lang="en"/>
              <a:t>public class FileReaderExample {  </a:t>
            </a:r>
            <a:endParaRPr/>
          </a:p>
          <a:p>
            <a:pPr indent="-298450" lvl="0" marL="457200" rtl="0" algn="l">
              <a:spcBef>
                <a:spcPts val="0"/>
              </a:spcBef>
              <a:spcAft>
                <a:spcPts val="0"/>
              </a:spcAft>
              <a:buClr>
                <a:schemeClr val="dk1"/>
              </a:buClr>
              <a:buSzPts val="1100"/>
              <a:buAutoNum type="arabicPeriod"/>
            </a:pPr>
            <a:r>
              <a:rPr lang="en"/>
              <a:t>    public static void main(String args[])throws Exception{    </a:t>
            </a:r>
            <a:endParaRPr/>
          </a:p>
          <a:p>
            <a:pPr indent="-298450" lvl="0" marL="457200" rtl="0" algn="l">
              <a:spcBef>
                <a:spcPts val="0"/>
              </a:spcBef>
              <a:spcAft>
                <a:spcPts val="0"/>
              </a:spcAft>
              <a:buClr>
                <a:schemeClr val="dk1"/>
              </a:buClr>
              <a:buSzPts val="1100"/>
              <a:buAutoNum type="arabicPeriod"/>
            </a:pPr>
            <a:r>
              <a:rPr lang="en"/>
              <a:t>          FileReader fr=new FileReader("D:\\testout.txt");    </a:t>
            </a:r>
            <a:endParaRPr/>
          </a:p>
          <a:p>
            <a:pPr indent="-298450" lvl="0" marL="457200" rtl="0" algn="l">
              <a:spcBef>
                <a:spcPts val="0"/>
              </a:spcBef>
              <a:spcAft>
                <a:spcPts val="0"/>
              </a:spcAft>
              <a:buClr>
                <a:schemeClr val="dk1"/>
              </a:buClr>
              <a:buSzPts val="1100"/>
              <a:buAutoNum type="arabicPeriod"/>
            </a:pPr>
            <a:r>
              <a:rPr lang="en"/>
              <a:t>          int i;    </a:t>
            </a:r>
            <a:endParaRPr/>
          </a:p>
          <a:p>
            <a:pPr indent="-298450" lvl="0" marL="457200" rtl="0" algn="l">
              <a:spcBef>
                <a:spcPts val="0"/>
              </a:spcBef>
              <a:spcAft>
                <a:spcPts val="0"/>
              </a:spcAft>
              <a:buClr>
                <a:schemeClr val="dk1"/>
              </a:buClr>
              <a:buSzPts val="1100"/>
              <a:buAutoNum type="arabicPeriod"/>
            </a:pPr>
            <a:r>
              <a:rPr lang="en"/>
              <a:t>          while((i=fr.read())!=-1)    </a:t>
            </a:r>
            <a:endParaRPr/>
          </a:p>
          <a:p>
            <a:pPr indent="-298450" lvl="0" marL="457200" rtl="0" algn="l">
              <a:spcBef>
                <a:spcPts val="0"/>
              </a:spcBef>
              <a:spcAft>
                <a:spcPts val="0"/>
              </a:spcAft>
              <a:buClr>
                <a:schemeClr val="dk1"/>
              </a:buClr>
              <a:buSzPts val="1100"/>
              <a:buAutoNum type="arabicPeriod"/>
            </a:pPr>
            <a:r>
              <a:rPr lang="en"/>
              <a:t>          System.out.print((char)i);    </a:t>
            </a:r>
            <a:endParaRPr/>
          </a:p>
          <a:p>
            <a:pPr indent="-298450" lvl="0" marL="457200" rtl="0" algn="l">
              <a:spcBef>
                <a:spcPts val="0"/>
              </a:spcBef>
              <a:spcAft>
                <a:spcPts val="0"/>
              </a:spcAft>
              <a:buClr>
                <a:schemeClr val="dk1"/>
              </a:buClr>
              <a:buSzPts val="1100"/>
              <a:buAutoNum type="arabicPeriod"/>
            </a:pPr>
            <a:r>
              <a:rPr lang="en"/>
              <a:t>          fr.close();    </a:t>
            </a:r>
            <a:endParaRPr/>
          </a:p>
          <a:p>
            <a:pPr indent="-298450" lvl="0" marL="457200" rtl="0" algn="l">
              <a:spcBef>
                <a:spcPts val="0"/>
              </a:spcBef>
              <a:spcAft>
                <a:spcPts val="0"/>
              </a:spcAft>
              <a:buClr>
                <a:schemeClr val="dk1"/>
              </a:buClr>
              <a:buSzPts val="1100"/>
              <a:buAutoNum type="arabicPeriod"/>
            </a:pPr>
            <a:r>
              <a:rPr lang="en"/>
              <a:t>    }    </a:t>
            </a:r>
            <a:endParaRPr/>
          </a:p>
          <a:p>
            <a:pPr indent="-298450" lvl="0" marL="457200" rtl="0" algn="l">
              <a:spcBef>
                <a:spcPts val="0"/>
              </a:spcBef>
              <a:spcAft>
                <a:spcPts val="0"/>
              </a:spcAft>
              <a:buClr>
                <a:schemeClr val="dk1"/>
              </a:buClr>
              <a:buSzPts val="1100"/>
              <a:buAutoNum type="arabicPeriod"/>
            </a:pPr>
            <a:r>
              <a:rPr lang="en"/>
              <a:t>}	</a:t>
            </a:r>
            <a:endParaRPr/>
          </a:p>
          <a:p>
            <a:pPr indent="0" lvl="0" marL="0" rtl="0" algn="l">
              <a:spcBef>
                <a:spcPts val="1200"/>
              </a:spcBef>
              <a:spcAft>
                <a:spcPts val="12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98" name="Google Shape;298;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Owing to the fact that you know what a stream is, let’s polish up File Handling in Java by further understanding the various methods that are useful for performing operations on the files like creating, reading, and writing files.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04" name="Google Shape;304;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sz="1300">
                <a:solidFill>
                  <a:schemeClr val="dk1"/>
                </a:solidFill>
              </a:rPr>
              <a:t>File operations in Java</a:t>
            </a:r>
            <a:endParaRPr b="1" sz="13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The following are the several operations that can be performed on a file in Java :</a:t>
            </a:r>
            <a:endParaRPr sz="11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Create a File</a:t>
            </a:r>
            <a:endParaRPr b="1"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Read from a File</a:t>
            </a:r>
            <a:endParaRPr b="1"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Write to a File</a:t>
            </a:r>
            <a:endParaRPr b="1"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Delete a File</a:t>
            </a:r>
            <a:endParaRPr b="1"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5"/>
          <p:cNvSpPr txBox="1"/>
          <p:nvPr>
            <p:ph type="title"/>
          </p:nvPr>
        </p:nvSpPr>
        <p:spPr>
          <a:xfrm>
            <a:off x="311700" y="445025"/>
            <a:ext cx="2789700" cy="352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List of function inside File class:</a:t>
            </a:r>
            <a:endParaRPr/>
          </a:p>
        </p:txBody>
      </p:sp>
      <p:pic>
        <p:nvPicPr>
          <p:cNvPr id="310" name="Google Shape;310;p55"/>
          <p:cNvPicPr preferRelativeResize="0"/>
          <p:nvPr/>
        </p:nvPicPr>
        <p:blipFill>
          <a:blip r:embed="rId3">
            <a:alphaModFix/>
          </a:blip>
          <a:stretch>
            <a:fillRect/>
          </a:stretch>
        </p:blipFill>
        <p:spPr>
          <a:xfrm>
            <a:off x="3101382" y="0"/>
            <a:ext cx="5354235" cy="51435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16" name="Google Shape;316;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100">
                <a:solidFill>
                  <a:schemeClr val="dk1"/>
                </a:solidFill>
              </a:rPr>
              <a:t>1. Create a File</a:t>
            </a:r>
            <a:endParaRPr b="1" sz="11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In order to create a file in Java, you can use the createNewFile() method.</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If the file is successfully created, it will return a Boolean value true and false if the file already exists.</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22" name="Google Shape;322;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61111"/>
              <a:buFont typeface="Arial"/>
              <a:buNone/>
            </a:pPr>
            <a:r>
              <a:rPr lang="en"/>
              <a:t>// Import the File class</a:t>
            </a:r>
            <a:endParaRPr/>
          </a:p>
          <a:p>
            <a:pPr indent="0" lvl="0" marL="0" rtl="0" algn="l">
              <a:spcBef>
                <a:spcPts val="1200"/>
              </a:spcBef>
              <a:spcAft>
                <a:spcPts val="0"/>
              </a:spcAft>
              <a:buClr>
                <a:schemeClr val="dk1"/>
              </a:buClr>
              <a:buSzPct val="61111"/>
              <a:buFont typeface="Arial"/>
              <a:buNone/>
            </a:pPr>
            <a:r>
              <a:rPr lang="en"/>
              <a:t>import java.io.File;</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Import the IOException class to handle errors</a:t>
            </a:r>
            <a:endParaRPr/>
          </a:p>
          <a:p>
            <a:pPr indent="0" lvl="0" marL="0" rtl="0" algn="l">
              <a:spcBef>
                <a:spcPts val="1200"/>
              </a:spcBef>
              <a:spcAft>
                <a:spcPts val="0"/>
              </a:spcAft>
              <a:buClr>
                <a:schemeClr val="dk1"/>
              </a:buClr>
              <a:buSzPct val="61111"/>
              <a:buFont typeface="Arial"/>
              <a:buNone/>
            </a:pPr>
            <a:r>
              <a:rPr lang="en"/>
              <a:t>import java.io.IOException;</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public class GFG {</a:t>
            </a:r>
            <a:endParaRPr/>
          </a:p>
          <a:p>
            <a:pPr indent="0" lvl="0" marL="0" rtl="0" algn="l">
              <a:spcBef>
                <a:spcPts val="1200"/>
              </a:spcBef>
              <a:spcAft>
                <a:spcPts val="0"/>
              </a:spcAft>
              <a:buClr>
                <a:schemeClr val="dk1"/>
              </a:buClr>
              <a:buSzPct val="61111"/>
              <a:buFont typeface="Arial"/>
              <a:buNone/>
            </a:pPr>
            <a:r>
              <a:rPr lang="en"/>
              <a:t>    public static void main(String[] args)</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try {</a:t>
            </a:r>
            <a:endParaRPr/>
          </a:p>
          <a:p>
            <a:pPr indent="0" lvl="0" marL="0" rtl="0" algn="l">
              <a:spcBef>
                <a:spcPts val="1200"/>
              </a:spcBef>
              <a:spcAft>
                <a:spcPts val="0"/>
              </a:spcAft>
              <a:buClr>
                <a:schemeClr val="dk1"/>
              </a:buClr>
              <a:buSzPct val="61111"/>
              <a:buFont typeface="Arial"/>
              <a:buNone/>
            </a:pPr>
            <a:r>
              <a:rPr lang="en"/>
              <a:t>   		 File Obj = new File("myfile.txt");</a:t>
            </a:r>
            <a:endParaRPr/>
          </a:p>
          <a:p>
            <a:pPr indent="0" lvl="0" marL="0" rtl="0" algn="l">
              <a:spcBef>
                <a:spcPts val="1200"/>
              </a:spcBef>
              <a:spcAft>
                <a:spcPts val="0"/>
              </a:spcAft>
              <a:buClr>
                <a:schemeClr val="dk1"/>
              </a:buClr>
              <a:buSzPct val="61111"/>
              <a:buFont typeface="Arial"/>
              <a:buNone/>
            </a:pPr>
            <a:r>
              <a:rPr lang="en"/>
              <a:t>   		 if (Obj.createNewFile()) {</a:t>
            </a:r>
            <a:endParaRPr/>
          </a:p>
          <a:p>
            <a:pPr indent="0" lvl="0" marL="0" rtl="0" algn="l">
              <a:spcBef>
                <a:spcPts val="1200"/>
              </a:spcBef>
              <a:spcAft>
                <a:spcPts val="0"/>
              </a:spcAft>
              <a:buClr>
                <a:schemeClr val="dk1"/>
              </a:buClr>
              <a:buSzPct val="61111"/>
              <a:buFont typeface="Arial"/>
              <a:buNone/>
            </a:pPr>
            <a:r>
              <a:rPr lang="en"/>
              <a:t>   			 System.out.println("File created: "</a:t>
            </a:r>
            <a:endParaRPr/>
          </a:p>
          <a:p>
            <a:pPr indent="0" lvl="0" marL="0" rtl="0" algn="l">
              <a:spcBef>
                <a:spcPts val="1200"/>
              </a:spcBef>
              <a:spcAft>
                <a:spcPts val="0"/>
              </a:spcAft>
              <a:buClr>
                <a:schemeClr val="dk1"/>
              </a:buClr>
              <a:buSzPct val="61111"/>
              <a:buFont typeface="Arial"/>
              <a:buNone/>
            </a:pPr>
            <a:r>
              <a:rPr lang="en"/>
              <a:t>   							 + Obj.getName());</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else {</a:t>
            </a:r>
            <a:endParaRPr/>
          </a:p>
          <a:p>
            <a:pPr indent="0" lvl="0" marL="0" rtl="0" algn="l">
              <a:spcBef>
                <a:spcPts val="1200"/>
              </a:spcBef>
              <a:spcAft>
                <a:spcPts val="0"/>
              </a:spcAft>
              <a:buClr>
                <a:schemeClr val="dk1"/>
              </a:buClr>
              <a:buSzPct val="61111"/>
              <a:buFont typeface="Arial"/>
              <a:buNone/>
            </a:pPr>
            <a:r>
              <a:rPr lang="en"/>
              <a:t>   			 System.out.println("File already exists.");</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catch (IOException e) {</a:t>
            </a:r>
            <a:endParaRPr/>
          </a:p>
          <a:p>
            <a:pPr indent="0" lvl="0" marL="0" rtl="0" algn="l">
              <a:spcBef>
                <a:spcPts val="1200"/>
              </a:spcBef>
              <a:spcAft>
                <a:spcPts val="0"/>
              </a:spcAft>
              <a:buClr>
                <a:schemeClr val="dk1"/>
              </a:buClr>
              <a:buSzPct val="61111"/>
              <a:buFont typeface="Arial"/>
              <a:buNone/>
            </a:pPr>
            <a:r>
              <a:rPr lang="en"/>
              <a:t>   		 System.out.println("An error has occurred.");</a:t>
            </a:r>
            <a:endParaRPr/>
          </a:p>
          <a:p>
            <a:pPr indent="0" lvl="0" marL="0" rtl="0" algn="l">
              <a:spcBef>
                <a:spcPts val="1200"/>
              </a:spcBef>
              <a:spcAft>
                <a:spcPts val="0"/>
              </a:spcAft>
              <a:buClr>
                <a:schemeClr val="dk1"/>
              </a:buClr>
              <a:buSzPct val="61111"/>
              <a:buFont typeface="Arial"/>
              <a:buNone/>
            </a:pPr>
            <a:r>
              <a:rPr lang="en"/>
              <a:t>   		 e.printStackTrace();</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28" name="Google Shape;328;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Note to specify the directory use </a:t>
            </a:r>
            <a:endParaRPr/>
          </a:p>
          <a:p>
            <a:pPr indent="0" lvl="0" marL="0" rtl="0" algn="l">
              <a:spcBef>
                <a:spcPts val="1200"/>
              </a:spcBef>
              <a:spcAft>
                <a:spcPts val="0"/>
              </a:spcAft>
              <a:buNone/>
            </a:pPr>
            <a:r>
              <a:rPr lang="en"/>
              <a:t>File myObj = new File("C:\\Users\\MyName\\filename.txt");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34" name="Google Shape;334;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5900">
                <a:solidFill>
                  <a:schemeClr val="dk1"/>
                </a:solidFill>
              </a:rPr>
              <a:t>2. Read from a File: </a:t>
            </a:r>
            <a:r>
              <a:rPr lang="en" sz="5900">
                <a:solidFill>
                  <a:schemeClr val="dk1"/>
                </a:solidFill>
              </a:rPr>
              <a:t>We will use the Scanner class in order to read contents from a file.</a:t>
            </a:r>
            <a:endParaRPr sz="5900">
              <a:solidFill>
                <a:schemeClr val="dk1"/>
              </a:solidFill>
            </a:endParaRPr>
          </a:p>
          <a:p>
            <a:pPr indent="0" lvl="0" marL="0" rtl="0" algn="l">
              <a:spcBef>
                <a:spcPts val="1200"/>
              </a:spcBef>
              <a:spcAft>
                <a:spcPts val="0"/>
              </a:spcAft>
              <a:buNone/>
            </a:pPr>
            <a:r>
              <a:rPr lang="en" sz="1100">
                <a:solidFill>
                  <a:schemeClr val="dk1"/>
                </a:solidFill>
              </a:rPr>
              <a:t>public class ReadFile {</a:t>
            </a:r>
            <a:endParaRPr sz="1100">
              <a:solidFill>
                <a:schemeClr val="dk1"/>
              </a:solidFill>
            </a:endParaRPr>
          </a:p>
          <a:p>
            <a:pPr indent="0" lvl="0" marL="0" rtl="0" algn="l">
              <a:spcBef>
                <a:spcPts val="1200"/>
              </a:spcBef>
              <a:spcAft>
                <a:spcPts val="0"/>
              </a:spcAft>
              <a:buNone/>
            </a:pPr>
            <a:r>
              <a:rPr lang="en" sz="1100">
                <a:solidFill>
                  <a:schemeClr val="dk1"/>
                </a:solidFill>
              </a:rPr>
              <a:t>  public static void main(String[] args) {</a:t>
            </a:r>
            <a:endParaRPr sz="1100">
              <a:solidFill>
                <a:schemeClr val="dk1"/>
              </a:solidFill>
            </a:endParaRPr>
          </a:p>
          <a:p>
            <a:pPr indent="0" lvl="0" marL="0" rtl="0" algn="l">
              <a:spcBef>
                <a:spcPts val="1200"/>
              </a:spcBef>
              <a:spcAft>
                <a:spcPts val="0"/>
              </a:spcAft>
              <a:buNone/>
            </a:pPr>
            <a:r>
              <a:rPr lang="en" sz="1100">
                <a:solidFill>
                  <a:schemeClr val="dk1"/>
                </a:solidFill>
              </a:rPr>
              <a:t>    try {</a:t>
            </a:r>
            <a:endParaRPr sz="1100">
              <a:solidFill>
                <a:schemeClr val="dk1"/>
              </a:solidFill>
            </a:endParaRPr>
          </a:p>
          <a:p>
            <a:pPr indent="0" lvl="0" marL="0" rtl="0" algn="l">
              <a:spcBef>
                <a:spcPts val="1200"/>
              </a:spcBef>
              <a:spcAft>
                <a:spcPts val="0"/>
              </a:spcAft>
              <a:buNone/>
            </a:pPr>
            <a:r>
              <a:rPr lang="en" sz="1100">
                <a:solidFill>
                  <a:schemeClr val="dk1"/>
                </a:solidFill>
              </a:rPr>
              <a:t>      File myObj = new File("filename.txt");</a:t>
            </a:r>
            <a:endParaRPr sz="1100">
              <a:solidFill>
                <a:schemeClr val="dk1"/>
              </a:solidFill>
            </a:endParaRPr>
          </a:p>
          <a:p>
            <a:pPr indent="0" lvl="0" marL="0" rtl="0" algn="l">
              <a:spcBef>
                <a:spcPts val="1200"/>
              </a:spcBef>
              <a:spcAft>
                <a:spcPts val="0"/>
              </a:spcAft>
              <a:buNone/>
            </a:pPr>
            <a:r>
              <a:rPr lang="en" sz="1100">
                <a:solidFill>
                  <a:schemeClr val="dk1"/>
                </a:solidFill>
              </a:rPr>
              <a:t>      Scanner myReader = new Scanner(myObj);</a:t>
            </a:r>
            <a:endParaRPr sz="1100">
              <a:solidFill>
                <a:schemeClr val="dk1"/>
              </a:solidFill>
            </a:endParaRPr>
          </a:p>
          <a:p>
            <a:pPr indent="0" lvl="0" marL="0" rtl="0" algn="l">
              <a:spcBef>
                <a:spcPts val="1200"/>
              </a:spcBef>
              <a:spcAft>
                <a:spcPts val="0"/>
              </a:spcAft>
              <a:buNone/>
            </a:pPr>
            <a:r>
              <a:rPr lang="en" sz="1100">
                <a:solidFill>
                  <a:schemeClr val="dk1"/>
                </a:solidFill>
              </a:rPr>
              <a:t>      while (myReader.hasNextLine()) {</a:t>
            </a:r>
            <a:endParaRPr sz="1100">
              <a:solidFill>
                <a:schemeClr val="dk1"/>
              </a:solidFill>
            </a:endParaRPr>
          </a:p>
          <a:p>
            <a:pPr indent="0" lvl="0" marL="0" rtl="0" algn="l">
              <a:spcBef>
                <a:spcPts val="1200"/>
              </a:spcBef>
              <a:spcAft>
                <a:spcPts val="0"/>
              </a:spcAft>
              <a:buNone/>
            </a:pPr>
            <a:r>
              <a:rPr lang="en" sz="1100">
                <a:solidFill>
                  <a:schemeClr val="dk1"/>
                </a:solidFill>
              </a:rPr>
              <a:t>        String data = myReader.nextLine();</a:t>
            </a:r>
            <a:endParaRPr sz="1100">
              <a:solidFill>
                <a:schemeClr val="dk1"/>
              </a:solidFill>
            </a:endParaRPr>
          </a:p>
          <a:p>
            <a:pPr indent="0" lvl="0" marL="0" rtl="0" algn="l">
              <a:spcBef>
                <a:spcPts val="1200"/>
              </a:spcBef>
              <a:spcAft>
                <a:spcPts val="0"/>
              </a:spcAft>
              <a:buNone/>
            </a:pPr>
            <a:r>
              <a:rPr lang="en" sz="1100">
                <a:solidFill>
                  <a:schemeClr val="dk1"/>
                </a:solidFill>
              </a:rPr>
              <a:t>        System.out.println(data);</a:t>
            </a:r>
            <a:endParaRPr sz="1100">
              <a:solidFill>
                <a:schemeClr val="dk1"/>
              </a:solidFill>
            </a:endParaRPr>
          </a:p>
          <a:p>
            <a:pPr indent="0" lvl="0" marL="0" rtl="0" algn="l">
              <a:spcBef>
                <a:spcPts val="1200"/>
              </a:spcBef>
              <a:spcAft>
                <a:spcPts val="0"/>
              </a:spcAft>
              <a:buNone/>
            </a:pPr>
            <a:r>
              <a:rPr lang="en" sz="1100">
                <a:solidFill>
                  <a:schemeClr val="dk1"/>
                </a:solidFill>
              </a:rPr>
              <a:t>      }</a:t>
            </a:r>
            <a:endParaRPr sz="1100">
              <a:solidFill>
                <a:schemeClr val="dk1"/>
              </a:solidFill>
            </a:endParaRPr>
          </a:p>
          <a:p>
            <a:pPr indent="0" lvl="0" marL="0" rtl="0" algn="l">
              <a:spcBef>
                <a:spcPts val="1200"/>
              </a:spcBef>
              <a:spcAft>
                <a:spcPts val="0"/>
              </a:spcAft>
              <a:buNone/>
            </a:pPr>
            <a:r>
              <a:rPr lang="en" sz="1100">
                <a:solidFill>
                  <a:schemeClr val="dk1"/>
                </a:solidFill>
              </a:rPr>
              <a:t>      myReader.close();</a:t>
            </a:r>
            <a:endParaRPr sz="1100">
              <a:solidFill>
                <a:schemeClr val="dk1"/>
              </a:solidFill>
            </a:endParaRPr>
          </a:p>
          <a:p>
            <a:pPr indent="0" lvl="0" marL="0" rtl="0" algn="l">
              <a:spcBef>
                <a:spcPts val="1200"/>
              </a:spcBef>
              <a:spcAft>
                <a:spcPts val="0"/>
              </a:spcAft>
              <a:buNone/>
            </a:pPr>
            <a:r>
              <a:rPr lang="en" sz="1100">
                <a:solidFill>
                  <a:schemeClr val="dk1"/>
                </a:solidFill>
              </a:rPr>
              <a:t>    } catch (FileNotFoundException e) {</a:t>
            </a:r>
            <a:endParaRPr sz="1100">
              <a:solidFill>
                <a:schemeClr val="dk1"/>
              </a:solidFill>
            </a:endParaRPr>
          </a:p>
          <a:p>
            <a:pPr indent="0" lvl="0" marL="0" rtl="0" algn="l">
              <a:spcBef>
                <a:spcPts val="1200"/>
              </a:spcBef>
              <a:spcAft>
                <a:spcPts val="0"/>
              </a:spcAft>
              <a:buNone/>
            </a:pPr>
            <a:r>
              <a:rPr lang="en" sz="1100">
                <a:solidFill>
                  <a:schemeClr val="dk1"/>
                </a:solidFill>
              </a:rPr>
              <a:t>      System.out.println("An error occurred.");</a:t>
            </a:r>
            <a:endParaRPr sz="1100">
              <a:solidFill>
                <a:schemeClr val="dk1"/>
              </a:solidFill>
            </a:endParaRPr>
          </a:p>
          <a:p>
            <a:pPr indent="0" lvl="0" marL="0" rtl="0" algn="l">
              <a:spcBef>
                <a:spcPts val="1200"/>
              </a:spcBef>
              <a:spcAft>
                <a:spcPts val="0"/>
              </a:spcAft>
              <a:buNone/>
            </a:pPr>
            <a:r>
              <a:rPr lang="en" sz="1100">
                <a:solidFill>
                  <a:schemeClr val="dk1"/>
                </a:solidFill>
              </a:rPr>
              <a:t>      e.printStackTrace();</a:t>
            </a:r>
            <a:endParaRPr sz="1100">
              <a:solidFill>
                <a:schemeClr val="dk1"/>
              </a:solidFill>
            </a:endParaRPr>
          </a:p>
          <a:p>
            <a:pPr indent="0" lvl="0" marL="0" rtl="0" algn="l">
              <a:spcBef>
                <a:spcPts val="1200"/>
              </a:spcBef>
              <a:spcAft>
                <a:spcPts val="0"/>
              </a:spcAft>
              <a:buNone/>
            </a:pPr>
            <a:r>
              <a:rPr lang="en" sz="1100">
                <a:solidFill>
                  <a:schemeClr val="dk1"/>
                </a:solidFill>
              </a:rPr>
              <a:t>    }</a:t>
            </a:r>
            <a:endParaRPr sz="1100">
              <a:solidFill>
                <a:schemeClr val="dk1"/>
              </a:solidFill>
            </a:endParaRPr>
          </a:p>
          <a:p>
            <a:pPr indent="0" lvl="0" marL="0" rtl="0" algn="l">
              <a:spcBef>
                <a:spcPts val="1200"/>
              </a:spcBef>
              <a:spcAft>
                <a:spcPts val="0"/>
              </a:spcAft>
              <a:buNone/>
            </a:pPr>
            <a:r>
              <a:rPr lang="en" sz="1100">
                <a:solidFill>
                  <a:schemeClr val="dk1"/>
                </a:solidFill>
              </a:rPr>
              <a:t>  }</a:t>
            </a:r>
            <a:endParaRPr sz="1100">
              <a:solidFill>
                <a:schemeClr val="dk1"/>
              </a:solidFill>
            </a:endParaRPr>
          </a:p>
          <a:p>
            <a:pPr indent="0" lvl="0" marL="0" rtl="0" algn="l">
              <a:spcBef>
                <a:spcPts val="1200"/>
              </a:spcBef>
              <a:spcAft>
                <a:spcPts val="0"/>
              </a:spcAft>
              <a:buClr>
                <a:schemeClr val="dk1"/>
              </a:buClr>
              <a:buSzPct val="100000"/>
              <a:buFont typeface="Arial"/>
              <a:buNone/>
            </a:pPr>
            <a:r>
              <a:rPr lang="en" sz="1100">
                <a:solidFill>
                  <a:schemeClr val="dk1"/>
                </a:solidFill>
              </a:rPr>
              <a:t>}</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1200"/>
              </a:spcAft>
              <a:buNone/>
            </a:pPr>
            <a:r>
              <a:t/>
            </a:r>
            <a:endParaRPr sz="1100">
              <a:solidFill>
                <a:schemeClr val="dk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 we need file details</a:t>
            </a:r>
            <a:endParaRPr/>
          </a:p>
        </p:txBody>
      </p:sp>
      <p:sp>
        <p:nvSpPr>
          <p:cNvPr id="340" name="Google Shape;340;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275"/>
              <a:buFont typeface="Arial"/>
              <a:buNone/>
            </a:pPr>
            <a:r>
              <a:rPr lang="en" sz="950"/>
              <a:t>public class GetFileInfo {</a:t>
            </a:r>
            <a:endParaRPr sz="950"/>
          </a:p>
          <a:p>
            <a:pPr indent="0" lvl="0" marL="0" rtl="0" algn="l">
              <a:lnSpc>
                <a:spcPct val="105000"/>
              </a:lnSpc>
              <a:spcBef>
                <a:spcPts val="1200"/>
              </a:spcBef>
              <a:spcAft>
                <a:spcPts val="0"/>
              </a:spcAft>
              <a:buSzPts val="275"/>
              <a:buNone/>
            </a:pPr>
            <a:r>
              <a:rPr lang="en" sz="950"/>
              <a:t> public static void main(String[] args) {</a:t>
            </a:r>
            <a:endParaRPr sz="950"/>
          </a:p>
          <a:p>
            <a:pPr indent="0" lvl="0" marL="0" rtl="0" algn="l">
              <a:lnSpc>
                <a:spcPct val="105000"/>
              </a:lnSpc>
              <a:spcBef>
                <a:spcPts val="1200"/>
              </a:spcBef>
              <a:spcAft>
                <a:spcPts val="0"/>
              </a:spcAft>
              <a:buSzPts val="275"/>
              <a:buNone/>
            </a:pPr>
            <a:r>
              <a:rPr lang="en" sz="950"/>
              <a:t>    File myObj = new File("filename.txt");</a:t>
            </a:r>
            <a:endParaRPr sz="950"/>
          </a:p>
          <a:p>
            <a:pPr indent="0" lvl="0" marL="0" rtl="0" algn="l">
              <a:lnSpc>
                <a:spcPct val="105000"/>
              </a:lnSpc>
              <a:spcBef>
                <a:spcPts val="1200"/>
              </a:spcBef>
              <a:spcAft>
                <a:spcPts val="0"/>
              </a:spcAft>
              <a:buSzPts val="275"/>
              <a:buNone/>
            </a:pPr>
            <a:r>
              <a:rPr lang="en" sz="950"/>
              <a:t>    if (myObj.exists()) {</a:t>
            </a:r>
            <a:endParaRPr sz="950"/>
          </a:p>
          <a:p>
            <a:pPr indent="0" lvl="0" marL="0" rtl="0" algn="l">
              <a:lnSpc>
                <a:spcPct val="105000"/>
              </a:lnSpc>
              <a:spcBef>
                <a:spcPts val="1200"/>
              </a:spcBef>
              <a:spcAft>
                <a:spcPts val="0"/>
              </a:spcAft>
              <a:buSzPts val="275"/>
              <a:buNone/>
            </a:pPr>
            <a:r>
              <a:rPr lang="en" sz="950"/>
              <a:t>      System.out.println("File name: " + myObj.getName());</a:t>
            </a:r>
            <a:endParaRPr sz="950"/>
          </a:p>
          <a:p>
            <a:pPr indent="0" lvl="0" marL="0" rtl="0" algn="l">
              <a:lnSpc>
                <a:spcPct val="105000"/>
              </a:lnSpc>
              <a:spcBef>
                <a:spcPts val="1200"/>
              </a:spcBef>
              <a:spcAft>
                <a:spcPts val="0"/>
              </a:spcAft>
              <a:buSzPts val="275"/>
              <a:buNone/>
            </a:pPr>
            <a:r>
              <a:rPr lang="en" sz="950"/>
              <a:t>      System.out.println("Absolute path: " + myObj.getAbsolutePath());</a:t>
            </a:r>
            <a:endParaRPr sz="950"/>
          </a:p>
          <a:p>
            <a:pPr indent="0" lvl="0" marL="0" rtl="0" algn="l">
              <a:lnSpc>
                <a:spcPct val="105000"/>
              </a:lnSpc>
              <a:spcBef>
                <a:spcPts val="1200"/>
              </a:spcBef>
              <a:spcAft>
                <a:spcPts val="0"/>
              </a:spcAft>
              <a:buSzPts val="275"/>
              <a:buNone/>
            </a:pPr>
            <a:r>
              <a:rPr lang="en" sz="950"/>
              <a:t>      System.out.println("Writeable: " + myObj.canWrite());</a:t>
            </a:r>
            <a:endParaRPr sz="950"/>
          </a:p>
          <a:p>
            <a:pPr indent="0" lvl="0" marL="0" rtl="0" algn="l">
              <a:lnSpc>
                <a:spcPct val="105000"/>
              </a:lnSpc>
              <a:spcBef>
                <a:spcPts val="1200"/>
              </a:spcBef>
              <a:spcAft>
                <a:spcPts val="0"/>
              </a:spcAft>
              <a:buSzPts val="275"/>
              <a:buNone/>
            </a:pPr>
            <a:r>
              <a:rPr lang="en" sz="950"/>
              <a:t>      System.out.println("Readable " + myObj.canRead());</a:t>
            </a:r>
            <a:endParaRPr sz="950"/>
          </a:p>
          <a:p>
            <a:pPr indent="0" lvl="0" marL="0" rtl="0" algn="l">
              <a:lnSpc>
                <a:spcPct val="105000"/>
              </a:lnSpc>
              <a:spcBef>
                <a:spcPts val="1200"/>
              </a:spcBef>
              <a:spcAft>
                <a:spcPts val="0"/>
              </a:spcAft>
              <a:buSzPts val="275"/>
              <a:buNone/>
            </a:pPr>
            <a:r>
              <a:rPr lang="en" sz="950"/>
              <a:t>      System.out.println("File size in bytes " + myObj.length());</a:t>
            </a:r>
            <a:endParaRPr sz="950"/>
          </a:p>
          <a:p>
            <a:pPr indent="0" lvl="0" marL="0" rtl="0" algn="l">
              <a:lnSpc>
                <a:spcPct val="105000"/>
              </a:lnSpc>
              <a:spcBef>
                <a:spcPts val="1200"/>
              </a:spcBef>
              <a:spcAft>
                <a:spcPts val="0"/>
              </a:spcAft>
              <a:buSzPts val="275"/>
              <a:buNone/>
            </a:pPr>
            <a:r>
              <a:rPr lang="en" sz="950"/>
              <a:t>    } else {</a:t>
            </a:r>
            <a:endParaRPr sz="950"/>
          </a:p>
          <a:p>
            <a:pPr indent="0" lvl="0" marL="0" rtl="0" algn="l">
              <a:lnSpc>
                <a:spcPct val="105000"/>
              </a:lnSpc>
              <a:spcBef>
                <a:spcPts val="1200"/>
              </a:spcBef>
              <a:spcAft>
                <a:spcPts val="0"/>
              </a:spcAft>
              <a:buSzPts val="275"/>
              <a:buNone/>
            </a:pPr>
            <a:r>
              <a:rPr lang="en" sz="950"/>
              <a:t>      System.out.println("The file does not exist.");</a:t>
            </a:r>
            <a:endParaRPr sz="950"/>
          </a:p>
          <a:p>
            <a:pPr indent="0" lvl="0" marL="0" rtl="0" algn="l">
              <a:lnSpc>
                <a:spcPct val="105000"/>
              </a:lnSpc>
              <a:spcBef>
                <a:spcPts val="1200"/>
              </a:spcBef>
              <a:spcAft>
                <a:spcPts val="0"/>
              </a:spcAft>
              <a:buSzPts val="275"/>
              <a:buNone/>
            </a:pPr>
            <a:r>
              <a:rPr lang="en" sz="950"/>
              <a:t>    }</a:t>
            </a:r>
            <a:endParaRPr sz="950"/>
          </a:p>
          <a:p>
            <a:pPr indent="0" lvl="0" marL="0" rtl="0" algn="l">
              <a:lnSpc>
                <a:spcPct val="105000"/>
              </a:lnSpc>
              <a:spcBef>
                <a:spcPts val="1200"/>
              </a:spcBef>
              <a:spcAft>
                <a:spcPts val="0"/>
              </a:spcAft>
              <a:buSzPts val="275"/>
              <a:buNone/>
            </a:pPr>
            <a:r>
              <a:rPr lang="en" sz="950"/>
              <a:t>  }</a:t>
            </a:r>
            <a:endParaRPr sz="950"/>
          </a:p>
          <a:p>
            <a:pPr indent="0" lvl="0" marL="0" rtl="0" algn="l">
              <a:lnSpc>
                <a:spcPct val="105000"/>
              </a:lnSpc>
              <a:spcBef>
                <a:spcPts val="1200"/>
              </a:spcBef>
              <a:spcAft>
                <a:spcPts val="0"/>
              </a:spcAft>
              <a:buClr>
                <a:schemeClr val="dk1"/>
              </a:buClr>
              <a:buSzPts val="275"/>
              <a:buFont typeface="Arial"/>
              <a:buNone/>
            </a:pPr>
            <a:r>
              <a:rPr lang="en" sz="950"/>
              <a:t>}</a:t>
            </a:r>
            <a:endParaRPr sz="950"/>
          </a:p>
          <a:p>
            <a:pPr indent="0" lvl="0" marL="0" rtl="0" algn="l">
              <a:lnSpc>
                <a:spcPct val="105000"/>
              </a:lnSpc>
              <a:spcBef>
                <a:spcPts val="1200"/>
              </a:spcBef>
              <a:spcAft>
                <a:spcPts val="1200"/>
              </a:spcAft>
              <a:buSzPts val="275"/>
              <a:buNone/>
            </a:pPr>
            <a:r>
              <a:t/>
            </a:r>
            <a:endParaRPr sz="95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46" name="Google Shape;346;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sz="1100">
                <a:solidFill>
                  <a:schemeClr val="dk1"/>
                </a:solidFill>
              </a:rPr>
              <a:t>Note:</a:t>
            </a:r>
            <a:r>
              <a:rPr lang="en" sz="1100">
                <a:solidFill>
                  <a:schemeClr val="dk1"/>
                </a:solidFill>
              </a:rPr>
              <a:t> There are many available classes in the Java API that can be used to read and write files in Java: </a:t>
            </a:r>
            <a:r>
              <a:rPr lang="en" sz="1100">
                <a:solidFill>
                  <a:srgbClr val="188038"/>
                </a:solidFill>
                <a:latin typeface="Roboto Mono"/>
                <a:ea typeface="Roboto Mono"/>
                <a:cs typeface="Roboto Mono"/>
                <a:sym typeface="Roboto Mono"/>
              </a:rPr>
              <a:t>FileReader, BufferedReader, Files, Scanner, FileInputStream, FileWriter, BufferedWriter, FileOutputStream</a:t>
            </a:r>
            <a:r>
              <a:rPr lang="en" sz="1100">
                <a:solidFill>
                  <a:schemeClr val="dk1"/>
                </a:solidFill>
              </a:rPr>
              <a:t>, etc. Which one to use depends on the Java version you're working with and whether you need to read bytes or characters, and the size of the file/lines etc.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chemeClr val="dk2"/>
                </a:solidFill>
              </a:rPr>
              <a:t>Java I/O</a:t>
            </a:r>
            <a:endParaRPr sz="3500">
              <a:solidFill>
                <a:schemeClr val="dk2"/>
              </a:solidFill>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a:t>Java uses the concept of a stream to make I/O operation fast. The java.io package contains all the classes required for input and output operations.</a:t>
            </a:r>
            <a:endParaRPr/>
          </a:p>
          <a:p>
            <a:pPr indent="0" lvl="0" marL="0" rtl="0" algn="l">
              <a:spcBef>
                <a:spcPts val="1200"/>
              </a:spcBef>
              <a:spcAft>
                <a:spcPts val="0"/>
              </a:spcAft>
              <a:buClr>
                <a:schemeClr val="dk1"/>
              </a:buClr>
              <a:buSzPts val="1100"/>
              <a:buFont typeface="Arial"/>
              <a:buNone/>
            </a:pPr>
            <a:r>
              <a:rPr lang="en"/>
              <a:t>We can perform </a:t>
            </a:r>
            <a:r>
              <a:rPr b="1" lang="en"/>
              <a:t>file handling in Java</a:t>
            </a:r>
            <a:r>
              <a:rPr lang="en"/>
              <a:t> by Java I/O API.</a:t>
            </a:r>
            <a:endParaRPr/>
          </a:p>
          <a:p>
            <a:pPr indent="0" lvl="0" marL="0" rtl="0" algn="l">
              <a:spcBef>
                <a:spcPts val="1200"/>
              </a:spcBef>
              <a:spcAft>
                <a:spcPts val="120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6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800"/>
              </a:spcBef>
              <a:spcAft>
                <a:spcPts val="400"/>
              </a:spcAft>
              <a:buClr>
                <a:schemeClr val="dk1"/>
              </a:buClr>
              <a:buSzPts val="1100"/>
              <a:buFont typeface="Arial"/>
              <a:buNone/>
            </a:pPr>
            <a:r>
              <a:rPr b="1" lang="en" sz="1700"/>
              <a:t>Delete a File</a:t>
            </a:r>
            <a:endParaRPr b="1" sz="1700"/>
          </a:p>
        </p:txBody>
      </p:sp>
      <p:sp>
        <p:nvSpPr>
          <p:cNvPr id="352" name="Google Shape;352;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1100">
                <a:solidFill>
                  <a:schemeClr val="dk1"/>
                </a:solidFill>
              </a:rPr>
              <a:t>To delete a file in Java, use the </a:t>
            </a:r>
            <a:r>
              <a:rPr lang="en" sz="1100">
                <a:solidFill>
                  <a:srgbClr val="188038"/>
                </a:solidFill>
                <a:latin typeface="Roboto Mono"/>
                <a:ea typeface="Roboto Mono"/>
                <a:cs typeface="Roboto Mono"/>
                <a:sym typeface="Roboto Mono"/>
              </a:rPr>
              <a:t>delete()</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188038"/>
                </a:solidFill>
                <a:latin typeface="Roboto Mono"/>
                <a:ea typeface="Roboto Mono"/>
                <a:cs typeface="Roboto Mono"/>
                <a:sym typeface="Roboto Mono"/>
              </a:rPr>
              <a:t>public class DeleteFile {</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188038"/>
                </a:solidFill>
                <a:latin typeface="Roboto Mono"/>
                <a:ea typeface="Roboto Mono"/>
                <a:cs typeface="Roboto Mono"/>
                <a:sym typeface="Roboto Mono"/>
              </a:rPr>
              <a:t>  public static void main(String[] args) { </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188038"/>
                </a:solidFill>
                <a:latin typeface="Roboto Mono"/>
                <a:ea typeface="Roboto Mono"/>
                <a:cs typeface="Roboto Mono"/>
                <a:sym typeface="Roboto Mono"/>
              </a:rPr>
              <a:t>    File myObj = new File("filename.txt"); </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188038"/>
                </a:solidFill>
                <a:latin typeface="Roboto Mono"/>
                <a:ea typeface="Roboto Mono"/>
                <a:cs typeface="Roboto Mono"/>
                <a:sym typeface="Roboto Mono"/>
              </a:rPr>
              <a:t>    if (myObj.delete()) { </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188038"/>
                </a:solidFill>
                <a:latin typeface="Roboto Mono"/>
                <a:ea typeface="Roboto Mono"/>
                <a:cs typeface="Roboto Mono"/>
                <a:sym typeface="Roboto Mono"/>
              </a:rPr>
              <a:t>      System.out.println("Deleted the file: " + myObj.getName());</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188038"/>
                </a:solidFill>
                <a:latin typeface="Roboto Mono"/>
                <a:ea typeface="Roboto Mono"/>
                <a:cs typeface="Roboto Mono"/>
                <a:sym typeface="Roboto Mono"/>
              </a:rPr>
              <a:t>    } else {</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188038"/>
                </a:solidFill>
                <a:latin typeface="Roboto Mono"/>
                <a:ea typeface="Roboto Mono"/>
                <a:cs typeface="Roboto Mono"/>
                <a:sym typeface="Roboto Mono"/>
              </a:rPr>
              <a:t>      System.out.println("Failed to delete the file.");</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188038"/>
                </a:solidFill>
                <a:latin typeface="Roboto Mono"/>
                <a:ea typeface="Roboto Mono"/>
                <a:cs typeface="Roboto Mono"/>
                <a:sym typeface="Roboto Mono"/>
              </a:rPr>
              <a:t>    } </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188038"/>
                </a:solidFill>
                <a:latin typeface="Roboto Mono"/>
                <a:ea typeface="Roboto Mono"/>
                <a:cs typeface="Roboto Mono"/>
                <a:sym typeface="Roboto Mono"/>
              </a:rPr>
              <a:t>  } </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Clr>
                <a:schemeClr val="dk1"/>
              </a:buClr>
              <a:buSzPct val="100000"/>
              <a:buFont typeface="Arial"/>
              <a:buNone/>
            </a:pPr>
            <a:r>
              <a:rPr lang="en" sz="1100">
                <a:solidFill>
                  <a:srgbClr val="188038"/>
                </a:solidFill>
                <a:latin typeface="Roboto Mono"/>
                <a:ea typeface="Roboto Mono"/>
                <a:cs typeface="Roboto Mono"/>
                <a:sym typeface="Roboto Mono"/>
              </a:rPr>
              <a:t>}</a:t>
            </a:r>
            <a:endParaRPr sz="1100">
              <a:solidFill>
                <a:srgbClr val="188038"/>
              </a:solidFill>
              <a:latin typeface="Roboto Mono"/>
              <a:ea typeface="Roboto Mono"/>
              <a:cs typeface="Roboto Mono"/>
              <a:sym typeface="Roboto Mono"/>
            </a:endParaRPr>
          </a:p>
          <a:p>
            <a:pPr indent="0" lvl="0" marL="0" rtl="0" algn="l">
              <a:spcBef>
                <a:spcPts val="1200"/>
              </a:spcBef>
              <a:spcAft>
                <a:spcPts val="1200"/>
              </a:spcAft>
              <a:buNone/>
            </a:pPr>
            <a:r>
              <a:t/>
            </a:r>
            <a:endParaRPr sz="1100">
              <a:solidFill>
                <a:srgbClr val="188038"/>
              </a:solidFill>
              <a:latin typeface="Roboto Mono"/>
              <a:ea typeface="Roboto Mono"/>
              <a:cs typeface="Roboto Mono"/>
              <a:sym typeface="Roboto Mon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Delete a Folder</a:t>
            </a:r>
            <a:endParaRPr b="1" sz="1700"/>
          </a:p>
          <a:p>
            <a:pPr indent="0" lvl="0" marL="0" rtl="0" algn="l">
              <a:spcBef>
                <a:spcPts val="400"/>
              </a:spcBef>
              <a:spcAft>
                <a:spcPts val="0"/>
              </a:spcAft>
              <a:buNone/>
            </a:pPr>
            <a:r>
              <a:t/>
            </a:r>
            <a:endParaRPr/>
          </a:p>
        </p:txBody>
      </p:sp>
      <p:sp>
        <p:nvSpPr>
          <p:cNvPr id="358" name="Google Shape;358;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0000" lnSpcReduction="10000"/>
          </a:bodyPr>
          <a:lstStyle/>
          <a:p>
            <a:pPr indent="0" lvl="0" marL="0" rtl="0" algn="l">
              <a:spcBef>
                <a:spcPts val="0"/>
              </a:spcBef>
              <a:spcAft>
                <a:spcPts val="0"/>
              </a:spcAft>
              <a:buNone/>
            </a:pPr>
            <a:r>
              <a:rPr lang="en" sz="4352"/>
              <a:t>You can also delete a folder. However, it must be empty:</a:t>
            </a:r>
            <a:endParaRPr sz="4352"/>
          </a:p>
          <a:p>
            <a:pPr indent="0" lvl="0" marL="0" rtl="0" algn="l">
              <a:spcBef>
                <a:spcPts val="1200"/>
              </a:spcBef>
              <a:spcAft>
                <a:spcPts val="0"/>
              </a:spcAft>
              <a:buNone/>
            </a:pPr>
            <a:r>
              <a:rPr lang="en"/>
              <a:t>public class DeleteFolder {</a:t>
            </a:r>
            <a:endParaRPr/>
          </a:p>
          <a:p>
            <a:pPr indent="0" lvl="0" marL="0" rtl="0" algn="l">
              <a:spcBef>
                <a:spcPts val="1200"/>
              </a:spcBef>
              <a:spcAft>
                <a:spcPts val="0"/>
              </a:spcAft>
              <a:buNone/>
            </a:pPr>
            <a:r>
              <a:rPr lang="en"/>
              <a:t>  public static void main(String[] args) { </a:t>
            </a:r>
            <a:endParaRPr/>
          </a:p>
          <a:p>
            <a:pPr indent="0" lvl="0" marL="0" rtl="0" algn="l">
              <a:spcBef>
                <a:spcPts val="1200"/>
              </a:spcBef>
              <a:spcAft>
                <a:spcPts val="0"/>
              </a:spcAft>
              <a:buNone/>
            </a:pPr>
            <a:r>
              <a:rPr lang="en"/>
              <a:t>    File myObj = new File("C:\\Users\\MyName\\Test"); </a:t>
            </a:r>
            <a:endParaRPr/>
          </a:p>
          <a:p>
            <a:pPr indent="0" lvl="0" marL="0" rtl="0" algn="l">
              <a:spcBef>
                <a:spcPts val="1200"/>
              </a:spcBef>
              <a:spcAft>
                <a:spcPts val="0"/>
              </a:spcAft>
              <a:buNone/>
            </a:pPr>
            <a:r>
              <a:rPr lang="en"/>
              <a:t>    if (myObj.delete()) { </a:t>
            </a:r>
            <a:endParaRPr/>
          </a:p>
          <a:p>
            <a:pPr indent="0" lvl="0" marL="0" rtl="0" algn="l">
              <a:spcBef>
                <a:spcPts val="1200"/>
              </a:spcBef>
              <a:spcAft>
                <a:spcPts val="0"/>
              </a:spcAft>
              <a:buNone/>
            </a:pPr>
            <a:r>
              <a:rPr lang="en"/>
              <a:t>      System.out.println("Deleted the folder: " + myObj.getName());</a:t>
            </a:r>
            <a:endParaRPr/>
          </a:p>
          <a:p>
            <a:pPr indent="0" lvl="0" marL="0" rtl="0" algn="l">
              <a:spcBef>
                <a:spcPts val="1200"/>
              </a:spcBef>
              <a:spcAft>
                <a:spcPts val="0"/>
              </a:spcAft>
              <a:buNone/>
            </a:pPr>
            <a:r>
              <a:rPr lang="en"/>
              <a:t>    } else {</a:t>
            </a:r>
            <a:endParaRPr/>
          </a:p>
          <a:p>
            <a:pPr indent="0" lvl="0" marL="0" rtl="0" algn="l">
              <a:spcBef>
                <a:spcPts val="1200"/>
              </a:spcBef>
              <a:spcAft>
                <a:spcPts val="0"/>
              </a:spcAft>
              <a:buNone/>
            </a:pPr>
            <a:r>
              <a:rPr lang="en"/>
              <a:t>      System.out.println("Failed to delete the folder.");</a:t>
            </a:r>
            <a:endParaRPr/>
          </a:p>
          <a:p>
            <a:pPr indent="0" lvl="0" marL="0" rtl="0" algn="l">
              <a:spcBef>
                <a:spcPts val="1200"/>
              </a:spcBef>
              <a:spcAft>
                <a:spcPts val="0"/>
              </a:spcAft>
              <a:buNone/>
            </a:pPr>
            <a:r>
              <a:rPr lang="en"/>
              <a:t>    } </a:t>
            </a:r>
            <a:endParaRPr/>
          </a:p>
          <a:p>
            <a:pPr indent="0" lvl="0" marL="0" rtl="0" algn="l">
              <a:spcBef>
                <a:spcPts val="1200"/>
              </a:spcBef>
              <a:spcAft>
                <a:spcPts val="0"/>
              </a:spcAft>
              <a:buNone/>
            </a:pPr>
            <a:r>
              <a:rPr lang="en"/>
              <a:t>  }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120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about java objects?</a:t>
            </a:r>
            <a:endParaRPr/>
          </a:p>
        </p:txBody>
      </p:sp>
      <p:sp>
        <p:nvSpPr>
          <p:cNvPr id="364" name="Google Shape;364;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a:t>Serialization is usually used When the need arises to send your data over network or stored in files. By data I mean objects and not text.</a:t>
            </a:r>
            <a:endParaRPr/>
          </a:p>
          <a:p>
            <a:pPr indent="0" lvl="0" marL="0" rtl="0" algn="l">
              <a:spcBef>
                <a:spcPts val="1200"/>
              </a:spcBef>
              <a:spcAft>
                <a:spcPts val="0"/>
              </a:spcAft>
              <a:buClr>
                <a:schemeClr val="dk1"/>
              </a:buClr>
              <a:buSzPts val="1100"/>
              <a:buFont typeface="Arial"/>
              <a:buNone/>
            </a:pPr>
            <a:r>
              <a:rPr lang="en"/>
              <a:t>Now the problem is your Network infrastructure and your Hard disk are hardware components that understand bits and bytes but not JAVA objects.</a:t>
            </a:r>
            <a:endParaRPr/>
          </a:p>
          <a:p>
            <a:pPr indent="0" lvl="0" marL="0" rtl="0" algn="l">
              <a:spcBef>
                <a:spcPts val="1200"/>
              </a:spcBef>
              <a:spcAft>
                <a:spcPts val="0"/>
              </a:spcAft>
              <a:buClr>
                <a:schemeClr val="dk1"/>
              </a:buClr>
              <a:buSzPts val="1100"/>
              <a:buFont typeface="Arial"/>
              <a:buNone/>
            </a:pPr>
            <a:r>
              <a:rPr lang="en"/>
              <a:t>Serialization is the translation of your Java object's values/states to bytes to send it over network or save it.</a:t>
            </a:r>
            <a:endParaRPr/>
          </a:p>
          <a:p>
            <a:pPr indent="0" lvl="0" marL="0" rtl="0" algn="l">
              <a:spcBef>
                <a:spcPts val="1200"/>
              </a:spcBef>
              <a:spcAft>
                <a:spcPts val="120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Clr>
                <a:schemeClr val="dk1"/>
              </a:buClr>
              <a:buSzPct val="47826"/>
              <a:buFont typeface="Arial"/>
              <a:buNone/>
            </a:pPr>
            <a:r>
              <a:rPr b="1" lang="en" sz="2300"/>
              <a:t>Serialization and Deserialization</a:t>
            </a:r>
            <a:endParaRPr b="1" sz="2300"/>
          </a:p>
          <a:p>
            <a:pPr indent="0" lvl="0" marL="0" rtl="0" algn="l">
              <a:spcBef>
                <a:spcPts val="600"/>
              </a:spcBef>
              <a:spcAft>
                <a:spcPts val="0"/>
              </a:spcAft>
              <a:buNone/>
            </a:pPr>
            <a:r>
              <a:t/>
            </a:r>
            <a:endParaRPr/>
          </a:p>
        </p:txBody>
      </p:sp>
      <p:sp>
        <p:nvSpPr>
          <p:cNvPr id="370" name="Google Shape;370;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Serialization is a mechanism of converting the state of an object into a byte stream. </a:t>
            </a:r>
            <a:endParaRPr sz="2100"/>
          </a:p>
          <a:p>
            <a:pPr indent="0" lvl="0" marL="0" rtl="0" algn="l">
              <a:spcBef>
                <a:spcPts val="1200"/>
              </a:spcBef>
              <a:spcAft>
                <a:spcPts val="1200"/>
              </a:spcAft>
              <a:buNone/>
            </a:pPr>
            <a:r>
              <a:rPr lang="en" sz="2100"/>
              <a:t>Deserialization is the reverse process where the byte stream is used to recreate the actual Java object in memory.</a:t>
            </a:r>
            <a:endParaRPr sz="21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76" name="Google Shape;376;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7" name="Google Shape;377;p66"/>
          <p:cNvPicPr preferRelativeResize="0"/>
          <p:nvPr/>
        </p:nvPicPr>
        <p:blipFill>
          <a:blip r:embed="rId3">
            <a:alphaModFix/>
          </a:blip>
          <a:stretch>
            <a:fillRect/>
          </a:stretch>
        </p:blipFill>
        <p:spPr>
          <a:xfrm>
            <a:off x="2433638" y="1162050"/>
            <a:ext cx="4276725" cy="28194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83" name="Google Shape;383;p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rPr>
              <a:t>The byte stream created is platform independent. So, the object serialized on one platform can be deserialized on a different platform. To make a Java object serializable we implement the </a:t>
            </a:r>
            <a:r>
              <a:rPr b="1" lang="en">
                <a:solidFill>
                  <a:schemeClr val="dk1"/>
                </a:solidFill>
              </a:rPr>
              <a:t>java.io.Serializable</a:t>
            </a:r>
            <a:r>
              <a:rPr lang="en">
                <a:solidFill>
                  <a:schemeClr val="dk1"/>
                </a:solidFill>
              </a:rPr>
              <a:t> interface. The ObjectOutputStream class contains </a:t>
            </a:r>
            <a:r>
              <a:rPr b="1" lang="en">
                <a:solidFill>
                  <a:schemeClr val="dk1"/>
                </a:solidFill>
              </a:rPr>
              <a:t>writeObject()</a:t>
            </a:r>
            <a:r>
              <a:rPr lang="en">
                <a:solidFill>
                  <a:schemeClr val="dk1"/>
                </a:solidFill>
              </a:rPr>
              <a:t> method for serializing an Object.</a:t>
            </a:r>
            <a:endParaRPr>
              <a:solidFill>
                <a:schemeClr val="dk1"/>
              </a:solidFill>
            </a:endParaRPr>
          </a:p>
          <a:p>
            <a:pPr indent="0" lvl="0" marL="0" rtl="0" algn="l">
              <a:spcBef>
                <a:spcPts val="1200"/>
              </a:spcBef>
              <a:spcAft>
                <a:spcPts val="1200"/>
              </a:spcAft>
              <a:buNone/>
            </a:pPr>
            <a:r>
              <a:t/>
            </a:r>
            <a:endParaRPr sz="25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eg-</a:t>
            </a:r>
            <a:endParaRPr/>
          </a:p>
        </p:txBody>
      </p:sp>
      <p:sp>
        <p:nvSpPr>
          <p:cNvPr id="389" name="Google Shape;389;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61111"/>
              <a:buFont typeface="Arial"/>
              <a:buNone/>
            </a:pPr>
            <a:r>
              <a:rPr lang="en"/>
              <a:t>package April21;</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import java.io.FileInputStream;</a:t>
            </a:r>
            <a:endParaRPr/>
          </a:p>
          <a:p>
            <a:pPr indent="0" lvl="0" marL="0" rtl="0" algn="l">
              <a:spcBef>
                <a:spcPts val="1200"/>
              </a:spcBef>
              <a:spcAft>
                <a:spcPts val="0"/>
              </a:spcAft>
              <a:buClr>
                <a:schemeClr val="dk1"/>
              </a:buClr>
              <a:buSzPct val="61111"/>
              <a:buFont typeface="Arial"/>
              <a:buNone/>
            </a:pPr>
            <a:r>
              <a:rPr lang="en"/>
              <a:t>import java.io.FileOutputStream;</a:t>
            </a:r>
            <a:endParaRPr/>
          </a:p>
          <a:p>
            <a:pPr indent="0" lvl="0" marL="0" rtl="0" algn="l">
              <a:spcBef>
                <a:spcPts val="1200"/>
              </a:spcBef>
              <a:spcAft>
                <a:spcPts val="0"/>
              </a:spcAft>
              <a:buClr>
                <a:schemeClr val="dk1"/>
              </a:buClr>
              <a:buSzPct val="61111"/>
              <a:buFont typeface="Arial"/>
              <a:buNone/>
            </a:pPr>
            <a:r>
              <a:rPr lang="en"/>
              <a:t>import java.io.IOException;</a:t>
            </a:r>
            <a:endParaRPr/>
          </a:p>
          <a:p>
            <a:pPr indent="0" lvl="0" marL="0" rtl="0" algn="l">
              <a:spcBef>
                <a:spcPts val="1200"/>
              </a:spcBef>
              <a:spcAft>
                <a:spcPts val="0"/>
              </a:spcAft>
              <a:buClr>
                <a:schemeClr val="dk1"/>
              </a:buClr>
              <a:buSzPct val="61111"/>
              <a:buFont typeface="Arial"/>
              <a:buNone/>
            </a:pPr>
            <a:r>
              <a:rPr lang="en"/>
              <a:t>import java.io.ObjectInputStream;</a:t>
            </a:r>
            <a:endParaRPr/>
          </a:p>
          <a:p>
            <a:pPr indent="0" lvl="0" marL="0" rtl="0" algn="l">
              <a:spcBef>
                <a:spcPts val="1200"/>
              </a:spcBef>
              <a:spcAft>
                <a:spcPts val="0"/>
              </a:spcAft>
              <a:buClr>
                <a:schemeClr val="dk1"/>
              </a:buClr>
              <a:buSzPct val="61111"/>
              <a:buFont typeface="Arial"/>
              <a:buNone/>
            </a:pPr>
            <a:r>
              <a:rPr lang="en"/>
              <a:t>import java.io.ObjectOutputStream;</a:t>
            </a:r>
            <a:endParaRPr/>
          </a:p>
          <a:p>
            <a:pPr indent="0" lvl="0" marL="0" rtl="0" algn="l">
              <a:spcBef>
                <a:spcPts val="1200"/>
              </a:spcBef>
              <a:spcAft>
                <a:spcPts val="0"/>
              </a:spcAft>
              <a:buClr>
                <a:schemeClr val="dk1"/>
              </a:buClr>
              <a:buSzPct val="61111"/>
              <a:buFont typeface="Arial"/>
              <a:buNone/>
            </a:pPr>
            <a:r>
              <a:rPr lang="en"/>
              <a:t>import java.io.Serializable;</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class Person implements Serializable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private static final long serialVersionUID = 1L;</a:t>
            </a:r>
            <a:endParaRPr/>
          </a:p>
          <a:p>
            <a:pPr indent="0" lvl="0" marL="0" rtl="0" algn="l">
              <a:spcBef>
                <a:spcPts val="1200"/>
              </a:spcBef>
              <a:spcAft>
                <a:spcPts val="0"/>
              </a:spcAft>
              <a:buClr>
                <a:schemeClr val="dk1"/>
              </a:buClr>
              <a:buSzPct val="61111"/>
              <a:buFont typeface="Arial"/>
              <a:buNone/>
            </a:pPr>
            <a:r>
              <a:rPr lang="en"/>
              <a:t>    private String name;</a:t>
            </a:r>
            <a:endParaRPr/>
          </a:p>
          <a:p>
            <a:pPr indent="0" lvl="0" marL="0" rtl="0" algn="l">
              <a:spcBef>
                <a:spcPts val="1200"/>
              </a:spcBef>
              <a:spcAft>
                <a:spcPts val="0"/>
              </a:spcAft>
              <a:buClr>
                <a:schemeClr val="dk1"/>
              </a:buClr>
              <a:buSzPct val="61111"/>
              <a:buFont typeface="Arial"/>
              <a:buNone/>
            </a:pPr>
            <a:r>
              <a:rPr lang="en"/>
              <a:t>	private int age;</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public Person(String name, int age) {</a:t>
            </a:r>
            <a:endParaRPr/>
          </a:p>
          <a:p>
            <a:pPr indent="0" lvl="0" marL="0" rtl="0" algn="l">
              <a:spcBef>
                <a:spcPts val="1200"/>
              </a:spcBef>
              <a:spcAft>
                <a:spcPts val="0"/>
              </a:spcAft>
              <a:buClr>
                <a:schemeClr val="dk1"/>
              </a:buClr>
              <a:buSzPct val="61111"/>
              <a:buFont typeface="Arial"/>
              <a:buNone/>
            </a:pPr>
            <a:r>
              <a:rPr lang="en"/>
              <a:t>    	this.name = name;</a:t>
            </a:r>
            <a:endParaRPr/>
          </a:p>
          <a:p>
            <a:pPr indent="0" lvl="0" marL="0" rtl="0" algn="l">
              <a:spcBef>
                <a:spcPts val="1200"/>
              </a:spcBef>
              <a:spcAft>
                <a:spcPts val="0"/>
              </a:spcAft>
              <a:buClr>
                <a:schemeClr val="dk1"/>
              </a:buClr>
              <a:buSzPct val="61111"/>
              <a:buFont typeface="Arial"/>
              <a:buNone/>
            </a:pPr>
            <a:r>
              <a:rPr lang="en"/>
              <a:t>    	this.age = age;</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public void setName(String name) {</a:t>
            </a:r>
            <a:endParaRPr/>
          </a:p>
          <a:p>
            <a:pPr indent="0" lvl="0" marL="0" rtl="0" algn="l">
              <a:spcBef>
                <a:spcPts val="1200"/>
              </a:spcBef>
              <a:spcAft>
                <a:spcPts val="0"/>
              </a:spcAft>
              <a:buClr>
                <a:schemeClr val="dk1"/>
              </a:buClr>
              <a:buSzPct val="61111"/>
              <a:buFont typeface="Arial"/>
              <a:buNone/>
            </a:pPr>
            <a:r>
              <a:rPr lang="en"/>
              <a:t>    	this.name = name;</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public void setAge(int age) {</a:t>
            </a:r>
            <a:endParaRPr/>
          </a:p>
          <a:p>
            <a:pPr indent="0" lvl="0" marL="0" rtl="0" algn="l">
              <a:spcBef>
                <a:spcPts val="1200"/>
              </a:spcBef>
              <a:spcAft>
                <a:spcPts val="0"/>
              </a:spcAft>
              <a:buClr>
                <a:schemeClr val="dk1"/>
              </a:buClr>
              <a:buSzPct val="61111"/>
              <a:buFont typeface="Arial"/>
              <a:buNone/>
            </a:pPr>
            <a:r>
              <a:rPr lang="en"/>
              <a:t>    	this.age = age;</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public String toString() {</a:t>
            </a:r>
            <a:endParaRPr/>
          </a:p>
          <a:p>
            <a:pPr indent="0" lvl="0" marL="0" rtl="0" algn="l">
              <a:spcBef>
                <a:spcPts val="1200"/>
              </a:spcBef>
              <a:spcAft>
                <a:spcPts val="0"/>
              </a:spcAft>
              <a:buClr>
                <a:schemeClr val="dk1"/>
              </a:buClr>
              <a:buSzPct val="61111"/>
              <a:buFont typeface="Arial"/>
              <a:buNone/>
            </a:pPr>
            <a:r>
              <a:rPr lang="en"/>
              <a:t>    	return "Name: " + name + ", Age: " + age;</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rPr lang="en"/>
              <a:t>public class SerialisationExample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public static void main(String[] args) {</a:t>
            </a:r>
            <a:endParaRPr/>
          </a:p>
          <a:p>
            <a:pPr indent="0" lvl="0" marL="0" rtl="0" algn="l">
              <a:spcBef>
                <a:spcPts val="1200"/>
              </a:spcBef>
              <a:spcAft>
                <a:spcPts val="0"/>
              </a:spcAft>
              <a:buClr>
                <a:schemeClr val="dk1"/>
              </a:buClr>
              <a:buSzPct val="61111"/>
              <a:buFont typeface="Arial"/>
              <a:buNone/>
            </a:pPr>
            <a:r>
              <a:rPr lang="en"/>
              <a:t>        	Person person = new Person("John", 88);</a:t>
            </a:r>
            <a:endParaRPr/>
          </a:p>
          <a:p>
            <a:pPr indent="0" lvl="0" marL="0" rtl="0" algn="l">
              <a:spcBef>
                <a:spcPts val="1200"/>
              </a:spcBef>
              <a:spcAft>
                <a:spcPts val="0"/>
              </a:spcAft>
              <a:buClr>
                <a:schemeClr val="dk1"/>
              </a:buClr>
              <a:buSzPct val="61111"/>
              <a:buFont typeface="Arial"/>
              <a:buNone/>
            </a:pPr>
            <a:r>
              <a:rPr lang="en"/>
              <a:t>        	System.out.println("Original Object: " + person);</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try {</a:t>
            </a:r>
            <a:endParaRPr/>
          </a:p>
          <a:p>
            <a:pPr indent="0" lvl="0" marL="0" rtl="0" algn="l">
              <a:spcBef>
                <a:spcPts val="1200"/>
              </a:spcBef>
              <a:spcAft>
                <a:spcPts val="0"/>
              </a:spcAft>
              <a:buClr>
                <a:schemeClr val="dk1"/>
              </a:buClr>
              <a:buSzPct val="61111"/>
              <a:buFont typeface="Arial"/>
              <a:buNone/>
            </a:pPr>
            <a:r>
              <a:rPr lang="en"/>
              <a:t>            	FileOutputStream fos = new FileOutputStream("person.ser");</a:t>
            </a:r>
            <a:endParaRPr/>
          </a:p>
          <a:p>
            <a:pPr indent="0" lvl="0" marL="0" rtl="0" algn="l">
              <a:spcBef>
                <a:spcPts val="1200"/>
              </a:spcBef>
              <a:spcAft>
                <a:spcPts val="0"/>
              </a:spcAft>
              <a:buClr>
                <a:schemeClr val="dk1"/>
              </a:buClr>
              <a:buSzPct val="61111"/>
              <a:buFont typeface="Arial"/>
              <a:buNone/>
            </a:pPr>
            <a:r>
              <a:rPr lang="en"/>
              <a:t>            	ObjectOutputStream oos = new ObjectOutputStream(fos);</a:t>
            </a:r>
            <a:endParaRPr/>
          </a:p>
          <a:p>
            <a:pPr indent="0" lvl="0" marL="0" rtl="0" algn="l">
              <a:spcBef>
                <a:spcPts val="1200"/>
              </a:spcBef>
              <a:spcAft>
                <a:spcPts val="0"/>
              </a:spcAft>
              <a:buClr>
                <a:schemeClr val="dk1"/>
              </a:buClr>
              <a:buSzPct val="61111"/>
              <a:buFont typeface="Arial"/>
              <a:buNone/>
            </a:pPr>
            <a:r>
              <a:rPr lang="en"/>
              <a:t>            	oos.writeObject(person);</a:t>
            </a:r>
            <a:endParaRPr/>
          </a:p>
          <a:p>
            <a:pPr indent="0" lvl="0" marL="0" rtl="0" algn="l">
              <a:spcBef>
                <a:spcPts val="1200"/>
              </a:spcBef>
              <a:spcAft>
                <a:spcPts val="0"/>
              </a:spcAft>
              <a:buClr>
                <a:schemeClr val="dk1"/>
              </a:buClr>
              <a:buSzPct val="61111"/>
              <a:buFont typeface="Arial"/>
              <a:buNone/>
            </a:pPr>
            <a:r>
              <a:rPr lang="en"/>
              <a:t>            	oos.close();</a:t>
            </a:r>
            <a:endParaRPr/>
          </a:p>
          <a:p>
            <a:pPr indent="0" lvl="0" marL="0" rtl="0" algn="l">
              <a:spcBef>
                <a:spcPts val="1200"/>
              </a:spcBef>
              <a:spcAft>
                <a:spcPts val="0"/>
              </a:spcAft>
              <a:buClr>
                <a:schemeClr val="dk1"/>
              </a:buClr>
              <a:buSzPct val="61111"/>
              <a:buFont typeface="Arial"/>
              <a:buNone/>
            </a:pPr>
            <a:r>
              <a:rPr lang="en"/>
              <a:t>            	fos.close();</a:t>
            </a:r>
            <a:endParaRPr/>
          </a:p>
          <a:p>
            <a:pPr indent="0" lvl="0" marL="0" rtl="0" algn="l">
              <a:spcBef>
                <a:spcPts val="1200"/>
              </a:spcBef>
              <a:spcAft>
                <a:spcPts val="0"/>
              </a:spcAft>
              <a:buClr>
                <a:schemeClr val="dk1"/>
              </a:buClr>
              <a:buSzPct val="61111"/>
              <a:buFont typeface="Arial"/>
              <a:buNone/>
            </a:pPr>
            <a:r>
              <a:rPr lang="en"/>
              <a:t>            	System.out.println("Person object serialized successfully");</a:t>
            </a:r>
            <a:endParaRPr/>
          </a:p>
          <a:p>
            <a:pPr indent="0" lvl="0" marL="0" rtl="0" algn="l">
              <a:spcBef>
                <a:spcPts val="1200"/>
              </a:spcBef>
              <a:spcAft>
                <a:spcPts val="0"/>
              </a:spcAft>
              <a:buClr>
                <a:schemeClr val="dk1"/>
              </a:buClr>
              <a:buSzPct val="61111"/>
              <a:buFont typeface="Arial"/>
              <a:buNone/>
            </a:pPr>
            <a:r>
              <a:rPr lang="en"/>
              <a:t>        	} catch (IOException e) {</a:t>
            </a:r>
            <a:endParaRPr/>
          </a:p>
          <a:p>
            <a:pPr indent="0" lvl="0" marL="0" rtl="0" algn="l">
              <a:spcBef>
                <a:spcPts val="1200"/>
              </a:spcBef>
              <a:spcAft>
                <a:spcPts val="0"/>
              </a:spcAft>
              <a:buClr>
                <a:schemeClr val="dk1"/>
              </a:buClr>
              <a:buSzPct val="61111"/>
              <a:buFont typeface="Arial"/>
              <a:buNone/>
            </a:pPr>
            <a:r>
              <a:rPr lang="en"/>
              <a:t>            	e.printStackTrace();</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person.setName("Jane");</a:t>
            </a:r>
            <a:endParaRPr/>
          </a:p>
          <a:p>
            <a:pPr indent="0" lvl="0" marL="0" rtl="0" algn="l">
              <a:spcBef>
                <a:spcPts val="1200"/>
              </a:spcBef>
              <a:spcAft>
                <a:spcPts val="0"/>
              </a:spcAft>
              <a:buClr>
                <a:schemeClr val="dk1"/>
              </a:buClr>
              <a:buSzPct val="61111"/>
              <a:buFont typeface="Arial"/>
              <a:buNone/>
            </a:pPr>
            <a:r>
              <a:rPr lang="en"/>
              <a:t>        	person.setAge(25);</a:t>
            </a:r>
            <a:endParaRPr/>
          </a:p>
          <a:p>
            <a:pPr indent="0" lvl="0" marL="0" rtl="0" algn="l">
              <a:spcBef>
                <a:spcPts val="1200"/>
              </a:spcBef>
              <a:spcAft>
                <a:spcPts val="0"/>
              </a:spcAft>
              <a:buClr>
                <a:schemeClr val="dk1"/>
              </a:buClr>
              <a:buSzPct val="61111"/>
              <a:buFont typeface="Arial"/>
              <a:buNone/>
            </a:pPr>
            <a:r>
              <a:rPr lang="en"/>
              <a:t>        	System.out.println("Modified Object: " + person);</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try {</a:t>
            </a:r>
            <a:endParaRPr/>
          </a:p>
          <a:p>
            <a:pPr indent="0" lvl="0" marL="0" rtl="0" algn="l">
              <a:spcBef>
                <a:spcPts val="1200"/>
              </a:spcBef>
              <a:spcAft>
                <a:spcPts val="0"/>
              </a:spcAft>
              <a:buClr>
                <a:schemeClr val="dk1"/>
              </a:buClr>
              <a:buSzPct val="61111"/>
              <a:buFont typeface="Arial"/>
              <a:buNone/>
            </a:pPr>
            <a:r>
              <a:rPr lang="en"/>
              <a:t>            	FileInputStream fis = new FileInputStream("person.ser");</a:t>
            </a:r>
            <a:endParaRPr/>
          </a:p>
          <a:p>
            <a:pPr indent="0" lvl="0" marL="0" rtl="0" algn="l">
              <a:spcBef>
                <a:spcPts val="1200"/>
              </a:spcBef>
              <a:spcAft>
                <a:spcPts val="0"/>
              </a:spcAft>
              <a:buClr>
                <a:schemeClr val="dk1"/>
              </a:buClr>
              <a:buSzPct val="61111"/>
              <a:buFont typeface="Arial"/>
              <a:buNone/>
            </a:pPr>
            <a:r>
              <a:rPr lang="en"/>
              <a:t>            	ObjectInputStream ois = new ObjectInputStream(fis);</a:t>
            </a:r>
            <a:endParaRPr/>
          </a:p>
          <a:p>
            <a:pPr indent="0" lvl="0" marL="0" rtl="0" algn="l">
              <a:spcBef>
                <a:spcPts val="1200"/>
              </a:spcBef>
              <a:spcAft>
                <a:spcPts val="0"/>
              </a:spcAft>
              <a:buClr>
                <a:schemeClr val="dk1"/>
              </a:buClr>
              <a:buSzPct val="61111"/>
              <a:buFont typeface="Arial"/>
              <a:buNone/>
            </a:pPr>
            <a:r>
              <a:rPr lang="en"/>
              <a:t>            	Person deserializedPerson = (Person) ois.readObject();</a:t>
            </a:r>
            <a:endParaRPr/>
          </a:p>
          <a:p>
            <a:pPr indent="0" lvl="0" marL="0" rtl="0" algn="l">
              <a:spcBef>
                <a:spcPts val="1200"/>
              </a:spcBef>
              <a:spcAft>
                <a:spcPts val="0"/>
              </a:spcAft>
              <a:buClr>
                <a:schemeClr val="dk1"/>
              </a:buClr>
              <a:buSzPct val="61111"/>
              <a:buFont typeface="Arial"/>
              <a:buNone/>
            </a:pPr>
            <a:r>
              <a:rPr lang="en"/>
              <a:t>            	ois.close();</a:t>
            </a:r>
            <a:endParaRPr/>
          </a:p>
          <a:p>
            <a:pPr indent="0" lvl="0" marL="0" rtl="0" algn="l">
              <a:spcBef>
                <a:spcPts val="1200"/>
              </a:spcBef>
              <a:spcAft>
                <a:spcPts val="0"/>
              </a:spcAft>
              <a:buClr>
                <a:schemeClr val="dk1"/>
              </a:buClr>
              <a:buSzPct val="61111"/>
              <a:buFont typeface="Arial"/>
              <a:buNone/>
            </a:pPr>
            <a:r>
              <a:rPr lang="en"/>
              <a:t>            	fis.close();</a:t>
            </a:r>
            <a:endParaRPr/>
          </a:p>
          <a:p>
            <a:pPr indent="0" lvl="0" marL="0" rtl="0" algn="l">
              <a:spcBef>
                <a:spcPts val="1200"/>
              </a:spcBef>
              <a:spcAft>
                <a:spcPts val="0"/>
              </a:spcAft>
              <a:buClr>
                <a:schemeClr val="dk1"/>
              </a:buClr>
              <a:buSzPct val="61111"/>
              <a:buFont typeface="Arial"/>
              <a:buNone/>
            </a:pPr>
            <a:r>
              <a:rPr lang="en"/>
              <a:t>            	System.out.println("Person object deserialized successfully");</a:t>
            </a:r>
            <a:endParaRPr/>
          </a:p>
          <a:p>
            <a:pPr indent="0" lvl="0" marL="0" rtl="0" algn="l">
              <a:spcBef>
                <a:spcPts val="1200"/>
              </a:spcBef>
              <a:spcAft>
                <a:spcPts val="0"/>
              </a:spcAft>
              <a:buClr>
                <a:schemeClr val="dk1"/>
              </a:buClr>
              <a:buSzPct val="61111"/>
              <a:buFont typeface="Arial"/>
              <a:buNone/>
            </a:pPr>
            <a:r>
              <a:rPr lang="en"/>
              <a:t>            	System.out.println("Deserialized Object: " + deserializedPerson);</a:t>
            </a:r>
            <a:endParaRPr/>
          </a:p>
          <a:p>
            <a:pPr indent="0" lvl="0" marL="0" rtl="0" algn="l">
              <a:spcBef>
                <a:spcPts val="1200"/>
              </a:spcBef>
              <a:spcAft>
                <a:spcPts val="0"/>
              </a:spcAft>
              <a:buClr>
                <a:schemeClr val="dk1"/>
              </a:buClr>
              <a:buSzPct val="61111"/>
              <a:buFont typeface="Arial"/>
              <a:buNone/>
            </a:pPr>
            <a:r>
              <a:rPr lang="en"/>
              <a:t>        	} catch (IOException | ClassNotFoundException e) {</a:t>
            </a:r>
            <a:endParaRPr/>
          </a:p>
          <a:p>
            <a:pPr indent="0" lvl="0" marL="0" rtl="0" algn="l">
              <a:spcBef>
                <a:spcPts val="1200"/>
              </a:spcBef>
              <a:spcAft>
                <a:spcPts val="0"/>
              </a:spcAft>
              <a:buClr>
                <a:schemeClr val="dk1"/>
              </a:buClr>
              <a:buSzPct val="61111"/>
              <a:buFont typeface="Arial"/>
              <a:buNone/>
            </a:pPr>
            <a:r>
              <a:rPr lang="en"/>
              <a:t>            	e.printStackTrace();</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Externalisation</a:t>
            </a:r>
            <a:endParaRPr/>
          </a:p>
        </p:txBody>
      </p:sp>
      <p:sp>
        <p:nvSpPr>
          <p:cNvPr id="395" name="Google Shape;395;p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1"/>
                </a:solidFill>
              </a:rPr>
              <a:t>We are required to implement the </a:t>
            </a:r>
            <a:r>
              <a:rPr b="1" lang="en" sz="1600">
                <a:solidFill>
                  <a:schemeClr val="dk1"/>
                </a:solidFill>
              </a:rPr>
              <a:t>java.io.Externalizable</a:t>
            </a:r>
            <a:r>
              <a:rPr lang="en" sz="1600">
                <a:solidFill>
                  <a:schemeClr val="dk1"/>
                </a:solidFill>
              </a:rPr>
              <a:t> interface to control reading and writing during the serialization and deserialization. The methods </a:t>
            </a:r>
            <a:r>
              <a:rPr b="1" lang="en" sz="1600">
                <a:solidFill>
                  <a:schemeClr val="dk1"/>
                </a:solidFill>
              </a:rPr>
              <a:t>readExternal()</a:t>
            </a:r>
            <a:r>
              <a:rPr lang="en" sz="1600">
                <a:solidFill>
                  <a:schemeClr val="dk1"/>
                </a:solidFill>
              </a:rPr>
              <a:t> and </a:t>
            </a:r>
            <a:r>
              <a:rPr b="1" lang="en" sz="1600">
                <a:solidFill>
                  <a:schemeClr val="dk1"/>
                </a:solidFill>
              </a:rPr>
              <a:t>writeExternal()</a:t>
            </a:r>
            <a:r>
              <a:rPr lang="en" sz="1600">
                <a:solidFill>
                  <a:schemeClr val="dk1"/>
                </a:solidFill>
              </a:rPr>
              <a:t> are the parts of Externalizable interface.</a:t>
            </a:r>
            <a:endParaRPr sz="1600">
              <a:solidFill>
                <a:schemeClr val="dk1"/>
              </a:solidFill>
            </a:endParaRPr>
          </a:p>
          <a:p>
            <a:pPr indent="0" lvl="0" marL="0" rtl="0" algn="l">
              <a:spcBef>
                <a:spcPts val="1200"/>
              </a:spcBef>
              <a:spcAft>
                <a:spcPts val="1200"/>
              </a:spcAft>
              <a:buNone/>
            </a:pPr>
            <a:r>
              <a:rPr lang="en" sz="1600">
                <a:solidFill>
                  <a:schemeClr val="dk1"/>
                </a:solidFill>
              </a:rPr>
              <a:t>The Externalizable interfaces' objects are implemented using the readExternal() method. It restores objects by calling the methods of DataInput for primitive types. It can call readObject for objects, strings, and arrays data type.</a:t>
            </a:r>
            <a:endParaRPr sz="1600">
              <a:solidFill>
                <a:schemeClr val="dk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01" name="Google Shape;401;p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61111"/>
              <a:buFont typeface="Arial"/>
              <a:buNone/>
            </a:pPr>
            <a:r>
              <a:rPr lang="en"/>
              <a:t>import java.io.*;</a:t>
            </a:r>
            <a:endParaRPr/>
          </a:p>
          <a:p>
            <a:pPr indent="0" lvl="0" marL="0" rtl="0" algn="l">
              <a:spcBef>
                <a:spcPts val="1200"/>
              </a:spcBef>
              <a:spcAft>
                <a:spcPts val="0"/>
              </a:spcAft>
              <a:buClr>
                <a:schemeClr val="dk1"/>
              </a:buClr>
              <a:buSzPct val="61111"/>
              <a:buFont typeface="Arial"/>
              <a:buNone/>
            </a:pPr>
            <a:r>
              <a:rPr lang="en"/>
              <a:t>class Person implements Externalizable {</a:t>
            </a:r>
            <a:endParaRPr/>
          </a:p>
          <a:p>
            <a:pPr indent="0" lvl="0" marL="0" rtl="0" algn="l">
              <a:spcBef>
                <a:spcPts val="1200"/>
              </a:spcBef>
              <a:spcAft>
                <a:spcPts val="0"/>
              </a:spcAft>
              <a:buClr>
                <a:schemeClr val="dk1"/>
              </a:buClr>
              <a:buSzPct val="61111"/>
              <a:buFont typeface="Arial"/>
              <a:buNone/>
            </a:pPr>
            <a:r>
              <a:rPr lang="en"/>
              <a:t>	private String name;</a:t>
            </a:r>
            <a:endParaRPr/>
          </a:p>
          <a:p>
            <a:pPr indent="0" lvl="0" marL="0" rtl="0" algn="l">
              <a:spcBef>
                <a:spcPts val="1200"/>
              </a:spcBef>
              <a:spcAft>
                <a:spcPts val="0"/>
              </a:spcAft>
              <a:buClr>
                <a:schemeClr val="dk1"/>
              </a:buClr>
              <a:buSzPct val="61111"/>
              <a:buFont typeface="Arial"/>
              <a:buNone/>
            </a:pPr>
            <a:r>
              <a:rPr lang="en"/>
              <a:t>	private int age;</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public Person() {</a:t>
            </a:r>
            <a:endParaRPr/>
          </a:p>
          <a:p>
            <a:pPr indent="0" lvl="0" marL="0" rtl="0" algn="l">
              <a:spcBef>
                <a:spcPts val="1200"/>
              </a:spcBef>
              <a:spcAft>
                <a:spcPts val="0"/>
              </a:spcAft>
              <a:buClr>
                <a:schemeClr val="dk1"/>
              </a:buClr>
              <a:buSzPct val="61111"/>
              <a:buFont typeface="Arial"/>
              <a:buNone/>
            </a:pPr>
            <a:r>
              <a:rPr lang="en"/>
              <a:t>    	// Required default constructor for Externalizable interface</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public Person(String name, int age) {</a:t>
            </a:r>
            <a:endParaRPr/>
          </a:p>
          <a:p>
            <a:pPr indent="0" lvl="0" marL="0" rtl="0" algn="l">
              <a:spcBef>
                <a:spcPts val="1200"/>
              </a:spcBef>
              <a:spcAft>
                <a:spcPts val="0"/>
              </a:spcAft>
              <a:buClr>
                <a:schemeClr val="dk1"/>
              </a:buClr>
              <a:buSzPct val="61111"/>
              <a:buFont typeface="Arial"/>
              <a:buNone/>
            </a:pPr>
            <a:r>
              <a:rPr lang="en"/>
              <a:t>    	this.name = name;</a:t>
            </a:r>
            <a:endParaRPr/>
          </a:p>
          <a:p>
            <a:pPr indent="0" lvl="0" marL="0" rtl="0" algn="l">
              <a:spcBef>
                <a:spcPts val="1200"/>
              </a:spcBef>
              <a:spcAft>
                <a:spcPts val="0"/>
              </a:spcAft>
              <a:buClr>
                <a:schemeClr val="dk1"/>
              </a:buClr>
              <a:buSzPct val="61111"/>
              <a:buFont typeface="Arial"/>
              <a:buNone/>
            </a:pPr>
            <a:r>
              <a:rPr lang="en"/>
              <a:t>    	this.age = age;</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public void setName(String name) {</a:t>
            </a:r>
            <a:endParaRPr/>
          </a:p>
          <a:p>
            <a:pPr indent="0" lvl="0" marL="0" rtl="0" algn="l">
              <a:spcBef>
                <a:spcPts val="1200"/>
              </a:spcBef>
              <a:spcAft>
                <a:spcPts val="0"/>
              </a:spcAft>
              <a:buClr>
                <a:schemeClr val="dk1"/>
              </a:buClr>
              <a:buSzPct val="61111"/>
              <a:buFont typeface="Arial"/>
              <a:buNone/>
            </a:pPr>
            <a:r>
              <a:rPr lang="en"/>
              <a:t>    	this.name = name;</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public void setAge(int age) {</a:t>
            </a:r>
            <a:endParaRPr/>
          </a:p>
          <a:p>
            <a:pPr indent="0" lvl="0" marL="0" rtl="0" algn="l">
              <a:spcBef>
                <a:spcPts val="1200"/>
              </a:spcBef>
              <a:spcAft>
                <a:spcPts val="0"/>
              </a:spcAft>
              <a:buClr>
                <a:schemeClr val="dk1"/>
              </a:buClr>
              <a:buSzPct val="61111"/>
              <a:buFont typeface="Arial"/>
              <a:buNone/>
            </a:pPr>
            <a:r>
              <a:rPr lang="en"/>
              <a:t>    	this.age = age;</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public String toString() {</a:t>
            </a:r>
            <a:endParaRPr/>
          </a:p>
          <a:p>
            <a:pPr indent="0" lvl="0" marL="0" rtl="0" algn="l">
              <a:spcBef>
                <a:spcPts val="1200"/>
              </a:spcBef>
              <a:spcAft>
                <a:spcPts val="0"/>
              </a:spcAft>
              <a:buClr>
                <a:schemeClr val="dk1"/>
              </a:buClr>
              <a:buSzPct val="61111"/>
              <a:buFont typeface="Arial"/>
              <a:buNone/>
            </a:pPr>
            <a:r>
              <a:rPr lang="en"/>
              <a:t>    	return "Name: " + name + ", Age: " + age;</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@Override</a:t>
            </a:r>
            <a:endParaRPr/>
          </a:p>
          <a:p>
            <a:pPr indent="0" lvl="0" marL="0" rtl="0" algn="l">
              <a:spcBef>
                <a:spcPts val="1200"/>
              </a:spcBef>
              <a:spcAft>
                <a:spcPts val="0"/>
              </a:spcAft>
              <a:buClr>
                <a:schemeClr val="dk1"/>
              </a:buClr>
              <a:buSzPct val="61111"/>
              <a:buFont typeface="Arial"/>
              <a:buNone/>
            </a:pPr>
            <a:r>
              <a:rPr lang="en"/>
              <a:t>	public void writeExternal(ObjectOutput out) throws IOException {</a:t>
            </a:r>
            <a:endParaRPr/>
          </a:p>
          <a:p>
            <a:pPr indent="0" lvl="0" marL="0" rtl="0" algn="l">
              <a:spcBef>
                <a:spcPts val="1200"/>
              </a:spcBef>
              <a:spcAft>
                <a:spcPts val="0"/>
              </a:spcAft>
              <a:buClr>
                <a:schemeClr val="dk1"/>
              </a:buClr>
              <a:buSzPct val="61111"/>
              <a:buFont typeface="Arial"/>
              <a:buNone/>
            </a:pPr>
            <a:r>
              <a:rPr lang="en"/>
              <a:t>    	out.writeUTF(name);</a:t>
            </a:r>
            <a:endParaRPr/>
          </a:p>
          <a:p>
            <a:pPr indent="0" lvl="0" marL="0" rtl="0" algn="l">
              <a:spcBef>
                <a:spcPts val="1200"/>
              </a:spcBef>
              <a:spcAft>
                <a:spcPts val="0"/>
              </a:spcAft>
              <a:buClr>
                <a:schemeClr val="dk1"/>
              </a:buClr>
              <a:buSzPct val="61111"/>
              <a:buFont typeface="Arial"/>
              <a:buNone/>
            </a:pPr>
            <a:r>
              <a:rPr lang="en"/>
              <a:t>    	out.writeInt(age);</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@Override</a:t>
            </a:r>
            <a:endParaRPr/>
          </a:p>
          <a:p>
            <a:pPr indent="0" lvl="0" marL="0" rtl="0" algn="l">
              <a:spcBef>
                <a:spcPts val="1200"/>
              </a:spcBef>
              <a:spcAft>
                <a:spcPts val="0"/>
              </a:spcAft>
              <a:buClr>
                <a:schemeClr val="dk1"/>
              </a:buClr>
              <a:buSzPct val="61111"/>
              <a:buFont typeface="Arial"/>
              <a:buNone/>
            </a:pPr>
            <a:r>
              <a:rPr lang="en"/>
              <a:t>	public void readExternal(ObjectInput in) throws IOException, ClassNotFoundException {</a:t>
            </a:r>
            <a:endParaRPr/>
          </a:p>
          <a:p>
            <a:pPr indent="0" lvl="0" marL="0" rtl="0" algn="l">
              <a:spcBef>
                <a:spcPts val="1200"/>
              </a:spcBef>
              <a:spcAft>
                <a:spcPts val="0"/>
              </a:spcAft>
              <a:buClr>
                <a:schemeClr val="dk1"/>
              </a:buClr>
              <a:buSzPct val="61111"/>
              <a:buFont typeface="Arial"/>
              <a:buNone/>
            </a:pPr>
            <a:r>
              <a:rPr lang="en"/>
              <a:t>    	name = in.readUTF();</a:t>
            </a:r>
            <a:endParaRPr/>
          </a:p>
          <a:p>
            <a:pPr indent="0" lvl="0" marL="0" rtl="0" algn="l">
              <a:spcBef>
                <a:spcPts val="1200"/>
              </a:spcBef>
              <a:spcAft>
                <a:spcPts val="0"/>
              </a:spcAft>
              <a:buClr>
                <a:schemeClr val="dk1"/>
              </a:buClr>
              <a:buSzPct val="61111"/>
              <a:buFont typeface="Arial"/>
              <a:buNone/>
            </a:pPr>
            <a:r>
              <a:rPr lang="en"/>
              <a:t>    	age = in.readInt();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public class ExternalizationDemo {</a:t>
            </a:r>
            <a:endParaRPr/>
          </a:p>
          <a:p>
            <a:pPr indent="0" lvl="0" marL="0" rtl="0" algn="l">
              <a:spcBef>
                <a:spcPts val="1200"/>
              </a:spcBef>
              <a:spcAft>
                <a:spcPts val="0"/>
              </a:spcAft>
              <a:buClr>
                <a:schemeClr val="dk1"/>
              </a:buClr>
              <a:buSzPct val="61111"/>
              <a:buFont typeface="Arial"/>
              <a:buNone/>
            </a:pPr>
            <a:r>
              <a:rPr lang="en"/>
              <a:t>	public static void main(String[] args) {</a:t>
            </a:r>
            <a:endParaRPr/>
          </a:p>
          <a:p>
            <a:pPr indent="0" lvl="0" marL="0" rtl="0" algn="l">
              <a:spcBef>
                <a:spcPts val="1200"/>
              </a:spcBef>
              <a:spcAft>
                <a:spcPts val="0"/>
              </a:spcAft>
              <a:buClr>
                <a:schemeClr val="dk1"/>
              </a:buClr>
              <a:buSzPct val="61111"/>
              <a:buFont typeface="Arial"/>
              <a:buNone/>
            </a:pPr>
            <a:r>
              <a:rPr lang="en"/>
              <a:t>    	Person person = new Person("John", 30);</a:t>
            </a:r>
            <a:endParaRPr/>
          </a:p>
          <a:p>
            <a:pPr indent="0" lvl="0" marL="0" rtl="0" algn="l">
              <a:spcBef>
                <a:spcPts val="1200"/>
              </a:spcBef>
              <a:spcAft>
                <a:spcPts val="0"/>
              </a:spcAft>
              <a:buClr>
                <a:schemeClr val="dk1"/>
              </a:buClr>
              <a:buSzPct val="61111"/>
              <a:buFont typeface="Arial"/>
              <a:buNone/>
            </a:pPr>
            <a:r>
              <a:rPr lang="en"/>
              <a:t>    	System.out.println("Original Object: " + person);</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try {</a:t>
            </a:r>
            <a:endParaRPr/>
          </a:p>
          <a:p>
            <a:pPr indent="0" lvl="0" marL="0" rtl="0" algn="l">
              <a:spcBef>
                <a:spcPts val="1200"/>
              </a:spcBef>
              <a:spcAft>
                <a:spcPts val="0"/>
              </a:spcAft>
              <a:buClr>
                <a:schemeClr val="dk1"/>
              </a:buClr>
              <a:buSzPct val="61111"/>
              <a:buFont typeface="Arial"/>
              <a:buNone/>
            </a:pPr>
            <a:r>
              <a:rPr lang="en"/>
              <a:t>        	FileOutputStream fos = new FileOutputStream("person.ser");</a:t>
            </a:r>
            <a:endParaRPr/>
          </a:p>
          <a:p>
            <a:pPr indent="0" lvl="0" marL="0" rtl="0" algn="l">
              <a:spcBef>
                <a:spcPts val="1200"/>
              </a:spcBef>
              <a:spcAft>
                <a:spcPts val="0"/>
              </a:spcAft>
              <a:buClr>
                <a:schemeClr val="dk1"/>
              </a:buClr>
              <a:buSzPct val="61111"/>
              <a:buFont typeface="Arial"/>
              <a:buNone/>
            </a:pPr>
            <a:r>
              <a:rPr lang="en"/>
              <a:t>        	ObjectOutputStream oos = new ObjectOutputStream(fos);</a:t>
            </a:r>
            <a:endParaRPr/>
          </a:p>
          <a:p>
            <a:pPr indent="0" lvl="0" marL="0" rtl="0" algn="l">
              <a:spcBef>
                <a:spcPts val="1200"/>
              </a:spcBef>
              <a:spcAft>
                <a:spcPts val="0"/>
              </a:spcAft>
              <a:buClr>
                <a:schemeClr val="dk1"/>
              </a:buClr>
              <a:buSzPct val="61111"/>
              <a:buFont typeface="Arial"/>
              <a:buNone/>
            </a:pPr>
            <a:r>
              <a:rPr lang="en"/>
              <a:t>        	person.writeExternal(oos);</a:t>
            </a:r>
            <a:endParaRPr/>
          </a:p>
          <a:p>
            <a:pPr indent="0" lvl="0" marL="0" rtl="0" algn="l">
              <a:spcBef>
                <a:spcPts val="1200"/>
              </a:spcBef>
              <a:spcAft>
                <a:spcPts val="0"/>
              </a:spcAft>
              <a:buClr>
                <a:schemeClr val="dk1"/>
              </a:buClr>
              <a:buSzPct val="61111"/>
              <a:buFont typeface="Arial"/>
              <a:buNone/>
            </a:pPr>
            <a:r>
              <a:rPr lang="en"/>
              <a:t>        	oos.close();</a:t>
            </a:r>
            <a:endParaRPr/>
          </a:p>
          <a:p>
            <a:pPr indent="0" lvl="0" marL="0" rtl="0" algn="l">
              <a:spcBef>
                <a:spcPts val="1200"/>
              </a:spcBef>
              <a:spcAft>
                <a:spcPts val="0"/>
              </a:spcAft>
              <a:buClr>
                <a:schemeClr val="dk1"/>
              </a:buClr>
              <a:buSzPct val="61111"/>
              <a:buFont typeface="Arial"/>
              <a:buNone/>
            </a:pPr>
            <a:r>
              <a:rPr lang="en"/>
              <a:t>        	fos.close();</a:t>
            </a:r>
            <a:endParaRPr/>
          </a:p>
          <a:p>
            <a:pPr indent="0" lvl="0" marL="0" rtl="0" algn="l">
              <a:spcBef>
                <a:spcPts val="1200"/>
              </a:spcBef>
              <a:spcAft>
                <a:spcPts val="0"/>
              </a:spcAft>
              <a:buClr>
                <a:schemeClr val="dk1"/>
              </a:buClr>
              <a:buSzPct val="61111"/>
              <a:buFont typeface="Arial"/>
              <a:buNone/>
            </a:pPr>
            <a:r>
              <a:rPr lang="en"/>
              <a:t>        	System.out.println("Person object externalized successfully");</a:t>
            </a:r>
            <a:endParaRPr/>
          </a:p>
          <a:p>
            <a:pPr indent="0" lvl="0" marL="0" rtl="0" algn="l">
              <a:spcBef>
                <a:spcPts val="1200"/>
              </a:spcBef>
              <a:spcAft>
                <a:spcPts val="0"/>
              </a:spcAft>
              <a:buClr>
                <a:schemeClr val="dk1"/>
              </a:buClr>
              <a:buSzPct val="61111"/>
              <a:buFont typeface="Arial"/>
              <a:buNone/>
            </a:pPr>
            <a:r>
              <a:rPr lang="en"/>
              <a:t>    	} catch (IOException e) {</a:t>
            </a:r>
            <a:endParaRPr/>
          </a:p>
          <a:p>
            <a:pPr indent="0" lvl="0" marL="0" rtl="0" algn="l">
              <a:spcBef>
                <a:spcPts val="1200"/>
              </a:spcBef>
              <a:spcAft>
                <a:spcPts val="0"/>
              </a:spcAft>
              <a:buClr>
                <a:schemeClr val="dk1"/>
              </a:buClr>
              <a:buSzPct val="61111"/>
              <a:buFont typeface="Arial"/>
              <a:buNone/>
            </a:pPr>
            <a:r>
              <a:rPr lang="en"/>
              <a:t>        	e.printStackTrace();</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Person modifiedPerson = new Person("Jane", 25);</a:t>
            </a:r>
            <a:endParaRPr/>
          </a:p>
          <a:p>
            <a:pPr indent="0" lvl="0" marL="0" rtl="0" algn="l">
              <a:spcBef>
                <a:spcPts val="1200"/>
              </a:spcBef>
              <a:spcAft>
                <a:spcPts val="0"/>
              </a:spcAft>
              <a:buClr>
                <a:schemeClr val="dk1"/>
              </a:buClr>
              <a:buSzPct val="61111"/>
              <a:buFont typeface="Arial"/>
              <a:buNone/>
            </a:pPr>
            <a:r>
              <a:rPr lang="en"/>
              <a:t>    	System.out.println("Modified Object: " + modifiedPerson);</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try {</a:t>
            </a:r>
            <a:endParaRPr/>
          </a:p>
          <a:p>
            <a:pPr indent="0" lvl="0" marL="0" rtl="0" algn="l">
              <a:spcBef>
                <a:spcPts val="1200"/>
              </a:spcBef>
              <a:spcAft>
                <a:spcPts val="0"/>
              </a:spcAft>
              <a:buClr>
                <a:schemeClr val="dk1"/>
              </a:buClr>
              <a:buSzPct val="61111"/>
              <a:buFont typeface="Arial"/>
              <a:buNone/>
            </a:pPr>
            <a:r>
              <a:rPr lang="en"/>
              <a:t>        	FileInputStream fis = new FileInputStream("person.ser");</a:t>
            </a:r>
            <a:endParaRPr/>
          </a:p>
          <a:p>
            <a:pPr indent="0" lvl="0" marL="0" rtl="0" algn="l">
              <a:spcBef>
                <a:spcPts val="1200"/>
              </a:spcBef>
              <a:spcAft>
                <a:spcPts val="0"/>
              </a:spcAft>
              <a:buClr>
                <a:schemeClr val="dk1"/>
              </a:buClr>
              <a:buSzPct val="61111"/>
              <a:buFont typeface="Arial"/>
              <a:buNone/>
            </a:pPr>
            <a:r>
              <a:rPr lang="en"/>
              <a:t>        	ObjectInputStream ois = new ObjectInputStream(fis);</a:t>
            </a:r>
            <a:endParaRPr/>
          </a:p>
          <a:p>
            <a:pPr indent="0" lvl="0" marL="0" rtl="0" algn="l">
              <a:spcBef>
                <a:spcPts val="1200"/>
              </a:spcBef>
              <a:spcAft>
                <a:spcPts val="0"/>
              </a:spcAft>
              <a:buClr>
                <a:schemeClr val="dk1"/>
              </a:buClr>
              <a:buSzPct val="61111"/>
              <a:buFont typeface="Arial"/>
              <a:buNone/>
            </a:pPr>
            <a:r>
              <a:rPr lang="en"/>
              <a:t>        	Person deserializedPerson = new Person();</a:t>
            </a:r>
            <a:endParaRPr/>
          </a:p>
          <a:p>
            <a:pPr indent="0" lvl="0" marL="0" rtl="0" algn="l">
              <a:spcBef>
                <a:spcPts val="1200"/>
              </a:spcBef>
              <a:spcAft>
                <a:spcPts val="0"/>
              </a:spcAft>
              <a:buClr>
                <a:schemeClr val="dk1"/>
              </a:buClr>
              <a:buSzPct val="61111"/>
              <a:buFont typeface="Arial"/>
              <a:buNone/>
            </a:pPr>
            <a:r>
              <a:rPr lang="en"/>
              <a:t>        	deserializedPerson.readExternal(ois);</a:t>
            </a:r>
            <a:endParaRPr/>
          </a:p>
          <a:p>
            <a:pPr indent="0" lvl="0" marL="0" rtl="0" algn="l">
              <a:spcBef>
                <a:spcPts val="1200"/>
              </a:spcBef>
              <a:spcAft>
                <a:spcPts val="0"/>
              </a:spcAft>
              <a:buClr>
                <a:schemeClr val="dk1"/>
              </a:buClr>
              <a:buSzPct val="61111"/>
              <a:buFont typeface="Arial"/>
              <a:buNone/>
            </a:pPr>
            <a:r>
              <a:rPr lang="en"/>
              <a:t>        	ois.close();</a:t>
            </a:r>
            <a:endParaRPr/>
          </a:p>
          <a:p>
            <a:pPr indent="0" lvl="0" marL="0" rtl="0" algn="l">
              <a:spcBef>
                <a:spcPts val="1200"/>
              </a:spcBef>
              <a:spcAft>
                <a:spcPts val="0"/>
              </a:spcAft>
              <a:buClr>
                <a:schemeClr val="dk1"/>
              </a:buClr>
              <a:buSzPct val="61111"/>
              <a:buFont typeface="Arial"/>
              <a:buNone/>
            </a:pPr>
            <a:r>
              <a:rPr lang="en"/>
              <a:t>        	fis.close();</a:t>
            </a:r>
            <a:endParaRPr/>
          </a:p>
          <a:p>
            <a:pPr indent="0" lvl="0" marL="0" rtl="0" algn="l">
              <a:spcBef>
                <a:spcPts val="1200"/>
              </a:spcBef>
              <a:spcAft>
                <a:spcPts val="0"/>
              </a:spcAft>
              <a:buClr>
                <a:schemeClr val="dk1"/>
              </a:buClr>
              <a:buSzPct val="61111"/>
              <a:buFont typeface="Arial"/>
              <a:buNone/>
            </a:pPr>
            <a:r>
              <a:rPr lang="en"/>
              <a:t>        	System.out.println("Person object deserialized successfully");</a:t>
            </a:r>
            <a:endParaRPr/>
          </a:p>
          <a:p>
            <a:pPr indent="0" lvl="0" marL="0" rtl="0" algn="l">
              <a:spcBef>
                <a:spcPts val="1200"/>
              </a:spcBef>
              <a:spcAft>
                <a:spcPts val="0"/>
              </a:spcAft>
              <a:buClr>
                <a:schemeClr val="dk1"/>
              </a:buClr>
              <a:buSzPct val="61111"/>
              <a:buFont typeface="Arial"/>
              <a:buNone/>
            </a:pPr>
            <a:r>
              <a:rPr lang="en"/>
              <a:t>        	System.out.println("Deserialized Object: " + deserializedPerson);</a:t>
            </a:r>
            <a:endParaRPr/>
          </a:p>
          <a:p>
            <a:pPr indent="0" lvl="0" marL="0" rtl="0" algn="l">
              <a:spcBef>
                <a:spcPts val="1200"/>
              </a:spcBef>
              <a:spcAft>
                <a:spcPts val="0"/>
              </a:spcAft>
              <a:buClr>
                <a:schemeClr val="dk1"/>
              </a:buClr>
              <a:buSzPct val="61111"/>
              <a:buFont typeface="Arial"/>
              <a:buNone/>
            </a:pPr>
            <a:r>
              <a:rPr lang="en"/>
              <a:t>    	} catch (IOException | ClassNotFoundException e) {</a:t>
            </a:r>
            <a:endParaRPr/>
          </a:p>
          <a:p>
            <a:pPr indent="0" lvl="0" marL="0" rtl="0" algn="l">
              <a:spcBef>
                <a:spcPts val="1200"/>
              </a:spcBef>
              <a:spcAft>
                <a:spcPts val="0"/>
              </a:spcAft>
              <a:buClr>
                <a:schemeClr val="dk1"/>
              </a:buClr>
              <a:buSzPct val="61111"/>
              <a:buFont typeface="Arial"/>
              <a:buNone/>
            </a:pPr>
            <a:r>
              <a:rPr lang="en"/>
              <a:t>        	e.printStackTrace();</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Clr>
                <a:schemeClr val="dk1"/>
              </a:buClr>
              <a:buSzPct val="47826"/>
              <a:buFont typeface="Arial"/>
              <a:buNone/>
            </a:pPr>
            <a:r>
              <a:rPr b="1" lang="en" sz="2300"/>
              <a:t>transient keyword</a:t>
            </a:r>
            <a:endParaRPr b="1" sz="2300"/>
          </a:p>
          <a:p>
            <a:pPr indent="0" lvl="0" marL="0" rtl="0" algn="l">
              <a:spcBef>
                <a:spcPts val="600"/>
              </a:spcBef>
              <a:spcAft>
                <a:spcPts val="0"/>
              </a:spcAft>
              <a:buNone/>
            </a:pPr>
            <a:r>
              <a:t/>
            </a:r>
            <a:endParaRPr/>
          </a:p>
        </p:txBody>
      </p:sp>
      <p:sp>
        <p:nvSpPr>
          <p:cNvPr id="407" name="Google Shape;407;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100">
                <a:solidFill>
                  <a:schemeClr val="dk1"/>
                </a:solidFill>
              </a:rPr>
              <a:t>transient</a:t>
            </a:r>
            <a:r>
              <a:rPr lang="en" sz="1100">
                <a:solidFill>
                  <a:schemeClr val="dk1"/>
                </a:solidFill>
              </a:rPr>
              <a:t> is a variables modifier used in</a:t>
            </a:r>
            <a:r>
              <a:rPr lang="en" sz="1100">
                <a:solidFill>
                  <a:schemeClr val="dk1"/>
                </a:solidFill>
                <a:uFill>
                  <a:noFill/>
                </a:uFill>
                <a:hlinkClick r:id="rId3">
                  <a:extLst>
                    <a:ext uri="{A12FA001-AC4F-418D-AE19-62706E023703}">
                      <ahyp:hlinkClr val="tx"/>
                    </a:ext>
                  </a:extLst>
                </a:hlinkClick>
              </a:rPr>
              <a:t> </a:t>
            </a:r>
            <a:r>
              <a:rPr lang="en" sz="1100" u="sng">
                <a:solidFill>
                  <a:schemeClr val="hlink"/>
                </a:solidFill>
                <a:hlinkClick r:id="rId4"/>
              </a:rPr>
              <a:t>serialization</a:t>
            </a:r>
            <a:r>
              <a:rPr lang="en" sz="1100">
                <a:solidFill>
                  <a:schemeClr val="dk1"/>
                </a:solidFill>
              </a:rPr>
              <a:t>. At the time of serialization, if we don’t want to save value of a particular variable in a file, then we use </a:t>
            </a:r>
            <a:r>
              <a:rPr b="1" lang="en" sz="1100">
                <a:solidFill>
                  <a:schemeClr val="dk1"/>
                </a:solidFill>
              </a:rPr>
              <a:t>transient</a:t>
            </a:r>
            <a:r>
              <a:rPr lang="en" sz="1100">
                <a:solidFill>
                  <a:schemeClr val="dk1"/>
                </a:solidFill>
              </a:rPr>
              <a:t> keyword. When JVM comes across </a:t>
            </a:r>
            <a:r>
              <a:rPr b="1" lang="en" sz="1100">
                <a:solidFill>
                  <a:schemeClr val="dk1"/>
                </a:solidFill>
              </a:rPr>
              <a:t>transient </a:t>
            </a:r>
            <a:r>
              <a:rPr lang="en" sz="1100">
                <a:solidFill>
                  <a:schemeClr val="dk1"/>
                </a:solidFill>
              </a:rPr>
              <a:t>keyword, it ignores original value of the variable and save default value of that variable data type.</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transient</a:t>
            </a:r>
            <a:r>
              <a:rPr lang="en" sz="1100">
                <a:solidFill>
                  <a:schemeClr val="dk1"/>
                </a:solidFill>
              </a:rPr>
              <a:t> keyword plays an important role to meet security constraints. There are various real-life examples where we don’t want to save private data in file. Another use of </a:t>
            </a:r>
            <a:r>
              <a:rPr b="1" lang="en" sz="1100">
                <a:solidFill>
                  <a:schemeClr val="dk1"/>
                </a:solidFill>
              </a:rPr>
              <a:t>transient</a:t>
            </a:r>
            <a:r>
              <a:rPr lang="en" sz="1100">
                <a:solidFill>
                  <a:schemeClr val="dk1"/>
                </a:solidFill>
              </a:rPr>
              <a:t> keyword is not to serialize the variable whose value can be calculated/derived using other serialized objects or system such as age of a person, current date, etc.</a:t>
            </a:r>
            <a:br>
              <a:rPr lang="en" sz="1100">
                <a:solidFill>
                  <a:schemeClr val="dk1"/>
                </a:solidFill>
              </a:rPr>
            </a:br>
            <a:r>
              <a:rPr lang="en" sz="1100">
                <a:solidFill>
                  <a:schemeClr val="dk1"/>
                </a:solidFill>
              </a:rPr>
              <a:t>Practically we serialized only those fields which represent a state of instance, after all serialization is all about to save state of an object to a file. It is good habit to use </a:t>
            </a:r>
            <a:r>
              <a:rPr b="1" lang="en" sz="1100">
                <a:solidFill>
                  <a:schemeClr val="dk1"/>
                </a:solidFill>
              </a:rPr>
              <a:t>transient</a:t>
            </a:r>
            <a:r>
              <a:rPr lang="en" sz="1100">
                <a:solidFill>
                  <a:schemeClr val="dk1"/>
                </a:solidFill>
              </a:rPr>
              <a:t> keyword with private confidential fields of a class during serialization.</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b="1" lang="en" sz="2400">
                <a:solidFill>
                  <a:schemeClr val="dk1"/>
                </a:solidFill>
              </a:rPr>
              <a:t>Stream</a:t>
            </a:r>
            <a:endParaRPr b="1" sz="2400">
              <a:solidFill>
                <a:schemeClr val="dk1"/>
              </a:solidFill>
            </a:endParaRPr>
          </a:p>
          <a:p>
            <a:pPr indent="0" lvl="0" marL="0" rtl="0" algn="l">
              <a:spcBef>
                <a:spcPts val="1200"/>
              </a:spcBef>
              <a:spcAft>
                <a:spcPts val="0"/>
              </a:spcAft>
              <a:buClr>
                <a:schemeClr val="dk1"/>
              </a:buClr>
              <a:buSzPts val="1100"/>
              <a:buFont typeface="Arial"/>
              <a:buNone/>
            </a:pPr>
            <a:r>
              <a:rPr lang="en">
                <a:solidFill>
                  <a:srgbClr val="434343"/>
                </a:solidFill>
              </a:rPr>
              <a:t>A stream is a sequence of data. In Java, a stream is composed of bytes. It's called a stream because it is like a stream of water that continues to flow.</a:t>
            </a:r>
            <a:endParaRPr>
              <a:solidFill>
                <a:srgbClr val="434343"/>
              </a:solidFill>
            </a:endParaRPr>
          </a:p>
          <a:p>
            <a:pPr indent="0" lvl="0" marL="0" rtl="0" algn="l">
              <a:spcBef>
                <a:spcPts val="1200"/>
              </a:spcBef>
              <a:spcAft>
                <a:spcPts val="1200"/>
              </a:spcAft>
              <a:buNone/>
            </a:pPr>
            <a:r>
              <a:rPr lang="en" u="sng">
                <a:solidFill>
                  <a:srgbClr val="434343"/>
                </a:solidFill>
                <a:hlinkClick r:id="rId3">
                  <a:extLst>
                    <a:ext uri="{A12FA001-AC4F-418D-AE19-62706E023703}">
                      <ahyp:hlinkClr val="tx"/>
                    </a:ext>
                  </a:extLst>
                </a:hlinkClick>
              </a:rPr>
              <a:t>Java</a:t>
            </a:r>
            <a:r>
              <a:rPr lang="en">
                <a:solidFill>
                  <a:srgbClr val="434343"/>
                </a:solidFill>
              </a:rPr>
              <a:t> brings various Streams with its I/O package that helps the user to perform all the input-output operations. These streams support all the types of objects, data-types, characters, files etc to fully execute the I/O operations.</a:t>
            </a:r>
            <a:endParaRPr sz="2500">
              <a:solidFill>
                <a:srgbClr val="434343"/>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13" name="Google Shape;413;p7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61111"/>
              <a:buFont typeface="Arial"/>
              <a:buNone/>
            </a:pPr>
            <a:r>
              <a:rPr lang="en"/>
              <a:t>// Java program to demonstrate transient keyword</a:t>
            </a:r>
            <a:endParaRPr/>
          </a:p>
          <a:p>
            <a:pPr indent="0" lvl="0" marL="0" rtl="0" algn="l">
              <a:spcBef>
                <a:spcPts val="1200"/>
              </a:spcBef>
              <a:spcAft>
                <a:spcPts val="0"/>
              </a:spcAft>
              <a:buClr>
                <a:schemeClr val="dk1"/>
              </a:buClr>
              <a:buSzPct val="61111"/>
              <a:buFont typeface="Arial"/>
              <a:buNone/>
            </a:pPr>
            <a:r>
              <a:rPr lang="en"/>
              <a:t>// Filename Test.java</a:t>
            </a:r>
            <a:endParaRPr/>
          </a:p>
          <a:p>
            <a:pPr indent="0" lvl="0" marL="0" rtl="0" algn="l">
              <a:spcBef>
                <a:spcPts val="1200"/>
              </a:spcBef>
              <a:spcAft>
                <a:spcPts val="0"/>
              </a:spcAft>
              <a:buClr>
                <a:schemeClr val="dk1"/>
              </a:buClr>
              <a:buSzPct val="61111"/>
              <a:buFont typeface="Arial"/>
              <a:buNone/>
            </a:pPr>
            <a:r>
              <a:rPr lang="en"/>
              <a:t>import java.io.*;</a:t>
            </a:r>
            <a:endParaRPr/>
          </a:p>
          <a:p>
            <a:pPr indent="0" lvl="0" marL="0" rtl="0" algn="l">
              <a:spcBef>
                <a:spcPts val="1200"/>
              </a:spcBef>
              <a:spcAft>
                <a:spcPts val="0"/>
              </a:spcAft>
              <a:buClr>
                <a:schemeClr val="dk1"/>
              </a:buClr>
              <a:buSzPct val="61111"/>
              <a:buFont typeface="Arial"/>
              <a:buNone/>
            </a:pPr>
            <a:r>
              <a:rPr lang="en"/>
              <a:t>class Test implements Serializable</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rPr lang="en"/>
              <a:t>    // Normal variables</a:t>
            </a:r>
            <a:endParaRPr/>
          </a:p>
          <a:p>
            <a:pPr indent="0" lvl="0" marL="0" rtl="0" algn="l">
              <a:spcBef>
                <a:spcPts val="1200"/>
              </a:spcBef>
              <a:spcAft>
                <a:spcPts val="0"/>
              </a:spcAft>
              <a:buClr>
                <a:schemeClr val="dk1"/>
              </a:buClr>
              <a:buSzPct val="61111"/>
              <a:buFont typeface="Arial"/>
              <a:buNone/>
            </a:pPr>
            <a:r>
              <a:rPr lang="en"/>
              <a:t>    int i = 10, j = 20;</a:t>
            </a:r>
            <a:endParaRPr/>
          </a:p>
          <a:p>
            <a:pPr indent="0" lvl="0" marL="0" rtl="0" algn="l">
              <a:spcBef>
                <a:spcPts val="1200"/>
              </a:spcBef>
              <a:spcAft>
                <a:spcPts val="0"/>
              </a:spcAft>
              <a:buClr>
                <a:schemeClr val="dk1"/>
              </a:buClr>
              <a:buSzPct val="61111"/>
              <a:buFont typeface="Arial"/>
              <a:buNone/>
            </a:pPr>
            <a:r>
              <a:rPr lang="en"/>
              <a:t>    // Transient variables</a:t>
            </a:r>
            <a:endParaRPr/>
          </a:p>
          <a:p>
            <a:pPr indent="0" lvl="0" marL="0" rtl="0" algn="l">
              <a:spcBef>
                <a:spcPts val="1200"/>
              </a:spcBef>
              <a:spcAft>
                <a:spcPts val="0"/>
              </a:spcAft>
              <a:buClr>
                <a:schemeClr val="dk1"/>
              </a:buClr>
              <a:buSzPct val="61111"/>
              <a:buFont typeface="Arial"/>
              <a:buNone/>
            </a:pPr>
            <a:r>
              <a:rPr lang="en"/>
              <a:t>    transient int k = 30;</a:t>
            </a:r>
            <a:endParaRPr/>
          </a:p>
          <a:p>
            <a:pPr indent="0" lvl="0" marL="0" rtl="0" algn="l">
              <a:spcBef>
                <a:spcPts val="1200"/>
              </a:spcBef>
              <a:spcAft>
                <a:spcPts val="0"/>
              </a:spcAft>
              <a:buClr>
                <a:schemeClr val="dk1"/>
              </a:buClr>
              <a:buSzPct val="61111"/>
              <a:buFont typeface="Arial"/>
              <a:buNone/>
            </a:pPr>
            <a:r>
              <a:rPr lang="en"/>
              <a:t>    // Use of transient has no impact here</a:t>
            </a:r>
            <a:endParaRPr/>
          </a:p>
          <a:p>
            <a:pPr indent="0" lvl="0" marL="0" rtl="0" algn="l">
              <a:spcBef>
                <a:spcPts val="1200"/>
              </a:spcBef>
              <a:spcAft>
                <a:spcPts val="0"/>
              </a:spcAft>
              <a:buClr>
                <a:schemeClr val="dk1"/>
              </a:buClr>
              <a:buSzPct val="61111"/>
              <a:buFont typeface="Arial"/>
              <a:buNone/>
            </a:pPr>
            <a:r>
              <a:rPr lang="en"/>
              <a:t>    transient static int l = 40;</a:t>
            </a:r>
            <a:endParaRPr/>
          </a:p>
          <a:p>
            <a:pPr indent="0" lvl="0" marL="0" rtl="0" algn="l">
              <a:spcBef>
                <a:spcPts val="1200"/>
              </a:spcBef>
              <a:spcAft>
                <a:spcPts val="0"/>
              </a:spcAft>
              <a:buClr>
                <a:schemeClr val="dk1"/>
              </a:buClr>
              <a:buSzPct val="61111"/>
              <a:buFont typeface="Arial"/>
              <a:buNone/>
            </a:pPr>
            <a:r>
              <a:rPr lang="en"/>
              <a:t>    transient final int m = 50;</a:t>
            </a:r>
            <a:endParaRPr/>
          </a:p>
          <a:p>
            <a:pPr indent="0" lvl="0" marL="0" rtl="0" algn="l">
              <a:spcBef>
                <a:spcPts val="1200"/>
              </a:spcBef>
              <a:spcAft>
                <a:spcPts val="0"/>
              </a:spcAft>
              <a:buClr>
                <a:schemeClr val="dk1"/>
              </a:buClr>
              <a:buSzPct val="61111"/>
              <a:buFont typeface="Arial"/>
              <a:buNone/>
            </a:pPr>
            <a:r>
              <a:rPr lang="en"/>
              <a:t>    public static void main(String[] args) throws Exception</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Test input = new Test();</a:t>
            </a:r>
            <a:endParaRPr/>
          </a:p>
          <a:p>
            <a:pPr indent="0" lvl="0" marL="0" rtl="0" algn="l">
              <a:spcBef>
                <a:spcPts val="1200"/>
              </a:spcBef>
              <a:spcAft>
                <a:spcPts val="0"/>
              </a:spcAft>
              <a:buClr>
                <a:schemeClr val="dk1"/>
              </a:buClr>
              <a:buSzPct val="61111"/>
              <a:buFont typeface="Arial"/>
              <a:buNone/>
            </a:pPr>
            <a:r>
              <a:rPr lang="en"/>
              <a:t>   	 // serialization</a:t>
            </a:r>
            <a:endParaRPr/>
          </a:p>
          <a:p>
            <a:pPr indent="0" lvl="0" marL="0" rtl="0" algn="l">
              <a:spcBef>
                <a:spcPts val="1200"/>
              </a:spcBef>
              <a:spcAft>
                <a:spcPts val="0"/>
              </a:spcAft>
              <a:buClr>
                <a:schemeClr val="dk1"/>
              </a:buClr>
              <a:buSzPct val="61111"/>
              <a:buFont typeface="Arial"/>
              <a:buNone/>
            </a:pPr>
            <a:r>
              <a:rPr lang="en"/>
              <a:t>   	 FileOutputStream fos = new FileOutputStream("abc.txt");</a:t>
            </a:r>
            <a:endParaRPr/>
          </a:p>
          <a:p>
            <a:pPr indent="0" lvl="0" marL="0" rtl="0" algn="l">
              <a:spcBef>
                <a:spcPts val="1200"/>
              </a:spcBef>
              <a:spcAft>
                <a:spcPts val="0"/>
              </a:spcAft>
              <a:buClr>
                <a:schemeClr val="dk1"/>
              </a:buClr>
              <a:buSzPct val="61111"/>
              <a:buFont typeface="Arial"/>
              <a:buNone/>
            </a:pPr>
            <a:r>
              <a:rPr lang="en"/>
              <a:t>   	 ObjectOutputStream oos = new ObjectOutputStream(fos);</a:t>
            </a:r>
            <a:endParaRPr/>
          </a:p>
          <a:p>
            <a:pPr indent="0" lvl="0" marL="0" rtl="0" algn="l">
              <a:spcBef>
                <a:spcPts val="1200"/>
              </a:spcBef>
              <a:spcAft>
                <a:spcPts val="0"/>
              </a:spcAft>
              <a:buClr>
                <a:schemeClr val="dk1"/>
              </a:buClr>
              <a:buSzPct val="61111"/>
              <a:buFont typeface="Arial"/>
              <a:buNone/>
            </a:pPr>
            <a:r>
              <a:rPr lang="en"/>
              <a:t>   	 oos.writeObject(input);</a:t>
            </a:r>
            <a:endParaRPr/>
          </a:p>
          <a:p>
            <a:pPr indent="0" lvl="0" marL="0" rtl="0" algn="l">
              <a:spcBef>
                <a:spcPts val="1200"/>
              </a:spcBef>
              <a:spcAft>
                <a:spcPts val="0"/>
              </a:spcAft>
              <a:buClr>
                <a:schemeClr val="dk1"/>
              </a:buClr>
              <a:buSzPct val="61111"/>
              <a:buFont typeface="Arial"/>
              <a:buNone/>
            </a:pPr>
            <a:r>
              <a:rPr lang="en"/>
              <a:t>   	 // de-serialization</a:t>
            </a:r>
            <a:endParaRPr/>
          </a:p>
          <a:p>
            <a:pPr indent="0" lvl="0" marL="0" rtl="0" algn="l">
              <a:spcBef>
                <a:spcPts val="1200"/>
              </a:spcBef>
              <a:spcAft>
                <a:spcPts val="0"/>
              </a:spcAft>
              <a:buClr>
                <a:schemeClr val="dk1"/>
              </a:buClr>
              <a:buSzPct val="61111"/>
              <a:buFont typeface="Arial"/>
              <a:buNone/>
            </a:pPr>
            <a:r>
              <a:rPr lang="en"/>
              <a:t>   	 FileInputStream fis = new FileInputStream("abc.txt");</a:t>
            </a:r>
            <a:endParaRPr/>
          </a:p>
          <a:p>
            <a:pPr indent="0" lvl="0" marL="0" rtl="0" algn="l">
              <a:spcBef>
                <a:spcPts val="1200"/>
              </a:spcBef>
              <a:spcAft>
                <a:spcPts val="0"/>
              </a:spcAft>
              <a:buClr>
                <a:schemeClr val="dk1"/>
              </a:buClr>
              <a:buSzPct val="61111"/>
              <a:buFont typeface="Arial"/>
              <a:buNone/>
            </a:pPr>
            <a:r>
              <a:rPr lang="en"/>
              <a:t>   	 ObjectInputStream ois = new ObjectInputStream(fis);</a:t>
            </a:r>
            <a:endParaRPr/>
          </a:p>
          <a:p>
            <a:pPr indent="0" lvl="0" marL="0" rtl="0" algn="l">
              <a:spcBef>
                <a:spcPts val="1200"/>
              </a:spcBef>
              <a:spcAft>
                <a:spcPts val="0"/>
              </a:spcAft>
              <a:buClr>
                <a:schemeClr val="dk1"/>
              </a:buClr>
              <a:buSzPct val="61111"/>
              <a:buFont typeface="Arial"/>
              <a:buNone/>
            </a:pPr>
            <a:r>
              <a:rPr lang="en"/>
              <a:t>   	 Test output = (Test)ois.readObject();</a:t>
            </a:r>
            <a:endParaRPr/>
          </a:p>
          <a:p>
            <a:pPr indent="0" lvl="0" marL="0" rtl="0" algn="l">
              <a:spcBef>
                <a:spcPts val="1200"/>
              </a:spcBef>
              <a:spcAft>
                <a:spcPts val="0"/>
              </a:spcAft>
              <a:buClr>
                <a:schemeClr val="dk1"/>
              </a:buClr>
              <a:buSzPct val="61111"/>
              <a:buFont typeface="Arial"/>
              <a:buNone/>
            </a:pPr>
            <a:r>
              <a:rPr lang="en"/>
              <a:t>   	 System.out.println("i = " + output.i);</a:t>
            </a:r>
            <a:endParaRPr/>
          </a:p>
          <a:p>
            <a:pPr indent="0" lvl="0" marL="0" rtl="0" algn="l">
              <a:spcBef>
                <a:spcPts val="1200"/>
              </a:spcBef>
              <a:spcAft>
                <a:spcPts val="0"/>
              </a:spcAft>
              <a:buClr>
                <a:schemeClr val="dk1"/>
              </a:buClr>
              <a:buSzPct val="61111"/>
              <a:buFont typeface="Arial"/>
              <a:buNone/>
            </a:pPr>
            <a:r>
              <a:rPr lang="en"/>
              <a:t>   	 System.out.println("j = " + output.j);</a:t>
            </a:r>
            <a:endParaRPr/>
          </a:p>
          <a:p>
            <a:pPr indent="0" lvl="0" marL="0" rtl="0" algn="l">
              <a:spcBef>
                <a:spcPts val="1200"/>
              </a:spcBef>
              <a:spcAft>
                <a:spcPts val="0"/>
              </a:spcAft>
              <a:buClr>
                <a:schemeClr val="dk1"/>
              </a:buClr>
              <a:buSzPct val="61111"/>
              <a:buFont typeface="Arial"/>
              <a:buNone/>
            </a:pPr>
            <a:r>
              <a:rPr lang="en"/>
              <a:t>   	 System.out.println("k = " + output.k);</a:t>
            </a:r>
            <a:endParaRPr/>
          </a:p>
          <a:p>
            <a:pPr indent="0" lvl="0" marL="0" rtl="0" algn="l">
              <a:spcBef>
                <a:spcPts val="1200"/>
              </a:spcBef>
              <a:spcAft>
                <a:spcPts val="0"/>
              </a:spcAft>
              <a:buClr>
                <a:schemeClr val="dk1"/>
              </a:buClr>
              <a:buSzPct val="61111"/>
              <a:buFont typeface="Arial"/>
              <a:buNone/>
            </a:pPr>
            <a:r>
              <a:rPr lang="en"/>
              <a:t>   	 System.out.println("l = " + output.l);</a:t>
            </a:r>
            <a:endParaRPr/>
          </a:p>
          <a:p>
            <a:pPr indent="0" lvl="0" marL="0" rtl="0" algn="l">
              <a:spcBef>
                <a:spcPts val="1200"/>
              </a:spcBef>
              <a:spcAft>
                <a:spcPts val="0"/>
              </a:spcAft>
              <a:buClr>
                <a:schemeClr val="dk1"/>
              </a:buClr>
              <a:buSzPct val="61111"/>
              <a:buFont typeface="Arial"/>
              <a:buNone/>
            </a:pPr>
            <a:r>
              <a:rPr lang="en"/>
              <a:t>   	 System.out.println("m = " + output.m);</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2" name="Google Shape;92;p19"/>
          <p:cNvPicPr preferRelativeResize="0"/>
          <p:nvPr/>
        </p:nvPicPr>
        <p:blipFill>
          <a:blip r:embed="rId3">
            <a:alphaModFix/>
          </a:blip>
          <a:stretch>
            <a:fillRect/>
          </a:stretch>
        </p:blipFill>
        <p:spPr>
          <a:xfrm>
            <a:off x="0" y="1575775"/>
            <a:ext cx="9144000" cy="1991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idx="1" type="body"/>
          </p:nvPr>
        </p:nvSpPr>
        <p:spPr>
          <a:xfrm>
            <a:off x="311700" y="226475"/>
            <a:ext cx="8520600" cy="434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solidFill>
                  <a:schemeClr val="dk1"/>
                </a:solidFill>
              </a:rPr>
              <a:t>3 standard or default streams</a:t>
            </a:r>
            <a:r>
              <a:rPr lang="en" sz="1100">
                <a:solidFill>
                  <a:schemeClr val="dk1"/>
                </a:solidFill>
              </a:rPr>
              <a:t> that Java has to provide which are also most common in use:</a:t>
            </a:r>
            <a:endParaRPr sz="1100">
              <a:solidFill>
                <a:schemeClr val="dk1"/>
              </a:solidFill>
            </a:endParaRPr>
          </a:p>
          <a:p>
            <a:pPr indent="0" lvl="0" marL="0" rtl="0" algn="l">
              <a:spcBef>
                <a:spcPts val="1200"/>
              </a:spcBef>
              <a:spcAft>
                <a:spcPts val="1200"/>
              </a:spcAft>
              <a:buNone/>
            </a:pPr>
            <a:r>
              <a:t/>
            </a:r>
            <a:endParaRPr sz="1100">
              <a:solidFill>
                <a:schemeClr val="dk1"/>
              </a:solidFill>
            </a:endParaRPr>
          </a:p>
        </p:txBody>
      </p:sp>
      <p:pic>
        <p:nvPicPr>
          <p:cNvPr id="98" name="Google Shape;98;p20"/>
          <p:cNvPicPr preferRelativeResize="0"/>
          <p:nvPr/>
        </p:nvPicPr>
        <p:blipFill>
          <a:blip r:embed="rId3">
            <a:alphaModFix/>
          </a:blip>
          <a:stretch>
            <a:fillRect/>
          </a:stretch>
        </p:blipFill>
        <p:spPr>
          <a:xfrm>
            <a:off x="1293275" y="1184123"/>
            <a:ext cx="6030374" cy="32871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 sz="1900">
                <a:latin typeface="Roboto Mono"/>
                <a:ea typeface="Roboto Mono"/>
                <a:cs typeface="Roboto Mono"/>
                <a:sym typeface="Roboto Mono"/>
              </a:rPr>
              <a:t>System.err</a:t>
            </a:r>
            <a:r>
              <a:rPr lang="en" sz="1900"/>
              <a:t> </a:t>
            </a:r>
            <a:endParaRPr sz="3600"/>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solidFill>
                  <a:schemeClr val="dk1"/>
                </a:solidFill>
                <a:latin typeface="Roboto Mono"/>
                <a:ea typeface="Roboto Mono"/>
                <a:cs typeface="Roboto Mono"/>
                <a:sym typeface="Roboto Mono"/>
              </a:rPr>
              <a:t>System.err</a:t>
            </a:r>
            <a:r>
              <a:rPr lang="en" sz="1700">
                <a:solidFill>
                  <a:schemeClr val="dk1"/>
                </a:solidFill>
              </a:rPr>
              <a:t> is a</a:t>
            </a:r>
            <a:r>
              <a:rPr lang="en" sz="1700">
                <a:solidFill>
                  <a:schemeClr val="dk1"/>
                </a:solidFill>
                <a:uFill>
                  <a:noFill/>
                </a:uFill>
                <a:hlinkClick r:id="rId3">
                  <a:extLst>
                    <a:ext uri="{A12FA001-AC4F-418D-AE19-62706E023703}">
                      <ahyp:hlinkClr val="tx"/>
                    </a:ext>
                  </a:extLst>
                </a:hlinkClick>
              </a:rPr>
              <a:t> </a:t>
            </a:r>
            <a:r>
              <a:rPr lang="en" sz="1700" u="sng">
                <a:solidFill>
                  <a:schemeClr val="dk1"/>
                </a:solidFill>
                <a:latin typeface="Roboto Mono"/>
                <a:ea typeface="Roboto Mono"/>
                <a:cs typeface="Roboto Mono"/>
                <a:sym typeface="Roboto Mono"/>
                <a:hlinkClick r:id="rId4">
                  <a:extLst>
                    <a:ext uri="{A12FA001-AC4F-418D-AE19-62706E023703}">
                      <ahyp:hlinkClr val="tx"/>
                    </a:ext>
                  </a:extLst>
                </a:hlinkClick>
              </a:rPr>
              <a:t>PrintStream</a:t>
            </a:r>
            <a:r>
              <a:rPr lang="en" sz="1700">
                <a:solidFill>
                  <a:schemeClr val="dk1"/>
                </a:solidFill>
              </a:rPr>
              <a:t>. </a:t>
            </a:r>
            <a:r>
              <a:rPr lang="en" sz="1700">
                <a:solidFill>
                  <a:schemeClr val="dk1"/>
                </a:solidFill>
                <a:latin typeface="Roboto Mono"/>
                <a:ea typeface="Roboto Mono"/>
                <a:cs typeface="Roboto Mono"/>
                <a:sym typeface="Roboto Mono"/>
              </a:rPr>
              <a:t>System.err</a:t>
            </a:r>
            <a:r>
              <a:rPr lang="en" sz="1700">
                <a:solidFill>
                  <a:schemeClr val="dk1"/>
                </a:solidFill>
              </a:rPr>
              <a:t> works like </a:t>
            </a:r>
            <a:r>
              <a:rPr lang="en" sz="1700">
                <a:solidFill>
                  <a:schemeClr val="dk1"/>
                </a:solidFill>
                <a:latin typeface="Roboto Mono"/>
                <a:ea typeface="Roboto Mono"/>
                <a:cs typeface="Roboto Mono"/>
                <a:sym typeface="Roboto Mono"/>
              </a:rPr>
              <a:t>System.out</a:t>
            </a:r>
            <a:r>
              <a:rPr lang="en" sz="1700">
                <a:solidFill>
                  <a:schemeClr val="dk1"/>
                </a:solidFill>
              </a:rPr>
              <a:t> except it is normally only used to output error texts. Some programs (like Eclipse) will show the output to </a:t>
            </a:r>
            <a:r>
              <a:rPr lang="en" sz="1700">
                <a:solidFill>
                  <a:schemeClr val="dk1"/>
                </a:solidFill>
                <a:latin typeface="Roboto Mono"/>
                <a:ea typeface="Roboto Mono"/>
                <a:cs typeface="Roboto Mono"/>
                <a:sym typeface="Roboto Mono"/>
              </a:rPr>
              <a:t>System.err</a:t>
            </a:r>
            <a:r>
              <a:rPr lang="en" sz="1700">
                <a:solidFill>
                  <a:schemeClr val="dk1"/>
                </a:solidFill>
              </a:rPr>
              <a:t> in red text, to make it more obvious that it is error text. </a:t>
            </a:r>
            <a:endParaRPr sz="24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