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Lst>
  <p:sldSz cy="5143500" cx="9144000"/>
  <p:notesSz cx="6858000" cy="9144000"/>
  <p:embeddedFontLst>
    <p:embeddedFont>
      <p:font typeface="Libre Franklin"/>
      <p:regular r:id="rId64"/>
      <p:bold r:id="rId65"/>
      <p:italic r:id="rId66"/>
      <p:boldItalic r:id="rId67"/>
    </p:embeddedFont>
    <p:embeddedFont>
      <p:font typeface="Libre Baskerville"/>
      <p:regular r:id="rId68"/>
      <p:bold r:id="rId69"/>
      <p:italic r:id="rId70"/>
    </p:embeddedFont>
    <p:embeddedFont>
      <p:font typeface="Roboto Mono"/>
      <p:regular r:id="rId71"/>
      <p:bold r:id="rId72"/>
      <p:italic r:id="rId73"/>
      <p:boldItalic r:id="rId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RobotoMono-italic.fntdata"/><Relationship Id="rId72" Type="http://schemas.openxmlformats.org/officeDocument/2006/relationships/font" Target="fonts/RobotoMono-bold.fntdata"/><Relationship Id="rId31" Type="http://schemas.openxmlformats.org/officeDocument/2006/relationships/slide" Target="slides/slide25.xml"/><Relationship Id="rId30" Type="http://schemas.openxmlformats.org/officeDocument/2006/relationships/slide" Target="slides/slide24.xml"/><Relationship Id="rId74" Type="http://schemas.openxmlformats.org/officeDocument/2006/relationships/font" Target="fonts/RobotoMono-boldItalic.fntdata"/><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RobotoMono-regular.fntdata"/><Relationship Id="rId70" Type="http://schemas.openxmlformats.org/officeDocument/2006/relationships/font" Target="fonts/LibreBaskerville-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LibreFranklin-regular.fntdata"/><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font" Target="fonts/LibreFranklin-italic.fntdata"/><Relationship Id="rId21" Type="http://schemas.openxmlformats.org/officeDocument/2006/relationships/slide" Target="slides/slide15.xml"/><Relationship Id="rId65" Type="http://schemas.openxmlformats.org/officeDocument/2006/relationships/font" Target="fonts/LibreFranklin-bold.fntdata"/><Relationship Id="rId24" Type="http://schemas.openxmlformats.org/officeDocument/2006/relationships/slide" Target="slides/slide18.xml"/><Relationship Id="rId68" Type="http://schemas.openxmlformats.org/officeDocument/2006/relationships/font" Target="fonts/LibreBaskerville-regular.fntdata"/><Relationship Id="rId23" Type="http://schemas.openxmlformats.org/officeDocument/2006/relationships/slide" Target="slides/slide17.xml"/><Relationship Id="rId67" Type="http://schemas.openxmlformats.org/officeDocument/2006/relationships/font" Target="fonts/LibreFranklin-boldItalic.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LibreBaskerville-bold.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g212f96252aa_2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6" name="Google Shape;46;g212f96252aa_2_27: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12f96252aa_2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97" name="Google Shape;97;g212f96252aa_2_91: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12f96252aa_2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04" name="Google Shape;104;g212f96252aa_2_97: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12f96252aa_2_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10" name="Google Shape;110;g212f96252aa_2_102: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12f96252aa_2_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16" name="Google Shape;116;g212f96252aa_2_107: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12f96252aa_2_1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2" name="Google Shape;122;g212f96252aa_2_112: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12f96252aa_2_1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8" name="Google Shape;128;g212f96252aa_2_117: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2b68fa43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2b68fa43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2b68fa430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2b68fa430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2b68fa430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2b68fa430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12f96252aa_2_1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51" name="Google Shape;151;g212f96252aa_2_140: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g212f96252aa_2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1" name="Google Shape;51;g212f96252aa_2_32: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12f96252aa_2_1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57" name="Google Shape;157;g212f96252aa_2_145: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12f96252aa_2_1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63" name="Google Shape;163;g212f96252aa_2_150: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12f96252aa_2_1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69" name="Google Shape;169;g212f96252aa_2_155: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12f96252aa_2_1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75" name="Google Shape;175;g212f96252aa_2_160: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12f96252a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12f96252a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12f96252aa_2_1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87" name="Google Shape;187;g212f96252aa_2_165: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12f96252aa_2_1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93" name="Google Shape;193;g212f96252aa_2_170: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12f96252aa_2_382:notes"/>
          <p:cNvSpPr/>
          <p:nvPr>
            <p:ph idx="2" type="sldImg"/>
          </p:nvPr>
        </p:nvSpPr>
        <p:spPr>
          <a:xfrm>
            <a:off x="381000" y="695325"/>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98" name="Google Shape;198;g212f96252aa_2_382: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12f96252a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12f96252a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2b68fa4304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2b68fa4304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12f96252aa_2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7" name="Google Shape;57;g212f96252aa_2_37: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2b68fa4304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2b68fa4304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2b68fa4304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2b68fa4304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2b68fa4304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2b68fa4304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2b68fa430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2b68fa430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2b68fa430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2b68fa430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2b68fa4304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2b68fa4304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2b68fa4304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2b68fa4304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2b68fa4304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2b68fa4304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2b68fa4304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2b68fa4304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2b68fa4304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2b68fa4304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12f96252aa_2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3" name="Google Shape;63;g212f96252aa_2_42: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2b68fa430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2b68fa430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2b68fa4304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2b68fa4304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2b68fa4304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2b68fa4304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2b68fa4304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2b68fa4304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2b68fa4304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2b68fa4304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2b68fa4304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2b68fa4304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2b68fa4304_1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2b68fa4304_1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2b68fa4304_1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2b68fa4304_1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2b68fa4304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2b68fa4304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2b68fa430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2b68fa430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12f96252aa_2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8" name="Google Shape;68;g212f96252aa_2_46: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2b68fa4304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2b68fa4304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2b68fa4304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2b68fa4304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2b68fa4304_1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2b68fa4304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2b68fa4304_1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2b68fa4304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2b68fa4304_1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2b68fa4304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2b68fa4304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2b68fa4304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2b68fa4304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2b68fa4304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2b68fa4304_1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2b68fa4304_1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12f96252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12f96252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12f96252a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12f96252a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12f96252a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12f96252a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12f96252aa_2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91" name="Google Shape;91;g212f96252aa_2_86: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layout with centered title and subtitle placeholders"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1597819"/>
            <a:ext cx="7772400" cy="1102519"/>
          </a:xfrm>
          <a:prstGeom prst="rect">
            <a:avLst/>
          </a:prstGeom>
          <a:noFill/>
          <a:ln>
            <a:noFill/>
          </a:ln>
        </p:spPr>
        <p:txBody>
          <a:bodyPr anchorCtr="0" anchor="ctr" bIns="46800" lIns="90000" spcFirstLastPara="1" rIns="90000" wrap="square" tIns="468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371600" y="2914650"/>
            <a:ext cx="6400800" cy="1314450"/>
          </a:xfrm>
          <a:prstGeom prst="rect">
            <a:avLst/>
          </a:prstGeom>
          <a:noFill/>
          <a:ln>
            <a:noFill/>
          </a:ln>
        </p:spPr>
        <p:txBody>
          <a:bodyPr anchorCtr="0" anchor="t" bIns="46800" lIns="90000" spcFirstLastPara="1" rIns="90000" wrap="square" tIns="46800">
            <a:noAutofit/>
          </a:bodyPr>
          <a:lstStyle>
            <a:lvl1pPr lvl="0" algn="l">
              <a:lnSpc>
                <a:spcPct val="100000"/>
              </a:lnSpc>
              <a:spcBef>
                <a:spcPts val="800"/>
              </a:spcBef>
              <a:spcAft>
                <a:spcPts val="0"/>
              </a:spcAft>
              <a:buSzPts val="1400"/>
              <a:buNone/>
              <a:defRPr/>
            </a:lvl1pPr>
            <a:lvl2pPr lvl="1" algn="l">
              <a:lnSpc>
                <a:spcPct val="100000"/>
              </a:lnSpc>
              <a:spcBef>
                <a:spcPts val="700"/>
              </a:spcBef>
              <a:spcAft>
                <a:spcPts val="0"/>
              </a:spcAft>
              <a:buSzPts val="1400"/>
              <a:buNone/>
              <a:defRPr/>
            </a:lvl2pPr>
            <a:lvl3pPr lvl="2" algn="l">
              <a:lnSpc>
                <a:spcPct val="100000"/>
              </a:lnSpc>
              <a:spcBef>
                <a:spcPts val="600"/>
              </a:spcBef>
              <a:spcAft>
                <a:spcPts val="0"/>
              </a:spcAft>
              <a:buSzPts val="1400"/>
              <a:buNone/>
              <a:defRPr/>
            </a:lvl3pPr>
            <a:lvl4pPr lvl="3" algn="l">
              <a:lnSpc>
                <a:spcPct val="100000"/>
              </a:lnSpc>
              <a:spcBef>
                <a:spcPts val="500"/>
              </a:spcBef>
              <a:spcAft>
                <a:spcPts val="0"/>
              </a:spcAft>
              <a:buSzPts val="1400"/>
              <a:buNone/>
              <a:defRPr/>
            </a:lvl4pPr>
            <a:lvl5pPr lvl="4" algn="l">
              <a:lnSpc>
                <a:spcPct val="100000"/>
              </a:lnSpc>
              <a:spcBef>
                <a:spcPts val="500"/>
              </a:spcBef>
              <a:spcAft>
                <a:spcPts val="0"/>
              </a:spcAft>
              <a:buSzPts val="1400"/>
              <a:buNone/>
              <a:defRPr/>
            </a:lvl5pPr>
            <a:lvl6pPr lvl="5" algn="l">
              <a:lnSpc>
                <a:spcPct val="100000"/>
              </a:lnSpc>
              <a:spcBef>
                <a:spcPts val="500"/>
              </a:spcBef>
              <a:spcAft>
                <a:spcPts val="0"/>
              </a:spcAft>
              <a:buSzPts val="1400"/>
              <a:buNone/>
              <a:defRPr/>
            </a:lvl6pPr>
            <a:lvl7pPr lvl="6" algn="l">
              <a:lnSpc>
                <a:spcPct val="100000"/>
              </a:lnSpc>
              <a:spcBef>
                <a:spcPts val="500"/>
              </a:spcBef>
              <a:spcAft>
                <a:spcPts val="0"/>
              </a:spcAft>
              <a:buSzPts val="1400"/>
              <a:buNone/>
              <a:defRPr/>
            </a:lvl7pPr>
            <a:lvl8pPr lvl="7" algn="l">
              <a:lnSpc>
                <a:spcPct val="100000"/>
              </a:lnSpc>
              <a:spcBef>
                <a:spcPts val="500"/>
              </a:spcBef>
              <a:spcAft>
                <a:spcPts val="0"/>
              </a:spcAft>
              <a:buSzPts val="1400"/>
              <a:buNone/>
              <a:defRPr/>
            </a:lvl8pPr>
            <a:lvl9pPr lvl="8" algn="l">
              <a:lnSpc>
                <a:spcPct val="100000"/>
              </a:lnSpc>
              <a:spcBef>
                <a:spcPts val="500"/>
              </a:spcBef>
              <a:spcAft>
                <a:spcPts val="0"/>
              </a:spcAft>
              <a:buSzPts val="1400"/>
              <a:buNone/>
              <a:defRPr/>
            </a:lvl9pPr>
          </a:lstStyle>
          <a:p/>
        </p:txBody>
      </p:sp>
      <p:sp>
        <p:nvSpPr>
          <p:cNvPr id="14" name="Google Shape;14;p2"/>
          <p:cNvSpPr txBox="1"/>
          <p:nvPr>
            <p:ph idx="10" type="dt"/>
          </p:nvPr>
        </p:nvSpPr>
        <p:spPr>
          <a:xfrm>
            <a:off x="685800" y="4686300"/>
            <a:ext cx="1901825" cy="340519"/>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3124200" y="4686300"/>
            <a:ext cx="2892425" cy="340519"/>
          </a:xfrm>
          <a:prstGeom prst="rect">
            <a:avLst/>
          </a:prstGeom>
          <a:noFill/>
          <a:ln>
            <a:noFill/>
          </a:ln>
        </p:spPr>
        <p:txBody>
          <a:bodyPr anchorCtr="0" anchor="t" bIns="46800" lIns="90000" spcFirstLastPara="1" rIns="90000" wrap="square" tIns="46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6553200" y="4686300"/>
            <a:ext cx="1901825" cy="340519"/>
          </a:xfrm>
          <a:prstGeom prst="rect">
            <a:avLst/>
          </a:prstGeom>
          <a:noFill/>
          <a:ln>
            <a:noFill/>
          </a:ln>
        </p:spPr>
        <p:txBody>
          <a:bodyPr anchorCtr="0" anchor="t" bIns="46800" lIns="90000" spcFirstLastPara="1" rIns="90000" wrap="square" tIns="46800">
            <a:noAutofit/>
          </a:bodyPr>
          <a:lstStyle>
            <a:lvl1pPr indent="0" lvl="0" marL="0" algn="r">
              <a:lnSpc>
                <a:spcPct val="100000"/>
              </a:lnSpc>
              <a:spcBef>
                <a:spcPts val="0"/>
              </a:spcBef>
              <a:spcAft>
                <a:spcPts val="0"/>
              </a:spcAft>
              <a:buNone/>
              <a:defRPr sz="1400">
                <a:latin typeface="Times New Roman"/>
                <a:ea typeface="Times New Roman"/>
                <a:cs typeface="Times New Roman"/>
                <a:sym typeface="Times New Roman"/>
              </a:defRPr>
            </a:lvl1pPr>
            <a:lvl2pPr indent="0" lvl="1" marL="0" algn="r">
              <a:lnSpc>
                <a:spcPct val="100000"/>
              </a:lnSpc>
              <a:spcBef>
                <a:spcPts val="0"/>
              </a:spcBef>
              <a:spcAft>
                <a:spcPts val="0"/>
              </a:spcAft>
              <a:buNone/>
              <a:defRPr sz="1400">
                <a:latin typeface="Times New Roman"/>
                <a:ea typeface="Times New Roman"/>
                <a:cs typeface="Times New Roman"/>
                <a:sym typeface="Times New Roman"/>
              </a:defRPr>
            </a:lvl2pPr>
            <a:lvl3pPr indent="0" lvl="2" marL="0" algn="r">
              <a:lnSpc>
                <a:spcPct val="100000"/>
              </a:lnSpc>
              <a:spcBef>
                <a:spcPts val="0"/>
              </a:spcBef>
              <a:spcAft>
                <a:spcPts val="0"/>
              </a:spcAft>
              <a:buNone/>
              <a:defRPr sz="1400">
                <a:latin typeface="Times New Roman"/>
                <a:ea typeface="Times New Roman"/>
                <a:cs typeface="Times New Roman"/>
                <a:sym typeface="Times New Roman"/>
              </a:defRPr>
            </a:lvl3pPr>
            <a:lvl4pPr indent="0" lvl="3" marL="0" algn="r">
              <a:lnSpc>
                <a:spcPct val="100000"/>
              </a:lnSpc>
              <a:spcBef>
                <a:spcPts val="0"/>
              </a:spcBef>
              <a:spcAft>
                <a:spcPts val="0"/>
              </a:spcAft>
              <a:buNone/>
              <a:defRPr sz="1400">
                <a:latin typeface="Times New Roman"/>
                <a:ea typeface="Times New Roman"/>
                <a:cs typeface="Times New Roman"/>
                <a:sym typeface="Times New Roman"/>
              </a:defRPr>
            </a:lvl4pPr>
            <a:lvl5pPr indent="0" lvl="4" marL="0" algn="r">
              <a:lnSpc>
                <a:spcPct val="100000"/>
              </a:lnSpc>
              <a:spcBef>
                <a:spcPts val="0"/>
              </a:spcBef>
              <a:spcAft>
                <a:spcPts val="0"/>
              </a:spcAft>
              <a:buNone/>
              <a:defRPr sz="1400">
                <a:latin typeface="Times New Roman"/>
                <a:ea typeface="Times New Roman"/>
                <a:cs typeface="Times New Roman"/>
                <a:sym typeface="Times New Roman"/>
              </a:defRPr>
            </a:lvl5pPr>
            <a:lvl6pPr indent="0" lvl="5" marL="0" algn="r">
              <a:lnSpc>
                <a:spcPct val="100000"/>
              </a:lnSpc>
              <a:spcBef>
                <a:spcPts val="0"/>
              </a:spcBef>
              <a:spcAft>
                <a:spcPts val="0"/>
              </a:spcAft>
              <a:buNone/>
              <a:defRPr sz="1400">
                <a:latin typeface="Times New Roman"/>
                <a:ea typeface="Times New Roman"/>
                <a:cs typeface="Times New Roman"/>
                <a:sym typeface="Times New Roman"/>
              </a:defRPr>
            </a:lvl6pPr>
            <a:lvl7pPr indent="0" lvl="6" marL="0" algn="r">
              <a:lnSpc>
                <a:spcPct val="100000"/>
              </a:lnSpc>
              <a:spcBef>
                <a:spcPts val="0"/>
              </a:spcBef>
              <a:spcAft>
                <a:spcPts val="0"/>
              </a:spcAft>
              <a:buNone/>
              <a:defRPr sz="1400">
                <a:latin typeface="Times New Roman"/>
                <a:ea typeface="Times New Roman"/>
                <a:cs typeface="Times New Roman"/>
                <a:sym typeface="Times New Roman"/>
              </a:defRPr>
            </a:lvl7pPr>
            <a:lvl8pPr indent="0" lvl="7" marL="0" algn="r">
              <a:lnSpc>
                <a:spcPct val="100000"/>
              </a:lnSpc>
              <a:spcBef>
                <a:spcPts val="0"/>
              </a:spcBef>
              <a:spcAft>
                <a:spcPts val="0"/>
              </a:spcAft>
              <a:buNone/>
              <a:defRPr sz="1400">
                <a:latin typeface="Times New Roman"/>
                <a:ea typeface="Times New Roman"/>
                <a:cs typeface="Times New Roman"/>
                <a:sym typeface="Times New Roman"/>
              </a:defRPr>
            </a:lvl8pPr>
            <a:lvl9pPr indent="0" lvl="8" marL="0" algn="r">
              <a:lnSpc>
                <a:spcPct val="100000"/>
              </a:lnSpc>
              <a:spcBef>
                <a:spcPts val="0"/>
              </a:spcBef>
              <a:spcAft>
                <a:spcPts val="0"/>
              </a:spcAft>
              <a:buNone/>
              <a:defRPr sz="1400">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17" name="Shape 17"/>
        <p:cNvGrpSpPr/>
        <p:nvPr/>
      </p:nvGrpSpPr>
      <p:grpSpPr>
        <a:xfrm>
          <a:off x="0" y="0"/>
          <a:ext cx="0" cy="0"/>
          <a:chOff x="0" y="0"/>
          <a:chExt cx="0" cy="0"/>
        </a:xfrm>
      </p:grpSpPr>
      <p:sp>
        <p:nvSpPr>
          <p:cNvPr id="18" name="Google Shape;18;p3"/>
          <p:cNvSpPr txBox="1"/>
          <p:nvPr>
            <p:ph type="title"/>
          </p:nvPr>
        </p:nvSpPr>
        <p:spPr>
          <a:xfrm>
            <a:off x="685800" y="457200"/>
            <a:ext cx="7769225" cy="854869"/>
          </a:xfrm>
          <a:prstGeom prst="rect">
            <a:avLst/>
          </a:prstGeom>
          <a:noFill/>
          <a:ln>
            <a:noFill/>
          </a:ln>
        </p:spPr>
        <p:txBody>
          <a:bodyPr anchorCtr="0" anchor="ctr" bIns="46800" lIns="90000" spcFirstLastPara="1" rIns="90000" wrap="square" tIns="468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 name="Google Shape;19;p3"/>
          <p:cNvSpPr txBox="1"/>
          <p:nvPr>
            <p:ph idx="1" type="body"/>
          </p:nvPr>
        </p:nvSpPr>
        <p:spPr>
          <a:xfrm>
            <a:off x="685800" y="1485900"/>
            <a:ext cx="7769225" cy="3083719"/>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228600" lvl="5" marL="2743200" algn="l">
              <a:lnSpc>
                <a:spcPct val="100000"/>
              </a:lnSpc>
              <a:spcBef>
                <a:spcPts val="500"/>
              </a:spcBef>
              <a:spcAft>
                <a:spcPts val="0"/>
              </a:spcAft>
              <a:buSzPts val="1400"/>
              <a:buNone/>
              <a:defRPr/>
            </a:lvl6pPr>
            <a:lvl7pPr indent="-228600" lvl="6" marL="3200400" algn="l">
              <a:lnSpc>
                <a:spcPct val="100000"/>
              </a:lnSpc>
              <a:spcBef>
                <a:spcPts val="500"/>
              </a:spcBef>
              <a:spcAft>
                <a:spcPts val="0"/>
              </a:spcAft>
              <a:buSzPts val="1400"/>
              <a:buNone/>
              <a:defRPr/>
            </a:lvl7pPr>
            <a:lvl8pPr indent="-228600" lvl="7" marL="3657600" algn="l">
              <a:lnSpc>
                <a:spcPct val="100000"/>
              </a:lnSpc>
              <a:spcBef>
                <a:spcPts val="500"/>
              </a:spcBef>
              <a:spcAft>
                <a:spcPts val="0"/>
              </a:spcAft>
              <a:buSzPts val="1400"/>
              <a:buNone/>
              <a:defRPr/>
            </a:lvl8pPr>
            <a:lvl9pPr indent="-228600" lvl="8" marL="4114800" algn="l">
              <a:lnSpc>
                <a:spcPct val="100000"/>
              </a:lnSpc>
              <a:spcBef>
                <a:spcPts val="500"/>
              </a:spcBef>
              <a:spcAft>
                <a:spcPts val="0"/>
              </a:spcAft>
              <a:buSzPts val="1400"/>
              <a:buNone/>
              <a:defRPr/>
            </a:lvl9pPr>
          </a:lstStyle>
          <a:p/>
        </p:txBody>
      </p:sp>
      <p:sp>
        <p:nvSpPr>
          <p:cNvPr id="20" name="Google Shape;20;p3"/>
          <p:cNvSpPr txBox="1"/>
          <p:nvPr>
            <p:ph idx="10" type="dt"/>
          </p:nvPr>
        </p:nvSpPr>
        <p:spPr>
          <a:xfrm>
            <a:off x="685800" y="4686300"/>
            <a:ext cx="1901825" cy="340519"/>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3124200" y="4686300"/>
            <a:ext cx="2892425" cy="340519"/>
          </a:xfrm>
          <a:prstGeom prst="rect">
            <a:avLst/>
          </a:prstGeom>
          <a:noFill/>
          <a:ln>
            <a:noFill/>
          </a:ln>
        </p:spPr>
        <p:txBody>
          <a:bodyPr anchorCtr="0" anchor="t" bIns="46800" lIns="90000" spcFirstLastPara="1" rIns="90000" wrap="square" tIns="46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6553200" y="4686300"/>
            <a:ext cx="1901825" cy="340519"/>
          </a:xfrm>
          <a:prstGeom prst="rect">
            <a:avLst/>
          </a:prstGeom>
          <a:noFill/>
          <a:ln>
            <a:noFill/>
          </a:ln>
        </p:spPr>
        <p:txBody>
          <a:bodyPr anchorCtr="0" anchor="t" bIns="46800" lIns="90000" spcFirstLastPara="1" rIns="90000" wrap="square" tIns="46800">
            <a:noAutofit/>
          </a:bodyPr>
          <a:lstStyle>
            <a:lvl1pPr indent="0" lvl="0" marL="0" algn="r">
              <a:lnSpc>
                <a:spcPct val="100000"/>
              </a:lnSpc>
              <a:spcBef>
                <a:spcPts val="0"/>
              </a:spcBef>
              <a:spcAft>
                <a:spcPts val="0"/>
              </a:spcAft>
              <a:buNone/>
              <a:defRPr sz="1400">
                <a:latin typeface="Times New Roman"/>
                <a:ea typeface="Times New Roman"/>
                <a:cs typeface="Times New Roman"/>
                <a:sym typeface="Times New Roman"/>
              </a:defRPr>
            </a:lvl1pPr>
            <a:lvl2pPr indent="0" lvl="1" marL="0" algn="r">
              <a:lnSpc>
                <a:spcPct val="100000"/>
              </a:lnSpc>
              <a:spcBef>
                <a:spcPts val="0"/>
              </a:spcBef>
              <a:spcAft>
                <a:spcPts val="0"/>
              </a:spcAft>
              <a:buNone/>
              <a:defRPr sz="1400">
                <a:latin typeface="Times New Roman"/>
                <a:ea typeface="Times New Roman"/>
                <a:cs typeface="Times New Roman"/>
                <a:sym typeface="Times New Roman"/>
              </a:defRPr>
            </a:lvl2pPr>
            <a:lvl3pPr indent="0" lvl="2" marL="0" algn="r">
              <a:lnSpc>
                <a:spcPct val="100000"/>
              </a:lnSpc>
              <a:spcBef>
                <a:spcPts val="0"/>
              </a:spcBef>
              <a:spcAft>
                <a:spcPts val="0"/>
              </a:spcAft>
              <a:buNone/>
              <a:defRPr sz="1400">
                <a:latin typeface="Times New Roman"/>
                <a:ea typeface="Times New Roman"/>
                <a:cs typeface="Times New Roman"/>
                <a:sym typeface="Times New Roman"/>
              </a:defRPr>
            </a:lvl3pPr>
            <a:lvl4pPr indent="0" lvl="3" marL="0" algn="r">
              <a:lnSpc>
                <a:spcPct val="100000"/>
              </a:lnSpc>
              <a:spcBef>
                <a:spcPts val="0"/>
              </a:spcBef>
              <a:spcAft>
                <a:spcPts val="0"/>
              </a:spcAft>
              <a:buNone/>
              <a:defRPr sz="1400">
                <a:latin typeface="Times New Roman"/>
                <a:ea typeface="Times New Roman"/>
                <a:cs typeface="Times New Roman"/>
                <a:sym typeface="Times New Roman"/>
              </a:defRPr>
            </a:lvl4pPr>
            <a:lvl5pPr indent="0" lvl="4" marL="0" algn="r">
              <a:lnSpc>
                <a:spcPct val="100000"/>
              </a:lnSpc>
              <a:spcBef>
                <a:spcPts val="0"/>
              </a:spcBef>
              <a:spcAft>
                <a:spcPts val="0"/>
              </a:spcAft>
              <a:buNone/>
              <a:defRPr sz="1400">
                <a:latin typeface="Times New Roman"/>
                <a:ea typeface="Times New Roman"/>
                <a:cs typeface="Times New Roman"/>
                <a:sym typeface="Times New Roman"/>
              </a:defRPr>
            </a:lvl5pPr>
            <a:lvl6pPr indent="0" lvl="5" marL="0" algn="r">
              <a:lnSpc>
                <a:spcPct val="100000"/>
              </a:lnSpc>
              <a:spcBef>
                <a:spcPts val="0"/>
              </a:spcBef>
              <a:spcAft>
                <a:spcPts val="0"/>
              </a:spcAft>
              <a:buNone/>
              <a:defRPr sz="1400">
                <a:latin typeface="Times New Roman"/>
                <a:ea typeface="Times New Roman"/>
                <a:cs typeface="Times New Roman"/>
                <a:sym typeface="Times New Roman"/>
              </a:defRPr>
            </a:lvl6pPr>
            <a:lvl7pPr indent="0" lvl="6" marL="0" algn="r">
              <a:lnSpc>
                <a:spcPct val="100000"/>
              </a:lnSpc>
              <a:spcBef>
                <a:spcPts val="0"/>
              </a:spcBef>
              <a:spcAft>
                <a:spcPts val="0"/>
              </a:spcAft>
              <a:buNone/>
              <a:defRPr sz="1400">
                <a:latin typeface="Times New Roman"/>
                <a:ea typeface="Times New Roman"/>
                <a:cs typeface="Times New Roman"/>
                <a:sym typeface="Times New Roman"/>
              </a:defRPr>
            </a:lvl7pPr>
            <a:lvl8pPr indent="0" lvl="7" marL="0" algn="r">
              <a:lnSpc>
                <a:spcPct val="100000"/>
              </a:lnSpc>
              <a:spcBef>
                <a:spcPts val="0"/>
              </a:spcBef>
              <a:spcAft>
                <a:spcPts val="0"/>
              </a:spcAft>
              <a:buNone/>
              <a:defRPr sz="1400">
                <a:latin typeface="Times New Roman"/>
                <a:ea typeface="Times New Roman"/>
                <a:cs typeface="Times New Roman"/>
                <a:sym typeface="Times New Roman"/>
              </a:defRPr>
            </a:lvl8pPr>
            <a:lvl9pPr indent="0" lvl="8" marL="0" algn="r">
              <a:lnSpc>
                <a:spcPct val="100000"/>
              </a:lnSpc>
              <a:spcBef>
                <a:spcPts val="0"/>
              </a:spcBef>
              <a:spcAft>
                <a:spcPts val="0"/>
              </a:spcAft>
              <a:buNone/>
              <a:defRPr sz="1400">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4"/>
          <p:cNvSpPr txBox="1"/>
          <p:nvPr>
            <p:ph type="title"/>
          </p:nvPr>
        </p:nvSpPr>
        <p:spPr>
          <a:xfrm>
            <a:off x="685800" y="457200"/>
            <a:ext cx="7769225" cy="854869"/>
          </a:xfrm>
          <a:prstGeom prst="rect">
            <a:avLst/>
          </a:prstGeom>
          <a:noFill/>
          <a:ln>
            <a:noFill/>
          </a:ln>
        </p:spPr>
        <p:txBody>
          <a:bodyPr anchorCtr="0" anchor="ctr" bIns="46800" lIns="90000" spcFirstLastPara="1" rIns="90000" wrap="square" tIns="468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 name="Google Shape;25;p4"/>
          <p:cNvSpPr txBox="1"/>
          <p:nvPr>
            <p:ph idx="10" type="dt"/>
          </p:nvPr>
        </p:nvSpPr>
        <p:spPr>
          <a:xfrm>
            <a:off x="685800" y="4686300"/>
            <a:ext cx="1901825" cy="340519"/>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1" type="ftr"/>
          </p:nvPr>
        </p:nvSpPr>
        <p:spPr>
          <a:xfrm>
            <a:off x="3124200" y="4686300"/>
            <a:ext cx="2892425" cy="340519"/>
          </a:xfrm>
          <a:prstGeom prst="rect">
            <a:avLst/>
          </a:prstGeom>
          <a:noFill/>
          <a:ln>
            <a:noFill/>
          </a:ln>
        </p:spPr>
        <p:txBody>
          <a:bodyPr anchorCtr="0" anchor="t" bIns="46800" lIns="90000" spcFirstLastPara="1" rIns="90000" wrap="square" tIns="46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2" type="sldNum"/>
          </p:nvPr>
        </p:nvSpPr>
        <p:spPr>
          <a:xfrm>
            <a:off x="6553200" y="4686300"/>
            <a:ext cx="1901825" cy="340519"/>
          </a:xfrm>
          <a:prstGeom prst="rect">
            <a:avLst/>
          </a:prstGeom>
          <a:noFill/>
          <a:ln>
            <a:noFill/>
          </a:ln>
        </p:spPr>
        <p:txBody>
          <a:bodyPr anchorCtr="0" anchor="t" bIns="46800" lIns="90000" spcFirstLastPara="1" rIns="90000" wrap="square" tIns="46800">
            <a:noAutofit/>
          </a:bodyPr>
          <a:lstStyle>
            <a:lvl1pPr indent="0" lvl="0" marL="0" algn="r">
              <a:lnSpc>
                <a:spcPct val="100000"/>
              </a:lnSpc>
              <a:spcBef>
                <a:spcPts val="0"/>
              </a:spcBef>
              <a:spcAft>
                <a:spcPts val="0"/>
              </a:spcAft>
              <a:buNone/>
              <a:defRPr sz="1400">
                <a:latin typeface="Times New Roman"/>
                <a:ea typeface="Times New Roman"/>
                <a:cs typeface="Times New Roman"/>
                <a:sym typeface="Times New Roman"/>
              </a:defRPr>
            </a:lvl1pPr>
            <a:lvl2pPr indent="0" lvl="1" marL="0" algn="r">
              <a:lnSpc>
                <a:spcPct val="100000"/>
              </a:lnSpc>
              <a:spcBef>
                <a:spcPts val="0"/>
              </a:spcBef>
              <a:spcAft>
                <a:spcPts val="0"/>
              </a:spcAft>
              <a:buNone/>
              <a:defRPr sz="1400">
                <a:latin typeface="Times New Roman"/>
                <a:ea typeface="Times New Roman"/>
                <a:cs typeface="Times New Roman"/>
                <a:sym typeface="Times New Roman"/>
              </a:defRPr>
            </a:lvl2pPr>
            <a:lvl3pPr indent="0" lvl="2" marL="0" algn="r">
              <a:lnSpc>
                <a:spcPct val="100000"/>
              </a:lnSpc>
              <a:spcBef>
                <a:spcPts val="0"/>
              </a:spcBef>
              <a:spcAft>
                <a:spcPts val="0"/>
              </a:spcAft>
              <a:buNone/>
              <a:defRPr sz="1400">
                <a:latin typeface="Times New Roman"/>
                <a:ea typeface="Times New Roman"/>
                <a:cs typeface="Times New Roman"/>
                <a:sym typeface="Times New Roman"/>
              </a:defRPr>
            </a:lvl3pPr>
            <a:lvl4pPr indent="0" lvl="3" marL="0" algn="r">
              <a:lnSpc>
                <a:spcPct val="100000"/>
              </a:lnSpc>
              <a:spcBef>
                <a:spcPts val="0"/>
              </a:spcBef>
              <a:spcAft>
                <a:spcPts val="0"/>
              </a:spcAft>
              <a:buNone/>
              <a:defRPr sz="1400">
                <a:latin typeface="Times New Roman"/>
                <a:ea typeface="Times New Roman"/>
                <a:cs typeface="Times New Roman"/>
                <a:sym typeface="Times New Roman"/>
              </a:defRPr>
            </a:lvl4pPr>
            <a:lvl5pPr indent="0" lvl="4" marL="0" algn="r">
              <a:lnSpc>
                <a:spcPct val="100000"/>
              </a:lnSpc>
              <a:spcBef>
                <a:spcPts val="0"/>
              </a:spcBef>
              <a:spcAft>
                <a:spcPts val="0"/>
              </a:spcAft>
              <a:buNone/>
              <a:defRPr sz="1400">
                <a:latin typeface="Times New Roman"/>
                <a:ea typeface="Times New Roman"/>
                <a:cs typeface="Times New Roman"/>
                <a:sym typeface="Times New Roman"/>
              </a:defRPr>
            </a:lvl5pPr>
            <a:lvl6pPr indent="0" lvl="5" marL="0" algn="r">
              <a:lnSpc>
                <a:spcPct val="100000"/>
              </a:lnSpc>
              <a:spcBef>
                <a:spcPts val="0"/>
              </a:spcBef>
              <a:spcAft>
                <a:spcPts val="0"/>
              </a:spcAft>
              <a:buNone/>
              <a:defRPr sz="1400">
                <a:latin typeface="Times New Roman"/>
                <a:ea typeface="Times New Roman"/>
                <a:cs typeface="Times New Roman"/>
                <a:sym typeface="Times New Roman"/>
              </a:defRPr>
            </a:lvl6pPr>
            <a:lvl7pPr indent="0" lvl="6" marL="0" algn="r">
              <a:lnSpc>
                <a:spcPct val="100000"/>
              </a:lnSpc>
              <a:spcBef>
                <a:spcPts val="0"/>
              </a:spcBef>
              <a:spcAft>
                <a:spcPts val="0"/>
              </a:spcAft>
              <a:buNone/>
              <a:defRPr sz="1400">
                <a:latin typeface="Times New Roman"/>
                <a:ea typeface="Times New Roman"/>
                <a:cs typeface="Times New Roman"/>
                <a:sym typeface="Times New Roman"/>
              </a:defRPr>
            </a:lvl7pPr>
            <a:lvl8pPr indent="0" lvl="7" marL="0" algn="r">
              <a:lnSpc>
                <a:spcPct val="100000"/>
              </a:lnSpc>
              <a:spcBef>
                <a:spcPts val="0"/>
              </a:spcBef>
              <a:spcAft>
                <a:spcPts val="0"/>
              </a:spcAft>
              <a:buNone/>
              <a:defRPr sz="1400">
                <a:latin typeface="Times New Roman"/>
                <a:ea typeface="Times New Roman"/>
                <a:cs typeface="Times New Roman"/>
                <a:sym typeface="Times New Roman"/>
              </a:defRPr>
            </a:lvl8pPr>
            <a:lvl9pPr indent="0" lvl="8" marL="0" algn="r">
              <a:lnSpc>
                <a:spcPct val="100000"/>
              </a:lnSpc>
              <a:spcBef>
                <a:spcPts val="0"/>
              </a:spcBef>
              <a:spcAft>
                <a:spcPts val="0"/>
              </a:spcAft>
              <a:buNone/>
              <a:defRPr sz="1400">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sp>
        <p:nvSpPr>
          <p:cNvPr id="29" name="Google Shape;29;p5"/>
          <p:cNvSpPr txBox="1"/>
          <p:nvPr>
            <p:ph idx="10" type="dt"/>
          </p:nvPr>
        </p:nvSpPr>
        <p:spPr>
          <a:xfrm>
            <a:off x="685800" y="4686300"/>
            <a:ext cx="1901825" cy="340519"/>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1" type="ftr"/>
          </p:nvPr>
        </p:nvSpPr>
        <p:spPr>
          <a:xfrm>
            <a:off x="3124200" y="4686300"/>
            <a:ext cx="2892425" cy="340519"/>
          </a:xfrm>
          <a:prstGeom prst="rect">
            <a:avLst/>
          </a:prstGeom>
          <a:noFill/>
          <a:ln>
            <a:noFill/>
          </a:ln>
        </p:spPr>
        <p:txBody>
          <a:bodyPr anchorCtr="0" anchor="t" bIns="46800" lIns="90000" spcFirstLastPara="1" rIns="90000" wrap="square" tIns="46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2" type="sldNum"/>
          </p:nvPr>
        </p:nvSpPr>
        <p:spPr>
          <a:xfrm>
            <a:off x="6553200" y="4686300"/>
            <a:ext cx="1901825" cy="340519"/>
          </a:xfrm>
          <a:prstGeom prst="rect">
            <a:avLst/>
          </a:prstGeom>
          <a:noFill/>
          <a:ln>
            <a:noFill/>
          </a:ln>
        </p:spPr>
        <p:txBody>
          <a:bodyPr anchorCtr="0" anchor="t" bIns="46800" lIns="90000" spcFirstLastPara="1" rIns="90000" wrap="square" tIns="46800">
            <a:noAutofit/>
          </a:bodyPr>
          <a:lstStyle>
            <a:lvl1pPr indent="0" lvl="0" marL="0" algn="r">
              <a:lnSpc>
                <a:spcPct val="100000"/>
              </a:lnSpc>
              <a:spcBef>
                <a:spcPts val="0"/>
              </a:spcBef>
              <a:spcAft>
                <a:spcPts val="0"/>
              </a:spcAft>
              <a:buNone/>
              <a:defRPr sz="1400">
                <a:latin typeface="Times New Roman"/>
                <a:ea typeface="Times New Roman"/>
                <a:cs typeface="Times New Roman"/>
                <a:sym typeface="Times New Roman"/>
              </a:defRPr>
            </a:lvl1pPr>
            <a:lvl2pPr indent="0" lvl="1" marL="0" algn="r">
              <a:lnSpc>
                <a:spcPct val="100000"/>
              </a:lnSpc>
              <a:spcBef>
                <a:spcPts val="0"/>
              </a:spcBef>
              <a:spcAft>
                <a:spcPts val="0"/>
              </a:spcAft>
              <a:buNone/>
              <a:defRPr sz="1400">
                <a:latin typeface="Times New Roman"/>
                <a:ea typeface="Times New Roman"/>
                <a:cs typeface="Times New Roman"/>
                <a:sym typeface="Times New Roman"/>
              </a:defRPr>
            </a:lvl2pPr>
            <a:lvl3pPr indent="0" lvl="2" marL="0" algn="r">
              <a:lnSpc>
                <a:spcPct val="100000"/>
              </a:lnSpc>
              <a:spcBef>
                <a:spcPts val="0"/>
              </a:spcBef>
              <a:spcAft>
                <a:spcPts val="0"/>
              </a:spcAft>
              <a:buNone/>
              <a:defRPr sz="1400">
                <a:latin typeface="Times New Roman"/>
                <a:ea typeface="Times New Roman"/>
                <a:cs typeface="Times New Roman"/>
                <a:sym typeface="Times New Roman"/>
              </a:defRPr>
            </a:lvl3pPr>
            <a:lvl4pPr indent="0" lvl="3" marL="0" algn="r">
              <a:lnSpc>
                <a:spcPct val="100000"/>
              </a:lnSpc>
              <a:spcBef>
                <a:spcPts val="0"/>
              </a:spcBef>
              <a:spcAft>
                <a:spcPts val="0"/>
              </a:spcAft>
              <a:buNone/>
              <a:defRPr sz="1400">
                <a:latin typeface="Times New Roman"/>
                <a:ea typeface="Times New Roman"/>
                <a:cs typeface="Times New Roman"/>
                <a:sym typeface="Times New Roman"/>
              </a:defRPr>
            </a:lvl4pPr>
            <a:lvl5pPr indent="0" lvl="4" marL="0" algn="r">
              <a:lnSpc>
                <a:spcPct val="100000"/>
              </a:lnSpc>
              <a:spcBef>
                <a:spcPts val="0"/>
              </a:spcBef>
              <a:spcAft>
                <a:spcPts val="0"/>
              </a:spcAft>
              <a:buNone/>
              <a:defRPr sz="1400">
                <a:latin typeface="Times New Roman"/>
                <a:ea typeface="Times New Roman"/>
                <a:cs typeface="Times New Roman"/>
                <a:sym typeface="Times New Roman"/>
              </a:defRPr>
            </a:lvl5pPr>
            <a:lvl6pPr indent="0" lvl="5" marL="0" algn="r">
              <a:lnSpc>
                <a:spcPct val="100000"/>
              </a:lnSpc>
              <a:spcBef>
                <a:spcPts val="0"/>
              </a:spcBef>
              <a:spcAft>
                <a:spcPts val="0"/>
              </a:spcAft>
              <a:buNone/>
              <a:defRPr sz="1400">
                <a:latin typeface="Times New Roman"/>
                <a:ea typeface="Times New Roman"/>
                <a:cs typeface="Times New Roman"/>
                <a:sym typeface="Times New Roman"/>
              </a:defRPr>
            </a:lvl6pPr>
            <a:lvl7pPr indent="0" lvl="6" marL="0" algn="r">
              <a:lnSpc>
                <a:spcPct val="100000"/>
              </a:lnSpc>
              <a:spcBef>
                <a:spcPts val="0"/>
              </a:spcBef>
              <a:spcAft>
                <a:spcPts val="0"/>
              </a:spcAft>
              <a:buNone/>
              <a:defRPr sz="1400">
                <a:latin typeface="Times New Roman"/>
                <a:ea typeface="Times New Roman"/>
                <a:cs typeface="Times New Roman"/>
                <a:sym typeface="Times New Roman"/>
              </a:defRPr>
            </a:lvl7pPr>
            <a:lvl8pPr indent="0" lvl="7" marL="0" algn="r">
              <a:lnSpc>
                <a:spcPct val="100000"/>
              </a:lnSpc>
              <a:spcBef>
                <a:spcPts val="0"/>
              </a:spcBef>
              <a:spcAft>
                <a:spcPts val="0"/>
              </a:spcAft>
              <a:buNone/>
              <a:defRPr sz="1400">
                <a:latin typeface="Times New Roman"/>
                <a:ea typeface="Times New Roman"/>
                <a:cs typeface="Times New Roman"/>
                <a:sym typeface="Times New Roman"/>
              </a:defRPr>
            </a:lvl8pPr>
            <a:lvl9pPr indent="0" lvl="8" marL="0" algn="r">
              <a:lnSpc>
                <a:spcPct val="100000"/>
              </a:lnSpc>
              <a:spcBef>
                <a:spcPts val="0"/>
              </a:spcBef>
              <a:spcAft>
                <a:spcPts val="0"/>
              </a:spcAft>
              <a:buNone/>
              <a:defRPr sz="1400">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38" name="Shape 38"/>
        <p:cNvGrpSpPr/>
        <p:nvPr/>
      </p:nvGrpSpPr>
      <p:grpSpPr>
        <a:xfrm>
          <a:off x="0" y="0"/>
          <a:ext cx="0" cy="0"/>
          <a:chOff x="0" y="0"/>
          <a:chExt cx="0" cy="0"/>
        </a:xfrm>
      </p:grpSpPr>
      <p:sp>
        <p:nvSpPr>
          <p:cNvPr id="39" name="Google Shape;39;p7"/>
          <p:cNvSpPr txBox="1"/>
          <p:nvPr>
            <p:ph type="title"/>
          </p:nvPr>
        </p:nvSpPr>
        <p:spPr>
          <a:xfrm>
            <a:off x="914400" y="205978"/>
            <a:ext cx="7770812" cy="856059"/>
          </a:xfrm>
          <a:prstGeom prst="rect">
            <a:avLst/>
          </a:prstGeom>
          <a:noFill/>
          <a:ln>
            <a:noFill/>
          </a:ln>
        </p:spPr>
        <p:txBody>
          <a:bodyPr anchorCtr="0" anchor="b" bIns="91425" lIns="90000" spcFirstLastPara="1" rIns="90000" wrap="square" tIns="45000">
            <a:noAutofit/>
          </a:bodyPr>
          <a:lstStyle>
            <a:lvl1pPr lvl="0" algn="l">
              <a:lnSpc>
                <a:spcPct val="96000"/>
              </a:lnSpc>
              <a:spcBef>
                <a:spcPts val="0"/>
              </a:spcBef>
              <a:spcAft>
                <a:spcPts val="0"/>
              </a:spcAft>
              <a:buSzPts val="1400"/>
              <a:buNone/>
              <a:defRPr/>
            </a:lvl1pPr>
            <a:lvl2pPr lvl="1" algn="l">
              <a:lnSpc>
                <a:spcPct val="96000"/>
              </a:lnSpc>
              <a:spcBef>
                <a:spcPts val="0"/>
              </a:spcBef>
              <a:spcAft>
                <a:spcPts val="0"/>
              </a:spcAft>
              <a:buSzPts val="1400"/>
              <a:buNone/>
              <a:defRPr/>
            </a:lvl2pPr>
            <a:lvl3pPr lvl="2" algn="l">
              <a:lnSpc>
                <a:spcPct val="96000"/>
              </a:lnSpc>
              <a:spcBef>
                <a:spcPts val="0"/>
              </a:spcBef>
              <a:spcAft>
                <a:spcPts val="0"/>
              </a:spcAft>
              <a:buSzPts val="1400"/>
              <a:buNone/>
              <a:defRPr/>
            </a:lvl3pPr>
            <a:lvl4pPr lvl="3" algn="l">
              <a:lnSpc>
                <a:spcPct val="96000"/>
              </a:lnSpc>
              <a:spcBef>
                <a:spcPts val="0"/>
              </a:spcBef>
              <a:spcAft>
                <a:spcPts val="0"/>
              </a:spcAft>
              <a:buSzPts val="1400"/>
              <a:buNone/>
              <a:defRPr/>
            </a:lvl4pPr>
            <a:lvl5pPr lvl="4" algn="l">
              <a:lnSpc>
                <a:spcPct val="96000"/>
              </a:lnSpc>
              <a:spcBef>
                <a:spcPts val="0"/>
              </a:spcBef>
              <a:spcAft>
                <a:spcPts val="0"/>
              </a:spcAft>
              <a:buSzPts val="1400"/>
              <a:buNone/>
              <a:defRPr/>
            </a:lvl5pPr>
            <a:lvl6pPr lvl="5" algn="l">
              <a:lnSpc>
                <a:spcPct val="96000"/>
              </a:lnSpc>
              <a:spcBef>
                <a:spcPts val="0"/>
              </a:spcBef>
              <a:spcAft>
                <a:spcPts val="0"/>
              </a:spcAft>
              <a:buSzPts val="1400"/>
              <a:buNone/>
              <a:defRPr/>
            </a:lvl6pPr>
            <a:lvl7pPr lvl="6" algn="l">
              <a:lnSpc>
                <a:spcPct val="96000"/>
              </a:lnSpc>
              <a:spcBef>
                <a:spcPts val="0"/>
              </a:spcBef>
              <a:spcAft>
                <a:spcPts val="0"/>
              </a:spcAft>
              <a:buSzPts val="1400"/>
              <a:buNone/>
              <a:defRPr/>
            </a:lvl7pPr>
            <a:lvl8pPr lvl="7" algn="l">
              <a:lnSpc>
                <a:spcPct val="96000"/>
              </a:lnSpc>
              <a:spcBef>
                <a:spcPts val="0"/>
              </a:spcBef>
              <a:spcAft>
                <a:spcPts val="0"/>
              </a:spcAft>
              <a:buSzPts val="1400"/>
              <a:buNone/>
              <a:defRPr/>
            </a:lvl8pPr>
            <a:lvl9pPr lvl="8" algn="l">
              <a:lnSpc>
                <a:spcPct val="96000"/>
              </a:lnSpc>
              <a:spcBef>
                <a:spcPts val="0"/>
              </a:spcBef>
              <a:spcAft>
                <a:spcPts val="0"/>
              </a:spcAft>
              <a:buSzPts val="1400"/>
              <a:buNone/>
              <a:defRPr/>
            </a:lvl9pPr>
          </a:lstStyle>
          <a:p/>
        </p:txBody>
      </p:sp>
      <p:sp>
        <p:nvSpPr>
          <p:cNvPr id="40" name="Google Shape;40;p7"/>
          <p:cNvSpPr txBox="1"/>
          <p:nvPr>
            <p:ph idx="1" type="body"/>
          </p:nvPr>
        </p:nvSpPr>
        <p:spPr>
          <a:xfrm>
            <a:off x="914400" y="1085850"/>
            <a:ext cx="7770812" cy="3427809"/>
          </a:xfrm>
          <a:prstGeom prst="rect">
            <a:avLst/>
          </a:prstGeom>
          <a:noFill/>
          <a:ln>
            <a:noFill/>
          </a:ln>
        </p:spPr>
        <p:txBody>
          <a:bodyPr anchorCtr="0" anchor="t" bIns="45000" lIns="90000" spcFirstLastPara="1" rIns="90000" wrap="square" tIns="45000">
            <a:noAutofit/>
          </a:bodyPr>
          <a:lstStyle>
            <a:lvl1pPr indent="-228600" lvl="0" marL="457200" algn="l">
              <a:lnSpc>
                <a:spcPct val="96000"/>
              </a:lnSpc>
              <a:spcBef>
                <a:spcPts val="1400"/>
              </a:spcBef>
              <a:spcAft>
                <a:spcPts val="0"/>
              </a:spcAft>
              <a:buSzPts val="1400"/>
              <a:buNone/>
              <a:defRPr/>
            </a:lvl1pPr>
            <a:lvl2pPr indent="-228600" lvl="1" marL="914400" algn="l">
              <a:lnSpc>
                <a:spcPct val="96000"/>
              </a:lnSpc>
              <a:spcBef>
                <a:spcPts val="1100"/>
              </a:spcBef>
              <a:spcAft>
                <a:spcPts val="0"/>
              </a:spcAft>
              <a:buSzPts val="1400"/>
              <a:buNone/>
              <a:defRPr/>
            </a:lvl2pPr>
            <a:lvl3pPr indent="-228600" lvl="2" marL="1371600" algn="l">
              <a:lnSpc>
                <a:spcPct val="96000"/>
              </a:lnSpc>
              <a:spcBef>
                <a:spcPts val="800"/>
              </a:spcBef>
              <a:spcAft>
                <a:spcPts val="0"/>
              </a:spcAft>
              <a:buSzPts val="1400"/>
              <a:buNone/>
              <a:defRPr/>
            </a:lvl3pPr>
            <a:lvl4pPr indent="-228600" lvl="3" marL="1828800" algn="l">
              <a:lnSpc>
                <a:spcPct val="96000"/>
              </a:lnSpc>
              <a:spcBef>
                <a:spcPts val="500"/>
              </a:spcBef>
              <a:spcAft>
                <a:spcPts val="0"/>
              </a:spcAft>
              <a:buSzPts val="1400"/>
              <a:buNone/>
              <a:defRPr/>
            </a:lvl4pPr>
            <a:lvl5pPr indent="-228600" lvl="4" marL="2286000" algn="l">
              <a:lnSpc>
                <a:spcPct val="96000"/>
              </a:lnSpc>
              <a:spcBef>
                <a:spcPts val="200"/>
              </a:spcBef>
              <a:spcAft>
                <a:spcPts val="0"/>
              </a:spcAft>
              <a:buSzPts val="1400"/>
              <a:buNone/>
              <a:defRPr/>
            </a:lvl5pPr>
            <a:lvl6pPr indent="-228600" lvl="5" marL="2743200" algn="l">
              <a:lnSpc>
                <a:spcPct val="96000"/>
              </a:lnSpc>
              <a:spcBef>
                <a:spcPts val="200"/>
              </a:spcBef>
              <a:spcAft>
                <a:spcPts val="0"/>
              </a:spcAft>
              <a:buSzPts val="1400"/>
              <a:buNone/>
              <a:defRPr/>
            </a:lvl6pPr>
            <a:lvl7pPr indent="-228600" lvl="6" marL="3200400" algn="l">
              <a:lnSpc>
                <a:spcPct val="96000"/>
              </a:lnSpc>
              <a:spcBef>
                <a:spcPts val="200"/>
              </a:spcBef>
              <a:spcAft>
                <a:spcPts val="0"/>
              </a:spcAft>
              <a:buSzPts val="1400"/>
              <a:buNone/>
              <a:defRPr/>
            </a:lvl7pPr>
            <a:lvl8pPr indent="-228600" lvl="7" marL="3657600" algn="l">
              <a:lnSpc>
                <a:spcPct val="96000"/>
              </a:lnSpc>
              <a:spcBef>
                <a:spcPts val="200"/>
              </a:spcBef>
              <a:spcAft>
                <a:spcPts val="0"/>
              </a:spcAft>
              <a:buSzPts val="1400"/>
              <a:buNone/>
              <a:defRPr/>
            </a:lvl8pPr>
            <a:lvl9pPr indent="-228600" lvl="8" marL="4114800" algn="l">
              <a:lnSpc>
                <a:spcPct val="96000"/>
              </a:lnSpc>
              <a:spcBef>
                <a:spcPts val="200"/>
              </a:spcBef>
              <a:spcAft>
                <a:spcPts val="0"/>
              </a:spcAft>
              <a:buSzPts val="1400"/>
              <a:buNone/>
              <a:defRPr/>
            </a:lvl9pPr>
          </a:lstStyle>
          <a:p/>
        </p:txBody>
      </p:sp>
      <p:sp>
        <p:nvSpPr>
          <p:cNvPr id="41" name="Google Shape;41;p7"/>
          <p:cNvSpPr txBox="1"/>
          <p:nvPr>
            <p:ph idx="10" type="dt"/>
          </p:nvPr>
        </p:nvSpPr>
        <p:spPr>
          <a:xfrm>
            <a:off x="6172200" y="4643438"/>
            <a:ext cx="2474912" cy="355996"/>
          </a:xfrm>
          <a:prstGeom prst="rect">
            <a:avLst/>
          </a:prstGeom>
          <a:noFill/>
          <a:ln>
            <a:noFill/>
          </a:ln>
        </p:spPr>
        <p:txBody>
          <a:bodyPr anchorCtr="0" anchor="ctr" bIns="45000" lIns="90000" spcFirstLastPara="1" rIns="90000" wrap="square" tIns="450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1" type="ftr"/>
          </p:nvPr>
        </p:nvSpPr>
        <p:spPr>
          <a:xfrm>
            <a:off x="914400" y="4629150"/>
            <a:ext cx="3960812" cy="341709"/>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
          <p:cNvSpPr txBox="1"/>
          <p:nvPr>
            <p:ph idx="12" type="sldNum"/>
          </p:nvPr>
        </p:nvSpPr>
        <p:spPr>
          <a:xfrm>
            <a:off x="146050" y="4657725"/>
            <a:ext cx="455612" cy="341709"/>
          </a:xfrm>
          <a:prstGeom prst="rect">
            <a:avLst/>
          </a:prstGeom>
          <a:solidFill>
            <a:srgbClr val="D34817"/>
          </a:solidFill>
          <a:ln>
            <a:noFill/>
          </a:ln>
        </p:spPr>
        <p:txBody>
          <a:bodyPr anchorCtr="1" anchor="ctr" bIns="0" lIns="0" spcFirstLastPara="1" rIns="0" wrap="square" tIns="0">
            <a:noAutofit/>
          </a:bodyPr>
          <a:lstStyle>
            <a:lvl1pPr indent="0" lvl="0" marL="0" algn="ctr">
              <a:lnSpc>
                <a:spcPct val="100000"/>
              </a:lnSpc>
              <a:spcBef>
                <a:spcPts val="0"/>
              </a:spcBef>
              <a:spcAft>
                <a:spcPts val="0"/>
              </a:spcAft>
              <a:buNone/>
              <a:defRPr sz="1400">
                <a:solidFill>
                  <a:srgbClr val="FFFFFF"/>
                </a:solidFill>
                <a:latin typeface="Libre Franklin"/>
                <a:ea typeface="Libre Franklin"/>
                <a:cs typeface="Libre Franklin"/>
                <a:sym typeface="Libre Franklin"/>
              </a:defRPr>
            </a:lvl1pPr>
            <a:lvl2pPr indent="0" lvl="1" marL="0" algn="ctr">
              <a:lnSpc>
                <a:spcPct val="100000"/>
              </a:lnSpc>
              <a:spcBef>
                <a:spcPts val="0"/>
              </a:spcBef>
              <a:spcAft>
                <a:spcPts val="0"/>
              </a:spcAft>
              <a:buNone/>
              <a:defRPr sz="1400">
                <a:solidFill>
                  <a:srgbClr val="FFFFFF"/>
                </a:solidFill>
                <a:latin typeface="Libre Franklin"/>
                <a:ea typeface="Libre Franklin"/>
                <a:cs typeface="Libre Franklin"/>
                <a:sym typeface="Libre Franklin"/>
              </a:defRPr>
            </a:lvl2pPr>
            <a:lvl3pPr indent="0" lvl="2" marL="0" algn="ctr">
              <a:lnSpc>
                <a:spcPct val="100000"/>
              </a:lnSpc>
              <a:spcBef>
                <a:spcPts val="0"/>
              </a:spcBef>
              <a:spcAft>
                <a:spcPts val="0"/>
              </a:spcAft>
              <a:buNone/>
              <a:defRPr sz="1400">
                <a:solidFill>
                  <a:srgbClr val="FFFFFF"/>
                </a:solidFill>
                <a:latin typeface="Libre Franklin"/>
                <a:ea typeface="Libre Franklin"/>
                <a:cs typeface="Libre Franklin"/>
                <a:sym typeface="Libre Franklin"/>
              </a:defRPr>
            </a:lvl3pPr>
            <a:lvl4pPr indent="0" lvl="3" marL="0" algn="ctr">
              <a:lnSpc>
                <a:spcPct val="100000"/>
              </a:lnSpc>
              <a:spcBef>
                <a:spcPts val="0"/>
              </a:spcBef>
              <a:spcAft>
                <a:spcPts val="0"/>
              </a:spcAft>
              <a:buNone/>
              <a:defRPr sz="1400">
                <a:solidFill>
                  <a:srgbClr val="FFFFFF"/>
                </a:solidFill>
                <a:latin typeface="Libre Franklin"/>
                <a:ea typeface="Libre Franklin"/>
                <a:cs typeface="Libre Franklin"/>
                <a:sym typeface="Libre Franklin"/>
              </a:defRPr>
            </a:lvl4pPr>
            <a:lvl5pPr indent="0" lvl="4" marL="0" algn="ctr">
              <a:lnSpc>
                <a:spcPct val="100000"/>
              </a:lnSpc>
              <a:spcBef>
                <a:spcPts val="0"/>
              </a:spcBef>
              <a:spcAft>
                <a:spcPts val="0"/>
              </a:spcAft>
              <a:buNone/>
              <a:defRPr sz="1400">
                <a:solidFill>
                  <a:srgbClr val="FFFFFF"/>
                </a:solidFill>
                <a:latin typeface="Libre Franklin"/>
                <a:ea typeface="Libre Franklin"/>
                <a:cs typeface="Libre Franklin"/>
                <a:sym typeface="Libre Franklin"/>
              </a:defRPr>
            </a:lvl5pPr>
            <a:lvl6pPr indent="0" lvl="5" marL="0" algn="ctr">
              <a:lnSpc>
                <a:spcPct val="100000"/>
              </a:lnSpc>
              <a:spcBef>
                <a:spcPts val="0"/>
              </a:spcBef>
              <a:spcAft>
                <a:spcPts val="0"/>
              </a:spcAft>
              <a:buNone/>
              <a:defRPr sz="1400">
                <a:solidFill>
                  <a:srgbClr val="FFFFFF"/>
                </a:solidFill>
                <a:latin typeface="Libre Franklin"/>
                <a:ea typeface="Libre Franklin"/>
                <a:cs typeface="Libre Franklin"/>
                <a:sym typeface="Libre Franklin"/>
              </a:defRPr>
            </a:lvl6pPr>
            <a:lvl7pPr indent="0" lvl="6" marL="0" algn="ctr">
              <a:lnSpc>
                <a:spcPct val="100000"/>
              </a:lnSpc>
              <a:spcBef>
                <a:spcPts val="0"/>
              </a:spcBef>
              <a:spcAft>
                <a:spcPts val="0"/>
              </a:spcAft>
              <a:buNone/>
              <a:defRPr sz="1400">
                <a:solidFill>
                  <a:srgbClr val="FFFFFF"/>
                </a:solidFill>
                <a:latin typeface="Libre Franklin"/>
                <a:ea typeface="Libre Franklin"/>
                <a:cs typeface="Libre Franklin"/>
                <a:sym typeface="Libre Franklin"/>
              </a:defRPr>
            </a:lvl7pPr>
            <a:lvl8pPr indent="0" lvl="7" marL="0" algn="ctr">
              <a:lnSpc>
                <a:spcPct val="100000"/>
              </a:lnSpc>
              <a:spcBef>
                <a:spcPts val="0"/>
              </a:spcBef>
              <a:spcAft>
                <a:spcPts val="0"/>
              </a:spcAft>
              <a:buNone/>
              <a:defRPr sz="1400">
                <a:solidFill>
                  <a:srgbClr val="FFFFFF"/>
                </a:solidFill>
                <a:latin typeface="Libre Franklin"/>
                <a:ea typeface="Libre Franklin"/>
                <a:cs typeface="Libre Franklin"/>
                <a:sym typeface="Libre Franklin"/>
              </a:defRPr>
            </a:lvl8pPr>
            <a:lvl9pPr indent="0" lvl="8" marL="0" algn="ctr">
              <a:lnSpc>
                <a:spcPct val="100000"/>
              </a:lnSpc>
              <a:spcBef>
                <a:spcPts val="0"/>
              </a:spcBef>
              <a:spcAft>
                <a:spcPts val="0"/>
              </a:spcAft>
              <a:buNone/>
              <a:defRPr sz="1400">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85800" y="457200"/>
            <a:ext cx="7769225" cy="854869"/>
          </a:xfrm>
          <a:prstGeom prst="rect">
            <a:avLst/>
          </a:prstGeom>
          <a:noFill/>
          <a:ln>
            <a:noFill/>
          </a:ln>
        </p:spPr>
        <p:txBody>
          <a:bodyPr anchorCtr="0" anchor="ctr" bIns="46800" lIns="90000" spcFirstLastPara="1" rIns="90000" wrap="square" tIns="46800">
            <a:noAutofit/>
          </a:bodyPr>
          <a:lstStyle>
            <a:lvl1pPr lvl="0" marR="0" rtl="0" algn="ctr">
              <a:lnSpc>
                <a:spcPct val="100000"/>
              </a:lnSpc>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1pPr>
            <a:lvl2pPr lvl="1" marR="0" rtl="0" algn="ctr">
              <a:lnSpc>
                <a:spcPct val="100000"/>
              </a:lnSpc>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2pPr>
            <a:lvl3pPr lvl="2" marR="0" rtl="0" algn="ctr">
              <a:lnSpc>
                <a:spcPct val="100000"/>
              </a:lnSpc>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3pPr>
            <a:lvl4pPr lvl="3" marR="0" rtl="0" algn="ctr">
              <a:lnSpc>
                <a:spcPct val="100000"/>
              </a:lnSpc>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4pPr>
            <a:lvl5pPr lvl="4" marR="0" rtl="0" algn="ctr">
              <a:lnSpc>
                <a:spcPct val="100000"/>
              </a:lnSpc>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5pPr>
            <a:lvl6pPr lvl="5" marR="0" rtl="0" algn="ctr">
              <a:lnSpc>
                <a:spcPct val="100000"/>
              </a:lnSpc>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6pPr>
            <a:lvl7pPr lvl="6" marR="0" rtl="0" algn="ctr">
              <a:lnSpc>
                <a:spcPct val="100000"/>
              </a:lnSpc>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7pPr>
            <a:lvl8pPr lvl="7" marR="0" rtl="0" algn="ctr">
              <a:lnSpc>
                <a:spcPct val="100000"/>
              </a:lnSpc>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8pPr>
            <a:lvl9pPr lvl="8" marR="0" rtl="0" algn="ctr">
              <a:lnSpc>
                <a:spcPct val="100000"/>
              </a:lnSpc>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9pPr>
          </a:lstStyle>
          <a:p/>
        </p:txBody>
      </p:sp>
      <p:sp>
        <p:nvSpPr>
          <p:cNvPr id="7" name="Google Shape;7;p1"/>
          <p:cNvSpPr txBox="1"/>
          <p:nvPr>
            <p:ph idx="1" type="body"/>
          </p:nvPr>
        </p:nvSpPr>
        <p:spPr>
          <a:xfrm>
            <a:off x="685800" y="1485900"/>
            <a:ext cx="7769225" cy="3083719"/>
          </a:xfrm>
          <a:prstGeom prst="rect">
            <a:avLst/>
          </a:prstGeom>
          <a:noFill/>
          <a:ln>
            <a:noFill/>
          </a:ln>
        </p:spPr>
        <p:txBody>
          <a:bodyPr anchorCtr="0" anchor="t" bIns="46800" lIns="90000" spcFirstLastPara="1" rIns="90000" wrap="square" tIns="46800">
            <a:noAutofit/>
          </a:bodyPr>
          <a:lstStyle>
            <a:lvl1pPr indent="-228600" lvl="0" marL="457200" marR="0" rtl="0" algn="l">
              <a:lnSpc>
                <a:spcPct val="100000"/>
              </a:lnSpc>
              <a:spcBef>
                <a:spcPts val="800"/>
              </a:spcBef>
              <a:spcAft>
                <a:spcPts val="0"/>
              </a:spcAft>
              <a:buSzPts val="1400"/>
              <a:buNone/>
              <a:defRPr b="0" i="0" sz="3200" u="none" cap="none" strike="noStrike">
                <a:solidFill>
                  <a:srgbClr val="000000"/>
                </a:solidFill>
                <a:latin typeface="Times New Roman"/>
                <a:ea typeface="Times New Roman"/>
                <a:cs typeface="Times New Roman"/>
                <a:sym typeface="Times New Roman"/>
              </a:defRPr>
            </a:lvl1pPr>
            <a:lvl2pPr indent="-228600" lvl="1" marL="914400" marR="0" rtl="0" algn="l">
              <a:lnSpc>
                <a:spcPct val="100000"/>
              </a:lnSpc>
              <a:spcBef>
                <a:spcPts val="700"/>
              </a:spcBef>
              <a:spcAft>
                <a:spcPts val="0"/>
              </a:spcAft>
              <a:buSzPts val="1400"/>
              <a:buNone/>
              <a:defRPr b="0" i="0" sz="2800" u="none" cap="none" strike="noStrike">
                <a:solidFill>
                  <a:srgbClr val="000000"/>
                </a:solidFill>
                <a:latin typeface="Times New Roman"/>
                <a:ea typeface="Times New Roman"/>
                <a:cs typeface="Times New Roman"/>
                <a:sym typeface="Times New Roman"/>
              </a:defRPr>
            </a:lvl2pPr>
            <a:lvl3pPr indent="-228600" lvl="2" marL="1371600" marR="0" rtl="0" algn="l">
              <a:lnSpc>
                <a:spcPct val="100000"/>
              </a:lnSpc>
              <a:spcBef>
                <a:spcPts val="60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indent="-228600" lvl="3" marL="1828800" marR="0" rtl="0" algn="l">
              <a:lnSpc>
                <a:spcPct val="100000"/>
              </a:lnSpc>
              <a:spcBef>
                <a:spcPts val="500"/>
              </a:spcBef>
              <a:spcAft>
                <a:spcPts val="0"/>
              </a:spcAft>
              <a:buSzPts val="1400"/>
              <a:buNone/>
              <a:defRPr b="0" i="0" sz="2000" u="none" cap="none" strike="noStrike">
                <a:solidFill>
                  <a:srgbClr val="000000"/>
                </a:solidFill>
                <a:latin typeface="Times New Roman"/>
                <a:ea typeface="Times New Roman"/>
                <a:cs typeface="Times New Roman"/>
                <a:sym typeface="Times New Roman"/>
              </a:defRPr>
            </a:lvl4pPr>
            <a:lvl5pPr indent="-228600" lvl="4" marL="2286000" marR="0" rtl="0" algn="l">
              <a:lnSpc>
                <a:spcPct val="100000"/>
              </a:lnSpc>
              <a:spcBef>
                <a:spcPts val="500"/>
              </a:spcBef>
              <a:spcAft>
                <a:spcPts val="0"/>
              </a:spcAft>
              <a:buSzPts val="1400"/>
              <a:buNone/>
              <a:defRPr b="0" i="0" sz="2000" u="none" cap="none" strike="noStrike">
                <a:solidFill>
                  <a:srgbClr val="000000"/>
                </a:solidFill>
                <a:latin typeface="Times New Roman"/>
                <a:ea typeface="Times New Roman"/>
                <a:cs typeface="Times New Roman"/>
                <a:sym typeface="Times New Roman"/>
              </a:defRPr>
            </a:lvl5pPr>
            <a:lvl6pPr indent="-228600" lvl="5" marL="2743200" marR="0" rtl="0" algn="l">
              <a:lnSpc>
                <a:spcPct val="100000"/>
              </a:lnSpc>
              <a:spcBef>
                <a:spcPts val="500"/>
              </a:spcBef>
              <a:spcAft>
                <a:spcPts val="0"/>
              </a:spcAft>
              <a:buSzPts val="1400"/>
              <a:buNone/>
              <a:defRPr b="0" i="0" sz="2000" u="none" cap="none" strike="noStrike">
                <a:solidFill>
                  <a:srgbClr val="000000"/>
                </a:solidFill>
                <a:latin typeface="Times New Roman"/>
                <a:ea typeface="Times New Roman"/>
                <a:cs typeface="Times New Roman"/>
                <a:sym typeface="Times New Roman"/>
              </a:defRPr>
            </a:lvl6pPr>
            <a:lvl7pPr indent="-228600" lvl="6" marL="3200400" marR="0" rtl="0" algn="l">
              <a:lnSpc>
                <a:spcPct val="100000"/>
              </a:lnSpc>
              <a:spcBef>
                <a:spcPts val="500"/>
              </a:spcBef>
              <a:spcAft>
                <a:spcPts val="0"/>
              </a:spcAft>
              <a:buSzPts val="1400"/>
              <a:buNone/>
              <a:defRPr b="0" i="0" sz="2000" u="none" cap="none" strike="noStrike">
                <a:solidFill>
                  <a:srgbClr val="000000"/>
                </a:solidFill>
                <a:latin typeface="Times New Roman"/>
                <a:ea typeface="Times New Roman"/>
                <a:cs typeface="Times New Roman"/>
                <a:sym typeface="Times New Roman"/>
              </a:defRPr>
            </a:lvl7pPr>
            <a:lvl8pPr indent="-228600" lvl="7" marL="3657600" marR="0" rtl="0" algn="l">
              <a:lnSpc>
                <a:spcPct val="100000"/>
              </a:lnSpc>
              <a:spcBef>
                <a:spcPts val="500"/>
              </a:spcBef>
              <a:spcAft>
                <a:spcPts val="0"/>
              </a:spcAft>
              <a:buSzPts val="1400"/>
              <a:buNone/>
              <a:defRPr b="0" i="0" sz="2000" u="none" cap="none" strike="noStrike">
                <a:solidFill>
                  <a:srgbClr val="000000"/>
                </a:solidFill>
                <a:latin typeface="Times New Roman"/>
                <a:ea typeface="Times New Roman"/>
                <a:cs typeface="Times New Roman"/>
                <a:sym typeface="Times New Roman"/>
              </a:defRPr>
            </a:lvl8pPr>
            <a:lvl9pPr indent="-228600" lvl="8" marL="4114800" marR="0" rtl="0" algn="l">
              <a:lnSpc>
                <a:spcPct val="100000"/>
              </a:lnSpc>
              <a:spcBef>
                <a:spcPts val="500"/>
              </a:spcBef>
              <a:spcAft>
                <a:spcPts val="0"/>
              </a:spcAft>
              <a:buSzPts val="1400"/>
              <a:buNone/>
              <a:defRPr b="0" i="0" sz="2000" u="none" cap="none" strike="noStrike">
                <a:solidFill>
                  <a:srgbClr val="000000"/>
                </a:solidFill>
                <a:latin typeface="Times New Roman"/>
                <a:ea typeface="Times New Roman"/>
                <a:cs typeface="Times New Roman"/>
                <a:sym typeface="Times New Roman"/>
              </a:defRPr>
            </a:lvl9pPr>
          </a:lstStyle>
          <a:p/>
        </p:txBody>
      </p:sp>
      <p:sp>
        <p:nvSpPr>
          <p:cNvPr id="8" name="Google Shape;8;p1"/>
          <p:cNvSpPr txBox="1"/>
          <p:nvPr>
            <p:ph idx="10" type="dt"/>
          </p:nvPr>
        </p:nvSpPr>
        <p:spPr>
          <a:xfrm>
            <a:off x="685800" y="4686300"/>
            <a:ext cx="1901825" cy="340519"/>
          </a:xfrm>
          <a:prstGeom prst="rect">
            <a:avLst/>
          </a:prstGeom>
          <a:noFill/>
          <a:ln>
            <a:noFill/>
          </a:ln>
        </p:spPr>
        <p:txBody>
          <a:bodyPr anchorCtr="0" anchor="t" bIns="46800" lIns="90000" spcFirstLastPara="1" rIns="90000" wrap="square" tIns="46800">
            <a:noAutofit/>
          </a:bodyPr>
          <a:lstStyle>
            <a:lvl1pPr lvl="0" marR="0" rtl="0" algn="l">
              <a:lnSpc>
                <a:spcPct val="100000"/>
              </a:lnSpc>
              <a:spcBef>
                <a:spcPts val="0"/>
              </a:spcBef>
              <a:spcAft>
                <a:spcPts val="0"/>
              </a:spcAft>
              <a:buSzPts val="1400"/>
              <a:buNone/>
              <a:defRPr b="0" i="0" sz="14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9" name="Google Shape;9;p1"/>
          <p:cNvSpPr txBox="1"/>
          <p:nvPr>
            <p:ph idx="11" type="ftr"/>
          </p:nvPr>
        </p:nvSpPr>
        <p:spPr>
          <a:xfrm>
            <a:off x="3124200" y="4686300"/>
            <a:ext cx="2892425" cy="340519"/>
          </a:xfrm>
          <a:prstGeom prst="rect">
            <a:avLst/>
          </a:prstGeom>
          <a:noFill/>
          <a:ln>
            <a:noFill/>
          </a:ln>
        </p:spPr>
        <p:txBody>
          <a:bodyPr anchorCtr="0" anchor="t" bIns="46800" lIns="90000" spcFirstLastPara="1" rIns="90000" wrap="square" tIns="46800">
            <a:noAutofit/>
          </a:bodyPr>
          <a:lstStyle>
            <a:lvl1pPr lvl="0" marR="0" rtl="0" algn="ctr">
              <a:lnSpc>
                <a:spcPct val="100000"/>
              </a:lnSpc>
              <a:spcBef>
                <a:spcPts val="0"/>
              </a:spcBef>
              <a:spcAft>
                <a:spcPts val="0"/>
              </a:spcAft>
              <a:buSzPts val="1400"/>
              <a:buNone/>
              <a:defRPr b="0" i="0" sz="14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10" name="Google Shape;10;p1"/>
          <p:cNvSpPr txBox="1"/>
          <p:nvPr>
            <p:ph idx="12" type="sldNum"/>
          </p:nvPr>
        </p:nvSpPr>
        <p:spPr>
          <a:xfrm>
            <a:off x="6553200" y="4686300"/>
            <a:ext cx="1901825" cy="340519"/>
          </a:xfrm>
          <a:prstGeom prst="rect">
            <a:avLst/>
          </a:prstGeom>
          <a:noFill/>
          <a:ln>
            <a:noFill/>
          </a:ln>
        </p:spPr>
        <p:txBody>
          <a:bodyPr anchorCtr="0" anchor="t" bIns="46800" lIns="90000" spcFirstLastPara="1" rIns="90000" wrap="square" tIns="46800">
            <a:noAutofit/>
          </a:bodyPr>
          <a:lstStyle>
            <a:lvl1pPr indent="0" lvl="0" marL="0" marR="0" rtl="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2" name="Shape 32"/>
        <p:cNvGrpSpPr/>
        <p:nvPr/>
      </p:nvGrpSpPr>
      <p:grpSpPr>
        <a:xfrm>
          <a:off x="0" y="0"/>
          <a:ext cx="0" cy="0"/>
          <a:chOff x="0" y="0"/>
          <a:chExt cx="0" cy="0"/>
        </a:xfrm>
      </p:grpSpPr>
      <p:sp>
        <p:nvSpPr>
          <p:cNvPr id="33" name="Google Shape;33;p6"/>
          <p:cNvSpPr txBox="1"/>
          <p:nvPr>
            <p:ph type="title"/>
          </p:nvPr>
        </p:nvSpPr>
        <p:spPr>
          <a:xfrm>
            <a:off x="914400" y="205978"/>
            <a:ext cx="7770812" cy="856059"/>
          </a:xfrm>
          <a:prstGeom prst="rect">
            <a:avLst/>
          </a:prstGeom>
          <a:noFill/>
          <a:ln>
            <a:noFill/>
          </a:ln>
        </p:spPr>
        <p:txBody>
          <a:bodyPr anchorCtr="0" anchor="b" bIns="91425" lIns="90000" spcFirstLastPara="1" rIns="90000" wrap="square" tIns="45000">
            <a:noAutofit/>
          </a:bodyPr>
          <a:lstStyle>
            <a:lvl1pPr lvl="0" marR="0" rtl="0" algn="l">
              <a:lnSpc>
                <a:spcPct val="96000"/>
              </a:lnSpc>
              <a:spcBef>
                <a:spcPts val="0"/>
              </a:spcBef>
              <a:spcAft>
                <a:spcPts val="0"/>
              </a:spcAft>
              <a:buSzPts val="1400"/>
              <a:buNone/>
              <a:defRPr b="0" i="0" sz="1800" u="none" cap="none" strike="noStrike">
                <a:solidFill>
                  <a:srgbClr val="000000"/>
                </a:solidFill>
                <a:latin typeface="Libre Baskerville"/>
                <a:ea typeface="Libre Baskerville"/>
                <a:cs typeface="Libre Baskerville"/>
                <a:sym typeface="Libre Baskerville"/>
              </a:defRPr>
            </a:lvl1pPr>
            <a:lvl2pPr lvl="1" marR="0" rtl="0" algn="l">
              <a:lnSpc>
                <a:spcPct val="96000"/>
              </a:lnSpc>
              <a:spcBef>
                <a:spcPts val="0"/>
              </a:spcBef>
              <a:spcAft>
                <a:spcPts val="0"/>
              </a:spcAft>
              <a:buSzPts val="1400"/>
              <a:buNone/>
              <a:defRPr b="0" i="0" sz="1800" u="none" cap="none" strike="noStrike">
                <a:solidFill>
                  <a:srgbClr val="000000"/>
                </a:solidFill>
                <a:latin typeface="Libre Baskerville"/>
                <a:ea typeface="Libre Baskerville"/>
                <a:cs typeface="Libre Baskerville"/>
                <a:sym typeface="Libre Baskerville"/>
              </a:defRPr>
            </a:lvl2pPr>
            <a:lvl3pPr lvl="2" marR="0" rtl="0" algn="l">
              <a:lnSpc>
                <a:spcPct val="96000"/>
              </a:lnSpc>
              <a:spcBef>
                <a:spcPts val="0"/>
              </a:spcBef>
              <a:spcAft>
                <a:spcPts val="0"/>
              </a:spcAft>
              <a:buSzPts val="1400"/>
              <a:buNone/>
              <a:defRPr b="0" i="0" sz="1800" u="none" cap="none" strike="noStrike">
                <a:solidFill>
                  <a:srgbClr val="000000"/>
                </a:solidFill>
                <a:latin typeface="Libre Baskerville"/>
                <a:ea typeface="Libre Baskerville"/>
                <a:cs typeface="Libre Baskerville"/>
                <a:sym typeface="Libre Baskerville"/>
              </a:defRPr>
            </a:lvl3pPr>
            <a:lvl4pPr lvl="3" marR="0" rtl="0" algn="l">
              <a:lnSpc>
                <a:spcPct val="96000"/>
              </a:lnSpc>
              <a:spcBef>
                <a:spcPts val="0"/>
              </a:spcBef>
              <a:spcAft>
                <a:spcPts val="0"/>
              </a:spcAft>
              <a:buSzPts val="1400"/>
              <a:buNone/>
              <a:defRPr b="0" i="0" sz="1800" u="none" cap="none" strike="noStrike">
                <a:solidFill>
                  <a:srgbClr val="000000"/>
                </a:solidFill>
                <a:latin typeface="Libre Baskerville"/>
                <a:ea typeface="Libre Baskerville"/>
                <a:cs typeface="Libre Baskerville"/>
                <a:sym typeface="Libre Baskerville"/>
              </a:defRPr>
            </a:lvl4pPr>
            <a:lvl5pPr lvl="4" marR="0" rtl="0" algn="l">
              <a:lnSpc>
                <a:spcPct val="96000"/>
              </a:lnSpc>
              <a:spcBef>
                <a:spcPts val="0"/>
              </a:spcBef>
              <a:spcAft>
                <a:spcPts val="0"/>
              </a:spcAft>
              <a:buSzPts val="1400"/>
              <a:buNone/>
              <a:defRPr b="0" i="0" sz="1800" u="none" cap="none" strike="noStrike">
                <a:solidFill>
                  <a:srgbClr val="000000"/>
                </a:solidFill>
                <a:latin typeface="Libre Baskerville"/>
                <a:ea typeface="Libre Baskerville"/>
                <a:cs typeface="Libre Baskerville"/>
                <a:sym typeface="Libre Baskerville"/>
              </a:defRPr>
            </a:lvl5pPr>
            <a:lvl6pPr lvl="5" marR="0" rtl="0" algn="l">
              <a:lnSpc>
                <a:spcPct val="96000"/>
              </a:lnSpc>
              <a:spcBef>
                <a:spcPts val="0"/>
              </a:spcBef>
              <a:spcAft>
                <a:spcPts val="0"/>
              </a:spcAft>
              <a:buSzPts val="1400"/>
              <a:buNone/>
              <a:defRPr b="0" i="0" sz="1800" u="none" cap="none" strike="noStrike">
                <a:solidFill>
                  <a:srgbClr val="000000"/>
                </a:solidFill>
                <a:latin typeface="Libre Baskerville"/>
                <a:ea typeface="Libre Baskerville"/>
                <a:cs typeface="Libre Baskerville"/>
                <a:sym typeface="Libre Baskerville"/>
              </a:defRPr>
            </a:lvl6pPr>
            <a:lvl7pPr lvl="6" marR="0" rtl="0" algn="l">
              <a:lnSpc>
                <a:spcPct val="96000"/>
              </a:lnSpc>
              <a:spcBef>
                <a:spcPts val="0"/>
              </a:spcBef>
              <a:spcAft>
                <a:spcPts val="0"/>
              </a:spcAft>
              <a:buSzPts val="1400"/>
              <a:buNone/>
              <a:defRPr b="0" i="0" sz="1800" u="none" cap="none" strike="noStrike">
                <a:solidFill>
                  <a:srgbClr val="000000"/>
                </a:solidFill>
                <a:latin typeface="Libre Baskerville"/>
                <a:ea typeface="Libre Baskerville"/>
                <a:cs typeface="Libre Baskerville"/>
                <a:sym typeface="Libre Baskerville"/>
              </a:defRPr>
            </a:lvl7pPr>
            <a:lvl8pPr lvl="7" marR="0" rtl="0" algn="l">
              <a:lnSpc>
                <a:spcPct val="96000"/>
              </a:lnSpc>
              <a:spcBef>
                <a:spcPts val="0"/>
              </a:spcBef>
              <a:spcAft>
                <a:spcPts val="0"/>
              </a:spcAft>
              <a:buSzPts val="1400"/>
              <a:buNone/>
              <a:defRPr b="0" i="0" sz="1800" u="none" cap="none" strike="noStrike">
                <a:solidFill>
                  <a:srgbClr val="000000"/>
                </a:solidFill>
                <a:latin typeface="Libre Baskerville"/>
                <a:ea typeface="Libre Baskerville"/>
                <a:cs typeface="Libre Baskerville"/>
                <a:sym typeface="Libre Baskerville"/>
              </a:defRPr>
            </a:lvl8pPr>
            <a:lvl9pPr lvl="8" marR="0" rtl="0" algn="l">
              <a:lnSpc>
                <a:spcPct val="96000"/>
              </a:lnSpc>
              <a:spcBef>
                <a:spcPts val="0"/>
              </a:spcBef>
              <a:spcAft>
                <a:spcPts val="0"/>
              </a:spcAft>
              <a:buSzPts val="1400"/>
              <a:buNone/>
              <a:defRPr b="0" i="0" sz="1800" u="none" cap="none" strike="noStrike">
                <a:solidFill>
                  <a:srgbClr val="000000"/>
                </a:solidFill>
                <a:latin typeface="Libre Baskerville"/>
                <a:ea typeface="Libre Baskerville"/>
                <a:cs typeface="Libre Baskerville"/>
                <a:sym typeface="Libre Baskerville"/>
              </a:defRPr>
            </a:lvl9pPr>
          </a:lstStyle>
          <a:p/>
        </p:txBody>
      </p:sp>
      <p:sp>
        <p:nvSpPr>
          <p:cNvPr id="34" name="Google Shape;34;p6"/>
          <p:cNvSpPr txBox="1"/>
          <p:nvPr>
            <p:ph idx="10" type="dt"/>
          </p:nvPr>
        </p:nvSpPr>
        <p:spPr>
          <a:xfrm>
            <a:off x="6172200" y="4643438"/>
            <a:ext cx="2474912" cy="355996"/>
          </a:xfrm>
          <a:prstGeom prst="rect">
            <a:avLst/>
          </a:prstGeom>
          <a:noFill/>
          <a:ln>
            <a:noFill/>
          </a:ln>
        </p:spPr>
        <p:txBody>
          <a:bodyPr anchorCtr="0" anchor="ctr" bIns="45000" lIns="90000" spcFirstLastPara="1" rIns="90000" wrap="square" tIns="45000">
            <a:noAutofit/>
          </a:bodyPr>
          <a:lstStyle>
            <a:lvl1pPr lvl="0" marR="0" rtl="0" algn="r">
              <a:lnSpc>
                <a:spcPct val="100000"/>
              </a:lnSpc>
              <a:spcBef>
                <a:spcPts val="0"/>
              </a:spcBef>
              <a:spcAft>
                <a:spcPts val="0"/>
              </a:spcAft>
              <a:buSzPts val="1400"/>
              <a:buNone/>
              <a:defRPr b="0" i="0" sz="1400" u="none">
                <a:solidFill>
                  <a:srgbClr val="696464"/>
                </a:solidFill>
                <a:latin typeface="Libre Baskerville"/>
                <a:ea typeface="Libre Baskerville"/>
                <a:cs typeface="Libre Baskerville"/>
                <a:sym typeface="Libre Baskerville"/>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35" name="Google Shape;35;p6"/>
          <p:cNvSpPr txBox="1"/>
          <p:nvPr>
            <p:ph idx="11" type="ftr"/>
          </p:nvPr>
        </p:nvSpPr>
        <p:spPr>
          <a:xfrm>
            <a:off x="914400" y="4629150"/>
            <a:ext cx="3960812" cy="341709"/>
          </a:xfrm>
          <a:prstGeom prst="rect">
            <a:avLst/>
          </a:prstGeom>
          <a:noFill/>
          <a:ln>
            <a:noFill/>
          </a:ln>
        </p:spPr>
        <p:txBody>
          <a:bodyPr anchorCtr="0" anchor="ctr" bIns="45000" lIns="90000" spcFirstLastPara="1" rIns="90000" wrap="square" tIns="45000">
            <a:noAutofit/>
          </a:bodyPr>
          <a:lstStyle>
            <a:lvl1pPr lvl="0" marR="0" rtl="0" algn="ctr">
              <a:lnSpc>
                <a:spcPct val="100000"/>
              </a:lnSpc>
              <a:spcBef>
                <a:spcPts val="0"/>
              </a:spcBef>
              <a:spcAft>
                <a:spcPts val="0"/>
              </a:spcAft>
              <a:buSzPts val="1400"/>
              <a:buNone/>
              <a:defRPr b="0" i="0" sz="14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36" name="Google Shape;36;p6"/>
          <p:cNvSpPr txBox="1"/>
          <p:nvPr>
            <p:ph idx="12" type="sldNum"/>
          </p:nvPr>
        </p:nvSpPr>
        <p:spPr>
          <a:xfrm>
            <a:off x="146050" y="4657725"/>
            <a:ext cx="455612" cy="341709"/>
          </a:xfrm>
          <a:prstGeom prst="rect">
            <a:avLst/>
          </a:prstGeom>
          <a:solidFill>
            <a:srgbClr val="D34817"/>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
              <a:t>‹#›</a:t>
            </a:fld>
            <a:endParaRPr>
              <a:solidFill>
                <a:srgbClr val="000000"/>
              </a:solidFill>
              <a:latin typeface="Arial"/>
              <a:ea typeface="Arial"/>
              <a:cs typeface="Arial"/>
              <a:sym typeface="Arial"/>
            </a:endParaRPr>
          </a:p>
        </p:txBody>
      </p:sp>
      <p:sp>
        <p:nvSpPr>
          <p:cNvPr id="37" name="Google Shape;37;p6"/>
          <p:cNvSpPr txBox="1"/>
          <p:nvPr>
            <p:ph idx="1" type="body"/>
          </p:nvPr>
        </p:nvSpPr>
        <p:spPr>
          <a:xfrm>
            <a:off x="914400" y="1085850"/>
            <a:ext cx="7770812" cy="3427809"/>
          </a:xfrm>
          <a:prstGeom prst="rect">
            <a:avLst/>
          </a:prstGeom>
          <a:noFill/>
          <a:ln>
            <a:noFill/>
          </a:ln>
        </p:spPr>
        <p:txBody>
          <a:bodyPr anchorCtr="0" anchor="t" bIns="45000" lIns="90000" spcFirstLastPara="1" rIns="90000" wrap="square" tIns="45000">
            <a:noAutofit/>
          </a:bodyPr>
          <a:lstStyle>
            <a:lvl1pPr indent="-228600" lvl="0" marL="457200" marR="0" rtl="0" algn="l">
              <a:lnSpc>
                <a:spcPct val="96000"/>
              </a:lnSpc>
              <a:spcBef>
                <a:spcPts val="1400"/>
              </a:spcBef>
              <a:spcAft>
                <a:spcPts val="0"/>
              </a:spcAft>
              <a:buSzPts val="1400"/>
              <a:buNone/>
              <a:defRPr b="0" i="0" sz="2600" u="none" cap="none" strike="noStrike">
                <a:solidFill>
                  <a:srgbClr val="000000"/>
                </a:solidFill>
                <a:latin typeface="Libre Baskerville"/>
                <a:ea typeface="Libre Baskerville"/>
                <a:cs typeface="Libre Baskerville"/>
                <a:sym typeface="Libre Baskerville"/>
              </a:defRPr>
            </a:lvl1pPr>
            <a:lvl2pPr indent="-228600" lvl="1" marL="914400" marR="0" rtl="0" algn="l">
              <a:lnSpc>
                <a:spcPct val="96000"/>
              </a:lnSpc>
              <a:spcBef>
                <a:spcPts val="1100"/>
              </a:spcBef>
              <a:spcAft>
                <a:spcPts val="0"/>
              </a:spcAft>
              <a:buSzPts val="1400"/>
              <a:buNone/>
              <a:defRPr b="0" i="0" sz="2000" u="none" cap="none" strike="noStrike">
                <a:solidFill>
                  <a:srgbClr val="000000"/>
                </a:solidFill>
                <a:latin typeface="Libre Baskerville"/>
                <a:ea typeface="Libre Baskerville"/>
                <a:cs typeface="Libre Baskerville"/>
                <a:sym typeface="Libre Baskerville"/>
              </a:defRPr>
            </a:lvl2pPr>
            <a:lvl3pPr indent="-228600" lvl="2" marL="1371600" marR="0" rtl="0" algn="l">
              <a:lnSpc>
                <a:spcPct val="96000"/>
              </a:lnSpc>
              <a:spcBef>
                <a:spcPts val="800"/>
              </a:spcBef>
              <a:spcAft>
                <a:spcPts val="0"/>
              </a:spcAft>
              <a:buSzPts val="1400"/>
              <a:buNone/>
              <a:defRPr b="0" i="0" sz="2000" u="none" cap="none" strike="noStrike">
                <a:solidFill>
                  <a:srgbClr val="000000"/>
                </a:solidFill>
                <a:latin typeface="Libre Baskerville"/>
                <a:ea typeface="Libre Baskerville"/>
                <a:cs typeface="Libre Baskerville"/>
                <a:sym typeface="Libre Baskerville"/>
              </a:defRPr>
            </a:lvl3pPr>
            <a:lvl4pPr indent="-228600" lvl="3" marL="1828800" marR="0" rtl="0" algn="l">
              <a:lnSpc>
                <a:spcPct val="96000"/>
              </a:lnSpc>
              <a:spcBef>
                <a:spcPts val="500"/>
              </a:spcBef>
              <a:spcAft>
                <a:spcPts val="0"/>
              </a:spcAft>
              <a:buSzPts val="1400"/>
              <a:buNone/>
              <a:defRPr b="0" i="0" sz="2000" u="none" cap="none" strike="noStrike">
                <a:solidFill>
                  <a:srgbClr val="000000"/>
                </a:solidFill>
                <a:latin typeface="Libre Baskerville"/>
                <a:ea typeface="Libre Baskerville"/>
                <a:cs typeface="Libre Baskerville"/>
                <a:sym typeface="Libre Baskerville"/>
              </a:defRPr>
            </a:lvl4pPr>
            <a:lvl5pPr indent="-228600" lvl="4" marL="2286000" marR="0" rtl="0" algn="l">
              <a:lnSpc>
                <a:spcPct val="96000"/>
              </a:lnSpc>
              <a:spcBef>
                <a:spcPts val="200"/>
              </a:spcBef>
              <a:spcAft>
                <a:spcPts val="0"/>
              </a:spcAft>
              <a:buSzPts val="1400"/>
              <a:buNone/>
              <a:defRPr b="0" i="0" sz="2000" u="none" cap="none" strike="noStrike">
                <a:solidFill>
                  <a:srgbClr val="000000"/>
                </a:solidFill>
                <a:latin typeface="Libre Baskerville"/>
                <a:ea typeface="Libre Baskerville"/>
                <a:cs typeface="Libre Baskerville"/>
                <a:sym typeface="Libre Baskerville"/>
              </a:defRPr>
            </a:lvl5pPr>
            <a:lvl6pPr indent="-228600" lvl="5" marL="2743200" marR="0" rtl="0" algn="l">
              <a:lnSpc>
                <a:spcPct val="96000"/>
              </a:lnSpc>
              <a:spcBef>
                <a:spcPts val="200"/>
              </a:spcBef>
              <a:spcAft>
                <a:spcPts val="0"/>
              </a:spcAft>
              <a:buSzPts val="1400"/>
              <a:buNone/>
              <a:defRPr b="0" i="0" sz="2000" u="none" cap="none" strike="noStrike">
                <a:solidFill>
                  <a:srgbClr val="000000"/>
                </a:solidFill>
                <a:latin typeface="Libre Baskerville"/>
                <a:ea typeface="Libre Baskerville"/>
                <a:cs typeface="Libre Baskerville"/>
                <a:sym typeface="Libre Baskerville"/>
              </a:defRPr>
            </a:lvl6pPr>
            <a:lvl7pPr indent="-228600" lvl="6" marL="3200400" marR="0" rtl="0" algn="l">
              <a:lnSpc>
                <a:spcPct val="96000"/>
              </a:lnSpc>
              <a:spcBef>
                <a:spcPts val="200"/>
              </a:spcBef>
              <a:spcAft>
                <a:spcPts val="0"/>
              </a:spcAft>
              <a:buSzPts val="1400"/>
              <a:buNone/>
              <a:defRPr b="0" i="0" sz="2000" u="none" cap="none" strike="noStrike">
                <a:solidFill>
                  <a:srgbClr val="000000"/>
                </a:solidFill>
                <a:latin typeface="Libre Baskerville"/>
                <a:ea typeface="Libre Baskerville"/>
                <a:cs typeface="Libre Baskerville"/>
                <a:sym typeface="Libre Baskerville"/>
              </a:defRPr>
            </a:lvl7pPr>
            <a:lvl8pPr indent="-228600" lvl="7" marL="3657600" marR="0" rtl="0" algn="l">
              <a:lnSpc>
                <a:spcPct val="96000"/>
              </a:lnSpc>
              <a:spcBef>
                <a:spcPts val="200"/>
              </a:spcBef>
              <a:spcAft>
                <a:spcPts val="0"/>
              </a:spcAft>
              <a:buSzPts val="1400"/>
              <a:buNone/>
              <a:defRPr b="0" i="0" sz="2000" u="none" cap="none" strike="noStrike">
                <a:solidFill>
                  <a:srgbClr val="000000"/>
                </a:solidFill>
                <a:latin typeface="Libre Baskerville"/>
                <a:ea typeface="Libre Baskerville"/>
                <a:cs typeface="Libre Baskerville"/>
                <a:sym typeface="Libre Baskerville"/>
              </a:defRPr>
            </a:lvl8pPr>
            <a:lvl9pPr indent="-228600" lvl="8" marL="4114800" marR="0" rtl="0" algn="l">
              <a:lnSpc>
                <a:spcPct val="96000"/>
              </a:lnSpc>
              <a:spcBef>
                <a:spcPts val="200"/>
              </a:spcBef>
              <a:spcAft>
                <a:spcPts val="0"/>
              </a:spcAft>
              <a:buSzPts val="1400"/>
              <a:buNone/>
              <a:defRPr b="0" i="0" sz="2000" u="none" cap="none" strike="noStrike">
                <a:solidFill>
                  <a:srgbClr val="000000"/>
                </a:solidFill>
                <a:latin typeface="Libre Baskerville"/>
                <a:ea typeface="Libre Baskerville"/>
                <a:cs typeface="Libre Baskerville"/>
                <a:sym typeface="Libre Baskerville"/>
              </a:defRPr>
            </a:lvl9pPr>
          </a:lstStyle>
          <a:p/>
        </p:txBody>
      </p:sp>
    </p:spTree>
  </p:cSld>
  <p:clrMap accent1="accent1" accent2="accent2" accent3="accent3" accent4="accent4" accent5="accent5" accent6="accent6" bg1="lt1" bg2="dk2" tx1="dk1" tx2="lt2" folHlink="folHlink" hlink="hlink"/>
  <p:sldLayoutIdLst>
    <p:sldLayoutId id="214748365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www.oracle.com/in/java/"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www.techopedia.com/definition/16325/instance" TargetMode="External"/><Relationship Id="rId4" Type="http://schemas.openxmlformats.org/officeDocument/2006/relationships/hyperlink" Target="https://www.techopedia.com/definition/16325/instance"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hyperlink" Target="https://www.geeksforgeeks.org/abstract-keyword-in-java/" TargetMode="External"/><Relationship Id="rId4" Type="http://schemas.openxmlformats.org/officeDocument/2006/relationships/hyperlink" Target="https://www.geeksforgeeks.org/abstract-keyword-in-java/" TargetMode="External"/><Relationship Id="rId5" Type="http://schemas.openxmlformats.org/officeDocument/2006/relationships/hyperlink" Target="https://www.geeksforgeeks.org/overriding-in-java/" TargetMode="External"/><Relationship Id="rId6" Type="http://schemas.openxmlformats.org/officeDocument/2006/relationships/hyperlink" Target="https://www.geeksforgeeks.org/overriding-in-java/" TargetMode="External"/><Relationship Id="rId7" Type="http://schemas.openxmlformats.org/officeDocument/2006/relationships/hyperlink" Target="https://www.geeksforgeeks.org/new-operator-java/" TargetMode="External"/><Relationship Id="rId8" Type="http://schemas.openxmlformats.org/officeDocument/2006/relationships/hyperlink" Target="https://www.geeksforgeeks.org/new-operator-java/"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hyperlink" Target="https://www.geeksforgeeks.org/abstraction-in-java-2/" TargetMode="External"/><Relationship Id="rId4" Type="http://schemas.openxmlformats.org/officeDocument/2006/relationships/hyperlink" Target="https://www.geeksforgeeks.org/abstraction-in-java-2/" TargetMode="External"/><Relationship Id="rId5" Type="http://schemas.openxmlformats.org/officeDocument/2006/relationships/hyperlink" Target="https://www.geeksforgeeks.org/java-and-multiple-inheritance/" TargetMode="External"/><Relationship Id="rId6" Type="http://schemas.openxmlformats.org/officeDocument/2006/relationships/hyperlink" Target="https://www.geeksforgeeks.org/java-and-multiple-inheritance/"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hyperlink" Target="https://www.geeksforgeeks.org/dynamic-method-dispatch-runtime-polymorphism-java/" TargetMode="External"/><Relationship Id="rId4" Type="http://schemas.openxmlformats.org/officeDocument/2006/relationships/hyperlink" Target="https://www.geeksforgeeks.org/dynamic-method-dispatch-runtime-polymorphism-java/" TargetMode="External"/><Relationship Id="rId5" Type="http://schemas.openxmlformats.org/officeDocument/2006/relationships/hyperlink" Target="https://www.geeksforgeeks.org/overriding-in-java/"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7" name="Shape 47"/>
        <p:cNvGrpSpPr/>
        <p:nvPr/>
      </p:nvGrpSpPr>
      <p:grpSpPr>
        <a:xfrm>
          <a:off x="0" y="0"/>
          <a:ext cx="0" cy="0"/>
          <a:chOff x="0" y="0"/>
          <a:chExt cx="0" cy="0"/>
        </a:xfrm>
      </p:grpSpPr>
      <p:sp>
        <p:nvSpPr>
          <p:cNvPr id="48" name="Google Shape;48;p8"/>
          <p:cNvSpPr txBox="1"/>
          <p:nvPr>
            <p:ph idx="4294967295" type="title"/>
          </p:nvPr>
        </p:nvSpPr>
        <p:spPr>
          <a:xfrm>
            <a:off x="685800" y="1714500"/>
            <a:ext cx="7772400" cy="85725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4400"/>
              <a:buFont typeface="Times New Roman"/>
              <a:buNone/>
            </a:pPr>
            <a:r>
              <a:rPr b="0" i="0" lang="en" sz="4400" u="none" cap="none" strike="noStrike">
                <a:solidFill>
                  <a:srgbClr val="000000"/>
                </a:solidFill>
                <a:latin typeface="Times New Roman"/>
                <a:ea typeface="Times New Roman"/>
                <a:cs typeface="Times New Roman"/>
                <a:sym typeface="Times New Roman"/>
              </a:rPr>
              <a:t>Introduction to Java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8" name="Shape 98"/>
        <p:cNvGrpSpPr/>
        <p:nvPr/>
      </p:nvGrpSpPr>
      <p:grpSpPr>
        <a:xfrm>
          <a:off x="0" y="0"/>
          <a:ext cx="0" cy="0"/>
          <a:chOff x="0" y="0"/>
          <a:chExt cx="0" cy="0"/>
        </a:xfrm>
      </p:grpSpPr>
      <p:sp>
        <p:nvSpPr>
          <p:cNvPr id="99" name="Google Shape;99;p17"/>
          <p:cNvSpPr txBox="1"/>
          <p:nvPr>
            <p:ph type="title"/>
          </p:nvPr>
        </p:nvSpPr>
        <p:spPr>
          <a:xfrm>
            <a:off x="685800" y="457200"/>
            <a:ext cx="7772400" cy="857250"/>
          </a:xfrm>
          <a:prstGeom prst="rect">
            <a:avLst/>
          </a:prstGeom>
          <a:noFill/>
          <a:ln>
            <a:noFill/>
          </a:ln>
        </p:spPr>
        <p:txBody>
          <a:bodyPr anchorCtr="0" anchor="b" bIns="44275" lIns="90350" spcFirstLastPara="1" rIns="90350" wrap="square" tIns="44275">
            <a:noAutofit/>
          </a:bodyPr>
          <a:lstStyle/>
          <a:p>
            <a:pPr indent="0" lvl="0" marL="0" rtl="0" algn="ctr">
              <a:lnSpc>
                <a:spcPct val="100000"/>
              </a:lnSpc>
              <a:spcBef>
                <a:spcPts val="0"/>
              </a:spcBef>
              <a:spcAft>
                <a:spcPts val="0"/>
              </a:spcAft>
              <a:buClr>
                <a:srgbClr val="000000"/>
              </a:buClr>
              <a:buSzPts val="4400"/>
              <a:buFont typeface="Times New Roman"/>
              <a:buNone/>
            </a:pPr>
            <a:r>
              <a:rPr b="0" i="0" lang="en" sz="4400" u="none">
                <a:solidFill>
                  <a:srgbClr val="000000"/>
                </a:solidFill>
                <a:latin typeface="Times New Roman"/>
                <a:ea typeface="Times New Roman"/>
                <a:cs typeface="Times New Roman"/>
                <a:sym typeface="Times New Roman"/>
              </a:rPr>
              <a:t>HelloWorld (standalone)</a:t>
            </a:r>
            <a:endParaRPr/>
          </a:p>
        </p:txBody>
      </p:sp>
      <p:sp>
        <p:nvSpPr>
          <p:cNvPr id="100" name="Google Shape;100;p17"/>
          <p:cNvSpPr txBox="1"/>
          <p:nvPr/>
        </p:nvSpPr>
        <p:spPr>
          <a:xfrm>
            <a:off x="527050" y="1485900"/>
            <a:ext cx="7862887" cy="1446609"/>
          </a:xfrm>
          <a:prstGeom prst="rect">
            <a:avLst/>
          </a:prstGeom>
          <a:noFill/>
          <a:ln>
            <a:noFill/>
          </a:ln>
        </p:spPr>
        <p:txBody>
          <a:bodyPr anchorCtr="0" anchor="t" bIns="44275" lIns="90350" spcFirstLastPara="1" rIns="90350" wrap="square" tIns="44275">
            <a:spAutoFit/>
          </a:bodyPr>
          <a:lstStyle/>
          <a:p>
            <a:pPr indent="0" lvl="0" marL="0" marR="0" rtl="0" algn="l">
              <a:lnSpc>
                <a:spcPct val="100000"/>
              </a:lnSpc>
              <a:spcBef>
                <a:spcPts val="0"/>
              </a:spcBef>
              <a:spcAft>
                <a:spcPts val="0"/>
              </a:spcAft>
              <a:buClr>
                <a:srgbClr val="000000"/>
              </a:buClr>
              <a:buSzPts val="2400"/>
              <a:buFont typeface="Courier New"/>
              <a:buNone/>
            </a:pPr>
            <a:r>
              <a:rPr b="0" i="0" lang="en" sz="2400" u="none">
                <a:solidFill>
                  <a:srgbClr val="000000"/>
                </a:solidFill>
                <a:latin typeface="Courier New"/>
                <a:ea typeface="Courier New"/>
                <a:cs typeface="Courier New"/>
                <a:sym typeface="Courier New"/>
              </a:rPr>
              <a:t>public class HelloWorld {</a:t>
            </a:r>
            <a:endParaRPr/>
          </a:p>
          <a:p>
            <a:pPr indent="0" lvl="0" marL="0" marR="0" rtl="0" algn="l">
              <a:lnSpc>
                <a:spcPct val="100000"/>
              </a:lnSpc>
              <a:spcBef>
                <a:spcPts val="0"/>
              </a:spcBef>
              <a:spcAft>
                <a:spcPts val="0"/>
              </a:spcAft>
              <a:buClr>
                <a:srgbClr val="000000"/>
              </a:buClr>
              <a:buSzPts val="2400"/>
              <a:buFont typeface="Courier New"/>
              <a:buNone/>
            </a:pPr>
            <a:r>
              <a:rPr b="0" i="0" lang="en" sz="2400" u="none">
                <a:solidFill>
                  <a:srgbClr val="000000"/>
                </a:solidFill>
                <a:latin typeface="Courier New"/>
                <a:ea typeface="Courier New"/>
                <a:cs typeface="Courier New"/>
                <a:sym typeface="Courier New"/>
              </a:rPr>
              <a:t>  public static void main(String[] args) {</a:t>
            </a:r>
            <a:endParaRPr/>
          </a:p>
          <a:p>
            <a:pPr indent="0" lvl="0" marL="0" marR="0" rtl="0" algn="l">
              <a:lnSpc>
                <a:spcPct val="100000"/>
              </a:lnSpc>
              <a:spcBef>
                <a:spcPts val="0"/>
              </a:spcBef>
              <a:spcAft>
                <a:spcPts val="0"/>
              </a:spcAft>
              <a:buClr>
                <a:srgbClr val="000000"/>
              </a:buClr>
              <a:buSzPts val="2400"/>
              <a:buFont typeface="Courier New"/>
              <a:buNone/>
            </a:pPr>
            <a:r>
              <a:rPr b="0" i="0" lang="en" sz="2400" u="none">
                <a:solidFill>
                  <a:srgbClr val="000000"/>
                </a:solidFill>
                <a:latin typeface="Courier New"/>
                <a:ea typeface="Courier New"/>
                <a:cs typeface="Courier New"/>
                <a:sym typeface="Courier New"/>
              </a:rPr>
              <a:t>    System.out.println("Hello World!");</a:t>
            </a:r>
            <a:endParaRPr/>
          </a:p>
          <a:p>
            <a:pPr indent="0" lvl="0" marL="0" marR="0" rtl="0" algn="l">
              <a:lnSpc>
                <a:spcPct val="100000"/>
              </a:lnSpc>
              <a:spcBef>
                <a:spcPts val="0"/>
              </a:spcBef>
              <a:spcAft>
                <a:spcPts val="0"/>
              </a:spcAft>
              <a:buClr>
                <a:srgbClr val="000000"/>
              </a:buClr>
              <a:buSzPts val="2400"/>
              <a:buFont typeface="Courier New"/>
              <a:buNone/>
            </a:pPr>
            <a:r>
              <a:rPr b="0" i="0" lang="en" sz="2400" u="none">
                <a:solidFill>
                  <a:srgbClr val="000000"/>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rgbClr val="000000"/>
              </a:buClr>
              <a:buSzPts val="2400"/>
              <a:buFont typeface="Courier New"/>
              <a:buNone/>
            </a:pPr>
            <a:r>
              <a:rPr b="0" i="0" lang="en" sz="2400" u="none">
                <a:solidFill>
                  <a:srgbClr val="000000"/>
                </a:solidFill>
                <a:latin typeface="Courier New"/>
                <a:ea typeface="Courier New"/>
                <a:cs typeface="Courier New"/>
                <a:sym typeface="Courier New"/>
              </a:rPr>
              <a:t>}</a:t>
            </a:r>
            <a:endParaRPr/>
          </a:p>
        </p:txBody>
      </p:sp>
      <p:sp>
        <p:nvSpPr>
          <p:cNvPr id="101" name="Google Shape;101;p17"/>
          <p:cNvSpPr txBox="1"/>
          <p:nvPr>
            <p:ph idx="1" type="body"/>
          </p:nvPr>
        </p:nvSpPr>
        <p:spPr>
          <a:xfrm>
            <a:off x="685800" y="3086100"/>
            <a:ext cx="7772400" cy="1485900"/>
          </a:xfrm>
          <a:prstGeom prst="rect">
            <a:avLst/>
          </a:prstGeom>
          <a:noFill/>
          <a:ln>
            <a:noFill/>
          </a:ln>
        </p:spPr>
        <p:txBody>
          <a:bodyPr anchorCtr="0" anchor="t" bIns="46800" lIns="90000" spcFirstLastPara="1" rIns="90000" wrap="square" tIns="46800">
            <a:noAutofit/>
          </a:bodyPr>
          <a:lstStyle/>
          <a:p>
            <a:pPr indent="-342900" lvl="0" marL="342900" marR="0" rtl="0" algn="l">
              <a:lnSpc>
                <a:spcPct val="100000"/>
              </a:lnSpc>
              <a:spcBef>
                <a:spcPts val="0"/>
              </a:spcBef>
              <a:spcAft>
                <a:spcPts val="0"/>
              </a:spcAft>
              <a:buClr>
                <a:srgbClr val="000000"/>
              </a:buClr>
              <a:buSzPts val="3200"/>
              <a:buFont typeface="Times New Roman"/>
              <a:buChar char="•"/>
            </a:pPr>
            <a:r>
              <a:rPr b="0" i="0" lang="en" sz="3200" u="none" cap="none" strike="noStrike">
                <a:solidFill>
                  <a:srgbClr val="000000"/>
                </a:solidFill>
                <a:latin typeface="Times New Roman"/>
                <a:ea typeface="Times New Roman"/>
                <a:cs typeface="Times New Roman"/>
                <a:sym typeface="Times New Roman"/>
              </a:rPr>
              <a:t>Note that String is built in</a:t>
            </a:r>
            <a:endParaRPr/>
          </a:p>
          <a:p>
            <a:pPr indent="-342900" lvl="0" marL="342900" marR="0" rtl="0" algn="l">
              <a:lnSpc>
                <a:spcPct val="100000"/>
              </a:lnSpc>
              <a:spcBef>
                <a:spcPts val="800"/>
              </a:spcBef>
              <a:spcAft>
                <a:spcPts val="0"/>
              </a:spcAft>
              <a:buClr>
                <a:srgbClr val="000000"/>
              </a:buClr>
              <a:buSzPts val="3200"/>
              <a:buFont typeface="Times New Roman"/>
              <a:buChar char="•"/>
            </a:pPr>
            <a:r>
              <a:rPr b="0" i="0" lang="en" sz="3200" u="none" cap="none" strike="noStrike">
                <a:solidFill>
                  <a:srgbClr val="000000"/>
                </a:solidFill>
                <a:latin typeface="Times New Roman"/>
                <a:ea typeface="Times New Roman"/>
                <a:cs typeface="Times New Roman"/>
                <a:sym typeface="Times New Roman"/>
              </a:rPr>
              <a:t>println is a member function for the System.out class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5" name="Shape 105"/>
        <p:cNvGrpSpPr/>
        <p:nvPr/>
      </p:nvGrpSpPr>
      <p:grpSpPr>
        <a:xfrm>
          <a:off x="0" y="0"/>
          <a:ext cx="0" cy="0"/>
          <a:chOff x="0" y="0"/>
          <a:chExt cx="0" cy="0"/>
        </a:xfrm>
      </p:grpSpPr>
      <p:sp>
        <p:nvSpPr>
          <p:cNvPr id="106" name="Google Shape;106;p18"/>
          <p:cNvSpPr txBox="1"/>
          <p:nvPr>
            <p:ph type="title"/>
          </p:nvPr>
        </p:nvSpPr>
        <p:spPr>
          <a:xfrm>
            <a:off x="685800" y="457200"/>
            <a:ext cx="7772400" cy="85725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Clr>
                <a:srgbClr val="000000"/>
              </a:buClr>
              <a:buSzPts val="4400"/>
              <a:buFont typeface="Times New Roman"/>
              <a:buNone/>
            </a:pPr>
            <a:r>
              <a:rPr b="0" i="0" lang="en" sz="4400" u="none">
                <a:solidFill>
                  <a:srgbClr val="000000"/>
                </a:solidFill>
                <a:latin typeface="Times New Roman"/>
                <a:ea typeface="Times New Roman"/>
                <a:cs typeface="Times New Roman"/>
                <a:sym typeface="Times New Roman"/>
              </a:rPr>
              <a:t>Comments </a:t>
            </a:r>
            <a:r>
              <a:rPr lang="en"/>
              <a:t>in Java</a:t>
            </a:r>
            <a:endParaRPr/>
          </a:p>
        </p:txBody>
      </p:sp>
      <p:sp>
        <p:nvSpPr>
          <p:cNvPr id="107" name="Google Shape;107;p18"/>
          <p:cNvSpPr txBox="1"/>
          <p:nvPr>
            <p:ph idx="1" type="body"/>
          </p:nvPr>
        </p:nvSpPr>
        <p:spPr>
          <a:xfrm>
            <a:off x="685800" y="1485900"/>
            <a:ext cx="7772400" cy="3086100"/>
          </a:xfrm>
          <a:prstGeom prst="rect">
            <a:avLst/>
          </a:prstGeom>
          <a:noFill/>
          <a:ln>
            <a:noFill/>
          </a:ln>
        </p:spPr>
        <p:txBody>
          <a:bodyPr anchorCtr="0" anchor="t" bIns="46800" lIns="90000" spcFirstLastPara="1" rIns="90000" wrap="square" tIns="46800">
            <a:noAutofit/>
          </a:bodyPr>
          <a:lstStyle/>
          <a:p>
            <a:pPr indent="-342900" lvl="0" marL="342900" marR="0" rtl="0" algn="l">
              <a:lnSpc>
                <a:spcPct val="100000"/>
              </a:lnSpc>
              <a:spcBef>
                <a:spcPts val="0"/>
              </a:spcBef>
              <a:spcAft>
                <a:spcPts val="0"/>
              </a:spcAft>
              <a:buClr>
                <a:srgbClr val="000000"/>
              </a:buClr>
              <a:buSzPts val="2000"/>
              <a:buFont typeface="Courier New"/>
              <a:buChar char="•"/>
            </a:pPr>
            <a:r>
              <a:rPr b="0" i="0" lang="en" sz="2000" u="none" cap="none" strike="noStrike">
                <a:solidFill>
                  <a:srgbClr val="000000"/>
                </a:solidFill>
                <a:latin typeface="Courier New"/>
                <a:ea typeface="Courier New"/>
                <a:cs typeface="Courier New"/>
                <a:sym typeface="Courier New"/>
              </a:rPr>
              <a:t>/* This kind of comment can span multiple lines */</a:t>
            </a:r>
            <a:endParaRPr/>
          </a:p>
          <a:p>
            <a:pPr indent="-342900" lvl="0" marL="342900" marR="0" rtl="0" algn="l">
              <a:lnSpc>
                <a:spcPct val="100000"/>
              </a:lnSpc>
              <a:spcBef>
                <a:spcPts val="500"/>
              </a:spcBef>
              <a:spcAft>
                <a:spcPts val="0"/>
              </a:spcAft>
              <a:buClr>
                <a:srgbClr val="000000"/>
              </a:buClr>
              <a:buSzPts val="2000"/>
              <a:buFont typeface="Courier New"/>
              <a:buChar char="•"/>
            </a:pPr>
            <a:r>
              <a:rPr b="0" i="0" lang="en" sz="2000" u="none" cap="none" strike="noStrike">
                <a:solidFill>
                  <a:srgbClr val="000000"/>
                </a:solidFill>
                <a:latin typeface="Courier New"/>
                <a:ea typeface="Courier New"/>
                <a:cs typeface="Courier New"/>
                <a:sym typeface="Courier New"/>
              </a:rPr>
              <a:t>// This kind is to the end of the line</a:t>
            </a:r>
            <a:endParaRPr/>
          </a:p>
          <a:p>
            <a:pPr indent="-342900" lvl="0" marL="342900" marR="0" rtl="0" algn="l">
              <a:lnSpc>
                <a:spcPct val="100000"/>
              </a:lnSpc>
              <a:spcBef>
                <a:spcPts val="500"/>
              </a:spcBef>
              <a:spcAft>
                <a:spcPts val="0"/>
              </a:spcAft>
              <a:buClr>
                <a:srgbClr val="000000"/>
              </a:buClr>
              <a:buSzPts val="2000"/>
              <a:buFont typeface="Courier New"/>
              <a:buChar char="•"/>
            </a:pPr>
            <a:r>
              <a:rPr b="0" i="0" lang="en" sz="2000" u="none" cap="none" strike="noStrike">
                <a:solidFill>
                  <a:srgbClr val="000000"/>
                </a:solidFill>
                <a:latin typeface="Courier New"/>
                <a:ea typeface="Courier New"/>
                <a:cs typeface="Courier New"/>
                <a:sym typeface="Courier New"/>
              </a:rPr>
              <a:t>/**</a:t>
            </a:r>
            <a:br>
              <a:rPr b="0" i="0" lang="en" sz="2000" u="none" cap="none" strike="noStrike">
                <a:solidFill>
                  <a:srgbClr val="000000"/>
                </a:solidFill>
                <a:latin typeface="Courier New"/>
                <a:ea typeface="Courier New"/>
                <a:cs typeface="Courier New"/>
                <a:sym typeface="Courier New"/>
              </a:rPr>
            </a:br>
            <a:r>
              <a:rPr b="0" i="0" lang="en" sz="2000" u="none" cap="none" strike="noStrike">
                <a:solidFill>
                  <a:srgbClr val="000000"/>
                </a:solidFill>
                <a:latin typeface="Courier New"/>
                <a:ea typeface="Courier New"/>
                <a:cs typeface="Courier New"/>
                <a:sym typeface="Courier New"/>
              </a:rPr>
              <a:t>  * This kind of comment is a special</a:t>
            </a:r>
            <a:br>
              <a:rPr b="0" i="0" lang="en" sz="2000" u="none" cap="none" strike="noStrike">
                <a:solidFill>
                  <a:srgbClr val="000000"/>
                </a:solidFill>
                <a:latin typeface="Courier New"/>
                <a:ea typeface="Courier New"/>
                <a:cs typeface="Courier New"/>
                <a:sym typeface="Courier New"/>
              </a:rPr>
            </a:br>
            <a:r>
              <a:rPr b="0" i="0" lang="en" sz="2000" u="none" cap="none" strike="noStrike">
                <a:solidFill>
                  <a:srgbClr val="000000"/>
                </a:solidFill>
                <a:latin typeface="Courier New"/>
                <a:ea typeface="Courier New"/>
                <a:cs typeface="Courier New"/>
                <a:sym typeface="Courier New"/>
              </a:rPr>
              <a:t>  * ‘javadoc’ style comment</a:t>
            </a:r>
            <a:br>
              <a:rPr b="0" i="0" lang="en" sz="2000" u="none" cap="none" strike="noStrike">
                <a:solidFill>
                  <a:srgbClr val="000000"/>
                </a:solidFill>
                <a:latin typeface="Courier New"/>
                <a:ea typeface="Courier New"/>
                <a:cs typeface="Courier New"/>
                <a:sym typeface="Courier New"/>
              </a:rPr>
            </a:br>
            <a:r>
              <a:rPr b="0" i="0" lang="en" sz="2000" u="none" cap="none" strike="noStrike">
                <a:solidFill>
                  <a:srgbClr val="000000"/>
                </a:solidFill>
                <a:latin typeface="Courier New"/>
                <a:ea typeface="Courier New"/>
                <a:cs typeface="Courier New"/>
                <a:sym typeface="Courier New"/>
              </a:rPr>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1" name="Shape 111"/>
        <p:cNvGrpSpPr/>
        <p:nvPr/>
      </p:nvGrpSpPr>
      <p:grpSpPr>
        <a:xfrm>
          <a:off x="0" y="0"/>
          <a:ext cx="0" cy="0"/>
          <a:chOff x="0" y="0"/>
          <a:chExt cx="0" cy="0"/>
        </a:xfrm>
      </p:grpSpPr>
      <p:sp>
        <p:nvSpPr>
          <p:cNvPr id="112" name="Google Shape;112;p19"/>
          <p:cNvSpPr txBox="1"/>
          <p:nvPr>
            <p:ph type="title"/>
          </p:nvPr>
        </p:nvSpPr>
        <p:spPr>
          <a:xfrm>
            <a:off x="685800" y="457200"/>
            <a:ext cx="7772400" cy="85725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Clr>
                <a:srgbClr val="000000"/>
              </a:buClr>
              <a:buSzPts val="4400"/>
              <a:buFont typeface="Times New Roman"/>
              <a:buNone/>
            </a:pPr>
            <a:r>
              <a:rPr b="0" i="0" lang="en" sz="4400" u="none">
                <a:solidFill>
                  <a:srgbClr val="000000"/>
                </a:solidFill>
                <a:latin typeface="Times New Roman"/>
                <a:ea typeface="Times New Roman"/>
                <a:cs typeface="Times New Roman"/>
                <a:sym typeface="Times New Roman"/>
              </a:rPr>
              <a:t>Primitive data</a:t>
            </a:r>
            <a:endParaRPr/>
          </a:p>
        </p:txBody>
      </p:sp>
      <p:sp>
        <p:nvSpPr>
          <p:cNvPr id="113" name="Google Shape;113;p19"/>
          <p:cNvSpPr txBox="1"/>
          <p:nvPr>
            <p:ph idx="1" type="body"/>
          </p:nvPr>
        </p:nvSpPr>
        <p:spPr>
          <a:xfrm>
            <a:off x="685800" y="1485900"/>
            <a:ext cx="7772400" cy="3086100"/>
          </a:xfrm>
          <a:prstGeom prst="rect">
            <a:avLst/>
          </a:prstGeom>
          <a:noFill/>
          <a:ln>
            <a:noFill/>
          </a:ln>
        </p:spPr>
        <p:txBody>
          <a:bodyPr anchorCtr="0" anchor="t" bIns="46800" lIns="90000" spcFirstLastPara="1" rIns="90000" wrap="square" tIns="46800">
            <a:noAutofit/>
          </a:bodyPr>
          <a:lstStyle/>
          <a:p>
            <a:pPr indent="-342900" lvl="0" marL="342900" marR="0" rtl="0" algn="l">
              <a:lnSpc>
                <a:spcPct val="100000"/>
              </a:lnSpc>
              <a:spcBef>
                <a:spcPts val="0"/>
              </a:spcBef>
              <a:spcAft>
                <a:spcPts val="0"/>
              </a:spcAft>
              <a:buClr>
                <a:srgbClr val="000000"/>
              </a:buClr>
              <a:buSzPts val="2800"/>
              <a:buFont typeface="Times New Roman"/>
              <a:buChar char="•"/>
            </a:pPr>
            <a:r>
              <a:rPr b="0" i="0" lang="en" sz="2800" u="none" cap="none" strike="noStrike">
                <a:solidFill>
                  <a:srgbClr val="000000"/>
                </a:solidFill>
                <a:latin typeface="Times New Roman"/>
                <a:ea typeface="Times New Roman"/>
                <a:cs typeface="Times New Roman"/>
                <a:sym typeface="Times New Roman"/>
              </a:rPr>
              <a:t>Main data types are </a:t>
            </a:r>
            <a:r>
              <a:rPr b="0" i="0" lang="en" sz="2800" u="none" cap="none" strike="noStrike">
                <a:solidFill>
                  <a:srgbClr val="000000"/>
                </a:solidFill>
                <a:latin typeface="Courier New"/>
                <a:ea typeface="Courier New"/>
                <a:cs typeface="Courier New"/>
                <a:sym typeface="Courier New"/>
              </a:rPr>
              <a:t>int, double, boolean, char</a:t>
            </a:r>
            <a:endParaRPr/>
          </a:p>
          <a:p>
            <a:pPr indent="-342900" lvl="0" marL="342900" marR="0" rtl="0" algn="l">
              <a:lnSpc>
                <a:spcPct val="100000"/>
              </a:lnSpc>
              <a:spcBef>
                <a:spcPts val="700"/>
              </a:spcBef>
              <a:spcAft>
                <a:spcPts val="0"/>
              </a:spcAft>
              <a:buClr>
                <a:srgbClr val="000000"/>
              </a:buClr>
              <a:buSzPts val="2800"/>
              <a:buFont typeface="Times New Roman"/>
              <a:buChar char="•"/>
            </a:pPr>
            <a:r>
              <a:rPr b="0" i="0" lang="en" sz="2800" u="none" cap="none" strike="noStrike">
                <a:solidFill>
                  <a:srgbClr val="000000"/>
                </a:solidFill>
                <a:latin typeface="Times New Roman"/>
                <a:ea typeface="Times New Roman"/>
                <a:cs typeface="Times New Roman"/>
                <a:sym typeface="Times New Roman"/>
              </a:rPr>
              <a:t>Also have </a:t>
            </a:r>
            <a:r>
              <a:rPr b="0" i="0" lang="en" sz="2800" u="none" cap="none" strike="noStrike">
                <a:solidFill>
                  <a:srgbClr val="000000"/>
                </a:solidFill>
                <a:latin typeface="Courier New"/>
                <a:ea typeface="Courier New"/>
                <a:cs typeface="Courier New"/>
                <a:sym typeface="Courier New"/>
              </a:rPr>
              <a:t>byte, short, long, float</a:t>
            </a:r>
            <a:endParaRPr/>
          </a:p>
          <a:p>
            <a:pPr indent="-342900" lvl="0" marL="342900" marR="0" rtl="0" algn="l">
              <a:lnSpc>
                <a:spcPct val="100000"/>
              </a:lnSpc>
              <a:spcBef>
                <a:spcPts val="700"/>
              </a:spcBef>
              <a:spcAft>
                <a:spcPts val="0"/>
              </a:spcAft>
              <a:buClr>
                <a:srgbClr val="000000"/>
              </a:buClr>
              <a:buSzPts val="2800"/>
              <a:buFont typeface="Courier New"/>
              <a:buChar char="•"/>
            </a:pPr>
            <a:r>
              <a:rPr b="0" i="0" lang="en" sz="2800" u="none" cap="none" strike="noStrike">
                <a:solidFill>
                  <a:srgbClr val="000000"/>
                </a:solidFill>
                <a:latin typeface="Courier New"/>
                <a:ea typeface="Courier New"/>
                <a:cs typeface="Courier New"/>
                <a:sym typeface="Courier New"/>
              </a:rPr>
              <a:t>boolean</a:t>
            </a:r>
            <a:r>
              <a:rPr b="0" i="0" lang="en" sz="2800" u="none" cap="none" strike="noStrike">
                <a:solidFill>
                  <a:srgbClr val="000000"/>
                </a:solidFill>
                <a:latin typeface="Comic Sans MS"/>
                <a:ea typeface="Comic Sans MS"/>
                <a:cs typeface="Comic Sans MS"/>
                <a:sym typeface="Comic Sans MS"/>
              </a:rPr>
              <a:t> </a:t>
            </a:r>
            <a:r>
              <a:rPr b="0" i="0" lang="en" sz="2800" u="none" cap="none" strike="noStrike">
                <a:solidFill>
                  <a:srgbClr val="000000"/>
                </a:solidFill>
                <a:latin typeface="Times New Roman"/>
                <a:ea typeface="Times New Roman"/>
                <a:cs typeface="Times New Roman"/>
                <a:sym typeface="Times New Roman"/>
              </a:rPr>
              <a:t>has values</a:t>
            </a:r>
            <a:r>
              <a:rPr b="0" i="0" lang="en" sz="2800" u="none" cap="none" strike="noStrike">
                <a:solidFill>
                  <a:srgbClr val="000000"/>
                </a:solidFill>
                <a:latin typeface="Comic Sans MS"/>
                <a:ea typeface="Comic Sans MS"/>
                <a:cs typeface="Comic Sans MS"/>
                <a:sym typeface="Comic Sans MS"/>
              </a:rPr>
              <a:t> </a:t>
            </a:r>
            <a:r>
              <a:rPr b="0" i="0" lang="en" sz="2800" u="none" cap="none" strike="noStrike">
                <a:solidFill>
                  <a:srgbClr val="000000"/>
                </a:solidFill>
                <a:latin typeface="Courier New"/>
                <a:ea typeface="Courier New"/>
                <a:cs typeface="Courier New"/>
                <a:sym typeface="Courier New"/>
              </a:rPr>
              <a:t>true</a:t>
            </a:r>
            <a:r>
              <a:rPr b="0" i="0" lang="en" sz="2800" u="none" cap="none" strike="noStrike">
                <a:solidFill>
                  <a:srgbClr val="000000"/>
                </a:solidFill>
                <a:latin typeface="Times New Roman"/>
                <a:ea typeface="Times New Roman"/>
                <a:cs typeface="Times New Roman"/>
                <a:sym typeface="Times New Roman"/>
              </a:rPr>
              <a:t> and</a:t>
            </a:r>
            <a:r>
              <a:rPr b="0" i="0" lang="en" sz="2800" u="none" cap="none" strike="noStrike">
                <a:solidFill>
                  <a:srgbClr val="000000"/>
                </a:solidFill>
                <a:latin typeface="Comic Sans MS"/>
                <a:ea typeface="Comic Sans MS"/>
                <a:cs typeface="Comic Sans MS"/>
                <a:sym typeface="Comic Sans MS"/>
              </a:rPr>
              <a:t> </a:t>
            </a:r>
            <a:r>
              <a:rPr b="0" i="0" lang="en" sz="2800" u="none" cap="none" strike="noStrike">
                <a:solidFill>
                  <a:srgbClr val="000000"/>
                </a:solidFill>
                <a:latin typeface="Courier New"/>
                <a:ea typeface="Courier New"/>
                <a:cs typeface="Courier New"/>
                <a:sym typeface="Courier New"/>
              </a:rPr>
              <a:t>false</a:t>
            </a:r>
            <a:endParaRPr/>
          </a:p>
          <a:p>
            <a:pPr indent="-342900" lvl="0" marL="342900" marR="0" rtl="0" algn="l">
              <a:lnSpc>
                <a:spcPct val="100000"/>
              </a:lnSpc>
              <a:spcBef>
                <a:spcPts val="700"/>
              </a:spcBef>
              <a:spcAft>
                <a:spcPts val="0"/>
              </a:spcAft>
              <a:buClr>
                <a:srgbClr val="000000"/>
              </a:buClr>
              <a:buSzPts val="2800"/>
              <a:buFont typeface="Times New Roman"/>
              <a:buChar char="•"/>
            </a:pPr>
            <a:r>
              <a:rPr b="0" i="0" lang="en" sz="2800" u="none" cap="none" strike="noStrike">
                <a:solidFill>
                  <a:srgbClr val="000000"/>
                </a:solidFill>
                <a:latin typeface="Times New Roman"/>
                <a:ea typeface="Times New Roman"/>
                <a:cs typeface="Times New Roman"/>
                <a:sym typeface="Times New Roman"/>
              </a:rPr>
              <a:t>Declarations look like C, for example,</a:t>
            </a:r>
            <a:endParaRPr/>
          </a:p>
          <a:p>
            <a:pPr indent="-285750" lvl="1" marL="742950" marR="0" rtl="0" algn="l">
              <a:lnSpc>
                <a:spcPct val="100000"/>
              </a:lnSpc>
              <a:spcBef>
                <a:spcPts val="600"/>
              </a:spcBef>
              <a:spcAft>
                <a:spcPts val="0"/>
              </a:spcAft>
              <a:buClr>
                <a:srgbClr val="000000"/>
              </a:buClr>
              <a:buSzPts val="2400"/>
              <a:buFont typeface="Courier New"/>
              <a:buChar char="–"/>
            </a:pPr>
            <a:r>
              <a:rPr b="0" i="0" lang="en" sz="2400" u="none" cap="none" strike="noStrike">
                <a:solidFill>
                  <a:srgbClr val="000000"/>
                </a:solidFill>
                <a:latin typeface="Courier New"/>
                <a:ea typeface="Courier New"/>
                <a:cs typeface="Courier New"/>
                <a:sym typeface="Courier New"/>
              </a:rPr>
              <a:t>double x, y;</a:t>
            </a:r>
            <a:endParaRPr/>
          </a:p>
          <a:p>
            <a:pPr indent="-285750" lvl="1" marL="742950" marR="0" rtl="0" algn="l">
              <a:lnSpc>
                <a:spcPct val="100000"/>
              </a:lnSpc>
              <a:spcBef>
                <a:spcPts val="600"/>
              </a:spcBef>
              <a:spcAft>
                <a:spcPts val="0"/>
              </a:spcAft>
              <a:buClr>
                <a:srgbClr val="000000"/>
              </a:buClr>
              <a:buSzPts val="2400"/>
              <a:buFont typeface="Courier New"/>
              <a:buChar char="–"/>
            </a:pPr>
            <a:r>
              <a:rPr b="0" i="0" lang="en" sz="2400" u="none" cap="none" strike="noStrike">
                <a:solidFill>
                  <a:srgbClr val="000000"/>
                </a:solidFill>
                <a:latin typeface="Courier New"/>
                <a:ea typeface="Courier New"/>
                <a:cs typeface="Courier New"/>
                <a:sym typeface="Courier New"/>
              </a:rPr>
              <a:t>int count = 0;</a:t>
            </a:r>
            <a:endParaRPr/>
          </a:p>
          <a:p>
            <a:pPr indent="-342900" lvl="0" marL="342900" marR="0" rtl="0" algn="l">
              <a:lnSpc>
                <a:spcPct val="100000"/>
              </a:lnSpc>
              <a:spcBef>
                <a:spcPts val="800"/>
              </a:spcBef>
              <a:spcAft>
                <a:spcPts val="0"/>
              </a:spcAft>
              <a:buNone/>
            </a:pPr>
            <a:r>
              <a:t/>
            </a:r>
            <a:endParaRPr b="0" i="0" sz="24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7" name="Shape 117"/>
        <p:cNvGrpSpPr/>
        <p:nvPr/>
      </p:nvGrpSpPr>
      <p:grpSpPr>
        <a:xfrm>
          <a:off x="0" y="0"/>
          <a:ext cx="0" cy="0"/>
          <a:chOff x="0" y="0"/>
          <a:chExt cx="0" cy="0"/>
        </a:xfrm>
      </p:grpSpPr>
      <p:sp>
        <p:nvSpPr>
          <p:cNvPr id="118" name="Google Shape;118;p20"/>
          <p:cNvSpPr txBox="1"/>
          <p:nvPr>
            <p:ph type="title"/>
          </p:nvPr>
        </p:nvSpPr>
        <p:spPr>
          <a:xfrm>
            <a:off x="685800" y="457200"/>
            <a:ext cx="7772400" cy="85725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Clr>
                <a:srgbClr val="000000"/>
              </a:buClr>
              <a:buSzPts val="4400"/>
              <a:buFont typeface="Times New Roman"/>
              <a:buNone/>
            </a:pPr>
            <a:r>
              <a:rPr lang="en"/>
              <a:t>Logical </a:t>
            </a:r>
            <a:r>
              <a:rPr b="0" i="0" lang="en" sz="4400" u="none">
                <a:solidFill>
                  <a:srgbClr val="000000"/>
                </a:solidFill>
                <a:latin typeface="Times New Roman"/>
                <a:ea typeface="Times New Roman"/>
                <a:cs typeface="Times New Roman"/>
                <a:sym typeface="Times New Roman"/>
              </a:rPr>
              <a:t>Expressions</a:t>
            </a:r>
            <a:endParaRPr/>
          </a:p>
        </p:txBody>
      </p:sp>
      <p:sp>
        <p:nvSpPr>
          <p:cNvPr id="119" name="Google Shape;119;p20"/>
          <p:cNvSpPr txBox="1"/>
          <p:nvPr>
            <p:ph idx="1" type="body"/>
          </p:nvPr>
        </p:nvSpPr>
        <p:spPr>
          <a:xfrm>
            <a:off x="457200" y="1543050"/>
            <a:ext cx="8686800" cy="3086100"/>
          </a:xfrm>
          <a:prstGeom prst="rect">
            <a:avLst/>
          </a:prstGeom>
          <a:noFill/>
          <a:ln>
            <a:noFill/>
          </a:ln>
        </p:spPr>
        <p:txBody>
          <a:bodyPr anchorCtr="0" anchor="t" bIns="46800" lIns="90000" spcFirstLastPara="1" rIns="90000" wrap="square" tIns="46800">
            <a:noAutofit/>
          </a:bodyPr>
          <a:lstStyle/>
          <a:p>
            <a:pPr indent="-342900" lvl="0" marL="342900" marR="0" rtl="0" algn="l">
              <a:lnSpc>
                <a:spcPct val="90000"/>
              </a:lnSpc>
              <a:spcBef>
                <a:spcPts val="0"/>
              </a:spcBef>
              <a:spcAft>
                <a:spcPts val="0"/>
              </a:spcAft>
              <a:buClr>
                <a:srgbClr val="000000"/>
              </a:buClr>
              <a:buSzPts val="2800"/>
              <a:buFont typeface="Times New Roman"/>
              <a:buChar char="•"/>
            </a:pPr>
            <a:r>
              <a:rPr b="0" i="0" lang="en" sz="2800" u="none">
                <a:solidFill>
                  <a:srgbClr val="000000"/>
                </a:solidFill>
                <a:latin typeface="Times New Roman"/>
                <a:ea typeface="Times New Roman"/>
                <a:cs typeface="Times New Roman"/>
                <a:sym typeface="Times New Roman"/>
              </a:rPr>
              <a:t>Assignment statements mostly look like those in C; you can use  </a:t>
            </a:r>
            <a:r>
              <a:rPr b="0" i="0" lang="en" sz="2800" u="none">
                <a:solidFill>
                  <a:srgbClr val="000000"/>
                </a:solidFill>
                <a:latin typeface="Comic Sans MS"/>
                <a:ea typeface="Comic Sans MS"/>
                <a:cs typeface="Comic Sans MS"/>
                <a:sym typeface="Comic Sans MS"/>
              </a:rPr>
              <a:t>=</a:t>
            </a:r>
            <a:r>
              <a:rPr b="0" i="0" lang="en" sz="2800" u="none">
                <a:solidFill>
                  <a:srgbClr val="000000"/>
                </a:solidFill>
                <a:latin typeface="Times New Roman"/>
                <a:ea typeface="Times New Roman"/>
                <a:cs typeface="Times New Roman"/>
                <a:sym typeface="Times New Roman"/>
              </a:rPr>
              <a:t>,  </a:t>
            </a:r>
            <a:r>
              <a:rPr b="0" i="0" lang="en" sz="2800" u="none">
                <a:solidFill>
                  <a:srgbClr val="000000"/>
                </a:solidFill>
                <a:latin typeface="Comic Sans MS"/>
                <a:ea typeface="Comic Sans MS"/>
                <a:cs typeface="Comic Sans MS"/>
                <a:sym typeface="Comic Sans MS"/>
              </a:rPr>
              <a:t>+=</a:t>
            </a:r>
            <a:r>
              <a:rPr b="0" i="0" lang="en" sz="2800" u="none">
                <a:solidFill>
                  <a:srgbClr val="000000"/>
                </a:solidFill>
                <a:latin typeface="Times New Roman"/>
                <a:ea typeface="Times New Roman"/>
                <a:cs typeface="Times New Roman"/>
                <a:sym typeface="Times New Roman"/>
              </a:rPr>
              <a:t>,  </a:t>
            </a:r>
            <a:r>
              <a:rPr b="0" i="0" lang="en" sz="2800" u="none">
                <a:solidFill>
                  <a:srgbClr val="000000"/>
                </a:solidFill>
                <a:latin typeface="Comic Sans MS"/>
                <a:ea typeface="Comic Sans MS"/>
                <a:cs typeface="Comic Sans MS"/>
                <a:sym typeface="Comic Sans MS"/>
              </a:rPr>
              <a:t>*=</a:t>
            </a:r>
            <a:r>
              <a:rPr b="0" i="0" lang="en" sz="2800" u="none">
                <a:solidFill>
                  <a:srgbClr val="000000"/>
                </a:solidFill>
                <a:latin typeface="Times New Roman"/>
                <a:ea typeface="Times New Roman"/>
                <a:cs typeface="Times New Roman"/>
                <a:sym typeface="Times New Roman"/>
              </a:rPr>
              <a:t>  etc.</a:t>
            </a:r>
            <a:endParaRPr/>
          </a:p>
          <a:p>
            <a:pPr indent="-342900" lvl="0" marL="342900" marR="0" rtl="0" algn="l">
              <a:lnSpc>
                <a:spcPct val="90000"/>
              </a:lnSpc>
              <a:spcBef>
                <a:spcPts val="700"/>
              </a:spcBef>
              <a:spcAft>
                <a:spcPts val="0"/>
              </a:spcAft>
              <a:buClr>
                <a:srgbClr val="000000"/>
              </a:buClr>
              <a:buSzPts val="2800"/>
              <a:buFont typeface="Times New Roman"/>
              <a:buChar char="•"/>
            </a:pPr>
            <a:r>
              <a:rPr b="0" i="0" lang="en" sz="2800" u="none">
                <a:solidFill>
                  <a:srgbClr val="000000"/>
                </a:solidFill>
                <a:latin typeface="Times New Roman"/>
                <a:ea typeface="Times New Roman"/>
                <a:cs typeface="Times New Roman"/>
                <a:sym typeface="Times New Roman"/>
              </a:rPr>
              <a:t>Arithmetic uses the familiar  </a:t>
            </a:r>
            <a:r>
              <a:rPr b="0" i="0" lang="en" sz="2800" u="none">
                <a:solidFill>
                  <a:srgbClr val="000000"/>
                </a:solidFill>
                <a:latin typeface="Comic Sans MS"/>
                <a:ea typeface="Comic Sans MS"/>
                <a:cs typeface="Comic Sans MS"/>
                <a:sym typeface="Comic Sans MS"/>
              </a:rPr>
              <a:t>+  -  *  /  %</a:t>
            </a:r>
            <a:endParaRPr/>
          </a:p>
          <a:p>
            <a:pPr indent="-342900" lvl="0" marL="342900" marR="0" rtl="0" algn="l">
              <a:lnSpc>
                <a:spcPct val="90000"/>
              </a:lnSpc>
              <a:spcBef>
                <a:spcPts val="700"/>
              </a:spcBef>
              <a:spcAft>
                <a:spcPts val="0"/>
              </a:spcAft>
              <a:buClr>
                <a:srgbClr val="000000"/>
              </a:buClr>
              <a:buSzPts val="2800"/>
              <a:buFont typeface="Times New Roman"/>
              <a:buChar char="•"/>
            </a:pPr>
            <a:r>
              <a:rPr b="0" i="0" lang="en" sz="2800" u="none">
                <a:solidFill>
                  <a:srgbClr val="000000"/>
                </a:solidFill>
                <a:latin typeface="Times New Roman"/>
                <a:ea typeface="Times New Roman"/>
                <a:cs typeface="Times New Roman"/>
                <a:sym typeface="Times New Roman"/>
              </a:rPr>
              <a:t>Java also has </a:t>
            </a:r>
            <a:r>
              <a:rPr b="0" i="0" lang="en" sz="2800" u="none">
                <a:solidFill>
                  <a:srgbClr val="000000"/>
                </a:solidFill>
                <a:latin typeface="Comic Sans MS"/>
                <a:ea typeface="Comic Sans MS"/>
                <a:cs typeface="Comic Sans MS"/>
                <a:sym typeface="Comic Sans MS"/>
              </a:rPr>
              <a:t>++ </a:t>
            </a:r>
            <a:r>
              <a:rPr b="0" i="0" lang="en" sz="2800" u="none">
                <a:solidFill>
                  <a:srgbClr val="000000"/>
                </a:solidFill>
                <a:latin typeface="Times New Roman"/>
                <a:ea typeface="Times New Roman"/>
                <a:cs typeface="Times New Roman"/>
                <a:sym typeface="Times New Roman"/>
              </a:rPr>
              <a:t>and --</a:t>
            </a:r>
            <a:endParaRPr/>
          </a:p>
          <a:p>
            <a:pPr indent="-342900" lvl="0" marL="342900" marR="0" rtl="0" algn="l">
              <a:lnSpc>
                <a:spcPct val="90000"/>
              </a:lnSpc>
              <a:spcBef>
                <a:spcPts val="700"/>
              </a:spcBef>
              <a:spcAft>
                <a:spcPts val="0"/>
              </a:spcAft>
              <a:buClr>
                <a:srgbClr val="000000"/>
              </a:buClr>
              <a:buSzPts val="2800"/>
              <a:buFont typeface="Times New Roman"/>
              <a:buChar char="•"/>
            </a:pPr>
            <a:r>
              <a:rPr b="0" i="0" lang="en" sz="2800" u="none">
                <a:solidFill>
                  <a:srgbClr val="000000"/>
                </a:solidFill>
                <a:latin typeface="Times New Roman"/>
                <a:ea typeface="Times New Roman"/>
                <a:cs typeface="Times New Roman"/>
                <a:sym typeface="Times New Roman"/>
              </a:rPr>
              <a:t>Java has boolean operators  </a:t>
            </a:r>
            <a:r>
              <a:rPr b="0" i="0" lang="en" sz="2800" u="none">
                <a:solidFill>
                  <a:srgbClr val="000000"/>
                </a:solidFill>
                <a:latin typeface="Comic Sans MS"/>
                <a:ea typeface="Comic Sans MS"/>
                <a:cs typeface="Comic Sans MS"/>
                <a:sym typeface="Comic Sans MS"/>
              </a:rPr>
              <a:t>&amp;&amp;  ||  !</a:t>
            </a:r>
            <a:endParaRPr/>
          </a:p>
          <a:p>
            <a:pPr indent="-342900" lvl="0" marL="342900" marR="0" rtl="0" algn="l">
              <a:lnSpc>
                <a:spcPct val="90000"/>
              </a:lnSpc>
              <a:spcBef>
                <a:spcPts val="700"/>
              </a:spcBef>
              <a:spcAft>
                <a:spcPts val="0"/>
              </a:spcAft>
              <a:buClr>
                <a:srgbClr val="000000"/>
              </a:buClr>
              <a:buSzPts val="2800"/>
              <a:buFont typeface="Times New Roman"/>
              <a:buChar char="•"/>
            </a:pPr>
            <a:r>
              <a:rPr b="0" i="0" lang="en" sz="2800" u="none">
                <a:solidFill>
                  <a:srgbClr val="000000"/>
                </a:solidFill>
                <a:latin typeface="Times New Roman"/>
                <a:ea typeface="Times New Roman"/>
                <a:cs typeface="Times New Roman"/>
                <a:sym typeface="Times New Roman"/>
              </a:rPr>
              <a:t>Java has comparisons  </a:t>
            </a:r>
            <a:r>
              <a:rPr b="0" i="0" lang="en" sz="2800" u="none">
                <a:solidFill>
                  <a:srgbClr val="000000"/>
                </a:solidFill>
                <a:latin typeface="Comic Sans MS"/>
                <a:ea typeface="Comic Sans MS"/>
                <a:cs typeface="Comic Sans MS"/>
                <a:sym typeface="Comic Sans MS"/>
              </a:rPr>
              <a:t>&lt;   &lt;=  ==  !=  &gt;=  &gt;</a:t>
            </a:r>
            <a:endParaRPr/>
          </a:p>
          <a:p>
            <a:pPr indent="-342900" lvl="0" marL="342900" marR="0" rtl="0" algn="l">
              <a:lnSpc>
                <a:spcPct val="90000"/>
              </a:lnSpc>
              <a:spcBef>
                <a:spcPts val="700"/>
              </a:spcBef>
              <a:spcAft>
                <a:spcPts val="0"/>
              </a:spcAft>
              <a:buClr>
                <a:srgbClr val="000000"/>
              </a:buClr>
              <a:buSzPts val="2800"/>
              <a:buFont typeface="Times New Roman"/>
              <a:buChar char="•"/>
            </a:pPr>
            <a:r>
              <a:rPr b="0" i="0" lang="en" sz="2800" u="none">
                <a:solidFill>
                  <a:srgbClr val="000000"/>
                </a:solidFill>
                <a:latin typeface="Times New Roman"/>
                <a:ea typeface="Times New Roman"/>
                <a:cs typeface="Times New Roman"/>
                <a:sym typeface="Times New Roman"/>
              </a:rPr>
              <a:t>Java does </a:t>
            </a:r>
            <a:r>
              <a:rPr b="0" i="1" lang="en" sz="2800" u="none">
                <a:solidFill>
                  <a:srgbClr val="000000"/>
                </a:solidFill>
                <a:latin typeface="Times New Roman"/>
                <a:ea typeface="Times New Roman"/>
                <a:cs typeface="Times New Roman"/>
                <a:sym typeface="Times New Roman"/>
              </a:rPr>
              <a:t>not</a:t>
            </a:r>
            <a:r>
              <a:rPr b="0" i="0" lang="en" sz="2800" u="none">
                <a:solidFill>
                  <a:srgbClr val="000000"/>
                </a:solidFill>
                <a:latin typeface="Times New Roman"/>
                <a:ea typeface="Times New Roman"/>
                <a:cs typeface="Times New Roman"/>
                <a:sym typeface="Times New Roman"/>
              </a:rPr>
              <a:t> have pointers or pointer arithmetic</a:t>
            </a:r>
            <a:endParaRPr/>
          </a:p>
          <a:p>
            <a:pPr indent="-342900" lvl="0" marL="342900" marR="0" rtl="0" algn="l">
              <a:lnSpc>
                <a:spcPct val="100000"/>
              </a:lnSpc>
              <a:spcBef>
                <a:spcPts val="800"/>
              </a:spcBef>
              <a:spcAft>
                <a:spcPts val="0"/>
              </a:spcAft>
              <a:buNone/>
            </a:pPr>
            <a:r>
              <a:t/>
            </a:r>
            <a:endParaRPr b="0" i="0" sz="28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3" name="Shape 123"/>
        <p:cNvGrpSpPr/>
        <p:nvPr/>
      </p:nvGrpSpPr>
      <p:grpSpPr>
        <a:xfrm>
          <a:off x="0" y="0"/>
          <a:ext cx="0" cy="0"/>
          <a:chOff x="0" y="0"/>
          <a:chExt cx="0" cy="0"/>
        </a:xfrm>
      </p:grpSpPr>
      <p:sp>
        <p:nvSpPr>
          <p:cNvPr id="124" name="Google Shape;124;p21"/>
          <p:cNvSpPr txBox="1"/>
          <p:nvPr>
            <p:ph type="title"/>
          </p:nvPr>
        </p:nvSpPr>
        <p:spPr>
          <a:xfrm>
            <a:off x="685800" y="457200"/>
            <a:ext cx="7772400" cy="85725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Clr>
                <a:srgbClr val="000000"/>
              </a:buClr>
              <a:buSzPts val="4400"/>
              <a:buFont typeface="Times New Roman"/>
              <a:buNone/>
            </a:pPr>
            <a:r>
              <a:rPr b="0" i="0" lang="en" sz="4400" u="none">
                <a:solidFill>
                  <a:srgbClr val="000000"/>
                </a:solidFill>
                <a:latin typeface="Times New Roman"/>
                <a:ea typeface="Times New Roman"/>
                <a:cs typeface="Times New Roman"/>
                <a:sym typeface="Times New Roman"/>
              </a:rPr>
              <a:t>Control statements</a:t>
            </a:r>
            <a:endParaRPr/>
          </a:p>
        </p:txBody>
      </p:sp>
      <p:sp>
        <p:nvSpPr>
          <p:cNvPr id="125" name="Google Shape;125;p21"/>
          <p:cNvSpPr txBox="1"/>
          <p:nvPr>
            <p:ph idx="1" type="body"/>
          </p:nvPr>
        </p:nvSpPr>
        <p:spPr>
          <a:xfrm>
            <a:off x="685800" y="1485900"/>
            <a:ext cx="7772400" cy="3086100"/>
          </a:xfrm>
          <a:prstGeom prst="rect">
            <a:avLst/>
          </a:prstGeom>
          <a:noFill/>
          <a:ln>
            <a:noFill/>
          </a:ln>
        </p:spPr>
        <p:txBody>
          <a:bodyPr anchorCtr="0" anchor="t" bIns="46800" lIns="90000" spcFirstLastPara="1" rIns="90000" wrap="square" tIns="46800">
            <a:noAutofit/>
          </a:bodyPr>
          <a:lstStyle/>
          <a:p>
            <a:pPr indent="-342900" lvl="0" marL="342900" marR="0" rtl="0" algn="l">
              <a:lnSpc>
                <a:spcPct val="100000"/>
              </a:lnSpc>
              <a:spcBef>
                <a:spcPts val="0"/>
              </a:spcBef>
              <a:spcAft>
                <a:spcPts val="0"/>
              </a:spcAft>
              <a:buClr>
                <a:srgbClr val="000000"/>
              </a:buClr>
              <a:buSzPts val="2800"/>
              <a:buFont typeface="Courier New"/>
              <a:buChar char="•"/>
            </a:pPr>
            <a:r>
              <a:rPr b="0" i="0" lang="en" sz="2800" u="none">
                <a:solidFill>
                  <a:srgbClr val="000000"/>
                </a:solidFill>
                <a:latin typeface="Courier New"/>
                <a:ea typeface="Courier New"/>
                <a:cs typeface="Courier New"/>
                <a:sym typeface="Courier New"/>
              </a:rPr>
              <a:t>if (x &lt; y) smaller = x;</a:t>
            </a:r>
            <a:endParaRPr/>
          </a:p>
          <a:p>
            <a:pPr indent="-342900" lvl="0" marL="342900" marR="0" rtl="0" algn="l">
              <a:lnSpc>
                <a:spcPct val="100000"/>
              </a:lnSpc>
              <a:spcBef>
                <a:spcPts val="700"/>
              </a:spcBef>
              <a:spcAft>
                <a:spcPts val="0"/>
              </a:spcAft>
              <a:buClr>
                <a:srgbClr val="000000"/>
              </a:buClr>
              <a:buSzPts val="2800"/>
              <a:buFont typeface="Courier New"/>
              <a:buChar char="•"/>
            </a:pPr>
            <a:r>
              <a:rPr b="0" i="0" lang="en" sz="2800" u="none">
                <a:solidFill>
                  <a:srgbClr val="000000"/>
                </a:solidFill>
                <a:latin typeface="Courier New"/>
                <a:ea typeface="Courier New"/>
                <a:cs typeface="Courier New"/>
                <a:sym typeface="Courier New"/>
              </a:rPr>
              <a:t>if (x &lt; y){ smaller=x;sum += x;}</a:t>
            </a:r>
            <a:br>
              <a:rPr b="0" i="0" lang="en" sz="2800" u="none">
                <a:solidFill>
                  <a:srgbClr val="000000"/>
                </a:solidFill>
                <a:latin typeface="Courier New"/>
                <a:ea typeface="Courier New"/>
                <a:cs typeface="Courier New"/>
                <a:sym typeface="Courier New"/>
              </a:rPr>
            </a:br>
            <a:r>
              <a:rPr b="0" i="0" lang="en" sz="2800" u="none">
                <a:solidFill>
                  <a:srgbClr val="000000"/>
                </a:solidFill>
                <a:latin typeface="Courier New"/>
                <a:ea typeface="Courier New"/>
                <a:cs typeface="Courier New"/>
                <a:sym typeface="Courier New"/>
              </a:rPr>
              <a:t>else { smaller = y; sum += y; }</a:t>
            </a:r>
            <a:endParaRPr/>
          </a:p>
          <a:p>
            <a:pPr indent="-342900" lvl="0" marL="342900" marR="0" rtl="0" algn="l">
              <a:lnSpc>
                <a:spcPct val="100000"/>
              </a:lnSpc>
              <a:spcBef>
                <a:spcPts val="700"/>
              </a:spcBef>
              <a:spcAft>
                <a:spcPts val="0"/>
              </a:spcAft>
              <a:buClr>
                <a:srgbClr val="000000"/>
              </a:buClr>
              <a:buSzPts val="2800"/>
              <a:buFont typeface="Courier New"/>
              <a:buChar char="•"/>
            </a:pPr>
            <a:r>
              <a:rPr b="0" i="0" lang="en" sz="2800" u="none">
                <a:solidFill>
                  <a:srgbClr val="000000"/>
                </a:solidFill>
                <a:latin typeface="Courier New"/>
                <a:ea typeface="Courier New"/>
                <a:cs typeface="Courier New"/>
                <a:sym typeface="Courier New"/>
              </a:rPr>
              <a:t>while (x &lt; y) { y = y - x; }</a:t>
            </a:r>
            <a:endParaRPr/>
          </a:p>
          <a:p>
            <a:pPr indent="-342900" lvl="0" marL="342900" marR="0" rtl="0" algn="l">
              <a:lnSpc>
                <a:spcPct val="100000"/>
              </a:lnSpc>
              <a:spcBef>
                <a:spcPts val="700"/>
              </a:spcBef>
              <a:spcAft>
                <a:spcPts val="0"/>
              </a:spcAft>
              <a:buClr>
                <a:srgbClr val="000000"/>
              </a:buClr>
              <a:buSzPts val="2800"/>
              <a:buFont typeface="Courier New"/>
              <a:buChar char="•"/>
            </a:pPr>
            <a:r>
              <a:rPr b="0" i="0" lang="en" sz="2800" u="none">
                <a:solidFill>
                  <a:srgbClr val="000000"/>
                </a:solidFill>
                <a:latin typeface="Courier New"/>
                <a:ea typeface="Courier New"/>
                <a:cs typeface="Courier New"/>
                <a:sym typeface="Courier New"/>
              </a:rPr>
              <a:t>do { y = y - x; } while (x &lt; y)</a:t>
            </a:r>
            <a:endParaRPr/>
          </a:p>
          <a:p>
            <a:pPr indent="-342900" lvl="0" marL="342900" marR="0" rtl="0" algn="l">
              <a:lnSpc>
                <a:spcPct val="100000"/>
              </a:lnSpc>
              <a:spcBef>
                <a:spcPts val="700"/>
              </a:spcBef>
              <a:spcAft>
                <a:spcPts val="0"/>
              </a:spcAft>
              <a:buClr>
                <a:srgbClr val="000000"/>
              </a:buClr>
              <a:buSzPts val="2800"/>
              <a:buFont typeface="Courier New"/>
              <a:buChar char="•"/>
            </a:pPr>
            <a:r>
              <a:rPr b="0" i="0" lang="en" sz="2800" u="none">
                <a:solidFill>
                  <a:srgbClr val="000000"/>
                </a:solidFill>
                <a:latin typeface="Courier New"/>
                <a:ea typeface="Courier New"/>
                <a:cs typeface="Courier New"/>
                <a:sym typeface="Courier New"/>
              </a:rPr>
              <a:t>for (int i = 0; i &lt; max; i++)              	sum += i;</a:t>
            </a:r>
            <a:endParaRPr/>
          </a:p>
          <a:p>
            <a:pPr indent="0" lvl="0" marL="342900" marR="0" rtl="0" algn="l">
              <a:lnSpc>
                <a:spcPct val="100000"/>
              </a:lnSpc>
              <a:spcBef>
                <a:spcPts val="8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9" name="Shape 129"/>
        <p:cNvGrpSpPr/>
        <p:nvPr/>
      </p:nvGrpSpPr>
      <p:grpSpPr>
        <a:xfrm>
          <a:off x="0" y="0"/>
          <a:ext cx="0" cy="0"/>
          <a:chOff x="0" y="0"/>
          <a:chExt cx="0" cy="0"/>
        </a:xfrm>
      </p:grpSpPr>
      <p:sp>
        <p:nvSpPr>
          <p:cNvPr id="130" name="Google Shape;130;p22"/>
          <p:cNvSpPr txBox="1"/>
          <p:nvPr>
            <p:ph type="title"/>
          </p:nvPr>
        </p:nvSpPr>
        <p:spPr>
          <a:xfrm>
            <a:off x="685800" y="457200"/>
            <a:ext cx="7772400" cy="85725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Clr>
                <a:srgbClr val="000000"/>
              </a:buClr>
              <a:buSzPts val="4400"/>
              <a:buFont typeface="Times New Roman"/>
              <a:buNone/>
            </a:pPr>
            <a:r>
              <a:rPr b="0" i="0" lang="en" sz="4400" u="none">
                <a:solidFill>
                  <a:srgbClr val="000000"/>
                </a:solidFill>
                <a:latin typeface="Times New Roman"/>
                <a:ea typeface="Times New Roman"/>
                <a:cs typeface="Times New Roman"/>
                <a:sym typeface="Times New Roman"/>
              </a:rPr>
              <a:t>Control statements II</a:t>
            </a:r>
            <a:endParaRPr/>
          </a:p>
        </p:txBody>
      </p:sp>
      <p:sp>
        <p:nvSpPr>
          <p:cNvPr id="131" name="Google Shape;131;p22"/>
          <p:cNvSpPr txBox="1"/>
          <p:nvPr/>
        </p:nvSpPr>
        <p:spPr>
          <a:xfrm>
            <a:off x="1219200" y="1485900"/>
            <a:ext cx="6477000" cy="26805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800"/>
              <a:buFont typeface="Courier New"/>
              <a:buNone/>
            </a:pPr>
            <a:r>
              <a:rPr b="0" i="0" lang="en" sz="2800" u="none">
                <a:solidFill>
                  <a:srgbClr val="000000"/>
                </a:solidFill>
                <a:latin typeface="Courier New"/>
                <a:ea typeface="Courier New"/>
                <a:cs typeface="Courier New"/>
                <a:sym typeface="Courier New"/>
              </a:rPr>
              <a:t>switch (</a:t>
            </a:r>
            <a:r>
              <a:rPr lang="en" sz="2800">
                <a:latin typeface="Courier New"/>
                <a:ea typeface="Courier New"/>
                <a:cs typeface="Courier New"/>
                <a:sym typeface="Courier New"/>
              </a:rPr>
              <a:t>1</a:t>
            </a:r>
            <a:r>
              <a:rPr b="0" i="0" lang="en" sz="2800" u="none">
                <a:solidFill>
                  <a:srgbClr val="000000"/>
                </a:solidFill>
                <a:latin typeface="Courier New"/>
                <a:ea typeface="Courier New"/>
                <a:cs typeface="Courier New"/>
                <a:sym typeface="Courier New"/>
              </a:rPr>
              <a:t>) {</a:t>
            </a:r>
            <a:br>
              <a:rPr b="0" i="0" lang="en" sz="2800" u="none">
                <a:solidFill>
                  <a:srgbClr val="000000"/>
                </a:solidFill>
                <a:latin typeface="Courier New"/>
                <a:ea typeface="Courier New"/>
                <a:cs typeface="Courier New"/>
                <a:sym typeface="Courier New"/>
              </a:rPr>
            </a:br>
            <a:r>
              <a:rPr b="0" i="0" lang="en" sz="2800" u="none">
                <a:solidFill>
                  <a:srgbClr val="000000"/>
                </a:solidFill>
                <a:latin typeface="Courier New"/>
                <a:ea typeface="Courier New"/>
                <a:cs typeface="Courier New"/>
                <a:sym typeface="Courier New"/>
              </a:rPr>
              <a:t>  case 0: m = n - 1; break;</a:t>
            </a:r>
            <a:br>
              <a:rPr b="0" i="0" lang="en" sz="2800" u="none">
                <a:solidFill>
                  <a:srgbClr val="000000"/>
                </a:solidFill>
                <a:latin typeface="Courier New"/>
                <a:ea typeface="Courier New"/>
                <a:cs typeface="Courier New"/>
                <a:sym typeface="Courier New"/>
              </a:rPr>
            </a:br>
            <a:r>
              <a:rPr b="0" i="0" lang="en" sz="2800" u="none">
                <a:solidFill>
                  <a:srgbClr val="000000"/>
                </a:solidFill>
                <a:latin typeface="Courier New"/>
                <a:ea typeface="Courier New"/>
                <a:cs typeface="Courier New"/>
                <a:sym typeface="Courier New"/>
              </a:rPr>
              <a:t>  case 1: m = n + 1;</a:t>
            </a:r>
            <a:br>
              <a:rPr b="0" i="0" lang="en" sz="2800" u="none">
                <a:solidFill>
                  <a:srgbClr val="000000"/>
                </a:solidFill>
                <a:latin typeface="Courier New"/>
                <a:ea typeface="Courier New"/>
                <a:cs typeface="Courier New"/>
                <a:sym typeface="Courier New"/>
              </a:rPr>
            </a:br>
            <a:r>
              <a:rPr b="0" i="0" lang="en" sz="2800" u="none">
                <a:solidFill>
                  <a:srgbClr val="000000"/>
                </a:solidFill>
                <a:latin typeface="Courier New"/>
                <a:ea typeface="Courier New"/>
                <a:cs typeface="Courier New"/>
                <a:sym typeface="Courier New"/>
              </a:rPr>
              <a:t>  case 3: m = m * n; break;</a:t>
            </a:r>
            <a:br>
              <a:rPr b="0" i="0" lang="en" sz="2800" u="none">
                <a:solidFill>
                  <a:srgbClr val="000000"/>
                </a:solidFill>
                <a:latin typeface="Courier New"/>
                <a:ea typeface="Courier New"/>
                <a:cs typeface="Courier New"/>
                <a:sym typeface="Courier New"/>
              </a:rPr>
            </a:br>
            <a:r>
              <a:rPr b="0" i="0" lang="en" sz="2800" u="none">
                <a:solidFill>
                  <a:srgbClr val="000000"/>
                </a:solidFill>
                <a:latin typeface="Courier New"/>
                <a:ea typeface="Courier New"/>
                <a:cs typeface="Courier New"/>
                <a:sym typeface="Courier New"/>
              </a:rPr>
              <a:t>  default: m = -n; break;</a:t>
            </a:r>
            <a:br>
              <a:rPr b="0" i="0" lang="en" sz="2800" u="none">
                <a:solidFill>
                  <a:srgbClr val="000000"/>
                </a:solidFill>
                <a:latin typeface="Courier New"/>
                <a:ea typeface="Courier New"/>
                <a:cs typeface="Courier New"/>
                <a:sym typeface="Courier New"/>
              </a:rPr>
            </a:br>
            <a:r>
              <a:rPr b="0" i="0" lang="en" sz="2800" u="none">
                <a:solidFill>
                  <a:srgbClr val="000000"/>
                </a:solidFill>
                <a:latin typeface="Courier New"/>
                <a:ea typeface="Courier New"/>
                <a:cs typeface="Courier New"/>
                <a:sym typeface="Courier New"/>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1"/>
                                        </p:tgtEl>
                                        <p:attrNameLst>
                                          <p:attrName>style.visibility</p:attrName>
                                        </p:attrNameLst>
                                      </p:cBhvr>
                                      <p:to>
                                        <p:strVal val="visible"/>
                                      </p:to>
                                    </p:set>
                                    <p:anim calcmode="lin" valueType="num">
                                      <p:cBhvr additive="base">
                                        <p:cTn dur="500"/>
                                        <p:tgtEl>
                                          <p:spTgt spid="13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685800" y="457200"/>
            <a:ext cx="7769100" cy="855000"/>
          </a:xfrm>
          <a:prstGeom prst="rect">
            <a:avLst/>
          </a:prstGeom>
        </p:spPr>
        <p:txBody>
          <a:bodyPr anchorCtr="0" anchor="ctr" bIns="46800" lIns="90000" spcFirstLastPara="1" rIns="90000" wrap="square" tIns="46800">
            <a:noAutofit/>
          </a:bodyPr>
          <a:lstStyle/>
          <a:p>
            <a:pPr indent="0" lvl="0" marL="0" rtl="0" algn="ctr">
              <a:spcBef>
                <a:spcPts val="0"/>
              </a:spcBef>
              <a:spcAft>
                <a:spcPts val="0"/>
              </a:spcAft>
              <a:buNone/>
            </a:pPr>
            <a:r>
              <a:rPr lang="en"/>
              <a:t>Setup IDE</a:t>
            </a:r>
            <a:endParaRPr/>
          </a:p>
        </p:txBody>
      </p:sp>
      <p:sp>
        <p:nvSpPr>
          <p:cNvPr id="137" name="Google Shape;137;p23"/>
          <p:cNvSpPr txBox="1"/>
          <p:nvPr>
            <p:ph idx="1" type="body"/>
          </p:nvPr>
        </p:nvSpPr>
        <p:spPr>
          <a:xfrm>
            <a:off x="685800" y="1485900"/>
            <a:ext cx="7769100" cy="2412900"/>
          </a:xfrm>
          <a:prstGeom prst="rect">
            <a:avLst/>
          </a:prstGeom>
        </p:spPr>
        <p:txBody>
          <a:bodyPr anchorCtr="0" anchor="t" bIns="46800" lIns="90000" spcFirstLastPara="1" rIns="90000" wrap="square" tIns="46800">
            <a:noAutofit/>
          </a:bodyPr>
          <a:lstStyle/>
          <a:p>
            <a:pPr indent="-292100" lvl="0" marL="457200" rtl="0" algn="l">
              <a:spcBef>
                <a:spcPts val="800"/>
              </a:spcBef>
              <a:spcAft>
                <a:spcPts val="0"/>
              </a:spcAft>
              <a:buSzPts val="1000"/>
              <a:buChar char="●"/>
            </a:pPr>
            <a:r>
              <a:rPr lang="en" sz="2800"/>
              <a:t>Download JDK </a:t>
            </a:r>
            <a:r>
              <a:rPr lang="en" sz="2800" u="sng">
                <a:solidFill>
                  <a:schemeClr val="hlink"/>
                </a:solidFill>
                <a:hlinkClick r:id="rId3"/>
              </a:rPr>
              <a:t>https://www.oracle.com/in/java/</a:t>
            </a:r>
            <a:endParaRPr sz="2800"/>
          </a:p>
          <a:p>
            <a:pPr indent="-292100" lvl="0" marL="457200" rtl="0" algn="l">
              <a:spcBef>
                <a:spcPts val="0"/>
              </a:spcBef>
              <a:spcAft>
                <a:spcPts val="0"/>
              </a:spcAft>
              <a:buSzPts val="1000"/>
              <a:buChar char="●"/>
            </a:pPr>
            <a:r>
              <a:rPr lang="en" sz="2800"/>
              <a:t>Download the LTS(Long time support version)</a:t>
            </a:r>
            <a:endParaRPr sz="2800"/>
          </a:p>
          <a:p>
            <a:pPr indent="-292100" lvl="0" marL="457200" rtl="0" algn="l">
              <a:spcBef>
                <a:spcPts val="0"/>
              </a:spcBef>
              <a:spcAft>
                <a:spcPts val="0"/>
              </a:spcAft>
              <a:buSzPts val="1000"/>
              <a:buChar char="●"/>
            </a:pPr>
            <a:r>
              <a:rPr lang="en" sz="2800"/>
              <a:t>After downloading select the path where your jdk is downloaded</a:t>
            </a:r>
            <a:endParaRPr sz="2800"/>
          </a:p>
          <a:p>
            <a:pPr indent="-292100" lvl="0" marL="457200" rtl="0" algn="l">
              <a:spcBef>
                <a:spcPts val="0"/>
              </a:spcBef>
              <a:spcAft>
                <a:spcPts val="0"/>
              </a:spcAft>
              <a:buSzPts val="1000"/>
              <a:buChar char="●"/>
            </a:pPr>
            <a:r>
              <a:rPr lang="en" sz="2800"/>
              <a:t>Go to </a:t>
            </a:r>
            <a:r>
              <a:rPr lang="en" sz="2800"/>
              <a:t>environment</a:t>
            </a:r>
            <a:r>
              <a:rPr lang="en" sz="2800"/>
              <a:t> variables </a:t>
            </a:r>
            <a:endParaRPr sz="2800"/>
          </a:p>
          <a:p>
            <a:pPr indent="-317500" lvl="0" marL="457200" rtl="0" algn="l">
              <a:spcBef>
                <a:spcPts val="0"/>
              </a:spcBef>
              <a:spcAft>
                <a:spcPts val="0"/>
              </a:spcAft>
              <a:buSzPts val="1400"/>
              <a:buChar char="●"/>
            </a:pPr>
            <a:r>
              <a:rPr lang="en" sz="2800"/>
              <a:t>Advances-&gt;Environment</a:t>
            </a:r>
            <a:r>
              <a:rPr lang="en"/>
              <a:t> variables</a:t>
            </a:r>
            <a:endParaRPr/>
          </a:p>
          <a:p>
            <a:pPr indent="-317500" lvl="0" marL="457200" rtl="0" algn="l">
              <a:spcBef>
                <a:spcPts val="0"/>
              </a:spcBef>
              <a:spcAft>
                <a:spcPts val="0"/>
              </a:spcAft>
              <a:buSzPts val="1400"/>
              <a:buChar char="●"/>
            </a:pPr>
            <a:r>
              <a:rPr lang="en"/>
              <a:t>Go to Path double click on it and paste the path</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685800" y="457200"/>
            <a:ext cx="7769100" cy="855000"/>
          </a:xfrm>
          <a:prstGeom prst="rect">
            <a:avLst/>
          </a:prstGeom>
        </p:spPr>
        <p:txBody>
          <a:bodyPr anchorCtr="0" anchor="ctr" bIns="46800" lIns="90000" spcFirstLastPara="1" rIns="90000" wrap="square" tIns="46800">
            <a:noAutofit/>
          </a:bodyPr>
          <a:lstStyle/>
          <a:p>
            <a:pPr indent="0" lvl="0" marL="0" rtl="0" algn="ctr">
              <a:spcBef>
                <a:spcPts val="0"/>
              </a:spcBef>
              <a:spcAft>
                <a:spcPts val="0"/>
              </a:spcAft>
              <a:buNone/>
            </a:pPr>
            <a:r>
              <a:rPr lang="en"/>
              <a:t>Methods in Java</a:t>
            </a:r>
            <a:endParaRPr/>
          </a:p>
        </p:txBody>
      </p:sp>
      <p:sp>
        <p:nvSpPr>
          <p:cNvPr id="143" name="Google Shape;143;p24"/>
          <p:cNvSpPr txBox="1"/>
          <p:nvPr>
            <p:ph idx="1" type="body"/>
          </p:nvPr>
        </p:nvSpPr>
        <p:spPr>
          <a:xfrm>
            <a:off x="685800" y="1485900"/>
            <a:ext cx="7769100" cy="3083700"/>
          </a:xfrm>
          <a:prstGeom prst="rect">
            <a:avLst/>
          </a:prstGeom>
        </p:spPr>
        <p:txBody>
          <a:bodyPr anchorCtr="0" anchor="t" bIns="46800" lIns="90000" spcFirstLastPara="1" rIns="90000" wrap="square" tIns="46800">
            <a:noAutofit/>
          </a:bodyPr>
          <a:lstStyle/>
          <a:p>
            <a:pPr indent="0" lvl="0" marL="0" rtl="0" algn="l">
              <a:spcBef>
                <a:spcPts val="800"/>
              </a:spcBef>
              <a:spcAft>
                <a:spcPts val="0"/>
              </a:spcAft>
              <a:buNone/>
            </a:pPr>
            <a:r>
              <a:rPr lang="en" sz="2300">
                <a:solidFill>
                  <a:schemeClr val="dk1"/>
                </a:solidFill>
                <a:latin typeface="Arial"/>
                <a:ea typeface="Arial"/>
                <a:cs typeface="Arial"/>
                <a:sym typeface="Arial"/>
              </a:rPr>
              <a:t>A </a:t>
            </a:r>
            <a:r>
              <a:rPr b="1" lang="en" sz="2300">
                <a:solidFill>
                  <a:schemeClr val="dk1"/>
                </a:solidFill>
                <a:latin typeface="Arial"/>
                <a:ea typeface="Arial"/>
                <a:cs typeface="Arial"/>
                <a:sym typeface="Arial"/>
              </a:rPr>
              <a:t>method</a:t>
            </a:r>
            <a:r>
              <a:rPr lang="en" sz="2300">
                <a:solidFill>
                  <a:schemeClr val="dk1"/>
                </a:solidFill>
                <a:latin typeface="Arial"/>
                <a:ea typeface="Arial"/>
                <a:cs typeface="Arial"/>
                <a:sym typeface="Arial"/>
              </a:rPr>
              <a:t> is a block of code or collection of statements or a set of code grouped together to perform a certain task or operation. It is used to achieve the </a:t>
            </a:r>
            <a:r>
              <a:rPr b="1" lang="en" sz="2300">
                <a:solidFill>
                  <a:schemeClr val="dk1"/>
                </a:solidFill>
                <a:latin typeface="Arial"/>
                <a:ea typeface="Arial"/>
                <a:cs typeface="Arial"/>
                <a:sym typeface="Arial"/>
              </a:rPr>
              <a:t>reusability</a:t>
            </a:r>
            <a:r>
              <a:rPr lang="en" sz="2300">
                <a:solidFill>
                  <a:schemeClr val="dk1"/>
                </a:solidFill>
                <a:latin typeface="Arial"/>
                <a:ea typeface="Arial"/>
                <a:cs typeface="Arial"/>
                <a:sym typeface="Arial"/>
              </a:rPr>
              <a:t> of code. We write a method once and use it many times. We do not require to write code again and again. It also provides the </a:t>
            </a:r>
            <a:r>
              <a:rPr b="1" lang="en" sz="2300">
                <a:solidFill>
                  <a:schemeClr val="dk1"/>
                </a:solidFill>
                <a:latin typeface="Arial"/>
                <a:ea typeface="Arial"/>
                <a:cs typeface="Arial"/>
                <a:sym typeface="Arial"/>
              </a:rPr>
              <a:t>easy modification</a:t>
            </a:r>
            <a:r>
              <a:rPr lang="en" sz="2300">
                <a:solidFill>
                  <a:schemeClr val="dk1"/>
                </a:solidFill>
                <a:latin typeface="Arial"/>
                <a:ea typeface="Arial"/>
                <a:cs typeface="Arial"/>
                <a:sym typeface="Arial"/>
              </a:rPr>
              <a:t> and </a:t>
            </a:r>
            <a:r>
              <a:rPr b="1" lang="en" sz="2300">
                <a:solidFill>
                  <a:schemeClr val="dk1"/>
                </a:solidFill>
                <a:latin typeface="Arial"/>
                <a:ea typeface="Arial"/>
                <a:cs typeface="Arial"/>
                <a:sym typeface="Arial"/>
              </a:rPr>
              <a:t>readability</a:t>
            </a:r>
            <a:r>
              <a:rPr lang="en" sz="2300">
                <a:solidFill>
                  <a:schemeClr val="dk1"/>
                </a:solidFill>
                <a:latin typeface="Arial"/>
                <a:ea typeface="Arial"/>
                <a:cs typeface="Arial"/>
                <a:sym typeface="Arial"/>
              </a:rPr>
              <a:t> of code, just by adding or removing a chunk of code. The method is executed only when we call or invoke it.</a:t>
            </a:r>
            <a:endParaRPr sz="4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descr="https://static.javatpoint.com/core/images/method-in-java.png" id="148" name="Google Shape;148;p25"/>
          <p:cNvPicPr preferRelativeResize="0"/>
          <p:nvPr/>
        </p:nvPicPr>
        <p:blipFill>
          <a:blip r:embed="rId3">
            <a:alphaModFix/>
          </a:blip>
          <a:stretch>
            <a:fillRect/>
          </a:stretch>
        </p:blipFill>
        <p:spPr>
          <a:xfrm>
            <a:off x="95000" y="290000"/>
            <a:ext cx="8953999" cy="4144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2" name="Shape 152"/>
        <p:cNvGrpSpPr/>
        <p:nvPr/>
      </p:nvGrpSpPr>
      <p:grpSpPr>
        <a:xfrm>
          <a:off x="0" y="0"/>
          <a:ext cx="0" cy="0"/>
          <a:chOff x="0" y="0"/>
          <a:chExt cx="0" cy="0"/>
        </a:xfrm>
      </p:grpSpPr>
      <p:sp>
        <p:nvSpPr>
          <p:cNvPr id="153" name="Google Shape;153;p26"/>
          <p:cNvSpPr txBox="1"/>
          <p:nvPr>
            <p:ph type="title"/>
          </p:nvPr>
        </p:nvSpPr>
        <p:spPr>
          <a:xfrm>
            <a:off x="685800" y="457200"/>
            <a:ext cx="7772400" cy="85725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Clr>
                <a:srgbClr val="000000"/>
              </a:buClr>
              <a:buSzPts val="4400"/>
              <a:buFont typeface="Times New Roman"/>
              <a:buNone/>
            </a:pPr>
            <a:r>
              <a:rPr b="0" i="0" lang="en" sz="4400" u="none">
                <a:solidFill>
                  <a:srgbClr val="000000"/>
                </a:solidFill>
                <a:latin typeface="Times New Roman"/>
                <a:ea typeface="Times New Roman"/>
                <a:cs typeface="Times New Roman"/>
                <a:sym typeface="Times New Roman"/>
              </a:rPr>
              <a:t>what is a class?</a:t>
            </a:r>
            <a:endParaRPr/>
          </a:p>
        </p:txBody>
      </p:sp>
      <p:sp>
        <p:nvSpPr>
          <p:cNvPr id="154" name="Google Shape;154;p26"/>
          <p:cNvSpPr txBox="1"/>
          <p:nvPr>
            <p:ph idx="1" type="body"/>
          </p:nvPr>
        </p:nvSpPr>
        <p:spPr>
          <a:xfrm>
            <a:off x="827625" y="1485900"/>
            <a:ext cx="7630500" cy="2150400"/>
          </a:xfrm>
          <a:prstGeom prst="rect">
            <a:avLst/>
          </a:prstGeom>
          <a:noFill/>
          <a:ln>
            <a:noFill/>
          </a:ln>
        </p:spPr>
        <p:txBody>
          <a:bodyPr anchorCtr="0" anchor="t" bIns="46800" lIns="90000" spcFirstLastPara="1" rIns="90000" wrap="square" tIns="46800">
            <a:noAutofit/>
          </a:bodyPr>
          <a:lstStyle/>
          <a:p>
            <a:pPr indent="-311150" lvl="0" marL="342900" marR="0" rtl="0" algn="l">
              <a:lnSpc>
                <a:spcPct val="100000"/>
              </a:lnSpc>
              <a:spcBef>
                <a:spcPts val="0"/>
              </a:spcBef>
              <a:spcAft>
                <a:spcPts val="0"/>
              </a:spcAft>
              <a:buClr>
                <a:srgbClr val="000000"/>
              </a:buClr>
              <a:buSzPts val="2700"/>
              <a:buFont typeface="Times New Roman"/>
              <a:buChar char="•"/>
            </a:pPr>
            <a:r>
              <a:rPr b="0" i="0" lang="en" sz="2700" u="none">
                <a:solidFill>
                  <a:srgbClr val="000000"/>
                </a:solidFill>
                <a:latin typeface="Times New Roman"/>
                <a:ea typeface="Times New Roman"/>
                <a:cs typeface="Times New Roman"/>
                <a:sym typeface="Times New Roman"/>
              </a:rPr>
              <a:t>A class consists of</a:t>
            </a:r>
            <a:endParaRPr sz="2700"/>
          </a:p>
          <a:p>
            <a:pPr indent="-254000" lvl="1" marL="742950" marR="0" rtl="0" algn="l">
              <a:lnSpc>
                <a:spcPct val="100000"/>
              </a:lnSpc>
              <a:spcBef>
                <a:spcPts val="700"/>
              </a:spcBef>
              <a:spcAft>
                <a:spcPts val="0"/>
              </a:spcAft>
              <a:buClr>
                <a:srgbClr val="000000"/>
              </a:buClr>
              <a:buSzPts val="2300"/>
              <a:buFont typeface="Times New Roman"/>
              <a:buChar char="–"/>
            </a:pPr>
            <a:r>
              <a:rPr b="0" i="0" lang="en" sz="2300" u="none" cap="none" strike="noStrike">
                <a:solidFill>
                  <a:srgbClr val="000000"/>
                </a:solidFill>
                <a:latin typeface="Times New Roman"/>
                <a:ea typeface="Times New Roman"/>
                <a:cs typeface="Times New Roman"/>
                <a:sym typeface="Times New Roman"/>
              </a:rPr>
              <a:t>a collection of </a:t>
            </a:r>
            <a:r>
              <a:rPr b="0" i="1" lang="en" sz="2300" u="none" cap="none" strike="noStrike">
                <a:solidFill>
                  <a:srgbClr val="000000"/>
                </a:solidFill>
                <a:latin typeface="Times New Roman"/>
                <a:ea typeface="Times New Roman"/>
                <a:cs typeface="Times New Roman"/>
                <a:sym typeface="Times New Roman"/>
              </a:rPr>
              <a:t>fields</a:t>
            </a:r>
            <a:r>
              <a:rPr b="0" i="0" lang="en" sz="2300" u="none" cap="none" strike="noStrike">
                <a:solidFill>
                  <a:srgbClr val="000000"/>
                </a:solidFill>
                <a:latin typeface="Times New Roman"/>
                <a:ea typeface="Times New Roman"/>
                <a:cs typeface="Times New Roman"/>
                <a:sym typeface="Times New Roman"/>
              </a:rPr>
              <a:t>, or </a:t>
            </a:r>
            <a:r>
              <a:rPr b="0" i="1" lang="en" sz="2300" u="none" cap="none" strike="noStrike">
                <a:solidFill>
                  <a:srgbClr val="000000"/>
                </a:solidFill>
                <a:latin typeface="Times New Roman"/>
                <a:ea typeface="Times New Roman"/>
                <a:cs typeface="Times New Roman"/>
                <a:sym typeface="Times New Roman"/>
              </a:rPr>
              <a:t>variables</a:t>
            </a:r>
            <a:r>
              <a:rPr b="0" i="0" lang="en" sz="2300" u="none" cap="none" strike="noStrike">
                <a:solidFill>
                  <a:srgbClr val="000000"/>
                </a:solidFill>
                <a:latin typeface="Times New Roman"/>
                <a:ea typeface="Times New Roman"/>
                <a:cs typeface="Times New Roman"/>
                <a:sym typeface="Times New Roman"/>
              </a:rPr>
              <a:t>, very much like the named fields of a struct </a:t>
            </a:r>
            <a:endParaRPr sz="2300"/>
          </a:p>
          <a:p>
            <a:pPr indent="-254000" lvl="1" marL="742950" marR="0" rtl="0" algn="l">
              <a:lnSpc>
                <a:spcPct val="100000"/>
              </a:lnSpc>
              <a:spcBef>
                <a:spcPts val="700"/>
              </a:spcBef>
              <a:spcAft>
                <a:spcPts val="0"/>
              </a:spcAft>
              <a:buClr>
                <a:srgbClr val="000000"/>
              </a:buClr>
              <a:buSzPts val="2300"/>
              <a:buFont typeface="Times New Roman"/>
              <a:buChar char="–"/>
            </a:pPr>
            <a:r>
              <a:rPr b="0" i="0" lang="en" sz="2300" u="none" cap="none" strike="noStrike">
                <a:solidFill>
                  <a:srgbClr val="000000"/>
                </a:solidFill>
                <a:latin typeface="Times New Roman"/>
                <a:ea typeface="Times New Roman"/>
                <a:cs typeface="Times New Roman"/>
                <a:sym typeface="Times New Roman"/>
              </a:rPr>
              <a:t>all the operations (called </a:t>
            </a:r>
            <a:r>
              <a:rPr b="0" i="1" lang="en" sz="2300" u="none" cap="none" strike="noStrike">
                <a:solidFill>
                  <a:srgbClr val="000000"/>
                </a:solidFill>
                <a:latin typeface="Times New Roman"/>
                <a:ea typeface="Times New Roman"/>
                <a:cs typeface="Times New Roman"/>
                <a:sym typeface="Times New Roman"/>
              </a:rPr>
              <a:t>methods</a:t>
            </a:r>
            <a:r>
              <a:rPr b="0" i="0" lang="en" sz="2300" u="none" cap="none" strike="noStrike">
                <a:solidFill>
                  <a:srgbClr val="000000"/>
                </a:solidFill>
                <a:latin typeface="Times New Roman"/>
                <a:ea typeface="Times New Roman"/>
                <a:cs typeface="Times New Roman"/>
                <a:sym typeface="Times New Roman"/>
              </a:rPr>
              <a:t>) that can be performed on those fields, clas</a:t>
            </a:r>
            <a:r>
              <a:rPr lang="en" sz="2300"/>
              <a:t>ses</a:t>
            </a:r>
            <a:endParaRPr sz="2300"/>
          </a:p>
          <a:p>
            <a:pPr indent="-254000" lvl="1" marL="742950" marR="0" rtl="0" algn="l">
              <a:lnSpc>
                <a:spcPct val="100000"/>
              </a:lnSpc>
              <a:spcBef>
                <a:spcPts val="700"/>
              </a:spcBef>
              <a:spcAft>
                <a:spcPts val="0"/>
              </a:spcAft>
              <a:buClr>
                <a:srgbClr val="000000"/>
              </a:buClr>
              <a:buSzPts val="2300"/>
              <a:buFont typeface="Times New Roman"/>
              <a:buChar char="–"/>
            </a:pPr>
            <a:r>
              <a:rPr b="0" i="0" lang="en" sz="2300" u="none" cap="none" strike="noStrike">
                <a:solidFill>
                  <a:srgbClr val="000000"/>
                </a:solidFill>
                <a:latin typeface="Times New Roman"/>
                <a:ea typeface="Times New Roman"/>
                <a:cs typeface="Times New Roman"/>
                <a:sym typeface="Times New Roman"/>
              </a:rPr>
              <a:t>can be </a:t>
            </a:r>
            <a:r>
              <a:rPr b="0" i="1" lang="en" sz="2300" u="none" cap="none" strike="noStrike">
                <a:solidFill>
                  <a:srgbClr val="000000"/>
                </a:solidFill>
                <a:latin typeface="Times New Roman"/>
                <a:ea typeface="Times New Roman"/>
                <a:cs typeface="Times New Roman"/>
                <a:sym typeface="Times New Roman"/>
              </a:rPr>
              <a:t>instantiated</a:t>
            </a:r>
            <a:endParaRPr sz="2300"/>
          </a:p>
          <a:p>
            <a:pPr indent="-317500" lvl="0" marL="342900" marR="0" rtl="0" algn="l">
              <a:lnSpc>
                <a:spcPct val="100000"/>
              </a:lnSpc>
              <a:spcBef>
                <a:spcPts val="800"/>
              </a:spcBef>
              <a:spcAft>
                <a:spcPts val="0"/>
              </a:spcAft>
              <a:buClr>
                <a:srgbClr val="000000"/>
              </a:buClr>
              <a:buSzPts val="2800"/>
              <a:buFont typeface="Times New Roman"/>
              <a:buChar char="•"/>
            </a:pPr>
            <a:r>
              <a:rPr b="0" i="0" lang="en" sz="2800" u="none">
                <a:solidFill>
                  <a:srgbClr val="000000"/>
                </a:solidFill>
                <a:latin typeface="Times New Roman"/>
                <a:ea typeface="Times New Roman"/>
                <a:cs typeface="Times New Roman"/>
                <a:sym typeface="Times New Roman"/>
              </a:rPr>
              <a:t>A class describes objects and operations defined on those objects</a:t>
            </a:r>
            <a:endParaRPr sz="2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2" name="Shape 52"/>
        <p:cNvGrpSpPr/>
        <p:nvPr/>
      </p:nvGrpSpPr>
      <p:grpSpPr>
        <a:xfrm>
          <a:off x="0" y="0"/>
          <a:ext cx="0" cy="0"/>
          <a:chOff x="0" y="0"/>
          <a:chExt cx="0" cy="0"/>
        </a:xfrm>
      </p:grpSpPr>
      <p:sp>
        <p:nvSpPr>
          <p:cNvPr id="53" name="Google Shape;53;p9"/>
          <p:cNvSpPr txBox="1"/>
          <p:nvPr>
            <p:ph type="title"/>
          </p:nvPr>
        </p:nvSpPr>
        <p:spPr>
          <a:xfrm>
            <a:off x="685800" y="457200"/>
            <a:ext cx="7772400" cy="85725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Clr>
                <a:srgbClr val="000000"/>
              </a:buClr>
              <a:buSzPts val="4400"/>
              <a:buFont typeface="Times New Roman"/>
              <a:buNone/>
            </a:pPr>
            <a:r>
              <a:rPr b="0" i="0" lang="en" sz="4400" u="none">
                <a:solidFill>
                  <a:srgbClr val="000000"/>
                </a:solidFill>
                <a:latin typeface="Times New Roman"/>
                <a:ea typeface="Times New Roman"/>
                <a:cs typeface="Times New Roman"/>
                <a:sym typeface="Times New Roman"/>
              </a:rPr>
              <a:t>What is Java?</a:t>
            </a:r>
            <a:endParaRPr/>
          </a:p>
        </p:txBody>
      </p:sp>
      <p:sp>
        <p:nvSpPr>
          <p:cNvPr id="54" name="Google Shape;54;p9"/>
          <p:cNvSpPr txBox="1"/>
          <p:nvPr>
            <p:ph idx="1" type="body"/>
          </p:nvPr>
        </p:nvSpPr>
        <p:spPr>
          <a:xfrm>
            <a:off x="685800" y="1485900"/>
            <a:ext cx="7772400" cy="3086100"/>
          </a:xfrm>
          <a:prstGeom prst="rect">
            <a:avLst/>
          </a:prstGeom>
          <a:noFill/>
          <a:ln>
            <a:noFill/>
          </a:ln>
        </p:spPr>
        <p:txBody>
          <a:bodyPr anchorCtr="0" anchor="t" bIns="46800" lIns="90000" spcFirstLastPara="1" rIns="90000" wrap="square" tIns="46800">
            <a:noAutofit/>
          </a:bodyPr>
          <a:lstStyle/>
          <a:p>
            <a:pPr indent="-342900" lvl="0" marL="342900" marR="0" rtl="0" algn="l">
              <a:lnSpc>
                <a:spcPct val="100000"/>
              </a:lnSpc>
              <a:spcBef>
                <a:spcPts val="0"/>
              </a:spcBef>
              <a:spcAft>
                <a:spcPts val="0"/>
              </a:spcAft>
              <a:buClr>
                <a:srgbClr val="000000"/>
              </a:buClr>
              <a:buSzPts val="3200"/>
              <a:buFont typeface="Times New Roman"/>
              <a:buChar char="•"/>
            </a:pPr>
            <a:r>
              <a:rPr b="0" i="0" lang="en" sz="3200" u="none" cap="none" strike="noStrike">
                <a:solidFill>
                  <a:srgbClr val="000000"/>
                </a:solidFill>
                <a:latin typeface="Times New Roman"/>
                <a:ea typeface="Times New Roman"/>
                <a:cs typeface="Times New Roman"/>
                <a:sym typeface="Times New Roman"/>
              </a:rPr>
              <a:t>It’s a popular programming language, created in 1995.</a:t>
            </a:r>
            <a:endParaRPr/>
          </a:p>
          <a:p>
            <a:pPr indent="-342900" lvl="0" marL="342900" marR="0" rtl="0" algn="l">
              <a:lnSpc>
                <a:spcPct val="100000"/>
              </a:lnSpc>
              <a:spcBef>
                <a:spcPts val="800"/>
              </a:spcBef>
              <a:spcAft>
                <a:spcPts val="0"/>
              </a:spcAft>
              <a:buClr>
                <a:srgbClr val="000000"/>
              </a:buClr>
              <a:buSzPts val="3200"/>
              <a:buFont typeface="Times New Roman"/>
              <a:buChar char="•"/>
            </a:pPr>
            <a:r>
              <a:rPr b="0" i="0" lang="en" sz="3200" u="none" cap="none" strike="noStrike">
                <a:solidFill>
                  <a:srgbClr val="000000"/>
                </a:solidFill>
                <a:latin typeface="Times New Roman"/>
                <a:ea typeface="Times New Roman"/>
                <a:cs typeface="Times New Roman"/>
                <a:sym typeface="Times New Roman"/>
              </a:rPr>
              <a:t>Created by James Gosling at sun microsystems</a:t>
            </a:r>
            <a:endParaRPr/>
          </a:p>
          <a:p>
            <a:pPr indent="-342900" lvl="0" marL="342900" marR="0" rtl="0" algn="l">
              <a:lnSpc>
                <a:spcPct val="100000"/>
              </a:lnSpc>
              <a:spcBef>
                <a:spcPts val="800"/>
              </a:spcBef>
              <a:spcAft>
                <a:spcPts val="0"/>
              </a:spcAft>
              <a:buClr>
                <a:srgbClr val="000000"/>
              </a:buClr>
              <a:buSzPts val="3200"/>
              <a:buFont typeface="Times New Roman"/>
              <a:buChar char="•"/>
            </a:pPr>
            <a:r>
              <a:rPr b="0" i="0" lang="en" sz="3200" u="none" cap="none" strike="noStrike">
                <a:solidFill>
                  <a:srgbClr val="000000"/>
                </a:solidFill>
                <a:latin typeface="Times New Roman"/>
                <a:ea typeface="Times New Roman"/>
                <a:cs typeface="Times New Roman"/>
                <a:sym typeface="Times New Roman"/>
              </a:rPr>
              <a:t>Now it’s owned by Oracle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8" name="Shape 158"/>
        <p:cNvGrpSpPr/>
        <p:nvPr/>
      </p:nvGrpSpPr>
      <p:grpSpPr>
        <a:xfrm>
          <a:off x="0" y="0"/>
          <a:ext cx="0" cy="0"/>
          <a:chOff x="0" y="0"/>
          <a:chExt cx="0" cy="0"/>
        </a:xfrm>
      </p:grpSpPr>
      <p:sp>
        <p:nvSpPr>
          <p:cNvPr id="159" name="Google Shape;159;p27"/>
          <p:cNvSpPr txBox="1"/>
          <p:nvPr>
            <p:ph type="title"/>
          </p:nvPr>
        </p:nvSpPr>
        <p:spPr>
          <a:xfrm>
            <a:off x="685800" y="457200"/>
            <a:ext cx="7772400" cy="85725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Clr>
                <a:srgbClr val="000000"/>
              </a:buClr>
              <a:buSzPts val="4400"/>
              <a:buFont typeface="Times New Roman"/>
              <a:buNone/>
            </a:pPr>
            <a:r>
              <a:rPr b="0" i="0" lang="en" sz="4400" u="none">
                <a:solidFill>
                  <a:srgbClr val="000000"/>
                </a:solidFill>
                <a:latin typeface="Times New Roman"/>
                <a:ea typeface="Times New Roman"/>
                <a:cs typeface="Times New Roman"/>
                <a:sym typeface="Times New Roman"/>
              </a:rPr>
              <a:t>Name conventions</a:t>
            </a:r>
            <a:endParaRPr/>
          </a:p>
        </p:txBody>
      </p:sp>
      <p:sp>
        <p:nvSpPr>
          <p:cNvPr id="160" name="Google Shape;160;p27"/>
          <p:cNvSpPr txBox="1"/>
          <p:nvPr>
            <p:ph idx="1" type="body"/>
          </p:nvPr>
        </p:nvSpPr>
        <p:spPr>
          <a:xfrm>
            <a:off x="533400" y="1543050"/>
            <a:ext cx="8229600" cy="3086100"/>
          </a:xfrm>
          <a:prstGeom prst="rect">
            <a:avLst/>
          </a:prstGeom>
          <a:noFill/>
          <a:ln>
            <a:noFill/>
          </a:ln>
        </p:spPr>
        <p:txBody>
          <a:bodyPr anchorCtr="0" anchor="t" bIns="46800" lIns="90000" spcFirstLastPara="1" rIns="90000" wrap="square" tIns="46800">
            <a:noAutofit/>
          </a:bodyPr>
          <a:lstStyle/>
          <a:p>
            <a:pPr indent="-317500" lvl="0" marL="342900" marR="0" rtl="0" algn="l">
              <a:lnSpc>
                <a:spcPct val="90000"/>
              </a:lnSpc>
              <a:spcBef>
                <a:spcPts val="0"/>
              </a:spcBef>
              <a:spcAft>
                <a:spcPts val="0"/>
              </a:spcAft>
              <a:buClr>
                <a:srgbClr val="000000"/>
              </a:buClr>
              <a:buSzPts val="2800"/>
              <a:buFont typeface="Times New Roman"/>
              <a:buChar char="•"/>
            </a:pPr>
            <a:r>
              <a:rPr b="0" i="0" lang="en" sz="2800" u="none">
                <a:solidFill>
                  <a:srgbClr val="000000"/>
                </a:solidFill>
                <a:latin typeface="Times New Roman"/>
                <a:ea typeface="Times New Roman"/>
                <a:cs typeface="Times New Roman"/>
                <a:sym typeface="Times New Roman"/>
              </a:rPr>
              <a:t>Java is case-sensitive; </a:t>
            </a:r>
            <a:r>
              <a:rPr b="0" i="0" lang="en" sz="2800" u="none">
                <a:solidFill>
                  <a:srgbClr val="000000"/>
                </a:solidFill>
                <a:latin typeface="Comic Sans MS"/>
                <a:ea typeface="Comic Sans MS"/>
                <a:cs typeface="Comic Sans MS"/>
                <a:sym typeface="Comic Sans MS"/>
              </a:rPr>
              <a:t>maxval</a:t>
            </a:r>
            <a:r>
              <a:rPr b="0" i="0" lang="en" sz="2800" u="none">
                <a:solidFill>
                  <a:srgbClr val="000000"/>
                </a:solidFill>
                <a:latin typeface="Times New Roman"/>
                <a:ea typeface="Times New Roman"/>
                <a:cs typeface="Times New Roman"/>
                <a:sym typeface="Times New Roman"/>
              </a:rPr>
              <a:t>, </a:t>
            </a:r>
            <a:r>
              <a:rPr b="0" i="0" lang="en" sz="2800" u="none">
                <a:solidFill>
                  <a:srgbClr val="000000"/>
                </a:solidFill>
                <a:latin typeface="Comic Sans MS"/>
                <a:ea typeface="Comic Sans MS"/>
                <a:cs typeface="Comic Sans MS"/>
                <a:sym typeface="Comic Sans MS"/>
              </a:rPr>
              <a:t>maxVal</a:t>
            </a:r>
            <a:r>
              <a:rPr b="0" i="0" lang="en" sz="2800" u="none">
                <a:solidFill>
                  <a:srgbClr val="000000"/>
                </a:solidFill>
                <a:latin typeface="Times New Roman"/>
                <a:ea typeface="Times New Roman"/>
                <a:cs typeface="Times New Roman"/>
                <a:sym typeface="Times New Roman"/>
              </a:rPr>
              <a:t>, and </a:t>
            </a:r>
            <a:r>
              <a:rPr b="0" i="0" lang="en" sz="2800" u="none">
                <a:solidFill>
                  <a:srgbClr val="000000"/>
                </a:solidFill>
                <a:latin typeface="Comic Sans MS"/>
                <a:ea typeface="Comic Sans MS"/>
                <a:cs typeface="Comic Sans MS"/>
                <a:sym typeface="Comic Sans MS"/>
              </a:rPr>
              <a:t>MaxVal</a:t>
            </a:r>
            <a:r>
              <a:rPr b="0" i="0" lang="en" sz="2800" u="none">
                <a:solidFill>
                  <a:srgbClr val="000000"/>
                </a:solidFill>
                <a:latin typeface="Times New Roman"/>
                <a:ea typeface="Times New Roman"/>
                <a:cs typeface="Times New Roman"/>
                <a:sym typeface="Times New Roman"/>
              </a:rPr>
              <a:t> are three different names</a:t>
            </a:r>
            <a:endParaRPr sz="2800"/>
          </a:p>
          <a:p>
            <a:pPr indent="-317500" lvl="0" marL="342900" marR="0" rtl="0" algn="l">
              <a:lnSpc>
                <a:spcPct val="90000"/>
              </a:lnSpc>
              <a:spcBef>
                <a:spcPts val="800"/>
              </a:spcBef>
              <a:spcAft>
                <a:spcPts val="0"/>
              </a:spcAft>
              <a:buClr>
                <a:srgbClr val="000000"/>
              </a:buClr>
              <a:buSzPts val="2800"/>
              <a:buFont typeface="Times New Roman"/>
              <a:buChar char="•"/>
            </a:pPr>
            <a:r>
              <a:rPr b="0" i="0" lang="en" sz="2800" u="none">
                <a:solidFill>
                  <a:srgbClr val="000000"/>
                </a:solidFill>
                <a:latin typeface="Times New Roman"/>
                <a:ea typeface="Times New Roman"/>
                <a:cs typeface="Times New Roman"/>
                <a:sym typeface="Times New Roman"/>
              </a:rPr>
              <a:t>Class names begin with a capital letter</a:t>
            </a:r>
            <a:endParaRPr sz="2800"/>
          </a:p>
          <a:p>
            <a:pPr indent="-317500" lvl="0" marL="342900" marR="0" rtl="0" algn="l">
              <a:lnSpc>
                <a:spcPct val="90000"/>
              </a:lnSpc>
              <a:spcBef>
                <a:spcPts val="800"/>
              </a:spcBef>
              <a:spcAft>
                <a:spcPts val="0"/>
              </a:spcAft>
              <a:buClr>
                <a:srgbClr val="000000"/>
              </a:buClr>
              <a:buSzPts val="2800"/>
              <a:buFont typeface="Times New Roman"/>
              <a:buChar char="•"/>
            </a:pPr>
            <a:r>
              <a:rPr b="0" i="0" lang="en" sz="2800" u="none">
                <a:solidFill>
                  <a:srgbClr val="000000"/>
                </a:solidFill>
                <a:latin typeface="Times New Roman"/>
                <a:ea typeface="Times New Roman"/>
                <a:cs typeface="Times New Roman"/>
                <a:sym typeface="Times New Roman"/>
              </a:rPr>
              <a:t>All other names begin with a lowercase letter</a:t>
            </a:r>
            <a:endParaRPr sz="2800"/>
          </a:p>
          <a:p>
            <a:pPr indent="-317500" lvl="0" marL="342900" marR="0" rtl="0" algn="l">
              <a:lnSpc>
                <a:spcPct val="90000"/>
              </a:lnSpc>
              <a:spcBef>
                <a:spcPts val="800"/>
              </a:spcBef>
              <a:spcAft>
                <a:spcPts val="0"/>
              </a:spcAft>
              <a:buClr>
                <a:srgbClr val="000000"/>
              </a:buClr>
              <a:buSzPts val="2800"/>
              <a:buFont typeface="Times New Roman"/>
              <a:buChar char="•"/>
            </a:pPr>
            <a:r>
              <a:rPr b="0" i="0" lang="en" sz="2800" u="none">
                <a:solidFill>
                  <a:srgbClr val="000000"/>
                </a:solidFill>
                <a:latin typeface="Times New Roman"/>
                <a:ea typeface="Times New Roman"/>
                <a:cs typeface="Times New Roman"/>
                <a:sym typeface="Times New Roman"/>
              </a:rPr>
              <a:t>Subsequent words are capitalized: </a:t>
            </a:r>
            <a:r>
              <a:rPr b="0" i="0" lang="en" sz="2800" u="none">
                <a:solidFill>
                  <a:srgbClr val="000000"/>
                </a:solidFill>
                <a:latin typeface="Comic Sans MS"/>
                <a:ea typeface="Comic Sans MS"/>
                <a:cs typeface="Comic Sans MS"/>
                <a:sym typeface="Comic Sans MS"/>
              </a:rPr>
              <a:t>theBigOne</a:t>
            </a:r>
            <a:endParaRPr sz="2800"/>
          </a:p>
          <a:p>
            <a:pPr indent="-317500" lvl="0" marL="342900" marR="0" rtl="0" algn="l">
              <a:lnSpc>
                <a:spcPct val="90000"/>
              </a:lnSpc>
              <a:spcBef>
                <a:spcPts val="800"/>
              </a:spcBef>
              <a:spcAft>
                <a:spcPts val="0"/>
              </a:spcAft>
              <a:buClr>
                <a:srgbClr val="000000"/>
              </a:buClr>
              <a:buSzPts val="2800"/>
              <a:buFont typeface="Times New Roman"/>
              <a:buChar char="•"/>
            </a:pPr>
            <a:r>
              <a:rPr b="0" i="0" lang="en" sz="2800" u="none">
                <a:solidFill>
                  <a:srgbClr val="000000"/>
                </a:solidFill>
                <a:latin typeface="Times New Roman"/>
                <a:ea typeface="Times New Roman"/>
                <a:cs typeface="Times New Roman"/>
                <a:sym typeface="Times New Roman"/>
              </a:rPr>
              <a:t>Underscores are not used in names</a:t>
            </a:r>
            <a:endParaRPr sz="2800"/>
          </a:p>
          <a:p>
            <a:pPr indent="-317500" lvl="0" marL="342900" marR="0" rtl="0" algn="l">
              <a:lnSpc>
                <a:spcPct val="90000"/>
              </a:lnSpc>
              <a:spcBef>
                <a:spcPts val="800"/>
              </a:spcBef>
              <a:spcAft>
                <a:spcPts val="0"/>
              </a:spcAft>
              <a:buClr>
                <a:srgbClr val="000000"/>
              </a:buClr>
              <a:buSzPts val="2800"/>
              <a:buFont typeface="Times New Roman"/>
              <a:buChar char="•"/>
            </a:pPr>
            <a:r>
              <a:rPr b="0" i="0" lang="en" sz="2800" u="none">
                <a:solidFill>
                  <a:srgbClr val="000000"/>
                </a:solidFill>
                <a:latin typeface="Times New Roman"/>
                <a:ea typeface="Times New Roman"/>
                <a:cs typeface="Times New Roman"/>
                <a:sym typeface="Times New Roman"/>
              </a:rPr>
              <a:t>These are </a:t>
            </a:r>
            <a:r>
              <a:rPr b="0" i="1" lang="en" sz="2800" u="none">
                <a:solidFill>
                  <a:srgbClr val="000000"/>
                </a:solidFill>
                <a:latin typeface="Times New Roman"/>
                <a:ea typeface="Times New Roman"/>
                <a:cs typeface="Times New Roman"/>
                <a:sym typeface="Times New Roman"/>
              </a:rPr>
              <a:t>very strong</a:t>
            </a:r>
            <a:r>
              <a:rPr b="0" i="0" lang="en" sz="2800" u="none">
                <a:solidFill>
                  <a:srgbClr val="000000"/>
                </a:solidFill>
                <a:latin typeface="Times New Roman"/>
                <a:ea typeface="Times New Roman"/>
                <a:cs typeface="Times New Roman"/>
                <a:sym typeface="Times New Roman"/>
              </a:rPr>
              <a:t> conventions!</a:t>
            </a:r>
            <a:endParaRPr sz="2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4" name="Shape 164"/>
        <p:cNvGrpSpPr/>
        <p:nvPr/>
      </p:nvGrpSpPr>
      <p:grpSpPr>
        <a:xfrm>
          <a:off x="0" y="0"/>
          <a:ext cx="0" cy="0"/>
          <a:chOff x="0" y="0"/>
          <a:chExt cx="0" cy="0"/>
        </a:xfrm>
      </p:grpSpPr>
      <p:sp>
        <p:nvSpPr>
          <p:cNvPr id="165" name="Google Shape;165;p28"/>
          <p:cNvSpPr txBox="1"/>
          <p:nvPr>
            <p:ph type="title"/>
          </p:nvPr>
        </p:nvSpPr>
        <p:spPr>
          <a:xfrm>
            <a:off x="685800" y="457200"/>
            <a:ext cx="7772400" cy="85725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Clr>
                <a:srgbClr val="000000"/>
              </a:buClr>
              <a:buSzPts val="4400"/>
              <a:buFont typeface="Times New Roman"/>
              <a:buNone/>
            </a:pPr>
            <a:r>
              <a:rPr b="0" i="0" lang="en" sz="4400" u="none">
                <a:solidFill>
                  <a:srgbClr val="000000"/>
                </a:solidFill>
                <a:latin typeface="Times New Roman"/>
                <a:ea typeface="Times New Roman"/>
                <a:cs typeface="Times New Roman"/>
                <a:sym typeface="Times New Roman"/>
              </a:rPr>
              <a:t>The class hierarchy</a:t>
            </a:r>
            <a:endParaRPr/>
          </a:p>
        </p:txBody>
      </p:sp>
      <p:sp>
        <p:nvSpPr>
          <p:cNvPr id="166" name="Google Shape;166;p28"/>
          <p:cNvSpPr txBox="1"/>
          <p:nvPr>
            <p:ph idx="1" type="body"/>
          </p:nvPr>
        </p:nvSpPr>
        <p:spPr>
          <a:xfrm>
            <a:off x="533400" y="1543050"/>
            <a:ext cx="8153400" cy="3086100"/>
          </a:xfrm>
          <a:prstGeom prst="rect">
            <a:avLst/>
          </a:prstGeom>
          <a:noFill/>
          <a:ln>
            <a:noFill/>
          </a:ln>
        </p:spPr>
        <p:txBody>
          <a:bodyPr anchorCtr="0" anchor="t" bIns="46800" lIns="90000" spcFirstLastPara="1" rIns="90000" wrap="square" tIns="46800">
            <a:noAutofit/>
          </a:bodyPr>
          <a:lstStyle/>
          <a:p>
            <a:pPr indent="-323850" lvl="0" marL="342900" marR="0" rtl="0" algn="l">
              <a:lnSpc>
                <a:spcPct val="100000"/>
              </a:lnSpc>
              <a:spcBef>
                <a:spcPts val="0"/>
              </a:spcBef>
              <a:spcAft>
                <a:spcPts val="0"/>
              </a:spcAft>
              <a:buClr>
                <a:srgbClr val="000000"/>
              </a:buClr>
              <a:buSzPts val="2900"/>
              <a:buFont typeface="Times New Roman"/>
              <a:buChar char="•"/>
            </a:pPr>
            <a:r>
              <a:rPr b="0" i="0" lang="en" sz="2900" u="none">
                <a:solidFill>
                  <a:srgbClr val="000000"/>
                </a:solidFill>
                <a:latin typeface="Times New Roman"/>
                <a:ea typeface="Times New Roman"/>
                <a:cs typeface="Times New Roman"/>
                <a:sym typeface="Times New Roman"/>
              </a:rPr>
              <a:t>Classes are arranged in a hierarchy</a:t>
            </a:r>
            <a:endParaRPr sz="2900"/>
          </a:p>
          <a:p>
            <a:pPr indent="-323850" lvl="0" marL="342900" marR="0" rtl="0" algn="l">
              <a:lnSpc>
                <a:spcPct val="100000"/>
              </a:lnSpc>
              <a:spcBef>
                <a:spcPts val="800"/>
              </a:spcBef>
              <a:spcAft>
                <a:spcPts val="0"/>
              </a:spcAft>
              <a:buClr>
                <a:srgbClr val="000000"/>
              </a:buClr>
              <a:buSzPts val="2900"/>
              <a:buFont typeface="Times New Roman"/>
              <a:buChar char="•"/>
            </a:pPr>
            <a:r>
              <a:rPr b="0" i="0" lang="en" sz="2900" u="none">
                <a:solidFill>
                  <a:srgbClr val="000000"/>
                </a:solidFill>
                <a:latin typeface="Times New Roman"/>
                <a:ea typeface="Times New Roman"/>
                <a:cs typeface="Times New Roman"/>
                <a:sym typeface="Times New Roman"/>
              </a:rPr>
              <a:t>The root, or topmost, class is </a:t>
            </a:r>
            <a:r>
              <a:rPr b="0" i="0" lang="en" sz="2900" u="none">
                <a:solidFill>
                  <a:srgbClr val="000000"/>
                </a:solidFill>
                <a:latin typeface="Comic Sans MS"/>
                <a:ea typeface="Comic Sans MS"/>
                <a:cs typeface="Comic Sans MS"/>
                <a:sym typeface="Comic Sans MS"/>
              </a:rPr>
              <a:t>Object</a:t>
            </a:r>
            <a:endParaRPr sz="2900"/>
          </a:p>
          <a:p>
            <a:pPr indent="-323850" lvl="0" marL="342900" marR="0" rtl="0" algn="l">
              <a:lnSpc>
                <a:spcPct val="100000"/>
              </a:lnSpc>
              <a:spcBef>
                <a:spcPts val="800"/>
              </a:spcBef>
              <a:spcAft>
                <a:spcPts val="0"/>
              </a:spcAft>
              <a:buClr>
                <a:srgbClr val="000000"/>
              </a:buClr>
              <a:buSzPts val="2900"/>
              <a:buFont typeface="Times New Roman"/>
              <a:buChar char="•"/>
            </a:pPr>
            <a:r>
              <a:rPr b="0" i="0" lang="en" sz="2900" u="none">
                <a:solidFill>
                  <a:srgbClr val="000000"/>
                </a:solidFill>
                <a:latin typeface="Times New Roman"/>
                <a:ea typeface="Times New Roman"/>
                <a:cs typeface="Times New Roman"/>
                <a:sym typeface="Times New Roman"/>
              </a:rPr>
              <a:t>Every class but </a:t>
            </a:r>
            <a:r>
              <a:rPr b="0" i="0" lang="en" sz="2900" u="none">
                <a:solidFill>
                  <a:srgbClr val="000000"/>
                </a:solidFill>
                <a:latin typeface="Comic Sans MS"/>
                <a:ea typeface="Comic Sans MS"/>
                <a:cs typeface="Comic Sans MS"/>
                <a:sym typeface="Comic Sans MS"/>
              </a:rPr>
              <a:t>Object</a:t>
            </a:r>
            <a:r>
              <a:rPr b="0" i="0" lang="en" sz="2900" u="none">
                <a:solidFill>
                  <a:srgbClr val="000000"/>
                </a:solidFill>
                <a:latin typeface="Times New Roman"/>
                <a:ea typeface="Times New Roman"/>
                <a:cs typeface="Times New Roman"/>
                <a:sym typeface="Times New Roman"/>
              </a:rPr>
              <a:t> has at least one superclass</a:t>
            </a:r>
            <a:endParaRPr sz="2900"/>
          </a:p>
          <a:p>
            <a:pPr indent="-323850" lvl="0" marL="342900" marR="0" rtl="0" algn="l">
              <a:lnSpc>
                <a:spcPct val="100000"/>
              </a:lnSpc>
              <a:spcBef>
                <a:spcPts val="800"/>
              </a:spcBef>
              <a:spcAft>
                <a:spcPts val="0"/>
              </a:spcAft>
              <a:buClr>
                <a:srgbClr val="000000"/>
              </a:buClr>
              <a:buSzPts val="2900"/>
              <a:buFont typeface="Times New Roman"/>
              <a:buChar char="•"/>
            </a:pPr>
            <a:r>
              <a:rPr b="0" i="0" lang="en" sz="2900" u="none">
                <a:solidFill>
                  <a:srgbClr val="000000"/>
                </a:solidFill>
                <a:latin typeface="Times New Roman"/>
                <a:ea typeface="Times New Roman"/>
                <a:cs typeface="Times New Roman"/>
                <a:sym typeface="Times New Roman"/>
              </a:rPr>
              <a:t>A class may have subclasses</a:t>
            </a:r>
            <a:endParaRPr sz="2900"/>
          </a:p>
          <a:p>
            <a:pPr indent="-323850" lvl="0" marL="342900" marR="0" rtl="0" algn="l">
              <a:lnSpc>
                <a:spcPct val="100000"/>
              </a:lnSpc>
              <a:spcBef>
                <a:spcPts val="800"/>
              </a:spcBef>
              <a:spcAft>
                <a:spcPts val="0"/>
              </a:spcAft>
              <a:buClr>
                <a:srgbClr val="000000"/>
              </a:buClr>
              <a:buSzPts val="2900"/>
              <a:buFont typeface="Times New Roman"/>
              <a:buChar char="•"/>
            </a:pPr>
            <a:r>
              <a:rPr b="0" i="0" lang="en" sz="2900" u="none">
                <a:solidFill>
                  <a:srgbClr val="000000"/>
                </a:solidFill>
                <a:latin typeface="Times New Roman"/>
                <a:ea typeface="Times New Roman"/>
                <a:cs typeface="Times New Roman"/>
                <a:sym typeface="Times New Roman"/>
              </a:rPr>
              <a:t>Each class </a:t>
            </a:r>
            <a:r>
              <a:rPr b="0" i="1" lang="en" sz="2900" u="none">
                <a:solidFill>
                  <a:srgbClr val="000000"/>
                </a:solidFill>
                <a:latin typeface="Times New Roman"/>
                <a:ea typeface="Times New Roman"/>
                <a:cs typeface="Times New Roman"/>
                <a:sym typeface="Times New Roman"/>
              </a:rPr>
              <a:t>inherits</a:t>
            </a:r>
            <a:r>
              <a:rPr b="0" i="0" lang="en" sz="2900" u="none">
                <a:solidFill>
                  <a:srgbClr val="000000"/>
                </a:solidFill>
                <a:latin typeface="Times New Roman"/>
                <a:ea typeface="Times New Roman"/>
                <a:cs typeface="Times New Roman"/>
                <a:sym typeface="Times New Roman"/>
              </a:rPr>
              <a:t> all the fields and methods of its (possibly numerous) superclasses</a:t>
            </a:r>
            <a:endParaRPr sz="29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0" name="Shape 170"/>
        <p:cNvGrpSpPr/>
        <p:nvPr/>
      </p:nvGrpSpPr>
      <p:grpSpPr>
        <a:xfrm>
          <a:off x="0" y="0"/>
          <a:ext cx="0" cy="0"/>
          <a:chOff x="0" y="0"/>
          <a:chExt cx="0" cy="0"/>
        </a:xfrm>
      </p:grpSpPr>
      <p:sp>
        <p:nvSpPr>
          <p:cNvPr id="171" name="Google Shape;171;p29"/>
          <p:cNvSpPr txBox="1"/>
          <p:nvPr>
            <p:ph type="title"/>
          </p:nvPr>
        </p:nvSpPr>
        <p:spPr>
          <a:xfrm>
            <a:off x="685800" y="457200"/>
            <a:ext cx="7772400" cy="85725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Clr>
                <a:srgbClr val="000000"/>
              </a:buClr>
              <a:buSzPts val="4400"/>
              <a:buFont typeface="Times New Roman"/>
              <a:buNone/>
            </a:pPr>
            <a:r>
              <a:rPr b="0" i="0" lang="en" sz="4400" u="none">
                <a:solidFill>
                  <a:srgbClr val="000000"/>
                </a:solidFill>
                <a:latin typeface="Times New Roman"/>
                <a:ea typeface="Times New Roman"/>
                <a:cs typeface="Times New Roman"/>
                <a:sym typeface="Times New Roman"/>
              </a:rPr>
              <a:t>An example of a class</a:t>
            </a:r>
            <a:endParaRPr/>
          </a:p>
        </p:txBody>
      </p:sp>
      <p:sp>
        <p:nvSpPr>
          <p:cNvPr id="172" name="Google Shape;172;p29"/>
          <p:cNvSpPr txBox="1"/>
          <p:nvPr/>
        </p:nvSpPr>
        <p:spPr>
          <a:xfrm>
            <a:off x="762000" y="1485900"/>
            <a:ext cx="8382000" cy="3119438"/>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800"/>
              <a:buFont typeface="Courier New"/>
              <a:buNone/>
            </a:pPr>
            <a:r>
              <a:rPr b="0" i="0" lang="en" sz="2800" u="none">
                <a:solidFill>
                  <a:srgbClr val="000000"/>
                </a:solidFill>
                <a:latin typeface="Courier New"/>
                <a:ea typeface="Courier New"/>
                <a:cs typeface="Courier New"/>
                <a:sym typeface="Courier New"/>
              </a:rPr>
              <a:t>class Person {</a:t>
            </a:r>
            <a:br>
              <a:rPr b="0" i="0" lang="en" sz="2800" u="none">
                <a:solidFill>
                  <a:srgbClr val="000000"/>
                </a:solidFill>
                <a:latin typeface="Courier New"/>
                <a:ea typeface="Courier New"/>
                <a:cs typeface="Courier New"/>
                <a:sym typeface="Courier New"/>
              </a:rPr>
            </a:br>
            <a:r>
              <a:rPr b="0" i="0" lang="en" sz="2800" u="none">
                <a:solidFill>
                  <a:srgbClr val="000000"/>
                </a:solidFill>
                <a:latin typeface="Courier New"/>
                <a:ea typeface="Courier New"/>
                <a:cs typeface="Courier New"/>
                <a:sym typeface="Courier New"/>
              </a:rPr>
              <a:t>   String name;</a:t>
            </a:r>
            <a:br>
              <a:rPr b="0" i="0" lang="en" sz="2800" u="none">
                <a:solidFill>
                  <a:srgbClr val="000000"/>
                </a:solidFill>
                <a:latin typeface="Courier New"/>
                <a:ea typeface="Courier New"/>
                <a:cs typeface="Courier New"/>
                <a:sym typeface="Courier New"/>
              </a:rPr>
            </a:br>
            <a:r>
              <a:rPr b="0" i="0" lang="en" sz="2800" u="none">
                <a:solidFill>
                  <a:srgbClr val="000000"/>
                </a:solidFill>
                <a:latin typeface="Courier New"/>
                <a:ea typeface="Courier New"/>
                <a:cs typeface="Courier New"/>
                <a:sym typeface="Courier New"/>
              </a:rPr>
              <a:t>   int age;</a:t>
            </a:r>
            <a:endParaRPr/>
          </a:p>
          <a:p>
            <a:pPr indent="0" lvl="0" marL="0" marR="0" rtl="0" algn="l">
              <a:lnSpc>
                <a:spcPct val="100000"/>
              </a:lnSpc>
              <a:spcBef>
                <a:spcPts val="1700"/>
              </a:spcBef>
              <a:spcAft>
                <a:spcPts val="0"/>
              </a:spcAft>
              <a:buClr>
                <a:srgbClr val="000000"/>
              </a:buClr>
              <a:buSzPts val="2800"/>
              <a:buFont typeface="Courier New"/>
              <a:buNone/>
            </a:pPr>
            <a:r>
              <a:rPr b="0" i="0" lang="en" sz="2800" u="none">
                <a:solidFill>
                  <a:srgbClr val="000000"/>
                </a:solidFill>
                <a:latin typeface="Courier New"/>
                <a:ea typeface="Courier New"/>
                <a:cs typeface="Courier New"/>
                <a:sym typeface="Courier New"/>
              </a:rPr>
              <a:t>   void birthday ( ) {</a:t>
            </a:r>
            <a:br>
              <a:rPr b="0" i="0" lang="en" sz="2800" u="none">
                <a:solidFill>
                  <a:srgbClr val="000000"/>
                </a:solidFill>
                <a:latin typeface="Courier New"/>
                <a:ea typeface="Courier New"/>
                <a:cs typeface="Courier New"/>
                <a:sym typeface="Courier New"/>
              </a:rPr>
            </a:br>
            <a:r>
              <a:rPr b="0" i="0" lang="en" sz="2800" u="none">
                <a:solidFill>
                  <a:srgbClr val="000000"/>
                </a:solidFill>
                <a:latin typeface="Courier New"/>
                <a:ea typeface="Courier New"/>
                <a:cs typeface="Courier New"/>
                <a:sym typeface="Courier New"/>
              </a:rPr>
              <a:t>      age++;</a:t>
            </a:r>
            <a:br>
              <a:rPr b="0" i="0" lang="en" sz="2800" u="none">
                <a:solidFill>
                  <a:srgbClr val="000000"/>
                </a:solidFill>
                <a:latin typeface="Courier New"/>
                <a:ea typeface="Courier New"/>
                <a:cs typeface="Courier New"/>
                <a:sym typeface="Courier New"/>
              </a:rPr>
            </a:br>
            <a:r>
              <a:rPr b="0" i="0" lang="en" sz="2800" u="none">
                <a:solidFill>
                  <a:srgbClr val="000000"/>
                </a:solidFill>
                <a:latin typeface="Courier New"/>
                <a:ea typeface="Courier New"/>
                <a:cs typeface="Courier New"/>
                <a:sym typeface="Courier New"/>
              </a:rPr>
              <a:t>      System.out.println (name + ' is now ' + age);</a:t>
            </a:r>
            <a:br>
              <a:rPr b="0" i="0" lang="en" sz="2800" u="none">
                <a:solidFill>
                  <a:srgbClr val="000000"/>
                </a:solidFill>
                <a:latin typeface="Courier New"/>
                <a:ea typeface="Courier New"/>
                <a:cs typeface="Courier New"/>
                <a:sym typeface="Courier New"/>
              </a:rPr>
            </a:br>
            <a:r>
              <a:rPr b="0" i="0" lang="en" sz="2800" u="none">
                <a:solidFill>
                  <a:srgbClr val="000000"/>
                </a:solidFill>
                <a:latin typeface="Courier New"/>
                <a:ea typeface="Courier New"/>
                <a:cs typeface="Courier New"/>
                <a:sym typeface="Courier New"/>
              </a:rPr>
              <a:t>   }</a:t>
            </a:r>
            <a:br>
              <a:rPr b="0" i="0" lang="en" sz="2800" u="none">
                <a:solidFill>
                  <a:srgbClr val="000000"/>
                </a:solidFill>
                <a:latin typeface="Courier New"/>
                <a:ea typeface="Courier New"/>
                <a:cs typeface="Courier New"/>
                <a:sym typeface="Courier New"/>
              </a:rPr>
            </a:br>
            <a:r>
              <a:rPr b="0" i="0" lang="en" sz="2800" u="none">
                <a:solidFill>
                  <a:srgbClr val="000000"/>
                </a:solidFill>
                <a:latin typeface="Courier New"/>
                <a:ea typeface="Courier New"/>
                <a:cs typeface="Courier New"/>
                <a:sym typeface="Courier New"/>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2"/>
                                        </p:tgtEl>
                                        <p:attrNameLst>
                                          <p:attrName>style.visibility</p:attrName>
                                        </p:attrNameLst>
                                      </p:cBhvr>
                                      <p:to>
                                        <p:strVal val="visible"/>
                                      </p:to>
                                    </p:set>
                                    <p:anim calcmode="lin" valueType="num">
                                      <p:cBhvr additive="base">
                                        <p:cTn dur="500"/>
                                        <p:tgtEl>
                                          <p:spTgt spid="17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6" name="Shape 176"/>
        <p:cNvGrpSpPr/>
        <p:nvPr/>
      </p:nvGrpSpPr>
      <p:grpSpPr>
        <a:xfrm>
          <a:off x="0" y="0"/>
          <a:ext cx="0" cy="0"/>
          <a:chOff x="0" y="0"/>
          <a:chExt cx="0" cy="0"/>
        </a:xfrm>
      </p:grpSpPr>
      <p:sp>
        <p:nvSpPr>
          <p:cNvPr id="177" name="Google Shape;177;p30"/>
          <p:cNvSpPr txBox="1"/>
          <p:nvPr>
            <p:ph type="title"/>
          </p:nvPr>
        </p:nvSpPr>
        <p:spPr>
          <a:xfrm>
            <a:off x="685800" y="457200"/>
            <a:ext cx="7772400" cy="85725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Clr>
                <a:srgbClr val="000000"/>
              </a:buClr>
              <a:buSzPts val="4400"/>
              <a:buFont typeface="Times New Roman"/>
              <a:buNone/>
            </a:pPr>
            <a:r>
              <a:rPr b="0" i="0" lang="en" sz="4400" u="none">
                <a:solidFill>
                  <a:srgbClr val="000000"/>
                </a:solidFill>
                <a:latin typeface="Times New Roman"/>
                <a:ea typeface="Times New Roman"/>
                <a:cs typeface="Times New Roman"/>
                <a:sym typeface="Times New Roman"/>
              </a:rPr>
              <a:t>Another example of a class</a:t>
            </a:r>
            <a:endParaRPr/>
          </a:p>
        </p:txBody>
      </p:sp>
      <p:sp>
        <p:nvSpPr>
          <p:cNvPr id="178" name="Google Shape;178;p30"/>
          <p:cNvSpPr txBox="1"/>
          <p:nvPr/>
        </p:nvSpPr>
        <p:spPr>
          <a:xfrm>
            <a:off x="762000" y="1714500"/>
            <a:ext cx="7772400" cy="1532334"/>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3200"/>
              <a:buFont typeface="Courier New"/>
              <a:buNone/>
            </a:pPr>
            <a:r>
              <a:rPr b="0" i="0" lang="en" sz="3200" u="none">
                <a:solidFill>
                  <a:srgbClr val="000000"/>
                </a:solidFill>
                <a:latin typeface="Courier New"/>
                <a:ea typeface="Courier New"/>
                <a:cs typeface="Courier New"/>
                <a:sym typeface="Courier New"/>
              </a:rPr>
              <a:t>class Driver extends Person {</a:t>
            </a:r>
            <a:br>
              <a:rPr b="0" i="0" lang="en" sz="3200" u="none">
                <a:solidFill>
                  <a:srgbClr val="000000"/>
                </a:solidFill>
                <a:latin typeface="Courier New"/>
                <a:ea typeface="Courier New"/>
                <a:cs typeface="Courier New"/>
                <a:sym typeface="Courier New"/>
              </a:rPr>
            </a:br>
            <a:r>
              <a:rPr b="0" i="0" lang="en" sz="3200" u="none">
                <a:solidFill>
                  <a:srgbClr val="000000"/>
                </a:solidFill>
                <a:latin typeface="Courier New"/>
                <a:ea typeface="Courier New"/>
                <a:cs typeface="Courier New"/>
                <a:sym typeface="Courier New"/>
              </a:rPr>
              <a:t>   long driversLicenseNumber;</a:t>
            </a:r>
            <a:br>
              <a:rPr b="0" i="0" lang="en" sz="3200" u="none">
                <a:solidFill>
                  <a:srgbClr val="000000"/>
                </a:solidFill>
                <a:latin typeface="Courier New"/>
                <a:ea typeface="Courier New"/>
                <a:cs typeface="Courier New"/>
                <a:sym typeface="Courier New"/>
              </a:rPr>
            </a:br>
            <a:r>
              <a:rPr b="0" i="0" lang="en" sz="3200" u="none">
                <a:solidFill>
                  <a:srgbClr val="000000"/>
                </a:solidFill>
                <a:latin typeface="Courier New"/>
                <a:ea typeface="Courier New"/>
                <a:cs typeface="Courier New"/>
                <a:sym typeface="Courier New"/>
              </a:rPr>
              <a:t>   Date expirationDate;</a:t>
            </a:r>
            <a:br>
              <a:rPr b="0" i="0" lang="en" sz="3200" u="none">
                <a:solidFill>
                  <a:srgbClr val="000000"/>
                </a:solidFill>
                <a:latin typeface="Courier New"/>
                <a:ea typeface="Courier New"/>
                <a:cs typeface="Courier New"/>
                <a:sym typeface="Courier New"/>
              </a:rPr>
            </a:br>
            <a:r>
              <a:rPr b="0" i="0" lang="en" sz="3200" u="none">
                <a:solidFill>
                  <a:srgbClr val="000000"/>
                </a:solidFill>
                <a:latin typeface="Courier New"/>
                <a:ea typeface="Courier New"/>
                <a:cs typeface="Courier New"/>
                <a:sym typeface="Courier New"/>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8"/>
                                        </p:tgtEl>
                                        <p:attrNameLst>
                                          <p:attrName>style.visibility</p:attrName>
                                        </p:attrNameLst>
                                      </p:cBhvr>
                                      <p:to>
                                        <p:strVal val="visible"/>
                                      </p:to>
                                    </p:set>
                                    <p:anim calcmode="lin" valueType="num">
                                      <p:cBhvr additive="base">
                                        <p:cTn dur="500"/>
                                        <p:tgtEl>
                                          <p:spTgt spid="17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43600" y="774675"/>
            <a:ext cx="7769100" cy="855000"/>
          </a:xfrm>
          <a:prstGeom prst="rect">
            <a:avLst/>
          </a:prstGeom>
        </p:spPr>
        <p:txBody>
          <a:bodyPr anchorCtr="0" anchor="ctr" bIns="46800" lIns="90000" spcFirstLastPara="1" rIns="90000" wrap="square" tIns="46800">
            <a:noAutofit/>
          </a:bodyPr>
          <a:lstStyle/>
          <a:p>
            <a:pPr indent="0" lvl="0" marL="0" rtl="0" algn="ctr">
              <a:spcBef>
                <a:spcPts val="0"/>
              </a:spcBef>
              <a:spcAft>
                <a:spcPts val="0"/>
              </a:spcAft>
              <a:buNone/>
            </a:pPr>
            <a:r>
              <a:rPr lang="en"/>
              <a:t>What is Object?</a:t>
            </a:r>
            <a:endParaRPr/>
          </a:p>
        </p:txBody>
      </p:sp>
      <p:sp>
        <p:nvSpPr>
          <p:cNvPr id="184" name="Google Shape;184;p31"/>
          <p:cNvSpPr txBox="1"/>
          <p:nvPr/>
        </p:nvSpPr>
        <p:spPr>
          <a:xfrm>
            <a:off x="43600" y="1778000"/>
            <a:ext cx="83736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dk1"/>
                </a:solidFill>
              </a:rPr>
              <a:t>A Java object is a member (also called an</a:t>
            </a:r>
            <a:r>
              <a:rPr lang="en" sz="3000">
                <a:solidFill>
                  <a:schemeClr val="dk1"/>
                </a:solidFill>
                <a:uFill>
                  <a:noFill/>
                </a:uFill>
                <a:hlinkClick r:id="rId3">
                  <a:extLst>
                    <a:ext uri="{A12FA001-AC4F-418D-AE19-62706E023703}">
                      <ahyp:hlinkClr val="tx"/>
                    </a:ext>
                  </a:extLst>
                </a:hlinkClick>
              </a:rPr>
              <a:t> </a:t>
            </a:r>
            <a:r>
              <a:rPr lang="en" sz="3000" u="sng">
                <a:solidFill>
                  <a:schemeClr val="dk1"/>
                </a:solidFill>
                <a:hlinkClick r:id="rId4">
                  <a:extLst>
                    <a:ext uri="{A12FA001-AC4F-418D-AE19-62706E023703}">
                      <ahyp:hlinkClr val="tx"/>
                    </a:ext>
                  </a:extLst>
                </a:hlinkClick>
              </a:rPr>
              <a:t>instance</a:t>
            </a:r>
            <a:r>
              <a:rPr lang="en" sz="3000">
                <a:solidFill>
                  <a:schemeClr val="dk1"/>
                </a:solidFill>
              </a:rPr>
              <a:t>) of a Java class. Each object has an identity, a behavior and a state</a:t>
            </a:r>
            <a:endParaRPr sz="33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8" name="Shape 188"/>
        <p:cNvGrpSpPr/>
        <p:nvPr/>
      </p:nvGrpSpPr>
      <p:grpSpPr>
        <a:xfrm>
          <a:off x="0" y="0"/>
          <a:ext cx="0" cy="0"/>
          <a:chOff x="0" y="0"/>
          <a:chExt cx="0" cy="0"/>
        </a:xfrm>
      </p:grpSpPr>
      <p:sp>
        <p:nvSpPr>
          <p:cNvPr id="189" name="Google Shape;189;p32"/>
          <p:cNvSpPr txBox="1"/>
          <p:nvPr>
            <p:ph type="title"/>
          </p:nvPr>
        </p:nvSpPr>
        <p:spPr>
          <a:xfrm>
            <a:off x="685800" y="457200"/>
            <a:ext cx="7772400" cy="85725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Clr>
                <a:srgbClr val="000000"/>
              </a:buClr>
              <a:buSzPts val="4400"/>
              <a:buFont typeface="Times New Roman"/>
              <a:buNone/>
            </a:pPr>
            <a:r>
              <a:rPr b="0" i="0" lang="en" sz="4400" u="none">
                <a:solidFill>
                  <a:srgbClr val="000000"/>
                </a:solidFill>
                <a:latin typeface="Times New Roman"/>
                <a:ea typeface="Times New Roman"/>
                <a:cs typeface="Times New Roman"/>
                <a:sym typeface="Times New Roman"/>
              </a:rPr>
              <a:t>Creating and using an object</a:t>
            </a:r>
            <a:endParaRPr/>
          </a:p>
        </p:txBody>
      </p:sp>
      <p:sp>
        <p:nvSpPr>
          <p:cNvPr id="190" name="Google Shape;190;p32"/>
          <p:cNvSpPr txBox="1"/>
          <p:nvPr>
            <p:ph idx="1" type="body"/>
          </p:nvPr>
        </p:nvSpPr>
        <p:spPr>
          <a:xfrm>
            <a:off x="685800" y="1485900"/>
            <a:ext cx="7772400" cy="3086100"/>
          </a:xfrm>
          <a:prstGeom prst="rect">
            <a:avLst/>
          </a:prstGeom>
          <a:noFill/>
          <a:ln>
            <a:noFill/>
          </a:ln>
        </p:spPr>
        <p:txBody>
          <a:bodyPr anchorCtr="0" anchor="t" bIns="46800" lIns="90000" spcFirstLastPara="1" rIns="90000" wrap="square" tIns="46800">
            <a:noAutofit/>
          </a:bodyPr>
          <a:lstStyle/>
          <a:p>
            <a:pPr indent="-342900" lvl="0" marL="342900" marR="0" rtl="0" algn="l">
              <a:lnSpc>
                <a:spcPct val="100000"/>
              </a:lnSpc>
              <a:spcBef>
                <a:spcPts val="0"/>
              </a:spcBef>
              <a:spcAft>
                <a:spcPts val="0"/>
              </a:spcAft>
              <a:buClr>
                <a:srgbClr val="000000"/>
              </a:buClr>
              <a:buSzPts val="3200"/>
              <a:buFont typeface="Courier New"/>
              <a:buChar char="•"/>
            </a:pPr>
            <a:r>
              <a:rPr b="0" i="0" lang="en" sz="3200" u="none">
                <a:solidFill>
                  <a:srgbClr val="000000"/>
                </a:solidFill>
                <a:latin typeface="Courier New"/>
                <a:ea typeface="Courier New"/>
                <a:cs typeface="Courier New"/>
                <a:sym typeface="Courier New"/>
              </a:rPr>
              <a:t>Person john= new Person ( );</a:t>
            </a:r>
            <a:br>
              <a:rPr b="0" i="0" lang="en" sz="3200" u="none">
                <a:solidFill>
                  <a:srgbClr val="000000"/>
                </a:solidFill>
                <a:latin typeface="Courier New"/>
                <a:ea typeface="Courier New"/>
                <a:cs typeface="Courier New"/>
                <a:sym typeface="Courier New"/>
              </a:rPr>
            </a:br>
            <a:r>
              <a:rPr b="0" i="0" lang="en" sz="3200" u="none">
                <a:solidFill>
                  <a:srgbClr val="000000"/>
                </a:solidFill>
                <a:latin typeface="Courier New"/>
                <a:ea typeface="Courier New"/>
                <a:cs typeface="Courier New"/>
                <a:sym typeface="Courier New"/>
              </a:rPr>
              <a:t>john.name = "John Smith";</a:t>
            </a:r>
            <a:br>
              <a:rPr b="0" i="0" lang="en" sz="3200" u="none">
                <a:solidFill>
                  <a:srgbClr val="000000"/>
                </a:solidFill>
                <a:latin typeface="Courier New"/>
                <a:ea typeface="Courier New"/>
                <a:cs typeface="Courier New"/>
                <a:sym typeface="Courier New"/>
              </a:rPr>
            </a:br>
            <a:r>
              <a:rPr b="0" i="0" lang="en" sz="3200" u="none">
                <a:solidFill>
                  <a:srgbClr val="000000"/>
                </a:solidFill>
                <a:latin typeface="Courier New"/>
                <a:ea typeface="Courier New"/>
                <a:cs typeface="Courier New"/>
                <a:sym typeface="Courier New"/>
              </a:rPr>
              <a:t>john.age = 37;</a:t>
            </a:r>
            <a:endParaRPr/>
          </a:p>
          <a:p>
            <a:pPr indent="-342900" lvl="0" marL="342900" marR="0" rtl="0" algn="l">
              <a:lnSpc>
                <a:spcPct val="100000"/>
              </a:lnSpc>
              <a:spcBef>
                <a:spcPts val="800"/>
              </a:spcBef>
              <a:spcAft>
                <a:spcPts val="0"/>
              </a:spcAft>
              <a:buClr>
                <a:srgbClr val="000000"/>
              </a:buClr>
              <a:buSzPts val="3200"/>
              <a:buFont typeface="Courier New"/>
              <a:buChar char="•"/>
            </a:pPr>
            <a:r>
              <a:rPr b="0" i="0" lang="en" sz="3200" u="none">
                <a:solidFill>
                  <a:srgbClr val="000000"/>
                </a:solidFill>
                <a:latin typeface="Courier New"/>
                <a:ea typeface="Courier New"/>
                <a:cs typeface="Courier New"/>
                <a:sym typeface="Courier New"/>
              </a:rPr>
              <a:t>Person mary = new Person ( );</a:t>
            </a:r>
            <a:br>
              <a:rPr b="0" i="0" lang="en" sz="3200" u="none">
                <a:solidFill>
                  <a:srgbClr val="000000"/>
                </a:solidFill>
                <a:latin typeface="Courier New"/>
                <a:ea typeface="Courier New"/>
                <a:cs typeface="Courier New"/>
                <a:sym typeface="Courier New"/>
              </a:rPr>
            </a:br>
            <a:r>
              <a:rPr b="0" i="0" lang="en" sz="3200" u="none">
                <a:solidFill>
                  <a:srgbClr val="000000"/>
                </a:solidFill>
                <a:latin typeface="Courier New"/>
                <a:ea typeface="Courier New"/>
                <a:cs typeface="Courier New"/>
                <a:sym typeface="Courier New"/>
              </a:rPr>
              <a:t>mary.name = "Mary Brown";</a:t>
            </a:r>
            <a:br>
              <a:rPr b="0" i="0" lang="en" sz="3200" u="none">
                <a:solidFill>
                  <a:srgbClr val="000000"/>
                </a:solidFill>
                <a:latin typeface="Courier New"/>
                <a:ea typeface="Courier New"/>
                <a:cs typeface="Courier New"/>
                <a:sym typeface="Courier New"/>
              </a:rPr>
            </a:br>
            <a:r>
              <a:rPr b="0" i="0" lang="en" sz="3200" u="none">
                <a:solidFill>
                  <a:srgbClr val="000000"/>
                </a:solidFill>
                <a:latin typeface="Courier New"/>
                <a:ea typeface="Courier New"/>
                <a:cs typeface="Courier New"/>
                <a:sym typeface="Courier New"/>
              </a:rPr>
              <a:t>mary.age = 33;</a:t>
            </a:r>
            <a:br>
              <a:rPr b="0" i="0" lang="en" sz="3200" u="none">
                <a:solidFill>
                  <a:srgbClr val="000000"/>
                </a:solidFill>
                <a:latin typeface="Courier New"/>
                <a:ea typeface="Courier New"/>
                <a:cs typeface="Courier New"/>
                <a:sym typeface="Courier New"/>
              </a:rPr>
            </a:br>
            <a:r>
              <a:rPr b="0" i="0" lang="en" sz="3200" u="none">
                <a:solidFill>
                  <a:srgbClr val="000000"/>
                </a:solidFill>
                <a:latin typeface="Courier New"/>
                <a:ea typeface="Courier New"/>
                <a:cs typeface="Courier New"/>
                <a:sym typeface="Courier New"/>
              </a:rPr>
              <a:t>mary.birthday (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4" name="Shape 194"/>
        <p:cNvGrpSpPr/>
        <p:nvPr/>
      </p:nvGrpSpPr>
      <p:grpSpPr>
        <a:xfrm>
          <a:off x="0" y="0"/>
          <a:ext cx="0" cy="0"/>
          <a:chOff x="0" y="0"/>
          <a:chExt cx="0" cy="0"/>
        </a:xfrm>
      </p:grpSpPr>
      <p:sp>
        <p:nvSpPr>
          <p:cNvPr id="195" name="Google Shape;195;p33"/>
          <p:cNvSpPr txBox="1"/>
          <p:nvPr>
            <p:ph idx="1" type="body"/>
          </p:nvPr>
        </p:nvSpPr>
        <p:spPr>
          <a:xfrm>
            <a:off x="0" y="749300"/>
            <a:ext cx="9315600" cy="3086100"/>
          </a:xfrm>
          <a:prstGeom prst="rect">
            <a:avLst/>
          </a:prstGeom>
          <a:noFill/>
          <a:ln>
            <a:noFill/>
          </a:ln>
        </p:spPr>
        <p:txBody>
          <a:bodyPr anchorCtr="0" anchor="t" bIns="46800" lIns="90000" spcFirstLastPara="1" rIns="90000" wrap="square" tIns="46800">
            <a:noAutofit/>
          </a:bodyPr>
          <a:lstStyle/>
          <a:p>
            <a:pPr indent="-342900" lvl="0" marL="342900" marR="0" rtl="0" algn="l">
              <a:lnSpc>
                <a:spcPct val="100000"/>
              </a:lnSpc>
              <a:spcBef>
                <a:spcPts val="0"/>
              </a:spcBef>
              <a:spcAft>
                <a:spcPts val="0"/>
              </a:spcAft>
              <a:buClr>
                <a:srgbClr val="000000"/>
              </a:buClr>
              <a:buSzPts val="3200"/>
              <a:buFont typeface="Courier New"/>
              <a:buChar char="•"/>
            </a:pPr>
            <a:r>
              <a:rPr b="0" i="0" lang="en" sz="3200" u="none">
                <a:solidFill>
                  <a:srgbClr val="000000"/>
                </a:solidFill>
                <a:latin typeface="Courier New"/>
                <a:ea typeface="Courier New"/>
                <a:cs typeface="Courier New"/>
                <a:sym typeface="Courier New"/>
              </a:rPr>
              <a:t>Person mary = new Person ( );</a:t>
            </a:r>
            <a:endParaRPr/>
          </a:p>
          <a:p>
            <a:pPr indent="-342900" lvl="0" marL="342900" marR="0" rtl="0" algn="l">
              <a:lnSpc>
                <a:spcPct val="100000"/>
              </a:lnSpc>
              <a:spcBef>
                <a:spcPts val="800"/>
              </a:spcBef>
              <a:spcAft>
                <a:spcPts val="0"/>
              </a:spcAft>
              <a:buClr>
                <a:srgbClr val="000000"/>
              </a:buClr>
              <a:buSzPts val="3200"/>
              <a:buFont typeface="Courier New"/>
              <a:buChar char="•"/>
            </a:pPr>
            <a:r>
              <a:rPr b="0" i="0" lang="en" sz="3200" u="none">
                <a:solidFill>
                  <a:srgbClr val="000000"/>
                </a:solidFill>
                <a:latin typeface="Courier New"/>
                <a:ea typeface="Courier New"/>
                <a:cs typeface="Courier New"/>
                <a:sym typeface="Courier New"/>
              </a:rPr>
              <a:t>int[] myArray = new int[5];</a:t>
            </a:r>
            <a:endParaRPr b="0" i="0" sz="3200" u="none">
              <a:solidFill>
                <a:srgbClr val="000000"/>
              </a:solidFill>
              <a:latin typeface="Courier New"/>
              <a:ea typeface="Courier New"/>
              <a:cs typeface="Courier New"/>
              <a:sym typeface="Courier New"/>
            </a:endParaRPr>
          </a:p>
          <a:p>
            <a:pPr indent="-228600" lvl="0" marL="342900" marR="0" rtl="0" algn="l">
              <a:lnSpc>
                <a:spcPct val="100000"/>
              </a:lnSpc>
              <a:spcBef>
                <a:spcPts val="800"/>
              </a:spcBef>
              <a:spcAft>
                <a:spcPts val="0"/>
              </a:spcAft>
              <a:buSzPts val="1400"/>
              <a:buFont typeface="Courier New"/>
              <a:buChar char="•"/>
            </a:pPr>
            <a:r>
              <a:rPr lang="en">
                <a:latin typeface="Courier New"/>
                <a:ea typeface="Courier New"/>
                <a:cs typeface="Courier New"/>
                <a:sym typeface="Courier New"/>
              </a:rPr>
              <a:t>myArray[0]=1;</a:t>
            </a:r>
            <a:endParaRPr>
              <a:latin typeface="Courier New"/>
              <a:ea typeface="Courier New"/>
              <a:cs typeface="Courier New"/>
              <a:sym typeface="Courier New"/>
            </a:endParaRPr>
          </a:p>
          <a:p>
            <a:pPr indent="-228600" lvl="0" marL="342900" marR="0" rtl="0" algn="l">
              <a:lnSpc>
                <a:spcPct val="100000"/>
              </a:lnSpc>
              <a:spcBef>
                <a:spcPts val="800"/>
              </a:spcBef>
              <a:spcAft>
                <a:spcPts val="0"/>
              </a:spcAft>
              <a:buSzPts val="1400"/>
              <a:buFont typeface="Courier New"/>
              <a:buChar char="•"/>
            </a:pPr>
            <a:r>
              <a:rPr lang="en">
                <a:latin typeface="Courier New"/>
                <a:ea typeface="Courier New"/>
                <a:cs typeface="Courier New"/>
                <a:sym typeface="Courier New"/>
              </a:rPr>
              <a:t>myArray[1]=4;</a:t>
            </a:r>
            <a:endParaRPr>
              <a:latin typeface="Courier New"/>
              <a:ea typeface="Courier New"/>
              <a:cs typeface="Courier New"/>
              <a:sym typeface="Courier New"/>
            </a:endParaRPr>
          </a:p>
          <a:p>
            <a:pPr indent="-431800" lvl="0" marL="342900" rtl="0" algn="l">
              <a:spcBef>
                <a:spcPts val="800"/>
              </a:spcBef>
              <a:spcAft>
                <a:spcPts val="0"/>
              </a:spcAft>
              <a:buClr>
                <a:schemeClr val="dk1"/>
              </a:buClr>
              <a:buSzPts val="1400"/>
              <a:buFont typeface="Courier New"/>
              <a:buChar char="•"/>
            </a:pPr>
            <a:r>
              <a:rPr lang="en">
                <a:solidFill>
                  <a:schemeClr val="dk1"/>
                </a:solidFill>
                <a:latin typeface="Courier New"/>
                <a:ea typeface="Courier New"/>
                <a:cs typeface="Courier New"/>
                <a:sym typeface="Courier New"/>
              </a:rPr>
              <a:t>myArray[2]=9;</a:t>
            </a:r>
            <a:endParaRPr>
              <a:solidFill>
                <a:schemeClr val="dk1"/>
              </a:solidFill>
              <a:latin typeface="Courier New"/>
              <a:ea typeface="Courier New"/>
              <a:cs typeface="Courier New"/>
              <a:sym typeface="Courier New"/>
            </a:endParaRPr>
          </a:p>
          <a:p>
            <a:pPr indent="-431800" lvl="0" marL="342900" rtl="0" algn="l">
              <a:spcBef>
                <a:spcPts val="800"/>
              </a:spcBef>
              <a:spcAft>
                <a:spcPts val="0"/>
              </a:spcAft>
              <a:buClr>
                <a:schemeClr val="dk1"/>
              </a:buClr>
              <a:buSzPts val="1400"/>
              <a:buFont typeface="Courier New"/>
              <a:buChar char="•"/>
            </a:pPr>
            <a:r>
              <a:rPr lang="en">
                <a:solidFill>
                  <a:schemeClr val="dk1"/>
                </a:solidFill>
                <a:latin typeface="Courier New"/>
                <a:ea typeface="Courier New"/>
                <a:cs typeface="Courier New"/>
                <a:sym typeface="Courier New"/>
              </a:rPr>
              <a:t>myArray[3]=16;</a:t>
            </a:r>
            <a:endParaRPr>
              <a:solidFill>
                <a:schemeClr val="dk1"/>
              </a:solidFill>
              <a:latin typeface="Courier New"/>
              <a:ea typeface="Courier New"/>
              <a:cs typeface="Courier New"/>
              <a:sym typeface="Courier New"/>
            </a:endParaRPr>
          </a:p>
          <a:p>
            <a:pPr indent="-431800" lvl="0" marL="342900" rtl="0" algn="l">
              <a:spcBef>
                <a:spcPts val="800"/>
              </a:spcBef>
              <a:spcAft>
                <a:spcPts val="0"/>
              </a:spcAft>
              <a:buClr>
                <a:schemeClr val="dk1"/>
              </a:buClr>
              <a:buSzPts val="1400"/>
              <a:buFont typeface="Courier New"/>
              <a:buChar char="•"/>
            </a:pPr>
            <a:r>
              <a:rPr lang="en">
                <a:solidFill>
                  <a:schemeClr val="dk1"/>
                </a:solidFill>
                <a:latin typeface="Courier New"/>
                <a:ea typeface="Courier New"/>
                <a:cs typeface="Courier New"/>
                <a:sym typeface="Courier New"/>
              </a:rPr>
              <a:t>myArray[4]=25;</a:t>
            </a:r>
            <a:endParaRPr>
              <a:solidFill>
                <a:schemeClr val="dk1"/>
              </a:solidFill>
              <a:latin typeface="Courier New"/>
              <a:ea typeface="Courier New"/>
              <a:cs typeface="Courier New"/>
              <a:sym typeface="Courier New"/>
            </a:endParaRPr>
          </a:p>
          <a:p>
            <a:pPr indent="-285750" lvl="1" marL="742950" marR="0" rtl="0" algn="l">
              <a:lnSpc>
                <a:spcPct val="100000"/>
              </a:lnSpc>
              <a:spcBef>
                <a:spcPts val="700"/>
              </a:spcBef>
              <a:spcAft>
                <a:spcPts val="0"/>
              </a:spcAft>
              <a:buClr>
                <a:srgbClr val="000000"/>
              </a:buClr>
              <a:buSzPts val="2800"/>
              <a:buFont typeface="Times New Roman"/>
              <a:buChar char="–"/>
            </a:pPr>
            <a:r>
              <a:rPr b="0" i="0" lang="en" sz="2800" u="none" cap="none" strike="noStrike">
                <a:solidFill>
                  <a:srgbClr val="000000"/>
                </a:solidFill>
                <a:latin typeface="Times New Roman"/>
                <a:ea typeface="Times New Roman"/>
                <a:cs typeface="Times New Roman"/>
                <a:sym typeface="Times New Roman"/>
              </a:rPr>
              <a:t>or:</a:t>
            </a:r>
            <a:endParaRPr/>
          </a:p>
          <a:p>
            <a:pPr indent="-342900" lvl="0" marL="342900" marR="0" rtl="0" algn="l">
              <a:lnSpc>
                <a:spcPct val="100000"/>
              </a:lnSpc>
              <a:spcBef>
                <a:spcPts val="800"/>
              </a:spcBef>
              <a:spcAft>
                <a:spcPts val="0"/>
              </a:spcAft>
              <a:buClr>
                <a:srgbClr val="000000"/>
              </a:buClr>
              <a:buSzPts val="3200"/>
              <a:buFont typeface="Courier New"/>
              <a:buChar char="•"/>
            </a:pPr>
            <a:r>
              <a:rPr b="0" i="0" lang="en" sz="3200" u="none">
                <a:solidFill>
                  <a:srgbClr val="000000"/>
                </a:solidFill>
                <a:latin typeface="Courier New"/>
                <a:ea typeface="Courier New"/>
                <a:cs typeface="Courier New"/>
                <a:sym typeface="Courier New"/>
              </a:rPr>
              <a:t>int[] myArra</a:t>
            </a:r>
            <a:r>
              <a:rPr lang="en">
                <a:latin typeface="Courier New"/>
                <a:ea typeface="Courier New"/>
                <a:cs typeface="Courier New"/>
                <a:sym typeface="Courier New"/>
              </a:rPr>
              <a:t>y</a:t>
            </a:r>
            <a:r>
              <a:rPr b="0" i="0" lang="en" sz="3200" u="none">
                <a:solidFill>
                  <a:srgbClr val="000000"/>
                </a:solidFill>
                <a:latin typeface="Courier New"/>
                <a:ea typeface="Courier New"/>
                <a:cs typeface="Courier New"/>
                <a:sym typeface="Courier New"/>
              </a:rPr>
              <a:t> = {1, 4, 9, 16, 25};</a:t>
            </a:r>
            <a:endParaRPr/>
          </a:p>
          <a:p>
            <a:pPr indent="-342900" lvl="0" marL="342900" marR="0" rtl="0" algn="l">
              <a:lnSpc>
                <a:spcPct val="100000"/>
              </a:lnSpc>
              <a:spcBef>
                <a:spcPts val="800"/>
              </a:spcBef>
              <a:spcAft>
                <a:spcPts val="0"/>
              </a:spcAft>
              <a:buClr>
                <a:srgbClr val="000000"/>
              </a:buClr>
              <a:buSzPts val="3200"/>
              <a:buFont typeface="Courier New"/>
              <a:buChar char="•"/>
            </a:pPr>
            <a:r>
              <a:rPr b="0" i="0" lang="en" sz="3200" u="none">
                <a:solidFill>
                  <a:srgbClr val="000000"/>
                </a:solidFill>
                <a:latin typeface="Courier New"/>
                <a:ea typeface="Courier New"/>
                <a:cs typeface="Courier New"/>
                <a:sym typeface="Courier New"/>
              </a:rPr>
              <a:t>String[] languages= {"Prolog", "Java"};</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9" name="Shape 199"/>
        <p:cNvGrpSpPr/>
        <p:nvPr/>
      </p:nvGrpSpPr>
      <p:grpSpPr>
        <a:xfrm>
          <a:off x="0" y="0"/>
          <a:ext cx="0" cy="0"/>
          <a:chOff x="0" y="0"/>
          <a:chExt cx="0" cy="0"/>
        </a:xfrm>
      </p:grpSpPr>
      <p:sp>
        <p:nvSpPr>
          <p:cNvPr id="200" name="Google Shape;200;p34"/>
          <p:cNvSpPr txBox="1"/>
          <p:nvPr>
            <p:ph type="title"/>
          </p:nvPr>
        </p:nvSpPr>
        <p:spPr>
          <a:xfrm>
            <a:off x="539750" y="205978"/>
            <a:ext cx="7772400" cy="857400"/>
          </a:xfrm>
          <a:prstGeom prst="rect">
            <a:avLst/>
          </a:prstGeom>
          <a:noFill/>
          <a:ln>
            <a:noFill/>
          </a:ln>
        </p:spPr>
        <p:txBody>
          <a:bodyPr anchorCtr="0" anchor="ctr" bIns="0" lIns="0" spcFirstLastPara="1" rIns="0" wrap="square" tIns="9125">
            <a:noAutofit/>
          </a:bodyPr>
          <a:lstStyle/>
          <a:p>
            <a:pPr indent="0" lvl="0" marL="0" rtl="0" algn="l">
              <a:lnSpc>
                <a:spcPct val="96000"/>
              </a:lnSpc>
              <a:spcBef>
                <a:spcPts val="0"/>
              </a:spcBef>
              <a:spcAft>
                <a:spcPts val="0"/>
              </a:spcAft>
              <a:buClr>
                <a:srgbClr val="000000"/>
              </a:buClr>
              <a:buSzPts val="1800"/>
              <a:buFont typeface="Libre Baskerville"/>
              <a:buNone/>
            </a:pPr>
            <a:r>
              <a:rPr b="1" i="0" lang="en" sz="2300" u="none">
                <a:solidFill>
                  <a:srgbClr val="000000"/>
                </a:solidFill>
              </a:rPr>
              <a:t>Access Modifiers in Java</a:t>
            </a:r>
            <a:endParaRPr b="1" sz="2300"/>
          </a:p>
        </p:txBody>
      </p:sp>
      <p:sp>
        <p:nvSpPr>
          <p:cNvPr id="201" name="Google Shape;201;p34"/>
          <p:cNvSpPr txBox="1"/>
          <p:nvPr/>
        </p:nvSpPr>
        <p:spPr>
          <a:xfrm>
            <a:off x="539750" y="959900"/>
            <a:ext cx="8066700" cy="58485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400"/>
              <a:buFont typeface="Times New Roman"/>
              <a:buNone/>
            </a:pPr>
            <a:r>
              <a:rPr b="0" i="0" lang="en" sz="2400" u="none">
                <a:solidFill>
                  <a:srgbClr val="000000"/>
                </a:solidFill>
                <a:latin typeface="Times New Roman"/>
                <a:ea typeface="Times New Roman"/>
                <a:cs typeface="Times New Roman"/>
                <a:sym typeface="Times New Roman"/>
              </a:rPr>
              <a:t>The access modifiers in Java specifies the accessibility or scope of a field, method, constructor, or class. We can change the access level of fields, constructors, methods, and class by applying the access modifier on it.</a:t>
            </a:r>
            <a:endParaRPr/>
          </a:p>
          <a:p>
            <a:pPr indent="0" lvl="0" marL="0" marR="0" rtl="0" algn="l">
              <a:lnSpc>
                <a:spcPct val="100000"/>
              </a:lnSpc>
              <a:spcBef>
                <a:spcPts val="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Times New Roman"/>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5"/>
          <p:cNvSpPr txBox="1"/>
          <p:nvPr>
            <p:ph idx="1" type="body"/>
          </p:nvPr>
        </p:nvSpPr>
        <p:spPr>
          <a:xfrm>
            <a:off x="700625" y="88900"/>
            <a:ext cx="7984800" cy="4424700"/>
          </a:xfrm>
          <a:prstGeom prst="rect">
            <a:avLst/>
          </a:prstGeom>
        </p:spPr>
        <p:txBody>
          <a:bodyPr anchorCtr="0" anchor="t" bIns="45000" lIns="90000" spcFirstLastPara="1" rIns="90000" wrap="square" tIns="45000">
            <a:noAutofit/>
          </a:bodyPr>
          <a:lstStyle/>
          <a:p>
            <a:pPr indent="0" lvl="0" marL="0" rtl="0" algn="l">
              <a:lnSpc>
                <a:spcPct val="100000"/>
              </a:lnSpc>
              <a:spcBef>
                <a:spcPts val="0"/>
              </a:spcBef>
              <a:spcAft>
                <a:spcPts val="0"/>
              </a:spcAft>
              <a:buClr>
                <a:schemeClr val="dk1"/>
              </a:buClr>
              <a:buSzPts val="2400"/>
              <a:buFont typeface="Times New Roman"/>
              <a:buNone/>
            </a:pPr>
            <a:r>
              <a:rPr lang="en" sz="1800">
                <a:solidFill>
                  <a:schemeClr val="dk1"/>
                </a:solidFill>
                <a:latin typeface="Times New Roman"/>
                <a:ea typeface="Times New Roman"/>
                <a:cs typeface="Times New Roman"/>
                <a:sym typeface="Times New Roman"/>
              </a:rPr>
              <a:t>There are four types of Java access modifiers:</a:t>
            </a:r>
            <a:endParaRPr sz="800">
              <a:solidFill>
                <a:schemeClr val="dk1"/>
              </a:solidFill>
              <a:latin typeface="Arial"/>
              <a:ea typeface="Arial"/>
              <a:cs typeface="Arial"/>
              <a:sym typeface="Arial"/>
            </a:endParaRPr>
          </a:p>
          <a:p>
            <a:pPr indent="0" lvl="0" marL="0" rtl="0" algn="l">
              <a:lnSpc>
                <a:spcPct val="100000"/>
              </a:lnSpc>
              <a:spcBef>
                <a:spcPts val="0"/>
              </a:spcBef>
              <a:spcAft>
                <a:spcPts val="0"/>
              </a:spcAft>
              <a:buClr>
                <a:schemeClr val="dk1"/>
              </a:buClr>
              <a:buSzPts val="2400"/>
              <a:buFont typeface="Times New Roman"/>
              <a:buNone/>
            </a:pPr>
            <a:r>
              <a:t/>
            </a:r>
            <a:endParaRPr sz="1800">
              <a:solidFill>
                <a:schemeClr val="dk1"/>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Private: The access level of a private modifier is only within the class. It cannot be accessed from outside the class.</a:t>
            </a:r>
            <a:endParaRPr sz="800">
              <a:solidFill>
                <a:schemeClr val="dk1"/>
              </a:solidFill>
              <a:latin typeface="Arial"/>
              <a:ea typeface="Arial"/>
              <a:cs typeface="Arial"/>
              <a:sym typeface="Arial"/>
            </a:endParaRPr>
          </a:p>
          <a:p>
            <a:pPr indent="-342900" lvl="0" marL="457200" rtl="0" algn="l">
              <a:lnSpc>
                <a:spcPct val="10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Default: The access level of a default modifier is only within the package. It cannot be accessed from outside the package. If you do not specify any access level, it will be the default.</a:t>
            </a:r>
            <a:endParaRPr sz="800">
              <a:solidFill>
                <a:schemeClr val="dk1"/>
              </a:solidFill>
              <a:latin typeface="Arial"/>
              <a:ea typeface="Arial"/>
              <a:cs typeface="Arial"/>
              <a:sym typeface="Arial"/>
            </a:endParaRPr>
          </a:p>
          <a:p>
            <a:pPr indent="-342900" lvl="0" marL="457200" rtl="0" algn="l">
              <a:lnSpc>
                <a:spcPct val="10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Protected: The access level of a protected modifier is within the package and outside the package through child class. If you do not make the child class, it cannot be accessed from outside the package.</a:t>
            </a:r>
            <a:endParaRPr sz="800">
              <a:solidFill>
                <a:schemeClr val="dk1"/>
              </a:solidFill>
              <a:latin typeface="Arial"/>
              <a:ea typeface="Arial"/>
              <a:cs typeface="Arial"/>
              <a:sym typeface="Arial"/>
            </a:endParaRPr>
          </a:p>
          <a:p>
            <a:pPr indent="-342900" lvl="0" marL="457200" rtl="0" algn="l">
              <a:lnSpc>
                <a:spcPct val="10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 Public: The access level of a public modifier is everywhere. It can be accessed from within the class, outside the class, within the package and outside the package.</a:t>
            </a:r>
            <a:endParaRPr sz="800">
              <a:solidFill>
                <a:schemeClr val="dk1"/>
              </a:solidFill>
              <a:latin typeface="Arial"/>
              <a:ea typeface="Arial"/>
              <a:cs typeface="Arial"/>
              <a:sym typeface="Arial"/>
            </a:endParaRPr>
          </a:p>
          <a:p>
            <a:pPr indent="0" lvl="0" marL="0" rtl="0" algn="l">
              <a:lnSpc>
                <a:spcPct val="100000"/>
              </a:lnSpc>
              <a:spcBef>
                <a:spcPts val="0"/>
              </a:spcBef>
              <a:spcAft>
                <a:spcPts val="0"/>
              </a:spcAft>
              <a:buClr>
                <a:schemeClr val="dk1"/>
              </a:buClr>
              <a:buSzPts val="2400"/>
              <a:buFont typeface="Times New Roman"/>
              <a:buNone/>
            </a:pPr>
            <a:r>
              <a:t/>
            </a:r>
            <a:endParaRPr sz="1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2400"/>
              <a:buFont typeface="Times New Roman"/>
              <a:buNone/>
            </a:pPr>
            <a:r>
              <a:rPr lang="en" sz="1800">
                <a:solidFill>
                  <a:schemeClr val="dk1"/>
                </a:solidFill>
                <a:latin typeface="Times New Roman"/>
                <a:ea typeface="Times New Roman"/>
                <a:cs typeface="Times New Roman"/>
                <a:sym typeface="Times New Roman"/>
              </a:rPr>
              <a:t>There are many non-access modifiers, such as static, abstract, synchronized, native, volatile, transient, etc. Here, we are going to learn the access modifiers only.</a:t>
            </a:r>
            <a:endParaRPr sz="800">
              <a:solidFill>
                <a:schemeClr val="dk1"/>
              </a:solidFill>
              <a:latin typeface="Arial"/>
              <a:ea typeface="Arial"/>
              <a:cs typeface="Arial"/>
              <a:sym typeface="Arial"/>
            </a:endParaRPr>
          </a:p>
          <a:p>
            <a:pPr indent="0" lvl="0" marL="0" rtl="0" algn="l">
              <a:spcBef>
                <a:spcPts val="1400"/>
              </a:spcBef>
              <a:spcAft>
                <a:spcPts val="0"/>
              </a:spcAft>
              <a:buNone/>
            </a:pPr>
            <a:r>
              <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914400" y="205978"/>
            <a:ext cx="7770900" cy="856200"/>
          </a:xfrm>
          <a:prstGeom prst="rect">
            <a:avLst/>
          </a:prstGeom>
        </p:spPr>
        <p:txBody>
          <a:bodyPr anchorCtr="0" anchor="b" bIns="91425" lIns="90000" spcFirstLastPara="1" rIns="90000" wrap="square" tIns="45000">
            <a:noAutofit/>
          </a:bodyPr>
          <a:lstStyle/>
          <a:p>
            <a:pPr indent="0" lvl="0" marL="0" rtl="0" algn="l">
              <a:spcBef>
                <a:spcPts val="0"/>
              </a:spcBef>
              <a:spcAft>
                <a:spcPts val="0"/>
              </a:spcAft>
              <a:buNone/>
            </a:pPr>
            <a:r>
              <a:rPr lang="en"/>
              <a:t>What are constructors</a:t>
            </a:r>
            <a:endParaRPr/>
          </a:p>
        </p:txBody>
      </p:sp>
      <p:sp>
        <p:nvSpPr>
          <p:cNvPr id="212" name="Google Shape;212;p36"/>
          <p:cNvSpPr txBox="1"/>
          <p:nvPr>
            <p:ph idx="1" type="body"/>
          </p:nvPr>
        </p:nvSpPr>
        <p:spPr>
          <a:xfrm>
            <a:off x="914400" y="1085850"/>
            <a:ext cx="7770900" cy="3427800"/>
          </a:xfrm>
          <a:prstGeom prst="rect">
            <a:avLst/>
          </a:prstGeom>
        </p:spPr>
        <p:txBody>
          <a:bodyPr anchorCtr="0" anchor="t" bIns="45000" lIns="90000" spcFirstLastPara="1" rIns="90000" wrap="square" tIns="45000">
            <a:noAutofit/>
          </a:bodyPr>
          <a:lstStyle/>
          <a:p>
            <a:pPr indent="0" lvl="0" marL="0" rtl="0" algn="l">
              <a:spcBef>
                <a:spcPts val="1400"/>
              </a:spcBef>
              <a:spcAft>
                <a:spcPts val="0"/>
              </a:spcAft>
              <a:buNone/>
            </a:pPr>
            <a:r>
              <a:rPr lang="en" sz="1700">
                <a:solidFill>
                  <a:schemeClr val="dk1"/>
                </a:solidFill>
                <a:latin typeface="Arial"/>
                <a:ea typeface="Arial"/>
                <a:cs typeface="Arial"/>
                <a:sym typeface="Arial"/>
              </a:rPr>
              <a:t>A constructor in Java is a </a:t>
            </a:r>
            <a:r>
              <a:rPr b="1" lang="en" sz="1700">
                <a:solidFill>
                  <a:schemeClr val="dk1"/>
                </a:solidFill>
                <a:latin typeface="Arial"/>
                <a:ea typeface="Arial"/>
                <a:cs typeface="Arial"/>
                <a:sym typeface="Arial"/>
              </a:rPr>
              <a:t>special method</a:t>
            </a:r>
            <a:r>
              <a:rPr lang="en" sz="1700">
                <a:solidFill>
                  <a:schemeClr val="dk1"/>
                </a:solidFill>
                <a:latin typeface="Arial"/>
                <a:ea typeface="Arial"/>
                <a:cs typeface="Arial"/>
                <a:sym typeface="Arial"/>
              </a:rPr>
              <a:t> that is used to initialize objects. The constructor is called when an object of a class is created. It can be used to set initial values for object attributes:</a:t>
            </a:r>
            <a:endParaRPr sz="3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8" name="Shape 58"/>
        <p:cNvGrpSpPr/>
        <p:nvPr/>
      </p:nvGrpSpPr>
      <p:grpSpPr>
        <a:xfrm>
          <a:off x="0" y="0"/>
          <a:ext cx="0" cy="0"/>
          <a:chOff x="0" y="0"/>
          <a:chExt cx="0" cy="0"/>
        </a:xfrm>
      </p:grpSpPr>
      <p:sp>
        <p:nvSpPr>
          <p:cNvPr id="59" name="Google Shape;59;p10"/>
          <p:cNvSpPr txBox="1"/>
          <p:nvPr>
            <p:ph type="title"/>
          </p:nvPr>
        </p:nvSpPr>
        <p:spPr>
          <a:xfrm>
            <a:off x="685800" y="457200"/>
            <a:ext cx="7772400" cy="85725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Clr>
                <a:srgbClr val="000000"/>
              </a:buClr>
              <a:buSzPts val="4400"/>
              <a:buFont typeface="Times New Roman"/>
              <a:buNone/>
            </a:pPr>
            <a:r>
              <a:rPr b="0" i="0" lang="en" sz="4400" u="none">
                <a:solidFill>
                  <a:srgbClr val="000000"/>
                </a:solidFill>
                <a:latin typeface="Times New Roman"/>
                <a:ea typeface="Times New Roman"/>
                <a:cs typeface="Times New Roman"/>
                <a:sym typeface="Times New Roman"/>
              </a:rPr>
              <a:t>Why Java?</a:t>
            </a:r>
            <a:endParaRPr/>
          </a:p>
        </p:txBody>
      </p:sp>
      <p:sp>
        <p:nvSpPr>
          <p:cNvPr id="60" name="Google Shape;60;p10"/>
          <p:cNvSpPr txBox="1"/>
          <p:nvPr>
            <p:ph idx="1" type="body"/>
          </p:nvPr>
        </p:nvSpPr>
        <p:spPr>
          <a:xfrm>
            <a:off x="552450" y="1219200"/>
            <a:ext cx="7291800" cy="2705100"/>
          </a:xfrm>
          <a:prstGeom prst="rect">
            <a:avLst/>
          </a:prstGeom>
          <a:noFill/>
          <a:ln>
            <a:noFill/>
          </a:ln>
        </p:spPr>
        <p:txBody>
          <a:bodyPr anchorCtr="0" anchor="t" bIns="46800" lIns="90000" spcFirstLastPara="1" rIns="90000" wrap="square" tIns="46800">
            <a:noAutofit/>
          </a:bodyPr>
          <a:lstStyle/>
          <a:p>
            <a:pPr indent="-342900" lvl="0" marL="342900" marR="0" rtl="0" algn="l">
              <a:lnSpc>
                <a:spcPct val="90000"/>
              </a:lnSpc>
              <a:spcBef>
                <a:spcPts val="0"/>
              </a:spcBef>
              <a:spcAft>
                <a:spcPts val="0"/>
              </a:spcAft>
              <a:buClr>
                <a:srgbClr val="000000"/>
              </a:buClr>
              <a:buSzPts val="3200"/>
              <a:buFont typeface="Times New Roman"/>
              <a:buChar char="•"/>
            </a:pPr>
            <a:r>
              <a:rPr b="0" i="0" lang="en" sz="3200" u="none" cap="none" strike="noStrike">
                <a:solidFill>
                  <a:srgbClr val="000000"/>
                </a:solidFill>
                <a:latin typeface="Times New Roman"/>
                <a:ea typeface="Times New Roman"/>
                <a:cs typeface="Times New Roman"/>
                <a:sym typeface="Times New Roman"/>
              </a:rPr>
              <a:t>It was is and will be “hot” language in the market.</a:t>
            </a:r>
            <a:endParaRPr/>
          </a:p>
          <a:p>
            <a:pPr indent="-342900" lvl="0" marL="342900" marR="0" rtl="0" algn="l">
              <a:lnSpc>
                <a:spcPct val="90000"/>
              </a:lnSpc>
              <a:spcBef>
                <a:spcPts val="800"/>
              </a:spcBef>
              <a:spcAft>
                <a:spcPts val="0"/>
              </a:spcAft>
              <a:buClr>
                <a:srgbClr val="000000"/>
              </a:buClr>
              <a:buSzPts val="3200"/>
              <a:buFont typeface="Times New Roman"/>
              <a:buChar char="•"/>
            </a:pPr>
            <a:r>
              <a:rPr b="0" i="0" lang="en" sz="3200" u="none" cap="none" strike="noStrike">
                <a:solidFill>
                  <a:srgbClr val="000000"/>
                </a:solidFill>
                <a:latin typeface="Times New Roman"/>
                <a:ea typeface="Times New Roman"/>
                <a:cs typeface="Times New Roman"/>
                <a:sym typeface="Times New Roman"/>
              </a:rPr>
              <a:t>It’s almost entirely object-oriented</a:t>
            </a:r>
            <a:endParaRPr/>
          </a:p>
          <a:p>
            <a:pPr indent="-342900" lvl="0" marL="342900" marR="0" rtl="0" algn="l">
              <a:lnSpc>
                <a:spcPct val="90000"/>
              </a:lnSpc>
              <a:spcBef>
                <a:spcPts val="800"/>
              </a:spcBef>
              <a:spcAft>
                <a:spcPts val="0"/>
              </a:spcAft>
              <a:buClr>
                <a:srgbClr val="000000"/>
              </a:buClr>
              <a:buSzPts val="3200"/>
              <a:buFont typeface="Times New Roman"/>
              <a:buChar char="•"/>
            </a:pPr>
            <a:r>
              <a:rPr b="0" i="0" lang="en" sz="3200" u="none" cap="none" strike="noStrike">
                <a:solidFill>
                  <a:srgbClr val="000000"/>
                </a:solidFill>
                <a:latin typeface="Times New Roman"/>
                <a:ea typeface="Times New Roman"/>
                <a:cs typeface="Times New Roman"/>
                <a:sym typeface="Times New Roman"/>
              </a:rPr>
              <a:t>It has a vast library of predefined objects and operations</a:t>
            </a:r>
            <a:endParaRPr/>
          </a:p>
          <a:p>
            <a:pPr indent="-342900" lvl="0" marL="342900" marR="0" rtl="0" algn="l">
              <a:lnSpc>
                <a:spcPct val="90000"/>
              </a:lnSpc>
              <a:spcBef>
                <a:spcPts val="800"/>
              </a:spcBef>
              <a:spcAft>
                <a:spcPts val="0"/>
              </a:spcAft>
              <a:buClr>
                <a:srgbClr val="000000"/>
              </a:buClr>
              <a:buSzPts val="3200"/>
              <a:buFont typeface="Times New Roman"/>
              <a:buChar char="•"/>
            </a:pPr>
            <a:r>
              <a:rPr b="0" i="0" lang="en" sz="3200" u="none" cap="none" strike="noStrike">
                <a:solidFill>
                  <a:srgbClr val="000000"/>
                </a:solidFill>
                <a:latin typeface="Times New Roman"/>
                <a:ea typeface="Times New Roman"/>
                <a:cs typeface="Times New Roman"/>
                <a:sym typeface="Times New Roman"/>
              </a:rPr>
              <a:t>It’s more platform independent</a:t>
            </a:r>
            <a:endParaRPr/>
          </a:p>
          <a:p>
            <a:pPr indent="-285750" lvl="1" marL="742950" marR="0" rtl="0" algn="l">
              <a:lnSpc>
                <a:spcPct val="90000"/>
              </a:lnSpc>
              <a:spcBef>
                <a:spcPts val="700"/>
              </a:spcBef>
              <a:spcAft>
                <a:spcPts val="0"/>
              </a:spcAft>
              <a:buClr>
                <a:srgbClr val="000000"/>
              </a:buClr>
              <a:buSzPts val="2800"/>
              <a:buFont typeface="Times New Roman"/>
              <a:buChar char="–"/>
            </a:pPr>
            <a:r>
              <a:rPr b="0" i="0" lang="en" sz="2800" u="none" cap="none" strike="noStrike">
                <a:solidFill>
                  <a:srgbClr val="000000"/>
                </a:solidFill>
                <a:latin typeface="Times New Roman"/>
                <a:ea typeface="Times New Roman"/>
                <a:cs typeface="Times New Roman"/>
                <a:sym typeface="Times New Roman"/>
              </a:rPr>
              <a:t>this makes it great for Web programming</a:t>
            </a:r>
            <a:endParaRPr/>
          </a:p>
          <a:p>
            <a:pPr indent="-342900" lvl="0" marL="342900" marR="0" rtl="0" algn="l">
              <a:lnSpc>
                <a:spcPct val="90000"/>
              </a:lnSpc>
              <a:spcBef>
                <a:spcPts val="800"/>
              </a:spcBef>
              <a:spcAft>
                <a:spcPts val="0"/>
              </a:spcAft>
              <a:buClr>
                <a:srgbClr val="000000"/>
              </a:buClr>
              <a:buSzPts val="3200"/>
              <a:buFont typeface="Times New Roman"/>
              <a:buChar char="•"/>
            </a:pPr>
            <a:r>
              <a:rPr b="0" i="0" lang="en" sz="3200" u="none" cap="none" strike="noStrike">
                <a:solidFill>
                  <a:srgbClr val="000000"/>
                </a:solidFill>
                <a:latin typeface="Times New Roman"/>
                <a:ea typeface="Times New Roman"/>
                <a:cs typeface="Times New Roman"/>
                <a:sym typeface="Times New Roman"/>
              </a:rPr>
              <a:t>It’s more secure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840300" y="289977"/>
            <a:ext cx="7770900" cy="306600"/>
          </a:xfrm>
          <a:prstGeom prst="rect">
            <a:avLst/>
          </a:prstGeom>
        </p:spPr>
        <p:txBody>
          <a:bodyPr anchorCtr="0" anchor="b" bIns="91425" lIns="90000" spcFirstLastPara="1" rIns="90000" wrap="square" tIns="45000">
            <a:noAutofit/>
          </a:bodyPr>
          <a:lstStyle/>
          <a:p>
            <a:pPr indent="0" lvl="0" marL="0" rtl="0" algn="l">
              <a:spcBef>
                <a:spcPts val="0"/>
              </a:spcBef>
              <a:spcAft>
                <a:spcPts val="0"/>
              </a:spcAft>
              <a:buNone/>
            </a:pPr>
            <a:r>
              <a:rPr lang="en"/>
              <a:t>Eg- </a:t>
            </a:r>
            <a:endParaRPr/>
          </a:p>
        </p:txBody>
      </p:sp>
      <p:sp>
        <p:nvSpPr>
          <p:cNvPr id="218" name="Google Shape;218;p37"/>
          <p:cNvSpPr txBox="1"/>
          <p:nvPr>
            <p:ph idx="1" type="body"/>
          </p:nvPr>
        </p:nvSpPr>
        <p:spPr>
          <a:xfrm>
            <a:off x="840300" y="596575"/>
            <a:ext cx="7770900" cy="3427800"/>
          </a:xfrm>
          <a:prstGeom prst="rect">
            <a:avLst/>
          </a:prstGeom>
        </p:spPr>
        <p:txBody>
          <a:bodyPr anchorCtr="0" anchor="t" bIns="45000" lIns="90000" spcFirstLastPara="1" rIns="90000" wrap="square" tIns="45000">
            <a:noAutofit/>
          </a:bodyPr>
          <a:lstStyle/>
          <a:p>
            <a:pPr indent="0" lvl="0" marL="0" rtl="0" algn="l">
              <a:spcBef>
                <a:spcPts val="1400"/>
              </a:spcBef>
              <a:spcAft>
                <a:spcPts val="0"/>
              </a:spcAft>
              <a:buNone/>
            </a:pPr>
            <a:r>
              <a:rPr lang="en" sz="1500">
                <a:solidFill>
                  <a:schemeClr val="dk1"/>
                </a:solidFill>
                <a:latin typeface="Arial"/>
                <a:ea typeface="Arial"/>
                <a:cs typeface="Arial"/>
                <a:sym typeface="Arial"/>
              </a:rPr>
              <a:t>public class </a:t>
            </a:r>
            <a:r>
              <a:rPr lang="en" sz="1500">
                <a:solidFill>
                  <a:schemeClr val="dk1"/>
                </a:solidFill>
                <a:highlight>
                  <a:srgbClr val="FFFF00"/>
                </a:highlight>
                <a:latin typeface="Arial"/>
                <a:ea typeface="Arial"/>
                <a:cs typeface="Arial"/>
                <a:sym typeface="Arial"/>
              </a:rPr>
              <a:t>Main </a:t>
            </a:r>
            <a:r>
              <a:rPr lang="en" sz="1500">
                <a:solidFill>
                  <a:schemeClr val="dk1"/>
                </a:solidFill>
                <a:latin typeface="Arial"/>
                <a:ea typeface="Arial"/>
                <a:cs typeface="Arial"/>
                <a:sym typeface="Arial"/>
              </a:rPr>
              <a:t>{</a:t>
            </a:r>
            <a:endParaRPr sz="1500">
              <a:solidFill>
                <a:schemeClr val="dk1"/>
              </a:solidFill>
              <a:latin typeface="Arial"/>
              <a:ea typeface="Arial"/>
              <a:cs typeface="Arial"/>
              <a:sym typeface="Arial"/>
            </a:endParaRPr>
          </a:p>
          <a:p>
            <a:pPr indent="0" lvl="0" marL="0" rtl="0" algn="l">
              <a:spcBef>
                <a:spcPts val="1400"/>
              </a:spcBef>
              <a:spcAft>
                <a:spcPts val="0"/>
              </a:spcAft>
              <a:buNone/>
            </a:pPr>
            <a:r>
              <a:rPr lang="en" sz="1500">
                <a:solidFill>
                  <a:schemeClr val="dk1"/>
                </a:solidFill>
                <a:latin typeface="Arial"/>
                <a:ea typeface="Arial"/>
                <a:cs typeface="Arial"/>
                <a:sym typeface="Arial"/>
              </a:rPr>
              <a:t>  int x;  // Create a class attribute</a:t>
            </a:r>
            <a:endParaRPr sz="1500">
              <a:solidFill>
                <a:schemeClr val="dk1"/>
              </a:solidFill>
              <a:latin typeface="Arial"/>
              <a:ea typeface="Arial"/>
              <a:cs typeface="Arial"/>
              <a:sym typeface="Arial"/>
            </a:endParaRPr>
          </a:p>
          <a:p>
            <a:pPr indent="0" lvl="0" marL="0" rtl="0" algn="l">
              <a:spcBef>
                <a:spcPts val="1400"/>
              </a:spcBef>
              <a:spcAft>
                <a:spcPts val="0"/>
              </a:spcAft>
              <a:buNone/>
            </a:pPr>
            <a:r>
              <a:rPr lang="en" sz="1500">
                <a:solidFill>
                  <a:schemeClr val="dk1"/>
                </a:solidFill>
                <a:latin typeface="Arial"/>
                <a:ea typeface="Arial"/>
                <a:cs typeface="Arial"/>
                <a:sym typeface="Arial"/>
              </a:rPr>
              <a:t>  // Create a </a:t>
            </a:r>
            <a:r>
              <a:rPr b="1" lang="en" sz="1500">
                <a:solidFill>
                  <a:schemeClr val="dk1"/>
                </a:solidFill>
                <a:latin typeface="Arial"/>
                <a:ea typeface="Arial"/>
                <a:cs typeface="Arial"/>
                <a:sym typeface="Arial"/>
              </a:rPr>
              <a:t>class constructor</a:t>
            </a:r>
            <a:r>
              <a:rPr lang="en" sz="1500">
                <a:solidFill>
                  <a:schemeClr val="dk1"/>
                </a:solidFill>
                <a:latin typeface="Arial"/>
                <a:ea typeface="Arial"/>
                <a:cs typeface="Arial"/>
                <a:sym typeface="Arial"/>
              </a:rPr>
              <a:t> for the Main class</a:t>
            </a:r>
            <a:endParaRPr sz="1500">
              <a:solidFill>
                <a:schemeClr val="dk1"/>
              </a:solidFill>
              <a:latin typeface="Arial"/>
              <a:ea typeface="Arial"/>
              <a:cs typeface="Arial"/>
              <a:sym typeface="Arial"/>
            </a:endParaRPr>
          </a:p>
          <a:p>
            <a:pPr indent="0" lvl="0" marL="0" rtl="0" algn="l">
              <a:spcBef>
                <a:spcPts val="1400"/>
              </a:spcBef>
              <a:spcAft>
                <a:spcPts val="0"/>
              </a:spcAft>
              <a:buNone/>
            </a:pPr>
            <a:r>
              <a:rPr lang="en" sz="1500">
                <a:solidFill>
                  <a:schemeClr val="dk1"/>
                </a:solidFill>
                <a:latin typeface="Arial"/>
                <a:ea typeface="Arial"/>
                <a:cs typeface="Arial"/>
                <a:sym typeface="Arial"/>
              </a:rPr>
              <a:t>  public </a:t>
            </a:r>
            <a:r>
              <a:rPr lang="en" sz="1500">
                <a:solidFill>
                  <a:schemeClr val="dk1"/>
                </a:solidFill>
                <a:highlight>
                  <a:srgbClr val="FFFF00"/>
                </a:highlight>
                <a:latin typeface="Arial"/>
                <a:ea typeface="Arial"/>
                <a:cs typeface="Arial"/>
                <a:sym typeface="Arial"/>
              </a:rPr>
              <a:t>Main</a:t>
            </a:r>
            <a:r>
              <a:rPr lang="en" sz="1500">
                <a:solidFill>
                  <a:schemeClr val="dk1"/>
                </a:solidFill>
                <a:latin typeface="Arial"/>
                <a:ea typeface="Arial"/>
                <a:cs typeface="Arial"/>
                <a:sym typeface="Arial"/>
              </a:rPr>
              <a:t>() {//no-parameter constructor</a:t>
            </a:r>
            <a:endParaRPr sz="1500">
              <a:solidFill>
                <a:schemeClr val="dk1"/>
              </a:solidFill>
              <a:latin typeface="Arial"/>
              <a:ea typeface="Arial"/>
              <a:cs typeface="Arial"/>
              <a:sym typeface="Arial"/>
            </a:endParaRPr>
          </a:p>
          <a:p>
            <a:pPr indent="0" lvl="0" marL="0" rtl="0" algn="l">
              <a:spcBef>
                <a:spcPts val="1400"/>
              </a:spcBef>
              <a:spcAft>
                <a:spcPts val="0"/>
              </a:spcAft>
              <a:buNone/>
            </a:pPr>
            <a:r>
              <a:rPr lang="en" sz="1500">
                <a:solidFill>
                  <a:schemeClr val="dk1"/>
                </a:solidFill>
                <a:latin typeface="Arial"/>
                <a:ea typeface="Arial"/>
                <a:cs typeface="Arial"/>
                <a:sym typeface="Arial"/>
              </a:rPr>
              <a:t>    x = 5;  // Set the initial value for the class attribute x</a:t>
            </a:r>
            <a:endParaRPr sz="1500">
              <a:solidFill>
                <a:schemeClr val="dk1"/>
              </a:solidFill>
              <a:latin typeface="Arial"/>
              <a:ea typeface="Arial"/>
              <a:cs typeface="Arial"/>
              <a:sym typeface="Arial"/>
            </a:endParaRPr>
          </a:p>
          <a:p>
            <a:pPr indent="0" lvl="0" marL="0" rtl="0" algn="l">
              <a:spcBef>
                <a:spcPts val="1400"/>
              </a:spcBef>
              <a:spcAft>
                <a:spcPts val="0"/>
              </a:spcAft>
              <a:buNone/>
            </a:pPr>
            <a:r>
              <a:rPr lang="en" sz="1500">
                <a:solidFill>
                  <a:schemeClr val="dk1"/>
                </a:solidFill>
                <a:latin typeface="Arial"/>
                <a:ea typeface="Arial"/>
                <a:cs typeface="Arial"/>
                <a:sym typeface="Arial"/>
              </a:rPr>
              <a:t>  }</a:t>
            </a:r>
            <a:endParaRPr sz="1500">
              <a:solidFill>
                <a:schemeClr val="dk1"/>
              </a:solidFill>
              <a:latin typeface="Arial"/>
              <a:ea typeface="Arial"/>
              <a:cs typeface="Arial"/>
              <a:sym typeface="Arial"/>
            </a:endParaRPr>
          </a:p>
          <a:p>
            <a:pPr indent="0" lvl="0" marL="0" rtl="0" algn="l">
              <a:spcBef>
                <a:spcPts val="1400"/>
              </a:spcBef>
              <a:spcAft>
                <a:spcPts val="0"/>
              </a:spcAft>
              <a:buNone/>
            </a:pPr>
            <a:r>
              <a:rPr lang="en" sz="1500">
                <a:solidFill>
                  <a:schemeClr val="dk1"/>
                </a:solidFill>
                <a:latin typeface="Arial"/>
                <a:ea typeface="Arial"/>
                <a:cs typeface="Arial"/>
                <a:sym typeface="Arial"/>
              </a:rPr>
              <a:t> public static void main(String[] args) {</a:t>
            </a:r>
            <a:endParaRPr sz="1500">
              <a:solidFill>
                <a:schemeClr val="dk1"/>
              </a:solidFill>
              <a:latin typeface="Arial"/>
              <a:ea typeface="Arial"/>
              <a:cs typeface="Arial"/>
              <a:sym typeface="Arial"/>
            </a:endParaRPr>
          </a:p>
          <a:p>
            <a:pPr indent="0" lvl="0" marL="0" rtl="0" algn="l">
              <a:spcBef>
                <a:spcPts val="1400"/>
              </a:spcBef>
              <a:spcAft>
                <a:spcPts val="0"/>
              </a:spcAft>
              <a:buNone/>
            </a:pPr>
            <a:r>
              <a:rPr lang="en" sz="1500">
                <a:solidFill>
                  <a:schemeClr val="dk1"/>
                </a:solidFill>
                <a:latin typeface="Arial"/>
                <a:ea typeface="Arial"/>
                <a:cs typeface="Arial"/>
                <a:sym typeface="Arial"/>
              </a:rPr>
              <a:t>    Main myObj = new Main(); // Create an object of class Main (This will </a:t>
            </a:r>
            <a:r>
              <a:rPr b="1" lang="en" sz="1500">
                <a:solidFill>
                  <a:schemeClr val="dk1"/>
                </a:solidFill>
                <a:latin typeface="Arial"/>
                <a:ea typeface="Arial"/>
                <a:cs typeface="Arial"/>
                <a:sym typeface="Arial"/>
              </a:rPr>
              <a:t>call the constructor</a:t>
            </a:r>
            <a:r>
              <a:rPr lang="en" sz="1500">
                <a:solidFill>
                  <a:schemeClr val="dk1"/>
                </a:solidFill>
                <a:latin typeface="Arial"/>
                <a:ea typeface="Arial"/>
                <a:cs typeface="Arial"/>
                <a:sym typeface="Arial"/>
              </a:rPr>
              <a:t>)</a:t>
            </a:r>
            <a:endParaRPr sz="1500">
              <a:solidFill>
                <a:schemeClr val="dk1"/>
              </a:solidFill>
              <a:latin typeface="Arial"/>
              <a:ea typeface="Arial"/>
              <a:cs typeface="Arial"/>
              <a:sym typeface="Arial"/>
            </a:endParaRPr>
          </a:p>
          <a:p>
            <a:pPr indent="0" lvl="0" marL="0" rtl="0" algn="l">
              <a:spcBef>
                <a:spcPts val="1400"/>
              </a:spcBef>
              <a:spcAft>
                <a:spcPts val="0"/>
              </a:spcAft>
              <a:buNone/>
            </a:pPr>
            <a:r>
              <a:rPr lang="en" sz="1500">
                <a:solidFill>
                  <a:schemeClr val="dk1"/>
                </a:solidFill>
                <a:latin typeface="Arial"/>
                <a:ea typeface="Arial"/>
                <a:cs typeface="Arial"/>
                <a:sym typeface="Arial"/>
              </a:rPr>
              <a:t>    System.out.println(myObj.x); // Print the value of x</a:t>
            </a:r>
            <a:endParaRPr sz="1500">
              <a:solidFill>
                <a:schemeClr val="dk1"/>
              </a:solidFill>
              <a:latin typeface="Arial"/>
              <a:ea typeface="Arial"/>
              <a:cs typeface="Arial"/>
              <a:sym typeface="Arial"/>
            </a:endParaRPr>
          </a:p>
          <a:p>
            <a:pPr indent="0" lvl="0" marL="0" rtl="0" algn="l">
              <a:spcBef>
                <a:spcPts val="1400"/>
              </a:spcBef>
              <a:spcAft>
                <a:spcPts val="0"/>
              </a:spcAft>
              <a:buNone/>
            </a:pPr>
            <a:r>
              <a:rPr lang="en" sz="1500">
                <a:solidFill>
                  <a:schemeClr val="dk1"/>
                </a:solidFill>
                <a:latin typeface="Arial"/>
                <a:ea typeface="Arial"/>
                <a:cs typeface="Arial"/>
                <a:sym typeface="Arial"/>
              </a:rPr>
              <a:t>  }</a:t>
            </a:r>
            <a:endParaRPr sz="1500">
              <a:solidFill>
                <a:schemeClr val="dk1"/>
              </a:solidFill>
              <a:latin typeface="Arial"/>
              <a:ea typeface="Arial"/>
              <a:cs typeface="Arial"/>
              <a:sym typeface="Arial"/>
            </a:endParaRPr>
          </a:p>
          <a:p>
            <a:pPr indent="0" lvl="0" marL="0" rtl="0" algn="l">
              <a:spcBef>
                <a:spcPts val="1400"/>
              </a:spcBef>
              <a:spcAft>
                <a:spcPts val="0"/>
              </a:spcAft>
              <a:buClr>
                <a:schemeClr val="dk1"/>
              </a:buClr>
              <a:buSzPts val="1100"/>
              <a:buFont typeface="Arial"/>
              <a:buNone/>
            </a:pPr>
            <a:r>
              <a:rPr lang="en" sz="1500">
                <a:solidFill>
                  <a:schemeClr val="dk1"/>
                </a:solidFill>
                <a:latin typeface="Arial"/>
                <a:ea typeface="Arial"/>
                <a:cs typeface="Arial"/>
                <a:sym typeface="Arial"/>
              </a:rPr>
              <a:t>}</a:t>
            </a:r>
            <a:endParaRPr sz="1500">
              <a:solidFill>
                <a:schemeClr val="dk1"/>
              </a:solidFill>
              <a:latin typeface="Arial"/>
              <a:ea typeface="Arial"/>
              <a:cs typeface="Arial"/>
              <a:sym typeface="Arial"/>
            </a:endParaRPr>
          </a:p>
          <a:p>
            <a:pPr indent="0" lvl="0" marL="0" rtl="0" algn="l">
              <a:spcBef>
                <a:spcPts val="140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8"/>
          <p:cNvSpPr txBox="1"/>
          <p:nvPr>
            <p:ph idx="1" type="body"/>
          </p:nvPr>
        </p:nvSpPr>
        <p:spPr>
          <a:xfrm>
            <a:off x="797975" y="101600"/>
            <a:ext cx="7770900" cy="3427800"/>
          </a:xfrm>
          <a:prstGeom prst="rect">
            <a:avLst/>
          </a:prstGeom>
        </p:spPr>
        <p:txBody>
          <a:bodyPr anchorCtr="0" anchor="t" bIns="45000" lIns="90000" spcFirstLastPara="1" rIns="90000" wrap="square" tIns="45000">
            <a:noAutofit/>
          </a:bodyPr>
          <a:lstStyle/>
          <a:p>
            <a:pPr indent="0" lvl="0" marL="0" rtl="0" algn="l">
              <a:lnSpc>
                <a:spcPct val="115000"/>
              </a:lnSpc>
              <a:spcBef>
                <a:spcPts val="1800"/>
              </a:spcBef>
              <a:spcAft>
                <a:spcPts val="0"/>
              </a:spcAft>
              <a:buNone/>
            </a:pPr>
            <a:r>
              <a:rPr b="1" lang="en" sz="1700">
                <a:solidFill>
                  <a:schemeClr val="dk1"/>
                </a:solidFill>
                <a:latin typeface="Arial"/>
                <a:ea typeface="Arial"/>
                <a:cs typeface="Arial"/>
                <a:sym typeface="Arial"/>
              </a:rPr>
              <a:t>public class Main {</a:t>
            </a:r>
            <a:endParaRPr b="1" sz="1700">
              <a:solidFill>
                <a:schemeClr val="dk1"/>
              </a:solidFill>
              <a:latin typeface="Arial"/>
              <a:ea typeface="Arial"/>
              <a:cs typeface="Arial"/>
              <a:sym typeface="Arial"/>
            </a:endParaRPr>
          </a:p>
          <a:p>
            <a:pPr indent="0" lvl="0" marL="0" rtl="0" algn="l">
              <a:lnSpc>
                <a:spcPct val="115000"/>
              </a:lnSpc>
              <a:spcBef>
                <a:spcPts val="1800"/>
              </a:spcBef>
              <a:spcAft>
                <a:spcPts val="0"/>
              </a:spcAft>
              <a:buNone/>
            </a:pPr>
            <a:r>
              <a:rPr b="1" lang="en" sz="1700">
                <a:solidFill>
                  <a:schemeClr val="dk1"/>
                </a:solidFill>
                <a:latin typeface="Arial"/>
                <a:ea typeface="Arial"/>
                <a:cs typeface="Arial"/>
                <a:sym typeface="Arial"/>
              </a:rPr>
              <a:t>  int x;</a:t>
            </a:r>
            <a:endParaRPr b="1" sz="1700">
              <a:solidFill>
                <a:schemeClr val="dk1"/>
              </a:solidFill>
              <a:latin typeface="Arial"/>
              <a:ea typeface="Arial"/>
              <a:cs typeface="Arial"/>
              <a:sym typeface="Arial"/>
            </a:endParaRPr>
          </a:p>
          <a:p>
            <a:pPr indent="0" lvl="0" marL="0" rtl="0" algn="l">
              <a:lnSpc>
                <a:spcPct val="115000"/>
              </a:lnSpc>
              <a:spcBef>
                <a:spcPts val="1800"/>
              </a:spcBef>
              <a:spcAft>
                <a:spcPts val="0"/>
              </a:spcAft>
              <a:buNone/>
            </a:pPr>
            <a:r>
              <a:rPr b="1" lang="en" sz="1700">
                <a:solidFill>
                  <a:schemeClr val="dk1"/>
                </a:solidFill>
                <a:latin typeface="Arial"/>
                <a:ea typeface="Arial"/>
                <a:cs typeface="Arial"/>
                <a:sym typeface="Arial"/>
              </a:rPr>
              <a:t>  public Main(int y) {//parametrised constructor</a:t>
            </a:r>
            <a:endParaRPr b="1" sz="1700">
              <a:solidFill>
                <a:schemeClr val="dk1"/>
              </a:solidFill>
              <a:latin typeface="Arial"/>
              <a:ea typeface="Arial"/>
              <a:cs typeface="Arial"/>
              <a:sym typeface="Arial"/>
            </a:endParaRPr>
          </a:p>
          <a:p>
            <a:pPr indent="0" lvl="0" marL="0" rtl="0" algn="l">
              <a:lnSpc>
                <a:spcPct val="115000"/>
              </a:lnSpc>
              <a:spcBef>
                <a:spcPts val="1800"/>
              </a:spcBef>
              <a:spcAft>
                <a:spcPts val="0"/>
              </a:spcAft>
              <a:buNone/>
            </a:pPr>
            <a:r>
              <a:rPr b="1" lang="en" sz="1700">
                <a:solidFill>
                  <a:schemeClr val="dk1"/>
                </a:solidFill>
                <a:latin typeface="Arial"/>
                <a:ea typeface="Arial"/>
                <a:cs typeface="Arial"/>
                <a:sym typeface="Arial"/>
              </a:rPr>
              <a:t>    x = y;</a:t>
            </a:r>
            <a:endParaRPr b="1" sz="1700">
              <a:solidFill>
                <a:schemeClr val="dk1"/>
              </a:solidFill>
              <a:latin typeface="Arial"/>
              <a:ea typeface="Arial"/>
              <a:cs typeface="Arial"/>
              <a:sym typeface="Arial"/>
            </a:endParaRPr>
          </a:p>
          <a:p>
            <a:pPr indent="0" lvl="0" marL="0" rtl="0" algn="l">
              <a:lnSpc>
                <a:spcPct val="115000"/>
              </a:lnSpc>
              <a:spcBef>
                <a:spcPts val="1800"/>
              </a:spcBef>
              <a:spcAft>
                <a:spcPts val="0"/>
              </a:spcAft>
              <a:buNone/>
            </a:pPr>
            <a:r>
              <a:rPr b="1" lang="en" sz="1700">
                <a:solidFill>
                  <a:schemeClr val="dk1"/>
                </a:solidFill>
                <a:latin typeface="Arial"/>
                <a:ea typeface="Arial"/>
                <a:cs typeface="Arial"/>
                <a:sym typeface="Arial"/>
              </a:rPr>
              <a:t>  }</a:t>
            </a:r>
            <a:endParaRPr b="1" sz="1700">
              <a:solidFill>
                <a:schemeClr val="dk1"/>
              </a:solidFill>
              <a:latin typeface="Arial"/>
              <a:ea typeface="Arial"/>
              <a:cs typeface="Arial"/>
              <a:sym typeface="Arial"/>
            </a:endParaRPr>
          </a:p>
          <a:p>
            <a:pPr indent="0" lvl="0" marL="0" rtl="0" algn="l">
              <a:lnSpc>
                <a:spcPct val="115000"/>
              </a:lnSpc>
              <a:spcBef>
                <a:spcPts val="1800"/>
              </a:spcBef>
              <a:spcAft>
                <a:spcPts val="0"/>
              </a:spcAft>
              <a:buNone/>
            </a:pPr>
            <a:r>
              <a:rPr b="1" lang="en" sz="1700">
                <a:solidFill>
                  <a:schemeClr val="dk1"/>
                </a:solidFill>
                <a:latin typeface="Arial"/>
                <a:ea typeface="Arial"/>
                <a:cs typeface="Arial"/>
                <a:sym typeface="Arial"/>
              </a:rPr>
              <a:t>  public static void main(String[] args) {</a:t>
            </a:r>
            <a:endParaRPr b="1" sz="1700">
              <a:solidFill>
                <a:schemeClr val="dk1"/>
              </a:solidFill>
              <a:latin typeface="Arial"/>
              <a:ea typeface="Arial"/>
              <a:cs typeface="Arial"/>
              <a:sym typeface="Arial"/>
            </a:endParaRPr>
          </a:p>
          <a:p>
            <a:pPr indent="0" lvl="0" marL="0" rtl="0" algn="l">
              <a:lnSpc>
                <a:spcPct val="115000"/>
              </a:lnSpc>
              <a:spcBef>
                <a:spcPts val="1800"/>
              </a:spcBef>
              <a:spcAft>
                <a:spcPts val="0"/>
              </a:spcAft>
              <a:buNone/>
            </a:pPr>
            <a:r>
              <a:rPr b="1" lang="en" sz="1700">
                <a:solidFill>
                  <a:schemeClr val="dk1"/>
                </a:solidFill>
                <a:latin typeface="Arial"/>
                <a:ea typeface="Arial"/>
                <a:cs typeface="Arial"/>
                <a:sym typeface="Arial"/>
              </a:rPr>
              <a:t>    Main myObj = new Main(5);</a:t>
            </a:r>
            <a:endParaRPr b="1" sz="1700">
              <a:solidFill>
                <a:schemeClr val="dk1"/>
              </a:solidFill>
              <a:latin typeface="Arial"/>
              <a:ea typeface="Arial"/>
              <a:cs typeface="Arial"/>
              <a:sym typeface="Arial"/>
            </a:endParaRPr>
          </a:p>
          <a:p>
            <a:pPr indent="0" lvl="0" marL="0" rtl="0" algn="l">
              <a:lnSpc>
                <a:spcPct val="115000"/>
              </a:lnSpc>
              <a:spcBef>
                <a:spcPts val="1800"/>
              </a:spcBef>
              <a:spcAft>
                <a:spcPts val="0"/>
              </a:spcAft>
              <a:buNone/>
            </a:pPr>
            <a:r>
              <a:rPr b="1" lang="en" sz="1700">
                <a:solidFill>
                  <a:schemeClr val="dk1"/>
                </a:solidFill>
                <a:latin typeface="Arial"/>
                <a:ea typeface="Arial"/>
                <a:cs typeface="Arial"/>
                <a:sym typeface="Arial"/>
              </a:rPr>
              <a:t>    System.out.println(myObj.x);</a:t>
            </a:r>
            <a:endParaRPr b="1" sz="1700">
              <a:solidFill>
                <a:schemeClr val="dk1"/>
              </a:solidFill>
              <a:latin typeface="Arial"/>
              <a:ea typeface="Arial"/>
              <a:cs typeface="Arial"/>
              <a:sym typeface="Arial"/>
            </a:endParaRPr>
          </a:p>
          <a:p>
            <a:pPr indent="0" lvl="0" marL="0" rtl="0" algn="l">
              <a:lnSpc>
                <a:spcPct val="115000"/>
              </a:lnSpc>
              <a:spcBef>
                <a:spcPts val="1800"/>
              </a:spcBef>
              <a:spcAft>
                <a:spcPts val="0"/>
              </a:spcAft>
              <a:buNone/>
            </a:pPr>
            <a:r>
              <a:rPr b="1" lang="en" sz="1700">
                <a:solidFill>
                  <a:schemeClr val="dk1"/>
                </a:solidFill>
                <a:latin typeface="Arial"/>
                <a:ea typeface="Arial"/>
                <a:cs typeface="Arial"/>
                <a:sym typeface="Arial"/>
              </a:rPr>
              <a:t>  }</a:t>
            </a:r>
            <a:endParaRPr b="1" sz="1700">
              <a:solidFill>
                <a:schemeClr val="dk1"/>
              </a:solidFill>
              <a:latin typeface="Arial"/>
              <a:ea typeface="Arial"/>
              <a:cs typeface="Arial"/>
              <a:sym typeface="Arial"/>
            </a:endParaRPr>
          </a:p>
          <a:p>
            <a:pPr indent="0" lvl="0" marL="0" rtl="0" algn="l">
              <a:lnSpc>
                <a:spcPct val="115000"/>
              </a:lnSpc>
              <a:spcBef>
                <a:spcPts val="1800"/>
              </a:spcBef>
              <a:spcAft>
                <a:spcPts val="0"/>
              </a:spcAft>
              <a:buNone/>
            </a:pPr>
            <a:r>
              <a:rPr b="1" lang="en" sz="1700">
                <a:solidFill>
                  <a:schemeClr val="dk1"/>
                </a:solidFill>
                <a:latin typeface="Arial"/>
                <a:ea typeface="Arial"/>
                <a:cs typeface="Arial"/>
                <a:sym typeface="Arial"/>
              </a:rPr>
              <a:t>}</a:t>
            </a:r>
            <a:endParaRPr b="1" sz="1700">
              <a:solidFill>
                <a:schemeClr val="dk1"/>
              </a:solidFill>
              <a:latin typeface="Arial"/>
              <a:ea typeface="Arial"/>
              <a:cs typeface="Arial"/>
              <a:sym typeface="Arial"/>
            </a:endParaRPr>
          </a:p>
          <a:p>
            <a:pPr indent="0" lvl="0" marL="0" rtl="0" algn="l">
              <a:lnSpc>
                <a:spcPct val="115000"/>
              </a:lnSpc>
              <a:spcBef>
                <a:spcPts val="1800"/>
              </a:spcBef>
              <a:spcAft>
                <a:spcPts val="0"/>
              </a:spcAft>
              <a:buNone/>
            </a:pPr>
            <a:r>
              <a:t/>
            </a:r>
            <a:endParaRPr b="1" sz="1700">
              <a:solidFill>
                <a:schemeClr val="dk1"/>
              </a:solidFill>
              <a:latin typeface="Arial"/>
              <a:ea typeface="Arial"/>
              <a:cs typeface="Arial"/>
              <a:sym typeface="Arial"/>
            </a:endParaRPr>
          </a:p>
          <a:p>
            <a:pPr indent="0" lvl="0" marL="0" rtl="0" algn="l">
              <a:lnSpc>
                <a:spcPct val="115000"/>
              </a:lnSpc>
              <a:spcBef>
                <a:spcPts val="1800"/>
              </a:spcBef>
              <a:spcAft>
                <a:spcPts val="0"/>
              </a:spcAft>
              <a:buClr>
                <a:schemeClr val="dk1"/>
              </a:buClr>
              <a:buSzPts val="1100"/>
              <a:buFont typeface="Arial"/>
              <a:buNone/>
            </a:pPr>
            <a:r>
              <a:t/>
            </a:r>
            <a:endParaRPr b="1" sz="1700">
              <a:solidFill>
                <a:schemeClr val="dk1"/>
              </a:solidFill>
              <a:latin typeface="Arial"/>
              <a:ea typeface="Arial"/>
              <a:cs typeface="Arial"/>
              <a:sym typeface="Arial"/>
            </a:endParaRPr>
          </a:p>
          <a:p>
            <a:pPr indent="0" lvl="0" marL="0" rtl="0" algn="l">
              <a:spcBef>
                <a:spcPts val="140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9"/>
          <p:cNvSpPr txBox="1"/>
          <p:nvPr>
            <p:ph idx="1" type="body"/>
          </p:nvPr>
        </p:nvSpPr>
        <p:spPr>
          <a:xfrm>
            <a:off x="686550" y="186275"/>
            <a:ext cx="7770900" cy="3427800"/>
          </a:xfrm>
          <a:prstGeom prst="rect">
            <a:avLst/>
          </a:prstGeom>
        </p:spPr>
        <p:txBody>
          <a:bodyPr anchorCtr="0" anchor="t" bIns="45000" lIns="90000" spcFirstLastPara="1" rIns="90000" wrap="square" tIns="45000">
            <a:noAutofit/>
          </a:bodyPr>
          <a:lstStyle/>
          <a:p>
            <a:pPr indent="0" lvl="0" marL="0" rtl="0" algn="l">
              <a:spcBef>
                <a:spcPts val="1400"/>
              </a:spcBef>
              <a:spcAft>
                <a:spcPts val="0"/>
              </a:spcAft>
              <a:buNone/>
            </a:pPr>
            <a:r>
              <a:rPr lang="en" sz="1400"/>
              <a:t>public class Main {</a:t>
            </a:r>
            <a:endParaRPr sz="1400"/>
          </a:p>
          <a:p>
            <a:pPr indent="0" lvl="0" marL="0" rtl="0" algn="l">
              <a:spcBef>
                <a:spcPts val="1400"/>
              </a:spcBef>
              <a:spcAft>
                <a:spcPts val="0"/>
              </a:spcAft>
              <a:buNone/>
            </a:pPr>
            <a:r>
              <a:rPr lang="en" sz="1400"/>
              <a:t>  int year;</a:t>
            </a:r>
            <a:endParaRPr sz="1400"/>
          </a:p>
          <a:p>
            <a:pPr indent="0" lvl="0" marL="0" rtl="0" algn="l">
              <a:spcBef>
                <a:spcPts val="1400"/>
              </a:spcBef>
              <a:spcAft>
                <a:spcPts val="0"/>
              </a:spcAft>
              <a:buNone/>
            </a:pPr>
            <a:r>
              <a:rPr lang="en" sz="1400"/>
              <a:t>  String name;</a:t>
            </a:r>
            <a:endParaRPr sz="1400"/>
          </a:p>
          <a:p>
            <a:pPr indent="0" lvl="0" marL="0" rtl="0" algn="l">
              <a:spcBef>
                <a:spcPts val="1400"/>
              </a:spcBef>
              <a:spcAft>
                <a:spcPts val="0"/>
              </a:spcAft>
              <a:buNone/>
            </a:pPr>
            <a:r>
              <a:t/>
            </a:r>
            <a:endParaRPr sz="1400"/>
          </a:p>
          <a:p>
            <a:pPr indent="0" lvl="0" marL="0" rtl="0" algn="l">
              <a:spcBef>
                <a:spcPts val="1400"/>
              </a:spcBef>
              <a:spcAft>
                <a:spcPts val="0"/>
              </a:spcAft>
              <a:buNone/>
            </a:pPr>
            <a:r>
              <a:rPr lang="en" sz="1400"/>
              <a:t>  public Main(int year, String name) {</a:t>
            </a:r>
            <a:endParaRPr sz="1400"/>
          </a:p>
          <a:p>
            <a:pPr indent="0" lvl="0" marL="0" rtl="0" algn="l">
              <a:spcBef>
                <a:spcPts val="1400"/>
              </a:spcBef>
              <a:spcAft>
                <a:spcPts val="0"/>
              </a:spcAft>
              <a:buNone/>
            </a:pPr>
            <a:r>
              <a:rPr lang="en" sz="1400"/>
              <a:t>    this.year= year;</a:t>
            </a:r>
            <a:endParaRPr sz="1400"/>
          </a:p>
          <a:p>
            <a:pPr indent="0" lvl="0" marL="0" rtl="0" algn="l">
              <a:spcBef>
                <a:spcPts val="1400"/>
              </a:spcBef>
              <a:spcAft>
                <a:spcPts val="0"/>
              </a:spcAft>
              <a:buNone/>
            </a:pPr>
            <a:r>
              <a:rPr lang="en" sz="1400"/>
              <a:t>    this.name= name;</a:t>
            </a:r>
            <a:endParaRPr sz="1400"/>
          </a:p>
          <a:p>
            <a:pPr indent="0" lvl="0" marL="0" rtl="0" algn="l">
              <a:spcBef>
                <a:spcPts val="1400"/>
              </a:spcBef>
              <a:spcAft>
                <a:spcPts val="0"/>
              </a:spcAft>
              <a:buNone/>
            </a:pPr>
            <a:r>
              <a:rPr lang="en" sz="1400"/>
              <a:t>  }</a:t>
            </a:r>
            <a:endParaRPr sz="1400"/>
          </a:p>
          <a:p>
            <a:pPr indent="0" lvl="0" marL="0" rtl="0" algn="l">
              <a:spcBef>
                <a:spcPts val="1400"/>
              </a:spcBef>
              <a:spcAft>
                <a:spcPts val="0"/>
              </a:spcAft>
              <a:buNone/>
            </a:pPr>
            <a:r>
              <a:t/>
            </a:r>
            <a:endParaRPr sz="1400"/>
          </a:p>
          <a:p>
            <a:pPr indent="0" lvl="0" marL="0" rtl="0" algn="l">
              <a:spcBef>
                <a:spcPts val="1400"/>
              </a:spcBef>
              <a:spcAft>
                <a:spcPts val="0"/>
              </a:spcAft>
              <a:buNone/>
            </a:pPr>
            <a:r>
              <a:rPr lang="en" sz="1400"/>
              <a:t>  public static void main(String[] args) {</a:t>
            </a:r>
            <a:endParaRPr sz="1400"/>
          </a:p>
          <a:p>
            <a:pPr indent="0" lvl="0" marL="0" rtl="0" algn="l">
              <a:spcBef>
                <a:spcPts val="1400"/>
              </a:spcBef>
              <a:spcAft>
                <a:spcPts val="0"/>
              </a:spcAft>
              <a:buNone/>
            </a:pPr>
            <a:r>
              <a:rPr lang="en" sz="1400"/>
              <a:t>    Main myCar = new Main(1969, "Mustang");</a:t>
            </a:r>
            <a:endParaRPr sz="1400"/>
          </a:p>
          <a:p>
            <a:pPr indent="0" lvl="0" marL="0" rtl="0" algn="l">
              <a:spcBef>
                <a:spcPts val="1400"/>
              </a:spcBef>
              <a:spcAft>
                <a:spcPts val="0"/>
              </a:spcAft>
              <a:buNone/>
            </a:pPr>
            <a:r>
              <a:rPr lang="en" sz="1400"/>
              <a:t>    System.out.println(myCar.year+ " " + myCar.name);</a:t>
            </a:r>
            <a:endParaRPr sz="1400"/>
          </a:p>
          <a:p>
            <a:pPr indent="0" lvl="0" marL="0" rtl="0" algn="l">
              <a:spcBef>
                <a:spcPts val="1400"/>
              </a:spcBef>
              <a:spcAft>
                <a:spcPts val="0"/>
              </a:spcAft>
              <a:buClr>
                <a:schemeClr val="dk1"/>
              </a:buClr>
              <a:buSzPts val="1100"/>
              <a:buFont typeface="Arial"/>
              <a:buNone/>
            </a:pPr>
            <a:r>
              <a:rPr lang="en" sz="1400"/>
              <a:t>  }</a:t>
            </a:r>
            <a:endParaRPr sz="1400"/>
          </a:p>
          <a:p>
            <a:pPr indent="0" lvl="0" marL="0" rtl="0" algn="l">
              <a:spcBef>
                <a:spcPts val="1400"/>
              </a:spcBef>
              <a:spcAft>
                <a:spcPts val="0"/>
              </a:spcAft>
              <a:buNone/>
            </a:pPr>
            <a:r>
              <a:t/>
            </a:r>
            <a:endParaRPr sz="14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0"/>
          <p:cNvSpPr txBox="1"/>
          <p:nvPr>
            <p:ph type="title"/>
          </p:nvPr>
        </p:nvSpPr>
        <p:spPr>
          <a:xfrm>
            <a:off x="245525" y="1716750"/>
            <a:ext cx="8294100" cy="855000"/>
          </a:xfrm>
          <a:prstGeom prst="rect">
            <a:avLst/>
          </a:prstGeom>
        </p:spPr>
        <p:txBody>
          <a:bodyPr anchorCtr="0" anchor="ctr" bIns="46800" lIns="90000" spcFirstLastPara="1" rIns="90000" wrap="square" tIns="46800">
            <a:noAutofit/>
          </a:bodyPr>
          <a:lstStyle/>
          <a:p>
            <a:pPr indent="0" lvl="0" marL="0" rtl="0" algn="ctr">
              <a:spcBef>
                <a:spcPts val="0"/>
              </a:spcBef>
              <a:spcAft>
                <a:spcPts val="0"/>
              </a:spcAft>
              <a:buNone/>
            </a:pPr>
            <a:r>
              <a:rPr lang="en"/>
              <a:t>OOPS(Object Oriented Programming)</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1"/>
          <p:cNvSpPr txBox="1"/>
          <p:nvPr>
            <p:ph idx="1" type="body"/>
          </p:nvPr>
        </p:nvSpPr>
        <p:spPr>
          <a:xfrm>
            <a:off x="484725" y="99500"/>
            <a:ext cx="7769100" cy="3083700"/>
          </a:xfrm>
          <a:prstGeom prst="rect">
            <a:avLst/>
          </a:prstGeom>
        </p:spPr>
        <p:txBody>
          <a:bodyPr anchorCtr="0" anchor="t" bIns="46800" lIns="90000" spcFirstLastPara="1" rIns="90000" wrap="square" tIns="46800">
            <a:noAutofit/>
          </a:bodyPr>
          <a:lstStyle/>
          <a:p>
            <a:pPr indent="0" lvl="0" marL="0" rtl="0" algn="l">
              <a:spcBef>
                <a:spcPts val="800"/>
              </a:spcBef>
              <a:spcAft>
                <a:spcPts val="0"/>
              </a:spcAft>
              <a:buNone/>
            </a:pPr>
            <a:r>
              <a:rPr lang="en" sz="2500"/>
              <a:t>OOPs refers to languages that use objects in programming, they use objects as a primary source to implement what is to happen in the code. </a:t>
            </a:r>
            <a:endParaRPr sz="2500"/>
          </a:p>
          <a:p>
            <a:pPr indent="0" lvl="0" marL="0" rtl="0" algn="l">
              <a:spcBef>
                <a:spcPts val="800"/>
              </a:spcBef>
              <a:spcAft>
                <a:spcPts val="0"/>
              </a:spcAft>
              <a:buNone/>
            </a:pPr>
            <a:r>
              <a:rPr lang="en" sz="2500"/>
              <a:t>Objects are seen by the viewer or user, performing tasks assigned by you. </a:t>
            </a:r>
            <a:endParaRPr sz="2500"/>
          </a:p>
          <a:p>
            <a:pPr indent="0" lvl="0" marL="0" rtl="0" algn="l">
              <a:spcBef>
                <a:spcPts val="800"/>
              </a:spcBef>
              <a:spcAft>
                <a:spcPts val="0"/>
              </a:spcAft>
              <a:buNone/>
            </a:pPr>
            <a:r>
              <a:rPr lang="en" sz="2500"/>
              <a:t>Object-oriented programming aims to implement real-world entities like inheritance, hiding, polymorphism etc. in programming. </a:t>
            </a:r>
            <a:endParaRPr sz="2500"/>
          </a:p>
          <a:p>
            <a:pPr indent="0" lvl="0" marL="0" rtl="0" algn="l">
              <a:spcBef>
                <a:spcPts val="800"/>
              </a:spcBef>
              <a:spcAft>
                <a:spcPts val="0"/>
              </a:spcAft>
              <a:buClr>
                <a:schemeClr val="dk1"/>
              </a:buClr>
              <a:buSzPts val="1100"/>
              <a:buFont typeface="Arial"/>
              <a:buNone/>
            </a:pPr>
            <a:r>
              <a:rPr lang="en" sz="2500"/>
              <a:t>The main aim of OOP is to bind together the data and the functions that operate on them so that no other part of the code can access this data except that function.</a:t>
            </a:r>
            <a:endParaRPr sz="2500"/>
          </a:p>
          <a:p>
            <a:pPr indent="0" lvl="0" marL="0" rtl="0" algn="l">
              <a:spcBef>
                <a:spcPts val="800"/>
              </a:spcBef>
              <a:spcAft>
                <a:spcPts val="0"/>
              </a:spcAft>
              <a:buNone/>
            </a:pPr>
            <a:r>
              <a:t/>
            </a:r>
            <a:endParaRPr sz="25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2"/>
          <p:cNvSpPr txBox="1"/>
          <p:nvPr>
            <p:ph idx="1" type="body"/>
          </p:nvPr>
        </p:nvSpPr>
        <p:spPr>
          <a:xfrm>
            <a:off x="452975" y="226475"/>
            <a:ext cx="7769100" cy="3083700"/>
          </a:xfrm>
          <a:prstGeom prst="rect">
            <a:avLst/>
          </a:prstGeom>
        </p:spPr>
        <p:txBody>
          <a:bodyPr anchorCtr="0" anchor="t" bIns="46800" lIns="90000" spcFirstLastPara="1" rIns="90000" wrap="square" tIns="46800">
            <a:noAutofit/>
          </a:bodyPr>
          <a:lstStyle/>
          <a:p>
            <a:pPr indent="-317500" lvl="0" marL="457200" rtl="0" algn="l">
              <a:lnSpc>
                <a:spcPct val="115000"/>
              </a:lnSpc>
              <a:spcBef>
                <a:spcPts val="2400"/>
              </a:spcBef>
              <a:spcAft>
                <a:spcPts val="0"/>
              </a:spcAft>
              <a:buSzPts val="1400"/>
              <a:buAutoNum type="arabicPeriod"/>
            </a:pPr>
            <a:r>
              <a:rPr b="1" lang="en" sz="2300">
                <a:solidFill>
                  <a:schemeClr val="dk1"/>
                </a:solidFill>
                <a:latin typeface="Arial"/>
                <a:ea typeface="Arial"/>
                <a:cs typeface="Arial"/>
                <a:sym typeface="Arial"/>
              </a:rPr>
              <a:t>Inheritance</a:t>
            </a:r>
            <a:endParaRPr b="1" sz="2300">
              <a:solidFill>
                <a:schemeClr val="dk1"/>
              </a:solidFill>
              <a:latin typeface="Arial"/>
              <a:ea typeface="Arial"/>
              <a:cs typeface="Arial"/>
              <a:sym typeface="Arial"/>
            </a:endParaRPr>
          </a:p>
          <a:p>
            <a:pPr indent="0" lvl="0" marL="457200" rtl="0" algn="l">
              <a:lnSpc>
                <a:spcPct val="115000"/>
              </a:lnSpc>
              <a:spcBef>
                <a:spcPts val="2400"/>
              </a:spcBef>
              <a:spcAft>
                <a:spcPts val="0"/>
              </a:spcAft>
              <a:buNone/>
            </a:pPr>
            <a:r>
              <a:rPr lang="en" sz="2000">
                <a:solidFill>
                  <a:schemeClr val="dk1"/>
                </a:solidFill>
                <a:latin typeface="Arial"/>
                <a:ea typeface="Arial"/>
                <a:cs typeface="Arial"/>
                <a:sym typeface="Arial"/>
              </a:rPr>
              <a:t>Inheritance is an important pillar of OOP (Object Oriented Programming). It is the mechanism in Java by which one class is allowed to inherit the features (fields and methods) of another class. We are achieving inheritance by using </a:t>
            </a:r>
            <a:r>
              <a:rPr b="1" lang="en" sz="2000">
                <a:solidFill>
                  <a:schemeClr val="dk1"/>
                </a:solidFill>
                <a:latin typeface="Arial"/>
                <a:ea typeface="Arial"/>
                <a:cs typeface="Arial"/>
                <a:sym typeface="Arial"/>
              </a:rPr>
              <a:t>extends</a:t>
            </a:r>
            <a:r>
              <a:rPr lang="en" sz="2000">
                <a:solidFill>
                  <a:schemeClr val="dk1"/>
                </a:solidFill>
                <a:latin typeface="Arial"/>
                <a:ea typeface="Arial"/>
                <a:cs typeface="Arial"/>
                <a:sym typeface="Arial"/>
              </a:rPr>
              <a:t> keyword.</a:t>
            </a:r>
            <a:endParaRPr b="1">
              <a:solidFill>
                <a:schemeClr val="dk1"/>
              </a:solidFill>
              <a:latin typeface="Arial"/>
              <a:ea typeface="Arial"/>
              <a:cs typeface="Arial"/>
              <a:sym typeface="Arial"/>
            </a:endParaRPr>
          </a:p>
          <a:p>
            <a:pPr indent="0" lvl="0" marL="0" rtl="0" algn="l">
              <a:spcBef>
                <a:spcPts val="80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3"/>
          <p:cNvSpPr txBox="1"/>
          <p:nvPr>
            <p:ph idx="1" type="body"/>
          </p:nvPr>
        </p:nvSpPr>
        <p:spPr>
          <a:xfrm>
            <a:off x="668875" y="353475"/>
            <a:ext cx="7785900" cy="4216200"/>
          </a:xfrm>
          <a:prstGeom prst="rect">
            <a:avLst/>
          </a:prstGeom>
        </p:spPr>
        <p:txBody>
          <a:bodyPr anchorCtr="0" anchor="t" bIns="46800" lIns="90000" spcFirstLastPara="1" rIns="90000" wrap="square" tIns="46800">
            <a:noAutofit/>
          </a:bodyPr>
          <a:lstStyle/>
          <a:p>
            <a:pPr indent="0" lvl="0" marL="0" rtl="0" algn="just">
              <a:lnSpc>
                <a:spcPct val="115000"/>
              </a:lnSpc>
              <a:spcBef>
                <a:spcPts val="1200"/>
              </a:spcBef>
              <a:spcAft>
                <a:spcPts val="0"/>
              </a:spcAft>
              <a:buClr>
                <a:schemeClr val="dk1"/>
              </a:buClr>
              <a:buSzPts val="1100"/>
              <a:buFont typeface="Arial"/>
              <a:buNone/>
            </a:pPr>
            <a:r>
              <a:rPr lang="en" sz="1700">
                <a:solidFill>
                  <a:schemeClr val="dk1"/>
                </a:solidFill>
                <a:latin typeface="Arial"/>
                <a:ea typeface="Arial"/>
                <a:cs typeface="Arial"/>
                <a:sym typeface="Arial"/>
              </a:rPr>
              <a:t>Let us discuss some frequently used important terminologies:</a:t>
            </a:r>
            <a:endParaRPr sz="1700">
              <a:solidFill>
                <a:schemeClr val="dk1"/>
              </a:solidFill>
              <a:latin typeface="Arial"/>
              <a:ea typeface="Arial"/>
              <a:cs typeface="Arial"/>
              <a:sym typeface="Arial"/>
            </a:endParaRPr>
          </a:p>
          <a:p>
            <a:pPr indent="-336550" lvl="0" marL="457200" rtl="0" algn="just">
              <a:lnSpc>
                <a:spcPct val="115000"/>
              </a:lnSpc>
              <a:spcBef>
                <a:spcPts val="1200"/>
              </a:spcBef>
              <a:spcAft>
                <a:spcPts val="0"/>
              </a:spcAft>
              <a:buClr>
                <a:schemeClr val="dk1"/>
              </a:buClr>
              <a:buSzPts val="1700"/>
              <a:buChar char="●"/>
            </a:pPr>
            <a:r>
              <a:rPr b="1" lang="en" sz="1700">
                <a:solidFill>
                  <a:schemeClr val="dk1"/>
                </a:solidFill>
                <a:latin typeface="Arial"/>
                <a:ea typeface="Arial"/>
                <a:cs typeface="Arial"/>
                <a:sym typeface="Arial"/>
              </a:rPr>
              <a:t>Superclass: </a:t>
            </a:r>
            <a:r>
              <a:rPr lang="en" sz="1700">
                <a:solidFill>
                  <a:schemeClr val="dk1"/>
                </a:solidFill>
                <a:latin typeface="Arial"/>
                <a:ea typeface="Arial"/>
                <a:cs typeface="Arial"/>
                <a:sym typeface="Arial"/>
              </a:rPr>
              <a:t>The class whose features are inherited is known as superclass (also known as base or parent class).</a:t>
            </a:r>
            <a:endParaRPr sz="1700">
              <a:solidFill>
                <a:schemeClr val="dk1"/>
              </a:solidFill>
              <a:latin typeface="Arial"/>
              <a:ea typeface="Arial"/>
              <a:cs typeface="Arial"/>
              <a:sym typeface="Arial"/>
            </a:endParaRPr>
          </a:p>
          <a:p>
            <a:pPr indent="-336550" lvl="0" marL="457200" rtl="0" algn="just">
              <a:lnSpc>
                <a:spcPct val="115000"/>
              </a:lnSpc>
              <a:spcBef>
                <a:spcPts val="0"/>
              </a:spcBef>
              <a:spcAft>
                <a:spcPts val="0"/>
              </a:spcAft>
              <a:buClr>
                <a:schemeClr val="dk1"/>
              </a:buClr>
              <a:buSzPts val="1700"/>
              <a:buChar char="●"/>
            </a:pPr>
            <a:r>
              <a:rPr b="1" lang="en" sz="1700">
                <a:solidFill>
                  <a:schemeClr val="dk1"/>
                </a:solidFill>
                <a:latin typeface="Arial"/>
                <a:ea typeface="Arial"/>
                <a:cs typeface="Arial"/>
                <a:sym typeface="Arial"/>
              </a:rPr>
              <a:t>Subclass:</a:t>
            </a:r>
            <a:r>
              <a:rPr lang="en" sz="1700">
                <a:solidFill>
                  <a:schemeClr val="dk1"/>
                </a:solidFill>
                <a:latin typeface="Arial"/>
                <a:ea typeface="Arial"/>
                <a:cs typeface="Arial"/>
                <a:sym typeface="Arial"/>
              </a:rPr>
              <a:t> The class that inherits the other class is known as subclass (also known as derived or extended or child class). The subclass can add its own fields and methods in addition to the superclass fields and methods.</a:t>
            </a:r>
            <a:endParaRPr sz="1700">
              <a:solidFill>
                <a:schemeClr val="dk1"/>
              </a:solidFill>
              <a:latin typeface="Arial"/>
              <a:ea typeface="Arial"/>
              <a:cs typeface="Arial"/>
              <a:sym typeface="Arial"/>
            </a:endParaRPr>
          </a:p>
          <a:p>
            <a:pPr indent="-336550" lvl="0" marL="457200" rtl="0" algn="just">
              <a:lnSpc>
                <a:spcPct val="115000"/>
              </a:lnSpc>
              <a:spcBef>
                <a:spcPts val="0"/>
              </a:spcBef>
              <a:spcAft>
                <a:spcPts val="0"/>
              </a:spcAft>
              <a:buClr>
                <a:schemeClr val="dk1"/>
              </a:buClr>
              <a:buSzPts val="1700"/>
              <a:buChar char="●"/>
            </a:pPr>
            <a:r>
              <a:rPr b="1" lang="en" sz="1700">
                <a:solidFill>
                  <a:schemeClr val="dk1"/>
                </a:solidFill>
                <a:latin typeface="Arial"/>
                <a:ea typeface="Arial"/>
                <a:cs typeface="Arial"/>
                <a:sym typeface="Arial"/>
              </a:rPr>
              <a:t>Reusability: </a:t>
            </a:r>
            <a:r>
              <a:rPr lang="en" sz="1700">
                <a:solidFill>
                  <a:schemeClr val="dk1"/>
                </a:solidFill>
                <a:latin typeface="Arial"/>
                <a:ea typeface="Arial"/>
                <a:cs typeface="Arial"/>
                <a:sym typeface="Arial"/>
              </a:rPr>
              <a:t>Inheritance supports the concept of “reusability”, i.e. when we want to create a new class and there is already a class that includes some of the code that we want, we can derive our new class from the existing class. By doing this, we are reusing the fields and methods of the existing class.</a:t>
            </a:r>
            <a:endParaRPr sz="1700">
              <a:solidFill>
                <a:schemeClr val="dk1"/>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4"/>
          <p:cNvSpPr txBox="1"/>
          <p:nvPr>
            <p:ph idx="1" type="body"/>
          </p:nvPr>
        </p:nvSpPr>
        <p:spPr>
          <a:xfrm>
            <a:off x="579950" y="152400"/>
            <a:ext cx="7769100" cy="3083700"/>
          </a:xfrm>
          <a:prstGeom prst="rect">
            <a:avLst/>
          </a:prstGeom>
        </p:spPr>
        <p:txBody>
          <a:bodyPr anchorCtr="0" anchor="t" bIns="46800" lIns="90000" spcFirstLastPara="1" rIns="90000" wrap="square" tIns="46800">
            <a:noAutofit/>
          </a:bodyPr>
          <a:lstStyle/>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class</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Bicycle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 the Bicycle class has two fields</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public</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int</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gear;</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public</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int</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speed;</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 the Bicycle class has one constructor</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public</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Bicycle(int</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gear, int</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speed)</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this.gear = gear;</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this.speed = speed;</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 the Bicycle class has three methods</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public</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void</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applyBrake(int</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decrement)</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speed -= decrement;</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public</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void</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speedUp(int</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increment)</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speed += increment;</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 toString() method to print info of Bicycle</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public</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String toString()</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return</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("No of gears are "</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 gear + "\n"</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 "speed of bicycle is "</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 speed);</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derived class</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class</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MountainBike extends</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Bicycle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 the MountainBike subclass adds one more field</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public</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int</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seatHeight;</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 the MountainBike subclass has one constructor</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public</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MountainBike(int</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gear, int</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speed,</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int</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startHeight)</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 invoking base-class(Bicycle) constructor</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super(gear, speed);</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seatHeight = startHeight;</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 the MountainBike subclass adds one more method</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public</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void</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setHeight(int</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newValue)</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seatHeight = newValue;</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 overriding toString() method</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 of Bicycle to print more info</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@Override</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public</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String toString()</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return</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(super.toString() + "\nseat height is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 seatHeight);</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driver class</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public</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class</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Test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public</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static</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void</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main(String args[])</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MountainBike mb = new</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MountainBike(3, 100, 25);</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System.out.println(mb.toString());</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None/>
            </a:pPr>
            <a:r>
              <a:t/>
            </a:r>
            <a:endParaRPr>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5"/>
          <p:cNvSpPr txBox="1"/>
          <p:nvPr>
            <p:ph idx="1" type="body"/>
          </p:nvPr>
        </p:nvSpPr>
        <p:spPr>
          <a:xfrm>
            <a:off x="579950" y="152400"/>
            <a:ext cx="7769100" cy="3083700"/>
          </a:xfrm>
          <a:prstGeom prst="rect">
            <a:avLst/>
          </a:prstGeom>
        </p:spPr>
        <p:txBody>
          <a:bodyPr anchorCtr="0" anchor="t" bIns="46800" lIns="90000" spcFirstLastPara="1" rIns="90000" wrap="square" tIns="46800">
            <a:noAutofit/>
          </a:bodyPr>
          <a:lstStyle/>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class</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Employee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int</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salary = 60000;</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Inherited or Sub Class</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class</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Engineer extends</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Employee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int</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benefits = 10000;</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Driver Class</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class</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Gfg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public</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static</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void</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main(String args[])</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Engineer E1 = new</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Engineer();</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System.out.println("Salary : "</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 E1.salary</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 "\nBenefits : "</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 E1.benefits);</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None/>
            </a:pPr>
            <a:r>
              <a:t/>
            </a:r>
            <a:endParaRPr>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6"/>
          <p:cNvSpPr txBox="1"/>
          <p:nvPr>
            <p:ph type="title"/>
          </p:nvPr>
        </p:nvSpPr>
        <p:spPr>
          <a:xfrm>
            <a:off x="685800" y="457200"/>
            <a:ext cx="7769100" cy="855000"/>
          </a:xfrm>
          <a:prstGeom prst="rect">
            <a:avLst/>
          </a:prstGeom>
        </p:spPr>
        <p:txBody>
          <a:bodyPr anchorCtr="0" anchor="ctr" bIns="46800" lIns="90000" spcFirstLastPara="1" rIns="90000" wrap="square" tIns="46800">
            <a:noAutofit/>
          </a:bodyPr>
          <a:lstStyle/>
          <a:p>
            <a:pPr indent="0" lvl="0" marL="0" rtl="0" algn="ctr">
              <a:spcBef>
                <a:spcPts val="0"/>
              </a:spcBef>
              <a:spcAft>
                <a:spcPts val="0"/>
              </a:spcAft>
              <a:buNone/>
            </a:pPr>
            <a:r>
              <a:rPr lang="en"/>
              <a:t>Types of inheritance</a:t>
            </a:r>
            <a:endParaRPr/>
          </a:p>
        </p:txBody>
      </p:sp>
      <p:sp>
        <p:nvSpPr>
          <p:cNvPr id="264" name="Google Shape;264;p46"/>
          <p:cNvSpPr txBox="1"/>
          <p:nvPr>
            <p:ph idx="1" type="body"/>
          </p:nvPr>
        </p:nvSpPr>
        <p:spPr>
          <a:xfrm>
            <a:off x="685800" y="1485900"/>
            <a:ext cx="7769100" cy="3083700"/>
          </a:xfrm>
          <a:prstGeom prst="rect">
            <a:avLst/>
          </a:prstGeom>
        </p:spPr>
        <p:txBody>
          <a:bodyPr anchorCtr="0" anchor="t" bIns="46800" lIns="90000" spcFirstLastPara="1" rIns="90000" wrap="square" tIns="46800">
            <a:noAutofit/>
          </a:bodyPr>
          <a:lstStyle/>
          <a:p>
            <a:pPr indent="-317500" lvl="0" marL="457200" rtl="0" algn="l">
              <a:spcBef>
                <a:spcPts val="800"/>
              </a:spcBef>
              <a:spcAft>
                <a:spcPts val="0"/>
              </a:spcAft>
              <a:buSzPts val="1400"/>
              <a:buChar char="●"/>
            </a:pPr>
            <a:r>
              <a:rPr lang="en"/>
              <a:t>Single inheritance</a:t>
            </a:r>
            <a:endParaRPr/>
          </a:p>
          <a:p>
            <a:pPr indent="-317500" lvl="0" marL="457200" rtl="0" algn="l">
              <a:spcBef>
                <a:spcPts val="0"/>
              </a:spcBef>
              <a:spcAft>
                <a:spcPts val="0"/>
              </a:spcAft>
              <a:buSzPts val="1400"/>
              <a:buChar char="●"/>
            </a:pPr>
            <a:r>
              <a:rPr lang="en"/>
              <a:t>Multilevel inheritance</a:t>
            </a:r>
            <a:endParaRPr/>
          </a:p>
          <a:p>
            <a:pPr indent="-317500" lvl="0" marL="457200" rtl="0" algn="l">
              <a:spcBef>
                <a:spcPts val="0"/>
              </a:spcBef>
              <a:spcAft>
                <a:spcPts val="0"/>
              </a:spcAft>
              <a:buSzPts val="1400"/>
              <a:buChar char="●"/>
            </a:pPr>
            <a:r>
              <a:rPr lang="en"/>
              <a:t>Hierarchical inheritance</a:t>
            </a:r>
            <a:endParaRPr/>
          </a:p>
          <a:p>
            <a:pPr indent="-317500" lvl="0" marL="457200" rtl="0" algn="l">
              <a:spcBef>
                <a:spcPts val="0"/>
              </a:spcBef>
              <a:spcAft>
                <a:spcPts val="0"/>
              </a:spcAft>
              <a:buSzPts val="1400"/>
              <a:buChar char="●"/>
            </a:pPr>
            <a:r>
              <a:rPr lang="en"/>
              <a:t>Multiple inheritance of class not possible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4" name="Shape 64"/>
        <p:cNvGrpSpPr/>
        <p:nvPr/>
      </p:nvGrpSpPr>
      <p:grpSpPr>
        <a:xfrm>
          <a:off x="0" y="0"/>
          <a:ext cx="0" cy="0"/>
          <a:chOff x="0" y="0"/>
          <a:chExt cx="0" cy="0"/>
        </a:xfrm>
      </p:grpSpPr>
      <p:sp>
        <p:nvSpPr>
          <p:cNvPr id="65" name="Google Shape;65;p11"/>
          <p:cNvSpPr txBox="1"/>
          <p:nvPr>
            <p:ph type="title"/>
          </p:nvPr>
        </p:nvSpPr>
        <p:spPr>
          <a:xfrm>
            <a:off x="685800" y="347663"/>
            <a:ext cx="7772400" cy="1076325"/>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Clr>
                <a:srgbClr val="000000"/>
              </a:buClr>
              <a:buSzPts val="4400"/>
              <a:buFont typeface="Times New Roman"/>
              <a:buNone/>
            </a:pPr>
            <a:r>
              <a:rPr b="0" i="0" lang="en" sz="4400" u="none">
                <a:solidFill>
                  <a:srgbClr val="000000"/>
                </a:solidFill>
                <a:latin typeface="Times New Roman"/>
                <a:ea typeface="Times New Roman"/>
                <a:cs typeface="Times New Roman"/>
                <a:sym typeface="Times New Roman"/>
              </a:rPr>
              <a:t>How is Java platform independent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7"/>
          <p:cNvSpPr txBox="1"/>
          <p:nvPr>
            <p:ph idx="1" type="body"/>
          </p:nvPr>
        </p:nvSpPr>
        <p:spPr>
          <a:xfrm>
            <a:off x="463550" y="385250"/>
            <a:ext cx="7769100" cy="3083700"/>
          </a:xfrm>
          <a:prstGeom prst="rect">
            <a:avLst/>
          </a:prstGeom>
        </p:spPr>
        <p:txBody>
          <a:bodyPr anchorCtr="0" anchor="t" bIns="46800" lIns="90000" spcFirstLastPara="1" rIns="90000" wrap="square" tIns="46800">
            <a:noAutofit/>
          </a:bodyPr>
          <a:lstStyle/>
          <a:p>
            <a:pPr indent="0" lvl="0" marL="0" rtl="0" algn="just">
              <a:lnSpc>
                <a:spcPct val="115000"/>
              </a:lnSpc>
              <a:spcBef>
                <a:spcPts val="1400"/>
              </a:spcBef>
              <a:spcAft>
                <a:spcPts val="0"/>
              </a:spcAft>
              <a:buNone/>
            </a:pPr>
            <a:r>
              <a:rPr b="1" lang="en" sz="1800">
                <a:latin typeface="Arial"/>
                <a:ea typeface="Arial"/>
                <a:cs typeface="Arial"/>
                <a:sym typeface="Arial"/>
              </a:rPr>
              <a:t>2.  Abstraction</a:t>
            </a:r>
            <a:endParaRPr sz="3700"/>
          </a:p>
          <a:p>
            <a:pPr indent="0" lvl="0" marL="0" rtl="0" algn="l">
              <a:lnSpc>
                <a:spcPct val="115000"/>
              </a:lnSpc>
              <a:spcBef>
                <a:spcPts val="1200"/>
              </a:spcBef>
              <a:spcAft>
                <a:spcPts val="0"/>
              </a:spcAft>
              <a:buNone/>
            </a:pPr>
            <a:r>
              <a:rPr b="1" lang="en" sz="1600">
                <a:solidFill>
                  <a:schemeClr val="dk1"/>
                </a:solidFill>
                <a:latin typeface="Arial"/>
                <a:ea typeface="Arial"/>
                <a:cs typeface="Arial"/>
                <a:sym typeface="Arial"/>
              </a:rPr>
              <a:t>Abstraction</a:t>
            </a:r>
            <a:r>
              <a:rPr lang="en" sz="1600">
                <a:solidFill>
                  <a:schemeClr val="dk1"/>
                </a:solidFill>
                <a:latin typeface="Arial"/>
                <a:ea typeface="Arial"/>
                <a:cs typeface="Arial"/>
                <a:sym typeface="Arial"/>
              </a:rPr>
              <a:t> is a process of hiding the implementation details and showing only functionality to the user.</a:t>
            </a:r>
            <a:endParaRPr sz="16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lang="en" sz="1600">
                <a:solidFill>
                  <a:schemeClr val="dk1"/>
                </a:solidFill>
                <a:latin typeface="Arial"/>
                <a:ea typeface="Arial"/>
                <a:cs typeface="Arial"/>
                <a:sym typeface="Arial"/>
              </a:rPr>
              <a:t>or</a:t>
            </a:r>
            <a:endParaRPr sz="16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lang="en" sz="1600">
                <a:solidFill>
                  <a:schemeClr val="dk1"/>
                </a:solidFill>
                <a:latin typeface="Arial"/>
                <a:ea typeface="Arial"/>
                <a:cs typeface="Arial"/>
                <a:sym typeface="Arial"/>
              </a:rPr>
              <a:t>Data Abstraction may also be defined as the process of identifying only the required characteristics of an object, ignoring the irrelevant details. The properties and behaviors of an object differentiate it from other objects of similar type and also help in classifying/grouping the object.</a:t>
            </a:r>
            <a:endParaRPr sz="1600">
              <a:solidFill>
                <a:schemeClr val="dk1"/>
              </a:solidFill>
              <a:latin typeface="Arial"/>
              <a:ea typeface="Arial"/>
              <a:cs typeface="Arial"/>
              <a:sym typeface="Arial"/>
            </a:endParaRPr>
          </a:p>
          <a:p>
            <a:pPr indent="0" lvl="0" marL="457200" rtl="0" algn="just">
              <a:lnSpc>
                <a:spcPct val="115000"/>
              </a:lnSpc>
              <a:spcBef>
                <a:spcPts val="1400"/>
              </a:spcBef>
              <a:spcAft>
                <a:spcPts val="4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8"/>
          <p:cNvSpPr txBox="1"/>
          <p:nvPr>
            <p:ph idx="1" type="body"/>
          </p:nvPr>
        </p:nvSpPr>
        <p:spPr>
          <a:xfrm>
            <a:off x="865725" y="903825"/>
            <a:ext cx="7769100" cy="3083700"/>
          </a:xfrm>
          <a:prstGeom prst="rect">
            <a:avLst/>
          </a:prstGeom>
        </p:spPr>
        <p:txBody>
          <a:bodyPr anchorCtr="0" anchor="t" bIns="46800" lIns="90000" spcFirstLastPara="1" rIns="90000" wrap="square" tIns="46800">
            <a:noAutofit/>
          </a:bodyPr>
          <a:lstStyle/>
          <a:p>
            <a:pPr indent="0" lvl="0" marL="0" rtl="0" algn="l">
              <a:spcBef>
                <a:spcPts val="800"/>
              </a:spcBef>
              <a:spcAft>
                <a:spcPts val="0"/>
              </a:spcAft>
              <a:buNone/>
            </a:pPr>
            <a:r>
              <a:rPr lang="en" sz="2500"/>
              <a:t>Eg.-</a:t>
            </a:r>
            <a:endParaRPr sz="2500"/>
          </a:p>
          <a:p>
            <a:pPr indent="0" lvl="0" marL="0" rtl="0" algn="l">
              <a:spcBef>
                <a:spcPts val="800"/>
              </a:spcBef>
              <a:spcAft>
                <a:spcPts val="0"/>
              </a:spcAft>
              <a:buClr>
                <a:schemeClr val="dk1"/>
              </a:buClr>
              <a:buSzPts val="1100"/>
              <a:buFont typeface="Arial"/>
              <a:buNone/>
            </a:pPr>
            <a:r>
              <a:rPr lang="en" sz="2500"/>
              <a:t>Consider a real-life example of a man driving a car. The man only knows that pressing the accelerators will increase the car speed or applying brakes will stop the car, but he does not know how on pressing the accelerator, the speed is actually increasing. He does not know about the inner mechanism of the car or the implementation of the accelerators, brakes etc. in the car. This is what abstraction is.</a:t>
            </a:r>
            <a:endParaRPr sz="2500"/>
          </a:p>
          <a:p>
            <a:pPr indent="0" lvl="0" marL="0" rtl="0" algn="l">
              <a:spcBef>
                <a:spcPts val="800"/>
              </a:spcBef>
              <a:spcAft>
                <a:spcPts val="0"/>
              </a:spcAft>
              <a:buNone/>
            </a:pPr>
            <a:r>
              <a:t/>
            </a:r>
            <a:endParaRPr sz="25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9"/>
          <p:cNvSpPr txBox="1"/>
          <p:nvPr>
            <p:ph type="title"/>
          </p:nvPr>
        </p:nvSpPr>
        <p:spPr>
          <a:xfrm>
            <a:off x="685800" y="457200"/>
            <a:ext cx="7769100" cy="855000"/>
          </a:xfrm>
          <a:prstGeom prst="rect">
            <a:avLst/>
          </a:prstGeom>
        </p:spPr>
        <p:txBody>
          <a:bodyPr anchorCtr="0" anchor="ctr" bIns="46800" lIns="90000" spcFirstLastPara="1" rIns="90000" wrap="square" tIns="46800">
            <a:noAutofit/>
          </a:bodyPr>
          <a:lstStyle/>
          <a:p>
            <a:pPr indent="0" lvl="0" marL="0" rtl="0" algn="ctr">
              <a:spcBef>
                <a:spcPts val="0"/>
              </a:spcBef>
              <a:spcAft>
                <a:spcPts val="0"/>
              </a:spcAft>
              <a:buNone/>
            </a:pPr>
            <a:r>
              <a:t/>
            </a:r>
            <a:endParaRPr/>
          </a:p>
        </p:txBody>
      </p:sp>
      <p:sp>
        <p:nvSpPr>
          <p:cNvPr id="280" name="Google Shape;280;p49"/>
          <p:cNvSpPr txBox="1"/>
          <p:nvPr>
            <p:ph idx="1" type="body"/>
          </p:nvPr>
        </p:nvSpPr>
        <p:spPr>
          <a:xfrm>
            <a:off x="685800" y="1485900"/>
            <a:ext cx="7769100" cy="3083700"/>
          </a:xfrm>
          <a:prstGeom prst="rect">
            <a:avLst/>
          </a:prstGeom>
        </p:spPr>
        <p:txBody>
          <a:bodyPr anchorCtr="0" anchor="t" bIns="46800" lIns="90000" spcFirstLastPara="1" rIns="90000" wrap="square" tIns="46800">
            <a:noAutofit/>
          </a:bodyPr>
          <a:lstStyle/>
          <a:p>
            <a:pPr indent="0" lvl="0" marL="0" rtl="0" algn="l">
              <a:lnSpc>
                <a:spcPct val="115000"/>
              </a:lnSpc>
              <a:spcBef>
                <a:spcPts val="1400"/>
              </a:spcBef>
              <a:spcAft>
                <a:spcPts val="0"/>
              </a:spcAft>
              <a:buClr>
                <a:schemeClr val="dk1"/>
              </a:buClr>
              <a:buSzPts val="1100"/>
              <a:buFont typeface="Arial"/>
              <a:buNone/>
            </a:pPr>
            <a:r>
              <a:rPr b="1" lang="en" sz="2100">
                <a:solidFill>
                  <a:schemeClr val="dk1"/>
                </a:solidFill>
                <a:latin typeface="Arial"/>
                <a:ea typeface="Arial"/>
                <a:cs typeface="Arial"/>
                <a:sym typeface="Arial"/>
              </a:rPr>
              <a:t>Ways to achieve Abstraction</a:t>
            </a:r>
            <a:endParaRPr b="1" sz="21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 sz="1900">
                <a:solidFill>
                  <a:schemeClr val="dk1"/>
                </a:solidFill>
                <a:latin typeface="Arial"/>
                <a:ea typeface="Arial"/>
                <a:cs typeface="Arial"/>
                <a:sym typeface="Arial"/>
              </a:rPr>
              <a:t>There are two ways to achieve abstraction in java</a:t>
            </a:r>
            <a:endParaRPr sz="1900">
              <a:solidFill>
                <a:schemeClr val="dk1"/>
              </a:solidFill>
              <a:latin typeface="Arial"/>
              <a:ea typeface="Arial"/>
              <a:cs typeface="Arial"/>
              <a:sym typeface="Arial"/>
            </a:endParaRPr>
          </a:p>
          <a:p>
            <a:pPr indent="-349250" lvl="0" marL="457200" rtl="0" algn="l">
              <a:lnSpc>
                <a:spcPct val="115000"/>
              </a:lnSpc>
              <a:spcBef>
                <a:spcPts val="1200"/>
              </a:spcBef>
              <a:spcAft>
                <a:spcPts val="0"/>
              </a:spcAft>
              <a:buClr>
                <a:schemeClr val="dk1"/>
              </a:buClr>
              <a:buSzPts val="1900"/>
              <a:buAutoNum type="arabicPeriod"/>
            </a:pPr>
            <a:r>
              <a:rPr lang="en" sz="1900">
                <a:solidFill>
                  <a:schemeClr val="dk1"/>
                </a:solidFill>
                <a:latin typeface="Arial"/>
                <a:ea typeface="Arial"/>
                <a:cs typeface="Arial"/>
                <a:sym typeface="Arial"/>
              </a:rPr>
              <a:t>Abstract class (0 to 100%)</a:t>
            </a:r>
            <a:endParaRPr sz="1900">
              <a:solidFill>
                <a:schemeClr val="dk1"/>
              </a:solidFill>
              <a:latin typeface="Arial"/>
              <a:ea typeface="Arial"/>
              <a:cs typeface="Arial"/>
              <a:sym typeface="Arial"/>
            </a:endParaRPr>
          </a:p>
          <a:p>
            <a:pPr indent="-349250" lvl="0" marL="457200" rtl="0" algn="l">
              <a:lnSpc>
                <a:spcPct val="115000"/>
              </a:lnSpc>
              <a:spcBef>
                <a:spcPts val="0"/>
              </a:spcBef>
              <a:spcAft>
                <a:spcPts val="0"/>
              </a:spcAft>
              <a:buClr>
                <a:schemeClr val="dk1"/>
              </a:buClr>
              <a:buSzPts val="1900"/>
              <a:buAutoNum type="arabicPeriod"/>
            </a:pPr>
            <a:r>
              <a:rPr lang="en" sz="1900">
                <a:solidFill>
                  <a:schemeClr val="dk1"/>
                </a:solidFill>
                <a:latin typeface="Arial"/>
                <a:ea typeface="Arial"/>
                <a:cs typeface="Arial"/>
                <a:sym typeface="Arial"/>
              </a:rPr>
              <a:t>Interface (100%)</a:t>
            </a:r>
            <a:endParaRPr sz="1900">
              <a:solidFill>
                <a:schemeClr val="dk1"/>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50"/>
          <p:cNvSpPr txBox="1"/>
          <p:nvPr>
            <p:ph type="title"/>
          </p:nvPr>
        </p:nvSpPr>
        <p:spPr>
          <a:xfrm>
            <a:off x="685800" y="457200"/>
            <a:ext cx="7769100" cy="855000"/>
          </a:xfrm>
          <a:prstGeom prst="rect">
            <a:avLst/>
          </a:prstGeom>
        </p:spPr>
        <p:txBody>
          <a:bodyPr anchorCtr="0" anchor="ctr" bIns="46800" lIns="90000" spcFirstLastPara="1" rIns="90000" wrap="square" tIns="46800">
            <a:noAutofit/>
          </a:bodyPr>
          <a:lstStyle/>
          <a:p>
            <a:pPr indent="0" lvl="0" marL="0" rtl="0" algn="l">
              <a:lnSpc>
                <a:spcPct val="115000"/>
              </a:lnSpc>
              <a:spcBef>
                <a:spcPts val="1400"/>
              </a:spcBef>
              <a:spcAft>
                <a:spcPts val="0"/>
              </a:spcAft>
              <a:buClr>
                <a:schemeClr val="dk1"/>
              </a:buClr>
              <a:buSzPts val="1100"/>
              <a:buFont typeface="Arial"/>
              <a:buNone/>
            </a:pPr>
            <a:r>
              <a:rPr b="1" lang="en" sz="1800">
                <a:solidFill>
                  <a:schemeClr val="dk1"/>
                </a:solidFill>
                <a:latin typeface="Arial"/>
                <a:ea typeface="Arial"/>
                <a:cs typeface="Arial"/>
                <a:sym typeface="Arial"/>
              </a:rPr>
              <a:t>Abstract class</a:t>
            </a:r>
            <a:endParaRPr b="1" sz="1800">
              <a:solidFill>
                <a:schemeClr val="dk1"/>
              </a:solidFill>
              <a:latin typeface="Arial"/>
              <a:ea typeface="Arial"/>
              <a:cs typeface="Arial"/>
              <a:sym typeface="Arial"/>
            </a:endParaRPr>
          </a:p>
          <a:p>
            <a:pPr indent="0" lvl="0" marL="0" rtl="0" algn="ctr">
              <a:spcBef>
                <a:spcPts val="400"/>
              </a:spcBef>
              <a:spcAft>
                <a:spcPts val="0"/>
              </a:spcAft>
              <a:buNone/>
            </a:pPr>
            <a:r>
              <a:t/>
            </a:r>
            <a:endParaRPr/>
          </a:p>
        </p:txBody>
      </p:sp>
      <p:sp>
        <p:nvSpPr>
          <p:cNvPr id="286" name="Google Shape;286;p50"/>
          <p:cNvSpPr txBox="1"/>
          <p:nvPr>
            <p:ph idx="1" type="body"/>
          </p:nvPr>
        </p:nvSpPr>
        <p:spPr>
          <a:xfrm>
            <a:off x="563025" y="776825"/>
            <a:ext cx="7891800" cy="3792900"/>
          </a:xfrm>
          <a:prstGeom prst="rect">
            <a:avLst/>
          </a:prstGeom>
        </p:spPr>
        <p:txBody>
          <a:bodyPr anchorCtr="0" anchor="t" bIns="46800" lIns="90000" spcFirstLastPara="1" rIns="90000" wrap="square" tIns="46800">
            <a:noAutofit/>
          </a:bodyPr>
          <a:lstStyle/>
          <a:p>
            <a:pPr indent="0" lvl="0" marL="0" rtl="0" algn="l">
              <a:lnSpc>
                <a:spcPct val="115000"/>
              </a:lnSpc>
              <a:spcBef>
                <a:spcPts val="1200"/>
              </a:spcBef>
              <a:spcAft>
                <a:spcPts val="0"/>
              </a:spcAft>
              <a:buClr>
                <a:schemeClr val="dk1"/>
              </a:buClr>
              <a:buSzPts val="1100"/>
              <a:buFont typeface="Arial"/>
              <a:buNone/>
            </a:pPr>
            <a:r>
              <a:rPr lang="en" sz="1700">
                <a:solidFill>
                  <a:schemeClr val="dk1"/>
                </a:solidFill>
                <a:latin typeface="Arial"/>
                <a:ea typeface="Arial"/>
                <a:cs typeface="Arial"/>
                <a:sym typeface="Arial"/>
              </a:rPr>
              <a:t>A class which is declared as abstract is known as an </a:t>
            </a:r>
            <a:r>
              <a:rPr b="1" lang="en" sz="1700">
                <a:solidFill>
                  <a:schemeClr val="dk1"/>
                </a:solidFill>
                <a:latin typeface="Arial"/>
                <a:ea typeface="Arial"/>
                <a:cs typeface="Arial"/>
                <a:sym typeface="Arial"/>
              </a:rPr>
              <a:t>abstract class</a:t>
            </a:r>
            <a:r>
              <a:rPr lang="en" sz="1700">
                <a:solidFill>
                  <a:schemeClr val="dk1"/>
                </a:solidFill>
                <a:latin typeface="Arial"/>
                <a:ea typeface="Arial"/>
                <a:cs typeface="Arial"/>
                <a:sym typeface="Arial"/>
              </a:rPr>
              <a:t>. It can have abstract and non-abstract methods. It needs to be extended and its method implemented. It cannot be instantiated.</a:t>
            </a:r>
            <a:endParaRPr sz="1700">
              <a:solidFill>
                <a:schemeClr val="dk1"/>
              </a:solidFill>
              <a:latin typeface="Arial"/>
              <a:ea typeface="Arial"/>
              <a:cs typeface="Arial"/>
              <a:sym typeface="Arial"/>
            </a:endParaRPr>
          </a:p>
          <a:p>
            <a:pPr indent="0" lvl="0" marL="457200" rtl="0" algn="just">
              <a:lnSpc>
                <a:spcPct val="115000"/>
              </a:lnSpc>
              <a:spcBef>
                <a:spcPts val="1200"/>
              </a:spcBef>
              <a:spcAft>
                <a:spcPts val="0"/>
              </a:spcAft>
              <a:buNone/>
            </a:pPr>
            <a:r>
              <a:t/>
            </a:r>
            <a:endParaRPr sz="1100">
              <a:solidFill>
                <a:schemeClr val="dk1"/>
              </a:solidFill>
              <a:latin typeface="Arial"/>
              <a:ea typeface="Arial"/>
              <a:cs typeface="Arial"/>
              <a:sym typeface="Arial"/>
            </a:endParaRPr>
          </a:p>
          <a:p>
            <a:pPr indent="0" lvl="0" marL="457200" rtl="0" algn="l">
              <a:lnSpc>
                <a:spcPct val="115000"/>
              </a:lnSpc>
              <a:spcBef>
                <a:spcPts val="1200"/>
              </a:spcBef>
              <a:spcAft>
                <a:spcPts val="0"/>
              </a:spcAft>
              <a:buNone/>
            </a:pPr>
            <a:r>
              <a:t/>
            </a:r>
            <a:endParaRPr sz="1700">
              <a:solidFill>
                <a:schemeClr val="dk1"/>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1"/>
          <p:cNvSpPr txBox="1"/>
          <p:nvPr>
            <p:ph idx="1" type="body"/>
          </p:nvPr>
        </p:nvSpPr>
        <p:spPr>
          <a:xfrm>
            <a:off x="537625" y="141800"/>
            <a:ext cx="7769100" cy="3083700"/>
          </a:xfrm>
          <a:prstGeom prst="rect">
            <a:avLst/>
          </a:prstGeom>
        </p:spPr>
        <p:txBody>
          <a:bodyPr anchorCtr="0" anchor="t" bIns="46800" lIns="90000" spcFirstLastPara="1" rIns="90000" wrap="square" tIns="46800">
            <a:noAutofit/>
          </a:bodyPr>
          <a:lstStyle/>
          <a:p>
            <a:pPr indent="0" lvl="0" marL="0" rtl="0" algn="l">
              <a:lnSpc>
                <a:spcPct val="115000"/>
              </a:lnSpc>
              <a:spcBef>
                <a:spcPts val="1200"/>
              </a:spcBef>
              <a:spcAft>
                <a:spcPts val="0"/>
              </a:spcAft>
              <a:buClr>
                <a:schemeClr val="dk1"/>
              </a:buClr>
              <a:buSzPts val="1100"/>
              <a:buFont typeface="Arial"/>
              <a:buNone/>
            </a:pPr>
            <a:r>
              <a:rPr b="1" lang="en" sz="1700">
                <a:solidFill>
                  <a:schemeClr val="dk1"/>
                </a:solidFill>
                <a:latin typeface="Arial"/>
                <a:ea typeface="Arial"/>
                <a:cs typeface="Arial"/>
                <a:sym typeface="Arial"/>
              </a:rPr>
              <a:t>Points to Remember</a:t>
            </a:r>
            <a:endParaRPr b="1" sz="1700">
              <a:solidFill>
                <a:schemeClr val="dk1"/>
              </a:solidFill>
              <a:latin typeface="Arial"/>
              <a:ea typeface="Arial"/>
              <a:cs typeface="Arial"/>
              <a:sym typeface="Arial"/>
            </a:endParaRPr>
          </a:p>
          <a:p>
            <a:pPr indent="-330200" lvl="0" marL="457200" rtl="0" algn="just">
              <a:lnSpc>
                <a:spcPct val="115000"/>
              </a:lnSpc>
              <a:spcBef>
                <a:spcPts val="1200"/>
              </a:spcBef>
              <a:spcAft>
                <a:spcPts val="0"/>
              </a:spcAft>
              <a:buClr>
                <a:schemeClr val="dk1"/>
              </a:buClr>
              <a:buSzPts val="1600"/>
              <a:buChar char="●"/>
            </a:pPr>
            <a:r>
              <a:rPr lang="en" sz="1600">
                <a:solidFill>
                  <a:schemeClr val="dk1"/>
                </a:solidFill>
                <a:latin typeface="Arial"/>
                <a:ea typeface="Arial"/>
                <a:cs typeface="Arial"/>
                <a:sym typeface="Arial"/>
              </a:rPr>
              <a:t>An abstract class is a class that is declared with an</a:t>
            </a:r>
            <a:r>
              <a:rPr lang="en" sz="1600">
                <a:solidFill>
                  <a:schemeClr val="dk1"/>
                </a:solidFill>
                <a:uFill>
                  <a:noFill/>
                </a:uFill>
                <a:latin typeface="Arial"/>
                <a:ea typeface="Arial"/>
                <a:cs typeface="Arial"/>
                <a:sym typeface="Arial"/>
                <a:hlinkClick r:id="rId3">
                  <a:extLst>
                    <a:ext uri="{A12FA001-AC4F-418D-AE19-62706E023703}">
                      <ahyp:hlinkClr val="tx"/>
                    </a:ext>
                  </a:extLst>
                </a:hlinkClick>
              </a:rPr>
              <a:t> </a:t>
            </a:r>
            <a:r>
              <a:rPr lang="en" sz="1600" u="sng">
                <a:solidFill>
                  <a:schemeClr val="dk1"/>
                </a:solidFill>
                <a:latin typeface="Arial"/>
                <a:ea typeface="Arial"/>
                <a:cs typeface="Arial"/>
                <a:sym typeface="Arial"/>
                <a:hlinkClick r:id="rId4">
                  <a:extLst>
                    <a:ext uri="{A12FA001-AC4F-418D-AE19-62706E023703}">
                      <ahyp:hlinkClr val="tx"/>
                    </a:ext>
                  </a:extLst>
                </a:hlinkClick>
              </a:rPr>
              <a:t>abstract keyword.</a:t>
            </a:r>
            <a:endParaRPr sz="1600" u="sng">
              <a:solidFill>
                <a:schemeClr val="dk1"/>
              </a:solidFill>
              <a:latin typeface="Arial"/>
              <a:ea typeface="Arial"/>
              <a:cs typeface="Arial"/>
              <a:sym typeface="Arial"/>
            </a:endParaRPr>
          </a:p>
          <a:p>
            <a:pPr indent="-336550" lvl="0" marL="457200" rtl="0" algn="just">
              <a:lnSpc>
                <a:spcPct val="115000"/>
              </a:lnSpc>
              <a:spcBef>
                <a:spcPts val="0"/>
              </a:spcBef>
              <a:spcAft>
                <a:spcPts val="0"/>
              </a:spcAft>
              <a:buClr>
                <a:schemeClr val="dk1"/>
              </a:buClr>
              <a:buSzPts val="1700"/>
              <a:buChar char="●"/>
            </a:pPr>
            <a:r>
              <a:rPr lang="en" sz="1700">
                <a:solidFill>
                  <a:schemeClr val="dk1"/>
                </a:solidFill>
                <a:latin typeface="Arial"/>
                <a:ea typeface="Arial"/>
                <a:cs typeface="Arial"/>
                <a:sym typeface="Arial"/>
              </a:rPr>
              <a:t>An abstract method is a method that is declared without implementation.</a:t>
            </a:r>
            <a:endParaRPr sz="1700">
              <a:solidFill>
                <a:schemeClr val="dk1"/>
              </a:solidFill>
              <a:latin typeface="Arial"/>
              <a:ea typeface="Arial"/>
              <a:cs typeface="Arial"/>
              <a:sym typeface="Arial"/>
            </a:endParaRPr>
          </a:p>
          <a:p>
            <a:pPr indent="-336550" lvl="0" marL="457200" rtl="0" algn="just">
              <a:lnSpc>
                <a:spcPct val="115000"/>
              </a:lnSpc>
              <a:spcBef>
                <a:spcPts val="0"/>
              </a:spcBef>
              <a:spcAft>
                <a:spcPts val="0"/>
              </a:spcAft>
              <a:buClr>
                <a:schemeClr val="dk1"/>
              </a:buClr>
              <a:buSzPts val="1700"/>
              <a:buChar char="●"/>
            </a:pPr>
            <a:r>
              <a:rPr lang="en" sz="1700">
                <a:solidFill>
                  <a:schemeClr val="dk1"/>
                </a:solidFill>
                <a:latin typeface="Arial"/>
                <a:ea typeface="Arial"/>
                <a:cs typeface="Arial"/>
                <a:sym typeface="Arial"/>
              </a:rPr>
              <a:t>An abstract class may or may not have all abstract methods. Some of them can be concrete methods</a:t>
            </a:r>
            <a:endParaRPr sz="1700">
              <a:solidFill>
                <a:schemeClr val="dk1"/>
              </a:solidFill>
              <a:latin typeface="Arial"/>
              <a:ea typeface="Arial"/>
              <a:cs typeface="Arial"/>
              <a:sym typeface="Arial"/>
            </a:endParaRPr>
          </a:p>
          <a:p>
            <a:pPr indent="-336550" lvl="0" marL="457200" rtl="0" algn="just">
              <a:lnSpc>
                <a:spcPct val="115000"/>
              </a:lnSpc>
              <a:spcBef>
                <a:spcPts val="0"/>
              </a:spcBef>
              <a:spcAft>
                <a:spcPts val="0"/>
              </a:spcAft>
              <a:buClr>
                <a:schemeClr val="dk1"/>
              </a:buClr>
              <a:buSzPts val="1700"/>
              <a:buChar char="●"/>
            </a:pPr>
            <a:r>
              <a:rPr lang="en" sz="1700">
                <a:solidFill>
                  <a:schemeClr val="dk1"/>
                </a:solidFill>
                <a:latin typeface="Arial"/>
                <a:ea typeface="Arial"/>
                <a:cs typeface="Arial"/>
                <a:sym typeface="Arial"/>
              </a:rPr>
              <a:t>A method-defined abstract must always be redefined in the subclass, thus making</a:t>
            </a:r>
            <a:r>
              <a:rPr lang="en" sz="1700">
                <a:solidFill>
                  <a:schemeClr val="dk1"/>
                </a:solidFill>
                <a:uFill>
                  <a:noFill/>
                </a:uFill>
                <a:latin typeface="Arial"/>
                <a:ea typeface="Arial"/>
                <a:cs typeface="Arial"/>
                <a:sym typeface="Arial"/>
                <a:hlinkClick r:id="rId5">
                  <a:extLst>
                    <a:ext uri="{A12FA001-AC4F-418D-AE19-62706E023703}">
                      <ahyp:hlinkClr val="tx"/>
                    </a:ext>
                  </a:extLst>
                </a:hlinkClick>
              </a:rPr>
              <a:t> </a:t>
            </a:r>
            <a:r>
              <a:rPr lang="en" sz="1700" u="sng">
                <a:solidFill>
                  <a:schemeClr val="dk1"/>
                </a:solidFill>
                <a:latin typeface="Arial"/>
                <a:ea typeface="Arial"/>
                <a:cs typeface="Arial"/>
                <a:sym typeface="Arial"/>
                <a:hlinkClick r:id="rId6">
                  <a:extLst>
                    <a:ext uri="{A12FA001-AC4F-418D-AE19-62706E023703}">
                      <ahyp:hlinkClr val="tx"/>
                    </a:ext>
                  </a:extLst>
                </a:hlinkClick>
              </a:rPr>
              <a:t>overriding</a:t>
            </a:r>
            <a:r>
              <a:rPr lang="en" sz="1700">
                <a:solidFill>
                  <a:schemeClr val="dk1"/>
                </a:solidFill>
                <a:latin typeface="Arial"/>
                <a:ea typeface="Arial"/>
                <a:cs typeface="Arial"/>
                <a:sym typeface="Arial"/>
              </a:rPr>
              <a:t> compulsory or making the subclass itself abstract.</a:t>
            </a:r>
            <a:endParaRPr sz="1700">
              <a:solidFill>
                <a:schemeClr val="dk1"/>
              </a:solidFill>
              <a:latin typeface="Arial"/>
              <a:ea typeface="Arial"/>
              <a:cs typeface="Arial"/>
              <a:sym typeface="Arial"/>
            </a:endParaRPr>
          </a:p>
          <a:p>
            <a:pPr indent="-336550" lvl="0" marL="457200" rtl="0" algn="just">
              <a:lnSpc>
                <a:spcPct val="115000"/>
              </a:lnSpc>
              <a:spcBef>
                <a:spcPts val="0"/>
              </a:spcBef>
              <a:spcAft>
                <a:spcPts val="0"/>
              </a:spcAft>
              <a:buClr>
                <a:schemeClr val="dk1"/>
              </a:buClr>
              <a:buSzPts val="1700"/>
              <a:buChar char="●"/>
            </a:pPr>
            <a:r>
              <a:rPr lang="en" sz="1700">
                <a:solidFill>
                  <a:schemeClr val="dk1"/>
                </a:solidFill>
                <a:latin typeface="Arial"/>
                <a:ea typeface="Arial"/>
                <a:cs typeface="Arial"/>
                <a:sym typeface="Arial"/>
              </a:rPr>
              <a:t>Any class that contains one or more abstract methods must also be declared with an abstract keyword.</a:t>
            </a:r>
            <a:endParaRPr sz="1700">
              <a:solidFill>
                <a:schemeClr val="dk1"/>
              </a:solidFill>
              <a:latin typeface="Arial"/>
              <a:ea typeface="Arial"/>
              <a:cs typeface="Arial"/>
              <a:sym typeface="Arial"/>
            </a:endParaRPr>
          </a:p>
          <a:p>
            <a:pPr indent="-336550" lvl="0" marL="457200" rtl="0" algn="just">
              <a:lnSpc>
                <a:spcPct val="115000"/>
              </a:lnSpc>
              <a:spcBef>
                <a:spcPts val="0"/>
              </a:spcBef>
              <a:spcAft>
                <a:spcPts val="0"/>
              </a:spcAft>
              <a:buClr>
                <a:schemeClr val="dk1"/>
              </a:buClr>
              <a:buSzPts val="1700"/>
              <a:buChar char="●"/>
            </a:pPr>
            <a:r>
              <a:rPr lang="en" sz="1700">
                <a:solidFill>
                  <a:schemeClr val="dk1"/>
                </a:solidFill>
                <a:latin typeface="Arial"/>
                <a:ea typeface="Arial"/>
                <a:cs typeface="Arial"/>
                <a:sym typeface="Arial"/>
              </a:rPr>
              <a:t>There can be no object of an abstract class. That is, an abstract class can not be directly instantiated with the</a:t>
            </a:r>
            <a:r>
              <a:rPr lang="en" sz="1700">
                <a:solidFill>
                  <a:schemeClr val="dk1"/>
                </a:solidFill>
                <a:uFill>
                  <a:noFill/>
                </a:uFill>
                <a:latin typeface="Arial"/>
                <a:ea typeface="Arial"/>
                <a:cs typeface="Arial"/>
                <a:sym typeface="Arial"/>
                <a:hlinkClick r:id="rId7">
                  <a:extLst>
                    <a:ext uri="{A12FA001-AC4F-418D-AE19-62706E023703}">
                      <ahyp:hlinkClr val="tx"/>
                    </a:ext>
                  </a:extLst>
                </a:hlinkClick>
              </a:rPr>
              <a:t> </a:t>
            </a:r>
            <a:r>
              <a:rPr i="1" lang="en" sz="1700" u="sng">
                <a:solidFill>
                  <a:schemeClr val="dk1"/>
                </a:solidFill>
                <a:latin typeface="Arial"/>
                <a:ea typeface="Arial"/>
                <a:cs typeface="Arial"/>
                <a:sym typeface="Arial"/>
                <a:hlinkClick r:id="rId8">
                  <a:extLst>
                    <a:ext uri="{A12FA001-AC4F-418D-AE19-62706E023703}">
                      <ahyp:hlinkClr val="tx"/>
                    </a:ext>
                  </a:extLst>
                </a:hlinkClick>
              </a:rPr>
              <a:t>new operator</a:t>
            </a:r>
            <a:r>
              <a:rPr lang="en" sz="1700">
                <a:solidFill>
                  <a:schemeClr val="dk1"/>
                </a:solidFill>
                <a:latin typeface="Arial"/>
                <a:ea typeface="Arial"/>
                <a:cs typeface="Arial"/>
                <a:sym typeface="Arial"/>
              </a:rPr>
              <a:t>.</a:t>
            </a:r>
            <a:endParaRPr sz="1700">
              <a:solidFill>
                <a:schemeClr val="dk1"/>
              </a:solidFill>
              <a:latin typeface="Arial"/>
              <a:ea typeface="Arial"/>
              <a:cs typeface="Arial"/>
              <a:sym typeface="Arial"/>
            </a:endParaRPr>
          </a:p>
          <a:p>
            <a:pPr indent="-336550" lvl="0" marL="457200" rtl="0" algn="just">
              <a:lnSpc>
                <a:spcPct val="115000"/>
              </a:lnSpc>
              <a:spcBef>
                <a:spcPts val="0"/>
              </a:spcBef>
              <a:spcAft>
                <a:spcPts val="0"/>
              </a:spcAft>
              <a:buClr>
                <a:schemeClr val="dk1"/>
              </a:buClr>
              <a:buSzPts val="1700"/>
              <a:buChar char="●"/>
            </a:pPr>
            <a:r>
              <a:rPr lang="en" sz="1700">
                <a:solidFill>
                  <a:schemeClr val="dk1"/>
                </a:solidFill>
                <a:latin typeface="Arial"/>
                <a:ea typeface="Arial"/>
                <a:cs typeface="Arial"/>
                <a:sym typeface="Arial"/>
              </a:rPr>
              <a:t>An abstract class can have parameterized constructors and the default constructor is always present in an abstract class.</a:t>
            </a:r>
            <a:endParaRPr sz="3800">
              <a:solidFill>
                <a:schemeClr val="dk1"/>
              </a:solidFill>
            </a:endParaRPr>
          </a:p>
          <a:p>
            <a:pPr indent="0" lvl="0" marL="0" rtl="0" algn="l">
              <a:spcBef>
                <a:spcPts val="1200"/>
              </a:spcBef>
              <a:spcAft>
                <a:spcPts val="0"/>
              </a:spcAft>
              <a:buNone/>
            </a:pPr>
            <a:r>
              <a:t/>
            </a:r>
            <a:endParaRPr sz="38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2"/>
          <p:cNvSpPr txBox="1"/>
          <p:nvPr>
            <p:ph idx="1" type="body"/>
          </p:nvPr>
        </p:nvSpPr>
        <p:spPr>
          <a:xfrm>
            <a:off x="685800" y="1485900"/>
            <a:ext cx="7769100" cy="3083700"/>
          </a:xfrm>
          <a:prstGeom prst="rect">
            <a:avLst/>
          </a:prstGeom>
        </p:spPr>
        <p:txBody>
          <a:bodyPr anchorCtr="0" anchor="t" bIns="46800" lIns="90000" spcFirstLastPara="1" rIns="90000" wrap="square" tIns="46800">
            <a:noAutofit/>
          </a:bodyPr>
          <a:lstStyle/>
          <a:p>
            <a:pPr indent="0" lvl="0" marL="0" rtl="0" algn="l">
              <a:spcBef>
                <a:spcPts val="800"/>
              </a:spcBef>
              <a:spcAft>
                <a:spcPts val="0"/>
              </a:spcAft>
              <a:buNone/>
            </a:pPr>
            <a:r>
              <a:t/>
            </a:r>
            <a:endParaRPr/>
          </a:p>
        </p:txBody>
      </p:sp>
      <p:pic>
        <p:nvPicPr>
          <p:cNvPr descr="https://media.geeksforgeeks.org/wp-content/uploads/Abstract-classes-and-methods-Page-1.png" id="297" name="Google Shape;297;p52"/>
          <p:cNvPicPr preferRelativeResize="0"/>
          <p:nvPr/>
        </p:nvPicPr>
        <p:blipFill>
          <a:blip r:embed="rId3">
            <a:alphaModFix/>
          </a:blip>
          <a:stretch>
            <a:fillRect/>
          </a:stretch>
        </p:blipFill>
        <p:spPr>
          <a:xfrm>
            <a:off x="732375" y="561975"/>
            <a:ext cx="7038975" cy="40195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3"/>
          <p:cNvSpPr txBox="1"/>
          <p:nvPr>
            <p:ph idx="1" type="body"/>
          </p:nvPr>
        </p:nvSpPr>
        <p:spPr>
          <a:xfrm>
            <a:off x="605375" y="226475"/>
            <a:ext cx="7849500" cy="4343100"/>
          </a:xfrm>
          <a:prstGeom prst="rect">
            <a:avLst/>
          </a:prstGeom>
        </p:spPr>
        <p:txBody>
          <a:bodyPr anchorCtr="0" anchor="t" bIns="46800" lIns="90000" spcFirstLastPara="1" rIns="90000" wrap="square" tIns="46800">
            <a:noAutofit/>
          </a:bodyPr>
          <a:lstStyle/>
          <a:p>
            <a:pPr indent="0" lvl="0" marL="0" rtl="0" algn="l">
              <a:spcBef>
                <a:spcPts val="800"/>
              </a:spcBef>
              <a:spcAft>
                <a:spcPts val="0"/>
              </a:spcAft>
              <a:buNone/>
            </a:pPr>
            <a:r>
              <a:rPr lang="en"/>
              <a:t>Interface-</a:t>
            </a:r>
            <a:endParaRPr/>
          </a:p>
          <a:p>
            <a:pPr indent="0" lvl="0" marL="0" rtl="0" algn="l">
              <a:spcBef>
                <a:spcPts val="800"/>
              </a:spcBef>
              <a:spcAft>
                <a:spcPts val="0"/>
              </a:spcAft>
              <a:buNone/>
            </a:pPr>
            <a:r>
              <a:rPr lang="en" sz="1400">
                <a:solidFill>
                  <a:schemeClr val="dk1"/>
                </a:solidFill>
                <a:latin typeface="Arial"/>
                <a:ea typeface="Arial"/>
                <a:cs typeface="Arial"/>
                <a:sym typeface="Arial"/>
              </a:rPr>
              <a:t>The interface in Java is </a:t>
            </a:r>
            <a:r>
              <a:rPr i="1" lang="en" sz="1400">
                <a:solidFill>
                  <a:schemeClr val="dk1"/>
                </a:solidFill>
                <a:latin typeface="Arial"/>
                <a:ea typeface="Arial"/>
                <a:cs typeface="Arial"/>
                <a:sym typeface="Arial"/>
              </a:rPr>
              <a:t>a </a:t>
            </a:r>
            <a:r>
              <a:rPr lang="en" sz="1400">
                <a:solidFill>
                  <a:schemeClr val="dk1"/>
                </a:solidFill>
                <a:latin typeface="Arial"/>
                <a:ea typeface="Arial"/>
                <a:cs typeface="Arial"/>
                <a:sym typeface="Arial"/>
              </a:rPr>
              <a:t>mechanism to achieve</a:t>
            </a:r>
            <a:r>
              <a:rPr lang="en" sz="1400">
                <a:solidFill>
                  <a:schemeClr val="dk1"/>
                </a:solidFill>
                <a:uFill>
                  <a:noFill/>
                </a:uFill>
                <a:latin typeface="Arial"/>
                <a:ea typeface="Arial"/>
                <a:cs typeface="Arial"/>
                <a:sym typeface="Arial"/>
                <a:hlinkClick r:id="rId3">
                  <a:extLst>
                    <a:ext uri="{A12FA001-AC4F-418D-AE19-62706E023703}">
                      <ahyp:hlinkClr val="tx"/>
                    </a:ext>
                  </a:extLst>
                </a:hlinkClick>
              </a:rPr>
              <a:t> </a:t>
            </a:r>
            <a:r>
              <a:rPr lang="en" sz="1400" u="sng">
                <a:solidFill>
                  <a:schemeClr val="dk1"/>
                </a:solidFill>
                <a:latin typeface="Arial"/>
                <a:ea typeface="Arial"/>
                <a:cs typeface="Arial"/>
                <a:sym typeface="Arial"/>
                <a:hlinkClick r:id="rId4">
                  <a:extLst>
                    <a:ext uri="{A12FA001-AC4F-418D-AE19-62706E023703}">
                      <ahyp:hlinkClr val="tx"/>
                    </a:ext>
                  </a:extLst>
                </a:hlinkClick>
              </a:rPr>
              <a:t>abstraction</a:t>
            </a:r>
            <a:r>
              <a:rPr lang="en" sz="1400">
                <a:solidFill>
                  <a:schemeClr val="dk1"/>
                </a:solidFill>
                <a:latin typeface="Arial"/>
                <a:ea typeface="Arial"/>
                <a:cs typeface="Arial"/>
                <a:sym typeface="Arial"/>
              </a:rPr>
              <a:t>. There can be only abstract methods in the Java interface, not the method body. It is used to achieve abstraction and</a:t>
            </a:r>
            <a:r>
              <a:rPr lang="en" sz="1400">
                <a:solidFill>
                  <a:schemeClr val="dk1"/>
                </a:solidFill>
                <a:uFill>
                  <a:noFill/>
                </a:uFill>
                <a:latin typeface="Arial"/>
                <a:ea typeface="Arial"/>
                <a:cs typeface="Arial"/>
                <a:sym typeface="Arial"/>
                <a:hlinkClick r:id="rId5">
                  <a:extLst>
                    <a:ext uri="{A12FA001-AC4F-418D-AE19-62706E023703}">
                      <ahyp:hlinkClr val="tx"/>
                    </a:ext>
                  </a:extLst>
                </a:hlinkClick>
              </a:rPr>
              <a:t> </a:t>
            </a:r>
            <a:r>
              <a:rPr lang="en" sz="1400" u="sng">
                <a:solidFill>
                  <a:schemeClr val="dk1"/>
                </a:solidFill>
                <a:latin typeface="Arial"/>
                <a:ea typeface="Arial"/>
                <a:cs typeface="Arial"/>
                <a:sym typeface="Arial"/>
                <a:hlinkClick r:id="rId6">
                  <a:extLst>
                    <a:ext uri="{A12FA001-AC4F-418D-AE19-62706E023703}">
                      <ahyp:hlinkClr val="tx"/>
                    </a:ext>
                  </a:extLst>
                </a:hlinkClick>
              </a:rPr>
              <a:t>multiple inheritance in Java</a:t>
            </a:r>
            <a:r>
              <a:rPr lang="en" sz="1400">
                <a:solidFill>
                  <a:schemeClr val="dk1"/>
                </a:solidFill>
                <a:latin typeface="Arial"/>
                <a:ea typeface="Arial"/>
                <a:cs typeface="Arial"/>
                <a:sym typeface="Arial"/>
              </a:rPr>
              <a:t>. In other words, you can say that interfaces can have abstract methods and variables.</a:t>
            </a:r>
            <a:endParaRPr sz="1400">
              <a:solidFill>
                <a:schemeClr val="dk1"/>
              </a:solidFill>
              <a:latin typeface="Arial"/>
              <a:ea typeface="Arial"/>
              <a:cs typeface="Arial"/>
              <a:sym typeface="Arial"/>
            </a:endParaRPr>
          </a:p>
          <a:p>
            <a:pPr indent="0" lvl="0" marL="0" rtl="0" algn="l">
              <a:spcBef>
                <a:spcPts val="800"/>
              </a:spcBef>
              <a:spcAft>
                <a:spcPts val="0"/>
              </a:spcAft>
              <a:buNone/>
            </a:pPr>
            <a:r>
              <a:t/>
            </a:r>
            <a:endParaRPr sz="1400">
              <a:solidFill>
                <a:schemeClr val="dk1"/>
              </a:solidFill>
              <a:latin typeface="Arial"/>
              <a:ea typeface="Arial"/>
              <a:cs typeface="Arial"/>
              <a:sym typeface="Arial"/>
            </a:endParaRPr>
          </a:p>
          <a:p>
            <a:pPr indent="-317500" lvl="0" marL="457200" rtl="0" algn="l">
              <a:lnSpc>
                <a:spcPct val="115000"/>
              </a:lnSpc>
              <a:spcBef>
                <a:spcPts val="1200"/>
              </a:spcBef>
              <a:spcAft>
                <a:spcPts val="0"/>
              </a:spcAft>
              <a:buClr>
                <a:schemeClr val="dk1"/>
              </a:buClr>
              <a:buSzPts val="1400"/>
              <a:buChar char="●"/>
            </a:pPr>
            <a:r>
              <a:rPr lang="en" sz="1400">
                <a:solidFill>
                  <a:schemeClr val="dk1"/>
                </a:solidFill>
                <a:latin typeface="Arial"/>
                <a:ea typeface="Arial"/>
                <a:cs typeface="Arial"/>
                <a:sym typeface="Arial"/>
              </a:rPr>
              <a:t>Interfaces specify what a class must do and not how. It is the blueprint of the behaviour.</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latin typeface="Arial"/>
                <a:ea typeface="Arial"/>
                <a:cs typeface="Arial"/>
                <a:sym typeface="Arial"/>
              </a:rPr>
              <a:t>Interface do not have constructor. </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latin typeface="Arial"/>
                <a:ea typeface="Arial"/>
                <a:cs typeface="Arial"/>
                <a:sym typeface="Arial"/>
              </a:rPr>
              <a:t>Represent behaviour as interface unless every sub-type of the class is guarantee to have that behaviour. </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latin typeface="Arial"/>
                <a:ea typeface="Arial"/>
                <a:cs typeface="Arial"/>
                <a:sym typeface="Arial"/>
              </a:rPr>
              <a:t>An Interface is about capabilities like a Player may be an interface and any class implementing Player must be able to (or must implement) move(). So it specifies a set of methods that the class has to implement.</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latin typeface="Arial"/>
                <a:ea typeface="Arial"/>
                <a:cs typeface="Arial"/>
                <a:sym typeface="Arial"/>
              </a:rPr>
              <a:t>If a class implements an interface and does not provide method bodies for all functions specified in the interface, then the class must be declared abstract.</a:t>
            </a:r>
            <a:endParaRPr sz="1400">
              <a:solidFill>
                <a:schemeClr val="dk1"/>
              </a:solidFill>
              <a:latin typeface="Arial"/>
              <a:ea typeface="Arial"/>
              <a:cs typeface="Arial"/>
              <a:sym typeface="Arial"/>
            </a:endParaRPr>
          </a:p>
          <a:p>
            <a:pPr indent="0" lvl="0" marL="0" rtl="0" algn="l">
              <a:spcBef>
                <a:spcPts val="1200"/>
              </a:spcBef>
              <a:spcAft>
                <a:spcPts val="0"/>
              </a:spcAft>
              <a:buNone/>
            </a:pPr>
            <a:r>
              <a:t/>
            </a:r>
            <a:endParaRPr sz="1100">
              <a:solidFill>
                <a:schemeClr val="dk1"/>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4"/>
          <p:cNvSpPr txBox="1"/>
          <p:nvPr>
            <p:ph idx="1" type="body"/>
          </p:nvPr>
        </p:nvSpPr>
        <p:spPr>
          <a:xfrm>
            <a:off x="463550" y="268800"/>
            <a:ext cx="7769100" cy="3083700"/>
          </a:xfrm>
          <a:prstGeom prst="rect">
            <a:avLst/>
          </a:prstGeom>
        </p:spPr>
        <p:txBody>
          <a:bodyPr anchorCtr="0" anchor="t" bIns="46800" lIns="90000" spcFirstLastPara="1" rIns="90000" wrap="square" tIns="46800">
            <a:noAutofit/>
          </a:bodyPr>
          <a:lstStyle/>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interface</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Vehicle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 all are the abstract methods.</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void</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changeGear(int</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a);</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void</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speedUp(int</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a);</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void</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applyBrakes(int</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a);</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class</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Bicycle implements</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Vehicle{</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int</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speed;</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int</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gear;</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 to change gear</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@Override</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public</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void</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changeGear(int</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newGear){</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gear = newGear;</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 to increase speed</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@Override</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public</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void</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speedUp(int</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increment){</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speed = speed + increment;</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 to decrease speed</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@Override</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public</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void</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applyBrakes(int</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decrement){</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speed = speed - decrement;</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public</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void</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printStates()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System.out.println("speed: "</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 speed</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 " gear: "</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 gear);</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class</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Bike implements</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Vehicle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int</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speed;</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int</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gear;</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 to change gear</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@Override</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public</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void</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changeGear(int</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newGear){</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gear = newGear;</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 to increase speed</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@Override</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public</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void</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speedUp(int</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increment){</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speed = speed + increment;</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 to decrease speed</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@Override</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public</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void</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applyBrakes(int</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decrement){</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speed = speed - decrement;</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public</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void</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printStates()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System.out.println("speed: "</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 speed</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 " gear: "</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 gear);</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class</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GFG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public</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static</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void</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main (String[] args)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 creating an instance of Bicycle</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 doing some operations</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Bicycle bicycle = new</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Bicycle();</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bicycle.changeGear(2);</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bicycle.speedUp(3);</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bicycle.applyBrakes(1);</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System.out.println("Bicycle present state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bicycle.printStates();</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 creating instance of the bike.</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Bike bike = new</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Bike();</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bike.changeGear(1);</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bike.speedUp(4);</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bike.applyBrakes(3);</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System.out.println("Bike present state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bike.printStates();</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None/>
            </a:pPr>
            <a:r>
              <a:t/>
            </a:r>
            <a:endParaRPr>
              <a:solidFill>
                <a:schemeClr val="dk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5"/>
          <p:cNvSpPr txBox="1"/>
          <p:nvPr>
            <p:ph idx="1" type="body"/>
          </p:nvPr>
        </p:nvSpPr>
        <p:spPr>
          <a:xfrm>
            <a:off x="431800" y="522825"/>
            <a:ext cx="7769100" cy="3083700"/>
          </a:xfrm>
          <a:prstGeom prst="rect">
            <a:avLst/>
          </a:prstGeom>
        </p:spPr>
        <p:txBody>
          <a:bodyPr anchorCtr="0" anchor="t" bIns="46800" lIns="90000" spcFirstLastPara="1" rIns="90000" wrap="square" tIns="46800">
            <a:noAutofit/>
          </a:bodyPr>
          <a:lstStyle/>
          <a:p>
            <a:pPr indent="0" lvl="0" marL="0" rtl="0" algn="l">
              <a:spcBef>
                <a:spcPts val="800"/>
              </a:spcBef>
              <a:spcAft>
                <a:spcPts val="0"/>
              </a:spcAft>
              <a:buNone/>
            </a:pPr>
            <a:r>
              <a:rPr lang="en"/>
              <a:t>3. Encapsulation</a:t>
            </a:r>
            <a:endParaRPr/>
          </a:p>
          <a:p>
            <a:pPr indent="0" lvl="0" marL="0" rtl="0" algn="l">
              <a:spcBef>
                <a:spcPts val="800"/>
              </a:spcBef>
              <a:spcAft>
                <a:spcPts val="0"/>
              </a:spcAft>
              <a:buNone/>
            </a:pPr>
            <a:r>
              <a:rPr lang="en" sz="2100"/>
              <a:t>refers to the bundling of data and methods that operate on that data within a single unit, which is called a class in Java. Encapsulation is a way of hiding the implementation details of a class from outside access and only exposing a public interface that can be used to interact with the class.</a:t>
            </a:r>
            <a:endParaRPr sz="21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6"/>
          <p:cNvSpPr txBox="1"/>
          <p:nvPr>
            <p:ph idx="1" type="body"/>
          </p:nvPr>
        </p:nvSpPr>
        <p:spPr>
          <a:xfrm>
            <a:off x="685800" y="1485900"/>
            <a:ext cx="7769100" cy="3083700"/>
          </a:xfrm>
          <a:prstGeom prst="rect">
            <a:avLst/>
          </a:prstGeom>
        </p:spPr>
        <p:txBody>
          <a:bodyPr anchorCtr="0" anchor="t" bIns="46800" lIns="90000" spcFirstLastPara="1" rIns="90000" wrap="square" tIns="46800">
            <a:noAutofit/>
          </a:bodyPr>
          <a:lstStyle/>
          <a:p>
            <a:pPr indent="-330200" lvl="0" marL="457200" rtl="0" algn="just">
              <a:lnSpc>
                <a:spcPct val="115000"/>
              </a:lnSpc>
              <a:spcBef>
                <a:spcPts val="1200"/>
              </a:spcBef>
              <a:spcAft>
                <a:spcPts val="0"/>
              </a:spcAft>
              <a:buClr>
                <a:schemeClr val="dk1"/>
              </a:buClr>
              <a:buSzPts val="1600"/>
              <a:buChar char="●"/>
            </a:pPr>
            <a:r>
              <a:rPr lang="en" sz="1600">
                <a:solidFill>
                  <a:schemeClr val="dk1"/>
                </a:solidFill>
                <a:latin typeface="Arial"/>
                <a:ea typeface="Arial"/>
                <a:cs typeface="Arial"/>
                <a:sym typeface="Arial"/>
              </a:rPr>
              <a:t>Technically, in encapsulation, the variables or the data in a class is hidden from any other class and can be accessed only through any member function of the class in which they are declared.</a:t>
            </a:r>
            <a:endParaRPr sz="1600">
              <a:solidFill>
                <a:schemeClr val="dk1"/>
              </a:solidFill>
              <a:latin typeface="Arial"/>
              <a:ea typeface="Arial"/>
              <a:cs typeface="Arial"/>
              <a:sym typeface="Arial"/>
            </a:endParaRPr>
          </a:p>
          <a:p>
            <a:pPr indent="-330200" lvl="0" marL="457200" rtl="0" algn="just">
              <a:lnSpc>
                <a:spcPct val="115000"/>
              </a:lnSpc>
              <a:spcBef>
                <a:spcPts val="0"/>
              </a:spcBef>
              <a:spcAft>
                <a:spcPts val="0"/>
              </a:spcAft>
              <a:buClr>
                <a:schemeClr val="dk1"/>
              </a:buClr>
              <a:buSzPts val="1600"/>
              <a:buChar char="●"/>
            </a:pPr>
            <a:r>
              <a:rPr lang="en" sz="1600">
                <a:solidFill>
                  <a:schemeClr val="dk1"/>
                </a:solidFill>
                <a:latin typeface="Arial"/>
                <a:ea typeface="Arial"/>
                <a:cs typeface="Arial"/>
                <a:sym typeface="Arial"/>
              </a:rPr>
              <a:t>In encapsulation, the data in a class is hidden from other classes, which is similar to what </a:t>
            </a:r>
            <a:r>
              <a:rPr b="1" lang="en" sz="1600">
                <a:solidFill>
                  <a:schemeClr val="dk1"/>
                </a:solidFill>
                <a:latin typeface="Arial"/>
                <a:ea typeface="Arial"/>
                <a:cs typeface="Arial"/>
                <a:sym typeface="Arial"/>
              </a:rPr>
              <a:t>data-hiding</a:t>
            </a:r>
            <a:r>
              <a:rPr lang="en" sz="1600">
                <a:solidFill>
                  <a:schemeClr val="dk1"/>
                </a:solidFill>
                <a:latin typeface="Arial"/>
                <a:ea typeface="Arial"/>
                <a:cs typeface="Arial"/>
                <a:sym typeface="Arial"/>
              </a:rPr>
              <a:t> does. So, the terms “encapsulation” and “data-hiding” are used interchangeably.</a:t>
            </a:r>
            <a:endParaRPr sz="1600">
              <a:solidFill>
                <a:schemeClr val="dk1"/>
              </a:solidFill>
              <a:latin typeface="Arial"/>
              <a:ea typeface="Arial"/>
              <a:cs typeface="Arial"/>
              <a:sym typeface="Arial"/>
            </a:endParaRPr>
          </a:p>
          <a:p>
            <a:pPr indent="-330200" lvl="0" marL="457200" rtl="0" algn="just">
              <a:lnSpc>
                <a:spcPct val="115000"/>
              </a:lnSpc>
              <a:spcBef>
                <a:spcPts val="0"/>
              </a:spcBef>
              <a:spcAft>
                <a:spcPts val="0"/>
              </a:spcAft>
              <a:buClr>
                <a:schemeClr val="dk1"/>
              </a:buClr>
              <a:buSzPts val="1600"/>
              <a:buChar char="●"/>
            </a:pPr>
            <a:r>
              <a:rPr lang="en" sz="1600">
                <a:solidFill>
                  <a:schemeClr val="dk1"/>
                </a:solidFill>
                <a:latin typeface="Arial"/>
                <a:ea typeface="Arial"/>
                <a:cs typeface="Arial"/>
                <a:sym typeface="Arial"/>
              </a:rPr>
              <a:t>Encapsulation can be achieved by declaring all the variables in a class as private and writing public methods in the class to set and get the values of the variables.</a:t>
            </a:r>
            <a:endParaRPr sz="1600">
              <a:solidFill>
                <a:schemeClr val="dk1"/>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9" name="Shape 69"/>
        <p:cNvGrpSpPr/>
        <p:nvPr/>
      </p:nvGrpSpPr>
      <p:grpSpPr>
        <a:xfrm>
          <a:off x="0" y="0"/>
          <a:ext cx="0" cy="0"/>
          <a:chOff x="0" y="0"/>
          <a:chExt cx="0" cy="0"/>
        </a:xfrm>
      </p:grpSpPr>
      <p:sp>
        <p:nvSpPr>
          <p:cNvPr id="70" name="Google Shape;70;p12"/>
          <p:cNvSpPr txBox="1"/>
          <p:nvPr>
            <p:ph type="title"/>
          </p:nvPr>
        </p:nvSpPr>
        <p:spPr>
          <a:xfrm>
            <a:off x="685800" y="457200"/>
            <a:ext cx="7772400" cy="857250"/>
          </a:xfrm>
          <a:prstGeom prst="rect">
            <a:avLst/>
          </a:prstGeom>
          <a:noFill/>
          <a:ln>
            <a:noFill/>
          </a:ln>
        </p:spPr>
        <p:txBody>
          <a:bodyPr anchorCtr="0" anchor="b" bIns="44275" lIns="90350" spcFirstLastPara="1" rIns="90350" wrap="square" tIns="44275">
            <a:noAutofit/>
          </a:bodyPr>
          <a:lstStyle/>
          <a:p>
            <a:pPr indent="0" lvl="0" marL="0" rtl="0" algn="ctr">
              <a:lnSpc>
                <a:spcPct val="100000"/>
              </a:lnSpc>
              <a:spcBef>
                <a:spcPts val="0"/>
              </a:spcBef>
              <a:spcAft>
                <a:spcPts val="0"/>
              </a:spcAft>
              <a:buClr>
                <a:srgbClr val="000000"/>
              </a:buClr>
              <a:buSzPts val="4400"/>
              <a:buFont typeface="Times New Roman"/>
              <a:buNone/>
            </a:pPr>
            <a:r>
              <a:rPr b="0" i="0" lang="en" sz="4400" u="none">
                <a:solidFill>
                  <a:srgbClr val="000000"/>
                </a:solidFill>
                <a:latin typeface="Times New Roman"/>
                <a:ea typeface="Times New Roman"/>
                <a:cs typeface="Times New Roman"/>
                <a:sym typeface="Times New Roman"/>
              </a:rPr>
              <a:t>Java Virtual Machine</a:t>
            </a:r>
            <a:endParaRPr/>
          </a:p>
        </p:txBody>
      </p:sp>
      <p:sp>
        <p:nvSpPr>
          <p:cNvPr id="71" name="Google Shape;71;p12"/>
          <p:cNvSpPr txBox="1"/>
          <p:nvPr>
            <p:ph idx="1" type="body"/>
          </p:nvPr>
        </p:nvSpPr>
        <p:spPr>
          <a:xfrm>
            <a:off x="457200" y="1485900"/>
            <a:ext cx="8229600" cy="3086100"/>
          </a:xfrm>
          <a:prstGeom prst="rect">
            <a:avLst/>
          </a:prstGeom>
          <a:noFill/>
          <a:ln>
            <a:noFill/>
          </a:ln>
        </p:spPr>
        <p:txBody>
          <a:bodyPr anchorCtr="0" anchor="t" bIns="44275" lIns="90350" spcFirstLastPara="1" rIns="90350" wrap="square" tIns="44275">
            <a:noAutofit/>
          </a:bodyPr>
          <a:lstStyle/>
          <a:p>
            <a:pPr indent="0" lvl="0" marL="0" marR="0" rtl="0" algn="l">
              <a:lnSpc>
                <a:spcPct val="90000"/>
              </a:lnSpc>
              <a:spcBef>
                <a:spcPts val="0"/>
              </a:spcBef>
              <a:spcAft>
                <a:spcPts val="0"/>
              </a:spcAft>
              <a:buClr>
                <a:srgbClr val="000000"/>
              </a:buClr>
              <a:buSzPts val="3200"/>
              <a:buFont typeface="Times New Roman"/>
              <a:buNone/>
            </a:pPr>
            <a:r>
              <a:rPr b="0" i="0" lang="en" sz="1600" u="none" cap="none" strike="noStrike">
                <a:solidFill>
                  <a:srgbClr val="000000"/>
                </a:solidFill>
                <a:latin typeface="Times New Roman"/>
                <a:ea typeface="Times New Roman"/>
                <a:cs typeface="Times New Roman"/>
                <a:sym typeface="Times New Roman"/>
              </a:rPr>
              <a:t>Whenever we enter a statement “javac filename.java” or compile a code in java, javac compiles the code. And it creates an intermediate code called Byte Code.</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90000"/>
              </a:lnSpc>
              <a:spcBef>
                <a:spcPts val="800"/>
              </a:spcBef>
              <a:spcAft>
                <a:spcPts val="0"/>
              </a:spcAft>
              <a:buClr>
                <a:srgbClr val="000000"/>
              </a:buClr>
              <a:buSzPts val="3200"/>
              <a:buFont typeface="Times New Roman"/>
              <a:buNone/>
            </a:pPr>
            <a:r>
              <a:rPr b="0" i="0" lang="en" sz="1600" u="none" cap="none" strike="noStrike">
                <a:solidFill>
                  <a:srgbClr val="000000"/>
                </a:solidFill>
                <a:latin typeface="Times New Roman"/>
                <a:ea typeface="Times New Roman"/>
                <a:cs typeface="Times New Roman"/>
                <a:sym typeface="Times New Roman"/>
              </a:rPr>
              <a:t>Bytecode adds this important feature in Java of being independent/ portable as this bytecode is independent of the platforms. This dependency eases the tasks as it can be used in various environments with lesser planning and translation.</a:t>
            </a:r>
            <a:endParaRPr sz="1600"/>
          </a:p>
          <a:p>
            <a:pPr indent="0" lvl="0" marL="0" marR="0" rtl="0" algn="l">
              <a:lnSpc>
                <a:spcPct val="90000"/>
              </a:lnSpc>
              <a:spcBef>
                <a:spcPts val="800"/>
              </a:spcBef>
              <a:spcAft>
                <a:spcPts val="0"/>
              </a:spcAft>
              <a:buClr>
                <a:srgbClr val="000000"/>
              </a:buClr>
              <a:buSzPts val="3200"/>
              <a:buFont typeface="Times New Roman"/>
              <a:buNone/>
            </a:pPr>
            <a:r>
              <a:rPr b="0" i="0" lang="en" sz="1600" u="none" cap="none" strike="noStrike">
                <a:solidFill>
                  <a:srgbClr val="000000"/>
                </a:solidFill>
                <a:latin typeface="Times New Roman"/>
                <a:ea typeface="Times New Roman"/>
                <a:cs typeface="Times New Roman"/>
                <a:sym typeface="Times New Roman"/>
              </a:rPr>
              <a:t>The .class files generated by the compiler are not executable binaries</a:t>
            </a:r>
            <a:endParaRPr sz="1600"/>
          </a:p>
          <a:p>
            <a:pPr indent="0" lvl="0" marL="0" marR="0" rtl="0" algn="l">
              <a:lnSpc>
                <a:spcPct val="90000"/>
              </a:lnSpc>
              <a:spcBef>
                <a:spcPts val="700"/>
              </a:spcBef>
              <a:spcAft>
                <a:spcPts val="0"/>
              </a:spcAft>
              <a:buClr>
                <a:srgbClr val="000000"/>
              </a:buClr>
              <a:buSzPts val="2800"/>
              <a:buFont typeface="Times New Roman"/>
              <a:buNone/>
            </a:pPr>
            <a:r>
              <a:rPr b="0" i="0" lang="en" sz="1200" u="none" cap="none" strike="noStrike">
                <a:solidFill>
                  <a:srgbClr val="000000"/>
                </a:solidFill>
                <a:latin typeface="Times New Roman"/>
                <a:ea typeface="Times New Roman"/>
                <a:cs typeface="Times New Roman"/>
                <a:sym typeface="Times New Roman"/>
              </a:rPr>
              <a:t>so Java combines compilation and interpretation</a:t>
            </a:r>
            <a:endParaRPr sz="1600"/>
          </a:p>
          <a:p>
            <a:pPr indent="-101600" lvl="0" marL="0" marR="0" rtl="0" algn="l">
              <a:lnSpc>
                <a:spcPct val="90000"/>
              </a:lnSpc>
              <a:spcBef>
                <a:spcPts val="800"/>
              </a:spcBef>
              <a:spcAft>
                <a:spcPts val="0"/>
              </a:spcAft>
              <a:buClr>
                <a:srgbClr val="000000"/>
              </a:buClr>
              <a:buSzPts val="1600"/>
              <a:buFont typeface="Times New Roman"/>
              <a:buChar char="•"/>
            </a:pPr>
            <a:r>
              <a:rPr b="0" i="0" lang="en" sz="1600" u="none" cap="none" strike="noStrike">
                <a:solidFill>
                  <a:srgbClr val="000000"/>
                </a:solidFill>
                <a:latin typeface="Times New Roman"/>
                <a:ea typeface="Times New Roman"/>
                <a:cs typeface="Times New Roman"/>
                <a:sym typeface="Times New Roman"/>
              </a:rPr>
              <a:t>Instead, they contain “byte-codes” to be executed by the Java Virtual Machine</a:t>
            </a:r>
            <a:endParaRPr sz="1600"/>
          </a:p>
          <a:p>
            <a:pPr indent="-184150" lvl="1" marL="742950" marR="0" rtl="0" algn="l">
              <a:lnSpc>
                <a:spcPct val="90000"/>
              </a:lnSpc>
              <a:spcBef>
                <a:spcPts val="700"/>
              </a:spcBef>
              <a:spcAft>
                <a:spcPts val="0"/>
              </a:spcAft>
              <a:buClr>
                <a:srgbClr val="000000"/>
              </a:buClr>
              <a:buSzPts val="1200"/>
              <a:buFont typeface="Times New Roman"/>
              <a:buChar char="–"/>
            </a:pPr>
            <a:r>
              <a:rPr b="0" i="0" lang="en" sz="1200" u="none" cap="none" strike="noStrike">
                <a:solidFill>
                  <a:srgbClr val="000000"/>
                </a:solidFill>
                <a:latin typeface="Times New Roman"/>
                <a:ea typeface="Times New Roman"/>
                <a:cs typeface="Times New Roman"/>
                <a:sym typeface="Times New Roman"/>
              </a:rPr>
              <a:t>other languages have done this, e.g. UCSD Pascal</a:t>
            </a:r>
            <a:endParaRPr sz="1200"/>
          </a:p>
          <a:p>
            <a:pPr indent="0" lvl="0" marL="0" marR="0" rtl="0" algn="l">
              <a:lnSpc>
                <a:spcPct val="90000"/>
              </a:lnSpc>
              <a:spcBef>
                <a:spcPts val="800"/>
              </a:spcBef>
              <a:spcAft>
                <a:spcPts val="0"/>
              </a:spcAft>
              <a:buClr>
                <a:srgbClr val="000000"/>
              </a:buClr>
              <a:buSzPts val="3200"/>
              <a:buFont typeface="Times New Roman"/>
              <a:buNone/>
            </a:pPr>
            <a:r>
              <a:rPr b="0" i="0" lang="en" sz="1600" u="none" cap="none" strike="noStrike">
                <a:solidFill>
                  <a:srgbClr val="000000"/>
                </a:solidFill>
                <a:latin typeface="Times New Roman"/>
                <a:ea typeface="Times New Roman"/>
                <a:cs typeface="Times New Roman"/>
                <a:sym typeface="Times New Roman"/>
              </a:rPr>
              <a:t>This approach provides platform independence, and greater security</a:t>
            </a:r>
            <a:endParaRPr sz="16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7"/>
          <p:cNvSpPr txBox="1"/>
          <p:nvPr>
            <p:ph type="title"/>
          </p:nvPr>
        </p:nvSpPr>
        <p:spPr>
          <a:xfrm>
            <a:off x="685800" y="457200"/>
            <a:ext cx="7769100" cy="855000"/>
          </a:xfrm>
          <a:prstGeom prst="rect">
            <a:avLst/>
          </a:prstGeom>
        </p:spPr>
        <p:txBody>
          <a:bodyPr anchorCtr="0" anchor="ctr" bIns="46800" lIns="90000" spcFirstLastPara="1" rIns="90000" wrap="square" tIns="46800">
            <a:noAutofit/>
          </a:bodyPr>
          <a:lstStyle/>
          <a:p>
            <a:pPr indent="0" lvl="0" marL="0" rtl="0" algn="l">
              <a:spcBef>
                <a:spcPts val="0"/>
              </a:spcBef>
              <a:spcAft>
                <a:spcPts val="0"/>
              </a:spcAft>
              <a:buNone/>
            </a:pPr>
            <a:r>
              <a:rPr lang="en" sz="2200"/>
              <a:t>Eg-</a:t>
            </a:r>
            <a:endParaRPr sz="2200"/>
          </a:p>
        </p:txBody>
      </p:sp>
      <p:sp>
        <p:nvSpPr>
          <p:cNvPr id="323" name="Google Shape;323;p57"/>
          <p:cNvSpPr txBox="1"/>
          <p:nvPr>
            <p:ph idx="1" type="body"/>
          </p:nvPr>
        </p:nvSpPr>
        <p:spPr>
          <a:xfrm>
            <a:off x="685800" y="1485900"/>
            <a:ext cx="7769100" cy="3083700"/>
          </a:xfrm>
          <a:prstGeom prst="rect">
            <a:avLst/>
          </a:prstGeom>
        </p:spPr>
        <p:txBody>
          <a:bodyPr anchorCtr="0" anchor="t" bIns="46800" lIns="90000" spcFirstLastPara="1" rIns="90000" wrap="square" tIns="46800">
            <a:noAutofit/>
          </a:bodyPr>
          <a:lstStyle/>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class</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Encapsulate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 private variables declared</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 these can only be accessed by</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 public methods of class</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private</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String geekName;</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private</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int</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geekRoll;</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private</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int</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geekAge;</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 get method for age to access</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 private variable geekAge</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public</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int</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getAge() { return</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geekAge;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 get method for name to access</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 private variable geekName</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public</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String getName() { return</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geekName;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 get method for roll to access</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 private variable geekRoll</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public</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int</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getRoll() { return</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geekRoll;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 set method for age to access</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 private variable geekage</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public</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void</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setAge(int</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newAge) { geekAge = newAge;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 set method for name to access</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 private variable geekName</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public</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void</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setName(String newName)</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geekName = newName;</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 set method for roll to access</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 private variable geekRoll</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public</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void</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setRoll(int</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newRoll) { geekRoll = newRoll;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public</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class</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TestEncapsulation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public</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static</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void</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main(String[] args)</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Encapsulate obj = new</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Encapsulate();</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 setting values of the variables</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obj.setName("Harsh");</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obj.setAge(19);</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obj.setRoll(51);</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 Displaying values of the variables</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System.out.println("Geek's name: "</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 obj.getName());</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System.out.println("Geek's age: "</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 obj.getAge());</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System.out.println("Geek's roll: "</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 obj.getRoll());</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 Direct access of geekRoll is not possible</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 due to encapsulation</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 System.out.println("Geek's roll: "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 obj.geekName);</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None/>
            </a:pPr>
            <a:r>
              <a:t/>
            </a:r>
            <a:endParaRPr>
              <a:solidFill>
                <a:schemeClr val="dk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8"/>
          <p:cNvSpPr txBox="1"/>
          <p:nvPr>
            <p:ph idx="1" type="body"/>
          </p:nvPr>
        </p:nvSpPr>
        <p:spPr>
          <a:xfrm>
            <a:off x="378875" y="215900"/>
            <a:ext cx="7769100" cy="3083700"/>
          </a:xfrm>
          <a:prstGeom prst="rect">
            <a:avLst/>
          </a:prstGeom>
        </p:spPr>
        <p:txBody>
          <a:bodyPr anchorCtr="0" anchor="t" bIns="46800" lIns="90000" spcFirstLastPara="1" rIns="90000" wrap="square" tIns="46800">
            <a:noAutofit/>
          </a:bodyPr>
          <a:lstStyle/>
          <a:p>
            <a:pPr indent="0" lvl="0" marL="0" rtl="0" algn="l">
              <a:spcBef>
                <a:spcPts val="800"/>
              </a:spcBef>
              <a:spcAft>
                <a:spcPts val="0"/>
              </a:spcAft>
              <a:buNone/>
            </a:pPr>
            <a:r>
              <a:rPr lang="en"/>
              <a:t>4. Polymorphism</a:t>
            </a:r>
            <a:endParaRPr/>
          </a:p>
          <a:p>
            <a:pPr indent="0" lvl="0" marL="0" rtl="0" algn="l">
              <a:spcBef>
                <a:spcPts val="800"/>
              </a:spcBef>
              <a:spcAft>
                <a:spcPts val="0"/>
              </a:spcAft>
              <a:buClr>
                <a:schemeClr val="dk1"/>
              </a:buClr>
              <a:buSzPts val="1100"/>
              <a:buFont typeface="Arial"/>
              <a:buNone/>
            </a:pPr>
            <a:r>
              <a:rPr lang="en" sz="2300"/>
              <a:t>The word polymorphism means having many forms. In simple words, we can define polymorphism as the ability of a message to be displayed in more than one form.</a:t>
            </a:r>
            <a:endParaRPr sz="2300"/>
          </a:p>
          <a:p>
            <a:pPr indent="0" lvl="0" marL="0" rtl="0" algn="l">
              <a:spcBef>
                <a:spcPts val="80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9"/>
          <p:cNvSpPr txBox="1"/>
          <p:nvPr>
            <p:ph idx="1" type="body"/>
          </p:nvPr>
        </p:nvSpPr>
        <p:spPr>
          <a:xfrm>
            <a:off x="548200" y="237075"/>
            <a:ext cx="7769100" cy="3083700"/>
          </a:xfrm>
          <a:prstGeom prst="rect">
            <a:avLst/>
          </a:prstGeom>
        </p:spPr>
        <p:txBody>
          <a:bodyPr anchorCtr="0" anchor="t" bIns="46800" lIns="90000" spcFirstLastPara="1" rIns="90000" wrap="square" tIns="46800">
            <a:noAutofit/>
          </a:bodyPr>
          <a:lstStyle/>
          <a:p>
            <a:pPr indent="0" lvl="0" marL="0" rtl="0" algn="l">
              <a:spcBef>
                <a:spcPts val="800"/>
              </a:spcBef>
              <a:spcAft>
                <a:spcPts val="0"/>
              </a:spcAft>
              <a:buNone/>
            </a:pPr>
            <a:r>
              <a:rPr lang="en" sz="2000"/>
              <a:t>Eg- </a:t>
            </a:r>
            <a:endParaRPr sz="2000"/>
          </a:p>
          <a:p>
            <a:pPr indent="0" lvl="0" marL="0" rtl="0" algn="l">
              <a:spcBef>
                <a:spcPts val="800"/>
              </a:spcBef>
              <a:spcAft>
                <a:spcPts val="0"/>
              </a:spcAft>
              <a:buClr>
                <a:schemeClr val="dk1"/>
              </a:buClr>
              <a:buSzPts val="1100"/>
              <a:buFont typeface="Arial"/>
              <a:buNone/>
            </a:pPr>
            <a:r>
              <a:rPr lang="en" sz="2000"/>
              <a:t>A person at the same time can have different characteristics. Like a man at the same time is a father, a husband, an employee. So the same person possesses different behavior in different situations. This is called polymorphism. </a:t>
            </a:r>
            <a:endParaRPr sz="2000"/>
          </a:p>
          <a:p>
            <a:pPr indent="0" lvl="0" marL="0" rtl="0" algn="l">
              <a:spcBef>
                <a:spcPts val="800"/>
              </a:spcBef>
              <a:spcAft>
                <a:spcPts val="0"/>
              </a:spcAft>
              <a:buNone/>
            </a:pPr>
            <a:r>
              <a:rPr lang="en" sz="2000"/>
              <a:t>Polymorphism is considered one of the important features of Object-Oriented Programming. Polymorphism allows us to perform a single action in different ways. In other words, polymorphism allows you to define one interface and have multiple implementations. The word “poly” means many and “morphs” means forms, So it means many forms.</a:t>
            </a:r>
            <a:endParaRPr sz="20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60"/>
          <p:cNvSpPr txBox="1"/>
          <p:nvPr>
            <p:ph type="title"/>
          </p:nvPr>
        </p:nvSpPr>
        <p:spPr>
          <a:xfrm>
            <a:off x="685800" y="457200"/>
            <a:ext cx="7769100" cy="855000"/>
          </a:xfrm>
          <a:prstGeom prst="rect">
            <a:avLst/>
          </a:prstGeom>
        </p:spPr>
        <p:txBody>
          <a:bodyPr anchorCtr="0" anchor="ctr" bIns="46800" lIns="90000" spcFirstLastPara="1" rIns="90000" wrap="square" tIns="46800">
            <a:noAutofit/>
          </a:bodyPr>
          <a:lstStyle/>
          <a:p>
            <a:pPr indent="0" lvl="0" marL="0" rtl="0" algn="ctr">
              <a:spcBef>
                <a:spcPts val="0"/>
              </a:spcBef>
              <a:spcAft>
                <a:spcPts val="0"/>
              </a:spcAft>
              <a:buNone/>
            </a:pPr>
            <a:r>
              <a:t/>
            </a:r>
            <a:endParaRPr/>
          </a:p>
        </p:txBody>
      </p:sp>
      <p:sp>
        <p:nvSpPr>
          <p:cNvPr id="339" name="Google Shape;339;p60"/>
          <p:cNvSpPr txBox="1"/>
          <p:nvPr>
            <p:ph idx="1" type="body"/>
          </p:nvPr>
        </p:nvSpPr>
        <p:spPr>
          <a:xfrm>
            <a:off x="685800" y="1485900"/>
            <a:ext cx="7769100" cy="3083700"/>
          </a:xfrm>
          <a:prstGeom prst="rect">
            <a:avLst/>
          </a:prstGeom>
        </p:spPr>
        <p:txBody>
          <a:bodyPr anchorCtr="0" anchor="t" bIns="46800" lIns="90000" spcFirstLastPara="1" rIns="90000" wrap="square" tIns="46800">
            <a:noAutofit/>
          </a:bodyPr>
          <a:lstStyle/>
          <a:p>
            <a:pPr indent="0" lvl="0" marL="0" rtl="0" algn="ctr">
              <a:lnSpc>
                <a:spcPct val="115000"/>
              </a:lnSpc>
              <a:spcBef>
                <a:spcPts val="1200"/>
              </a:spcBef>
              <a:spcAft>
                <a:spcPts val="0"/>
              </a:spcAft>
              <a:buClr>
                <a:schemeClr val="dk1"/>
              </a:buClr>
              <a:buSzPts val="1100"/>
              <a:buFont typeface="Arial"/>
              <a:buNone/>
            </a:pPr>
            <a:r>
              <a:rPr b="1" lang="en" sz="2000">
                <a:solidFill>
                  <a:schemeClr val="dk1"/>
                </a:solidFill>
                <a:latin typeface="Arial"/>
                <a:ea typeface="Arial"/>
                <a:cs typeface="Arial"/>
                <a:sym typeface="Arial"/>
              </a:rPr>
              <a:t>Types of polymorphism</a:t>
            </a:r>
            <a:endParaRPr b="1" sz="20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 sz="2000">
                <a:solidFill>
                  <a:schemeClr val="dk1"/>
                </a:solidFill>
                <a:latin typeface="Arial"/>
                <a:ea typeface="Arial"/>
                <a:cs typeface="Arial"/>
                <a:sym typeface="Arial"/>
              </a:rPr>
              <a:t>In Java polymorphism is mainly divided into two types: </a:t>
            </a:r>
            <a:endParaRPr sz="2000">
              <a:solidFill>
                <a:schemeClr val="dk1"/>
              </a:solidFill>
              <a:latin typeface="Arial"/>
              <a:ea typeface="Arial"/>
              <a:cs typeface="Arial"/>
              <a:sym typeface="Arial"/>
            </a:endParaRPr>
          </a:p>
          <a:p>
            <a:pPr indent="-355600" lvl="0" marL="457200" rtl="0" algn="l">
              <a:lnSpc>
                <a:spcPct val="115000"/>
              </a:lnSpc>
              <a:spcBef>
                <a:spcPts val="1200"/>
              </a:spcBef>
              <a:spcAft>
                <a:spcPts val="0"/>
              </a:spcAft>
              <a:buClr>
                <a:schemeClr val="dk1"/>
              </a:buClr>
              <a:buSzPts val="2000"/>
              <a:buChar char="●"/>
            </a:pPr>
            <a:r>
              <a:rPr lang="en" sz="2000">
                <a:solidFill>
                  <a:schemeClr val="dk1"/>
                </a:solidFill>
                <a:latin typeface="Arial"/>
                <a:ea typeface="Arial"/>
                <a:cs typeface="Arial"/>
                <a:sym typeface="Arial"/>
              </a:rPr>
              <a:t>Compile-time Polymorphism</a:t>
            </a:r>
            <a:endParaRPr sz="2000">
              <a:solidFill>
                <a:schemeClr val="dk1"/>
              </a:solidFill>
              <a:latin typeface="Arial"/>
              <a:ea typeface="Arial"/>
              <a:cs typeface="Arial"/>
              <a:sym typeface="Arial"/>
            </a:endParaRPr>
          </a:p>
          <a:p>
            <a:pPr indent="-355600" lvl="0" marL="457200" rtl="0" algn="l">
              <a:lnSpc>
                <a:spcPct val="115000"/>
              </a:lnSpc>
              <a:spcBef>
                <a:spcPts val="0"/>
              </a:spcBef>
              <a:spcAft>
                <a:spcPts val="0"/>
              </a:spcAft>
              <a:buClr>
                <a:schemeClr val="dk1"/>
              </a:buClr>
              <a:buSzPts val="2000"/>
              <a:buChar char="●"/>
            </a:pPr>
            <a:r>
              <a:rPr lang="en" sz="2000">
                <a:solidFill>
                  <a:schemeClr val="dk1"/>
                </a:solidFill>
                <a:latin typeface="Arial"/>
                <a:ea typeface="Arial"/>
                <a:cs typeface="Arial"/>
                <a:sym typeface="Arial"/>
              </a:rPr>
              <a:t>Runtime Polymorphism</a:t>
            </a:r>
            <a:endParaRPr sz="2000">
              <a:solidFill>
                <a:schemeClr val="dk1"/>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61"/>
          <p:cNvSpPr txBox="1"/>
          <p:nvPr>
            <p:ph idx="1" type="body"/>
          </p:nvPr>
        </p:nvSpPr>
        <p:spPr>
          <a:xfrm>
            <a:off x="721775" y="469900"/>
            <a:ext cx="7733100" cy="4099800"/>
          </a:xfrm>
          <a:prstGeom prst="rect">
            <a:avLst/>
          </a:prstGeom>
        </p:spPr>
        <p:txBody>
          <a:bodyPr anchorCtr="0" anchor="t" bIns="46800" lIns="90000" spcFirstLastPara="1" rIns="90000" wrap="square" tIns="46800">
            <a:noAutofit/>
          </a:bodyPr>
          <a:lstStyle/>
          <a:p>
            <a:pPr indent="0" lvl="0" marL="0" rtl="0" algn="ctr">
              <a:lnSpc>
                <a:spcPct val="115000"/>
              </a:lnSpc>
              <a:spcBef>
                <a:spcPts val="1200"/>
              </a:spcBef>
              <a:spcAft>
                <a:spcPts val="0"/>
              </a:spcAft>
              <a:buClr>
                <a:schemeClr val="dk1"/>
              </a:buClr>
              <a:buSzPts val="1100"/>
              <a:buFont typeface="Arial"/>
              <a:buNone/>
            </a:pPr>
            <a:r>
              <a:rPr b="1" lang="en" sz="2100">
                <a:solidFill>
                  <a:schemeClr val="dk1"/>
                </a:solidFill>
                <a:latin typeface="Arial"/>
                <a:ea typeface="Arial"/>
                <a:cs typeface="Arial"/>
                <a:sym typeface="Arial"/>
              </a:rPr>
              <a:t>Type 1: </a:t>
            </a:r>
            <a:r>
              <a:rPr lang="en" sz="2100">
                <a:solidFill>
                  <a:schemeClr val="dk1"/>
                </a:solidFill>
                <a:latin typeface="Arial"/>
                <a:ea typeface="Arial"/>
                <a:cs typeface="Arial"/>
                <a:sym typeface="Arial"/>
              </a:rPr>
              <a:t>Compile-time polymorphism</a:t>
            </a:r>
            <a:endParaRPr sz="21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lang="en" sz="2100">
                <a:solidFill>
                  <a:schemeClr val="dk1"/>
                </a:solidFill>
                <a:latin typeface="Arial"/>
                <a:ea typeface="Arial"/>
                <a:cs typeface="Arial"/>
                <a:sym typeface="Arial"/>
              </a:rPr>
              <a:t>It is also known as static polymorphism. This type of polymorphism is achieved by function overloading or operator overloading.</a:t>
            </a:r>
            <a:endParaRPr sz="21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lang="en" sz="2100">
                <a:solidFill>
                  <a:schemeClr val="dk1"/>
                </a:solidFill>
                <a:latin typeface="Arial"/>
                <a:ea typeface="Arial"/>
                <a:cs typeface="Arial"/>
                <a:sym typeface="Arial"/>
              </a:rPr>
              <a:t>What is method overloading?</a:t>
            </a:r>
            <a:endParaRPr sz="21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600">
                <a:solidFill>
                  <a:schemeClr val="dk1"/>
                </a:solidFill>
                <a:latin typeface="Arial"/>
                <a:ea typeface="Arial"/>
                <a:cs typeface="Arial"/>
                <a:sym typeface="Arial"/>
              </a:rPr>
              <a:t>Method Overloading</a:t>
            </a:r>
            <a:r>
              <a:rPr lang="en" sz="1600">
                <a:solidFill>
                  <a:schemeClr val="dk1"/>
                </a:solidFill>
                <a:latin typeface="Arial"/>
                <a:ea typeface="Arial"/>
                <a:cs typeface="Arial"/>
                <a:sym typeface="Arial"/>
              </a:rPr>
              <a:t>: When there are multiple functions with the same name but different parameters then these functions are said to be </a:t>
            </a:r>
            <a:r>
              <a:rPr b="1" lang="en" sz="1600">
                <a:solidFill>
                  <a:schemeClr val="dk1"/>
                </a:solidFill>
                <a:latin typeface="Arial"/>
                <a:ea typeface="Arial"/>
                <a:cs typeface="Arial"/>
                <a:sym typeface="Arial"/>
              </a:rPr>
              <a:t>overloaded</a:t>
            </a:r>
            <a:r>
              <a:rPr lang="en" sz="1600">
                <a:solidFill>
                  <a:schemeClr val="dk1"/>
                </a:solidFill>
                <a:latin typeface="Arial"/>
                <a:ea typeface="Arial"/>
                <a:cs typeface="Arial"/>
                <a:sym typeface="Arial"/>
              </a:rPr>
              <a:t>. Functions can be overloaded by changes in the number of arguments or/and a change in the type of arguments.</a:t>
            </a:r>
            <a:endParaRPr sz="2600">
              <a:solidFill>
                <a:schemeClr val="dk1"/>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62"/>
          <p:cNvSpPr txBox="1"/>
          <p:nvPr>
            <p:ph idx="1" type="body"/>
          </p:nvPr>
        </p:nvSpPr>
        <p:spPr>
          <a:xfrm>
            <a:off x="516475" y="173550"/>
            <a:ext cx="7769100" cy="3083700"/>
          </a:xfrm>
          <a:prstGeom prst="rect">
            <a:avLst/>
          </a:prstGeom>
        </p:spPr>
        <p:txBody>
          <a:bodyPr anchorCtr="0" anchor="t" bIns="46800" lIns="90000" spcFirstLastPara="1" rIns="90000" wrap="square" tIns="46800">
            <a:noAutofit/>
          </a:bodyPr>
          <a:lstStyle/>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class</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Helper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 Method with 2 integer parameters</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static</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int</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Multiply(int</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a, int</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b)</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 Returns product of integer numbers</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return</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a * b;</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 Method 2</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 With same name but with 2 double parameters</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static</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double</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Multiply(double</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a, double</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b)</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 Returns product of double numbers</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return</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a * b;</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Class 2</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Main class</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class</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GFG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 Main driver method</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public</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static</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void</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main(String[] args)</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 Calling method by passing</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 input as in arguments</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System.out.println(Helper.Multiply(2, 4));</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System.out.println(Helper.Multiply(5.5, 6.3));</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None/>
            </a:pPr>
            <a:r>
              <a:t/>
            </a:r>
            <a:endParaRPr>
              <a:solidFill>
                <a:schemeClr val="dk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63"/>
          <p:cNvSpPr txBox="1"/>
          <p:nvPr>
            <p:ph idx="1" type="body"/>
          </p:nvPr>
        </p:nvSpPr>
        <p:spPr>
          <a:xfrm>
            <a:off x="685800" y="1485900"/>
            <a:ext cx="7769100" cy="3083700"/>
          </a:xfrm>
          <a:prstGeom prst="rect">
            <a:avLst/>
          </a:prstGeom>
        </p:spPr>
        <p:txBody>
          <a:bodyPr anchorCtr="0" anchor="t" bIns="46800" lIns="90000" spcFirstLastPara="1" rIns="90000" wrap="square" tIns="46800">
            <a:noAutofit/>
          </a:bodyPr>
          <a:lstStyle/>
          <a:p>
            <a:pPr indent="0" lvl="0" marL="0" rtl="0" algn="just">
              <a:lnSpc>
                <a:spcPct val="115000"/>
              </a:lnSpc>
              <a:spcBef>
                <a:spcPts val="1200"/>
              </a:spcBef>
              <a:spcAft>
                <a:spcPts val="0"/>
              </a:spcAft>
              <a:buClr>
                <a:schemeClr val="dk1"/>
              </a:buClr>
              <a:buSzPts val="1100"/>
              <a:buFont typeface="Arial"/>
              <a:buNone/>
            </a:pPr>
            <a:r>
              <a:rPr b="1" lang="en" sz="1700">
                <a:solidFill>
                  <a:schemeClr val="dk1"/>
                </a:solidFill>
                <a:latin typeface="Arial"/>
                <a:ea typeface="Arial"/>
                <a:cs typeface="Arial"/>
                <a:sym typeface="Arial"/>
              </a:rPr>
              <a:t>Type 2:</a:t>
            </a:r>
            <a:r>
              <a:rPr b="1" lang="en" sz="1700">
                <a:solidFill>
                  <a:schemeClr val="dk1"/>
                </a:solidFill>
                <a:uFill>
                  <a:noFill/>
                </a:uFill>
                <a:latin typeface="Arial"/>
                <a:ea typeface="Arial"/>
                <a:cs typeface="Arial"/>
                <a:sym typeface="Arial"/>
                <a:hlinkClick r:id="rId3">
                  <a:extLst>
                    <a:ext uri="{A12FA001-AC4F-418D-AE19-62706E023703}">
                      <ahyp:hlinkClr val="tx"/>
                    </a:ext>
                  </a:extLst>
                </a:hlinkClick>
              </a:rPr>
              <a:t> </a:t>
            </a:r>
            <a:r>
              <a:rPr lang="en" sz="1700" u="sng">
                <a:solidFill>
                  <a:schemeClr val="dk1"/>
                </a:solidFill>
                <a:latin typeface="Arial"/>
                <a:ea typeface="Arial"/>
                <a:cs typeface="Arial"/>
                <a:sym typeface="Arial"/>
                <a:hlinkClick r:id="rId4">
                  <a:extLst>
                    <a:ext uri="{A12FA001-AC4F-418D-AE19-62706E023703}">
                      <ahyp:hlinkClr val="tx"/>
                    </a:ext>
                  </a:extLst>
                </a:hlinkClick>
              </a:rPr>
              <a:t>Runtime polymorphism</a:t>
            </a:r>
            <a:endParaRPr sz="1700" u="sng">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 sz="1700">
                <a:solidFill>
                  <a:schemeClr val="dk1"/>
                </a:solidFill>
                <a:latin typeface="Arial"/>
                <a:ea typeface="Arial"/>
                <a:cs typeface="Arial"/>
                <a:sym typeface="Arial"/>
              </a:rPr>
              <a:t>It is also known as Dynamic Method Dispatch. It is a process in which a function call to the overridden method is resolved at Runtime. This type of polymorphism is achieved by Method Overriding. </a:t>
            </a:r>
            <a:r>
              <a:rPr b="1" lang="en" sz="1700" u="sng">
                <a:solidFill>
                  <a:schemeClr val="dk1"/>
                </a:solidFill>
                <a:latin typeface="Arial"/>
                <a:ea typeface="Arial"/>
                <a:cs typeface="Arial"/>
                <a:sym typeface="Arial"/>
                <a:hlinkClick r:id="rId5">
                  <a:extLst>
                    <a:ext uri="{A12FA001-AC4F-418D-AE19-62706E023703}">
                      <ahyp:hlinkClr val="tx"/>
                    </a:ext>
                  </a:extLst>
                </a:hlinkClick>
              </a:rPr>
              <a:t>Method overriding</a:t>
            </a:r>
            <a:r>
              <a:rPr lang="en" sz="1700">
                <a:solidFill>
                  <a:schemeClr val="dk1"/>
                </a:solidFill>
                <a:latin typeface="Arial"/>
                <a:ea typeface="Arial"/>
                <a:cs typeface="Arial"/>
                <a:sym typeface="Arial"/>
              </a:rPr>
              <a:t>, on the other hand, occurs when a derived class has a definition for one of the member functions of the base class. That base function is said to be </a:t>
            </a:r>
            <a:r>
              <a:rPr b="1" lang="en" sz="1700">
                <a:solidFill>
                  <a:schemeClr val="dk1"/>
                </a:solidFill>
                <a:latin typeface="Arial"/>
                <a:ea typeface="Arial"/>
                <a:cs typeface="Arial"/>
                <a:sym typeface="Arial"/>
              </a:rPr>
              <a:t>overridden</a:t>
            </a:r>
            <a:r>
              <a:rPr lang="en" sz="1700">
                <a:solidFill>
                  <a:schemeClr val="dk1"/>
                </a:solidFill>
                <a:latin typeface="Arial"/>
                <a:ea typeface="Arial"/>
                <a:cs typeface="Arial"/>
                <a:sym typeface="Arial"/>
              </a:rPr>
              <a:t>.</a:t>
            </a:r>
            <a:endParaRPr sz="1700">
              <a:solidFill>
                <a:schemeClr val="dk1"/>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64"/>
          <p:cNvSpPr txBox="1"/>
          <p:nvPr>
            <p:ph idx="1" type="body"/>
          </p:nvPr>
        </p:nvSpPr>
        <p:spPr>
          <a:xfrm>
            <a:off x="495300" y="173550"/>
            <a:ext cx="7769100" cy="3083700"/>
          </a:xfrm>
          <a:prstGeom prst="rect">
            <a:avLst/>
          </a:prstGeom>
        </p:spPr>
        <p:txBody>
          <a:bodyPr anchorCtr="0" anchor="t" bIns="46800" lIns="90000" spcFirstLastPara="1" rIns="90000" wrap="square" tIns="46800">
            <a:noAutofit/>
          </a:bodyPr>
          <a:lstStyle/>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class</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Parent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 Method of parent class</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void</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Print()</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 Print statement</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System.out.println("parent class");</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Class 2</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Helper class</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class</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subclass1 extends</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Parent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 Method</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void</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Print() { System.out.println("subclass1");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Class 3</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Helper class</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class</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subclass2 extends</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Parent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 Method</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void</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Print()</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 Print statement</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System.out.println("subclass2");</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Class 4</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Main class</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class</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GFG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 Main driver method</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public</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static</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void</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main(String[] args)</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 Creating object of class 1</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Parent a;</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 Now we will be calling print methods</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 inside main() method</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 = new</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subclass1();</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a.Print();</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 = new</a:t>
            </a:r>
            <a:r>
              <a:rPr lang="en" sz="1100">
                <a:solidFill>
                  <a:schemeClr val="dk1"/>
                </a:solidFill>
                <a:latin typeface="Arial"/>
                <a:ea typeface="Arial"/>
                <a:cs typeface="Arial"/>
                <a:sym typeface="Arial"/>
              </a:rPr>
              <a:t> </a:t>
            </a:r>
            <a:r>
              <a:rPr lang="en" sz="1100">
                <a:solidFill>
                  <a:schemeClr val="dk1"/>
                </a:solidFill>
                <a:latin typeface="Roboto Mono"/>
                <a:ea typeface="Roboto Mono"/>
                <a:cs typeface="Roboto Mono"/>
                <a:sym typeface="Roboto Mono"/>
              </a:rPr>
              <a:t>subclass2();</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a.Print();</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a:t>
            </a:r>
            <a:endParaRPr sz="1100">
              <a:solidFill>
                <a:schemeClr val="dk1"/>
              </a:solidFill>
              <a:latin typeface="Roboto Mono"/>
              <a:ea typeface="Roboto Mono"/>
              <a:cs typeface="Roboto Mono"/>
              <a:sym typeface="Roboto Mono"/>
            </a:endParaRPr>
          </a:p>
          <a:p>
            <a:pPr indent="0" lvl="0" marL="0" rtl="0" algn="l">
              <a:spcBef>
                <a:spcPts val="800"/>
              </a:spcBef>
              <a:spcAft>
                <a:spcPts val="0"/>
              </a:spcAft>
              <a:buNone/>
            </a:pPr>
            <a:r>
              <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3"/>
          <p:cNvSpPr txBox="1"/>
          <p:nvPr>
            <p:ph type="title"/>
          </p:nvPr>
        </p:nvSpPr>
        <p:spPr>
          <a:xfrm>
            <a:off x="685800" y="457200"/>
            <a:ext cx="7769100" cy="855000"/>
          </a:xfrm>
          <a:prstGeom prst="rect">
            <a:avLst/>
          </a:prstGeom>
        </p:spPr>
        <p:txBody>
          <a:bodyPr anchorCtr="0" anchor="ctr" bIns="46800" lIns="90000" spcFirstLastPara="1" rIns="90000" wrap="square" tIns="46800">
            <a:noAutofit/>
          </a:bodyPr>
          <a:lstStyle/>
          <a:p>
            <a:pPr indent="0" lvl="0" marL="0" rtl="0" algn="ctr">
              <a:spcBef>
                <a:spcPts val="0"/>
              </a:spcBef>
              <a:spcAft>
                <a:spcPts val="0"/>
              </a:spcAft>
              <a:buClr>
                <a:srgbClr val="FF0000"/>
              </a:buClr>
              <a:buSzPts val="3600"/>
              <a:buFont typeface="Times New Roman"/>
              <a:buNone/>
            </a:pPr>
            <a:r>
              <a:t/>
            </a:r>
            <a:endParaRPr sz="1400">
              <a:solidFill>
                <a:schemeClr val="dk1"/>
              </a:solidFill>
              <a:latin typeface="Arial"/>
              <a:ea typeface="Arial"/>
              <a:cs typeface="Arial"/>
              <a:sym typeface="Arial"/>
            </a:endParaRPr>
          </a:p>
          <a:p>
            <a:pPr indent="0" lvl="0" marL="0" rtl="0" algn="ctr">
              <a:spcBef>
                <a:spcPts val="0"/>
              </a:spcBef>
              <a:spcAft>
                <a:spcPts val="0"/>
              </a:spcAft>
              <a:buNone/>
            </a:pPr>
            <a:r>
              <a:t/>
            </a:r>
            <a:endParaRPr/>
          </a:p>
        </p:txBody>
      </p:sp>
      <p:sp>
        <p:nvSpPr>
          <p:cNvPr id="77" name="Google Shape;77;p13"/>
          <p:cNvSpPr txBox="1"/>
          <p:nvPr>
            <p:ph idx="1" type="body"/>
          </p:nvPr>
        </p:nvSpPr>
        <p:spPr>
          <a:xfrm>
            <a:off x="93150" y="215900"/>
            <a:ext cx="5243100" cy="3481500"/>
          </a:xfrm>
          <a:prstGeom prst="rect">
            <a:avLst/>
          </a:prstGeom>
        </p:spPr>
        <p:txBody>
          <a:bodyPr anchorCtr="0" anchor="t" bIns="46800" lIns="90000" spcFirstLastPara="1" rIns="90000" wrap="square" tIns="46800">
            <a:noAutofit/>
          </a:bodyPr>
          <a:lstStyle/>
          <a:p>
            <a:pPr indent="0" lvl="0" marL="0" rtl="0" algn="just">
              <a:spcBef>
                <a:spcPts val="0"/>
              </a:spcBef>
              <a:spcAft>
                <a:spcPts val="0"/>
              </a:spcAft>
              <a:buClr>
                <a:schemeClr val="accent2"/>
              </a:buClr>
              <a:buSzPts val="2000"/>
              <a:buFont typeface="Arial"/>
              <a:buNone/>
            </a:pPr>
            <a:r>
              <a:rPr b="1" lang="en" sz="2000">
                <a:solidFill>
                  <a:schemeClr val="accent2"/>
                </a:solidFill>
                <a:latin typeface="Arial"/>
                <a:ea typeface="Arial"/>
                <a:cs typeface="Arial"/>
                <a:sym typeface="Arial"/>
              </a:rPr>
              <a:t>JVM: </a:t>
            </a:r>
            <a:r>
              <a:rPr lang="en" sz="1800">
                <a:solidFill>
                  <a:schemeClr val="dk1"/>
                </a:solidFill>
                <a:latin typeface="Arial"/>
                <a:ea typeface="Arial"/>
                <a:cs typeface="Arial"/>
                <a:sym typeface="Arial"/>
              </a:rPr>
              <a:t>Java Virtual Machine (JVM) is an abstract computing machine. Java programs are written against the JVM specification. JVM is specific for OS platform and they translate the Java instructions to the underlying platform specific instructions and execute them. JVM enables the Java programs to be platform independent. </a:t>
            </a:r>
            <a:endParaRPr sz="1400">
              <a:solidFill>
                <a:schemeClr val="dk1"/>
              </a:solidFill>
              <a:latin typeface="Arial"/>
              <a:ea typeface="Arial"/>
              <a:cs typeface="Arial"/>
              <a:sym typeface="Arial"/>
            </a:endParaRPr>
          </a:p>
          <a:p>
            <a:pPr indent="0" lvl="0" marL="0" rtl="0" algn="just">
              <a:spcBef>
                <a:spcPts val="0"/>
              </a:spcBef>
              <a:spcAft>
                <a:spcPts val="0"/>
              </a:spcAft>
              <a:buClr>
                <a:schemeClr val="dk1"/>
              </a:buClr>
              <a:buSzPts val="1800"/>
              <a:buFont typeface="Times New Roman"/>
              <a:buNone/>
            </a:pPr>
            <a:r>
              <a:t/>
            </a:r>
            <a:endParaRPr sz="1800">
              <a:solidFill>
                <a:schemeClr val="dk1"/>
              </a:solidFill>
              <a:latin typeface="Arial"/>
              <a:ea typeface="Arial"/>
              <a:cs typeface="Arial"/>
              <a:sym typeface="Arial"/>
            </a:endParaRPr>
          </a:p>
          <a:p>
            <a:pPr indent="0" lvl="0" marL="0" rtl="0" algn="just">
              <a:spcBef>
                <a:spcPts val="0"/>
              </a:spcBef>
              <a:spcAft>
                <a:spcPts val="0"/>
              </a:spcAft>
              <a:buClr>
                <a:schemeClr val="accent2"/>
              </a:buClr>
              <a:buSzPts val="2000"/>
              <a:buFont typeface="Arial"/>
              <a:buNone/>
            </a:pPr>
            <a:r>
              <a:rPr b="1" lang="en" sz="2000">
                <a:solidFill>
                  <a:schemeClr val="accent2"/>
                </a:solidFill>
                <a:latin typeface="Arial"/>
                <a:ea typeface="Arial"/>
                <a:cs typeface="Arial"/>
                <a:sym typeface="Arial"/>
              </a:rPr>
              <a:t>JRE: </a:t>
            </a:r>
            <a:r>
              <a:rPr lang="en" sz="1800">
                <a:solidFill>
                  <a:schemeClr val="dk1"/>
                </a:solidFill>
                <a:latin typeface="Arial"/>
                <a:ea typeface="Arial"/>
                <a:cs typeface="Arial"/>
                <a:sym typeface="Arial"/>
              </a:rPr>
              <a:t>Java Runtime Environment (JRE) is an implementation of the JVM and Java API.</a:t>
            </a:r>
            <a:endParaRPr sz="1400">
              <a:solidFill>
                <a:schemeClr val="dk1"/>
              </a:solidFill>
              <a:latin typeface="Arial"/>
              <a:ea typeface="Arial"/>
              <a:cs typeface="Arial"/>
              <a:sym typeface="Arial"/>
            </a:endParaRPr>
          </a:p>
          <a:p>
            <a:pPr indent="0" lvl="0" marL="0" rtl="0" algn="just">
              <a:spcBef>
                <a:spcPts val="0"/>
              </a:spcBef>
              <a:spcAft>
                <a:spcPts val="0"/>
              </a:spcAft>
              <a:buClr>
                <a:schemeClr val="dk1"/>
              </a:buClr>
              <a:buSzPts val="1800"/>
              <a:buFont typeface="Times New Roman"/>
              <a:buNone/>
            </a:pPr>
            <a:r>
              <a:t/>
            </a:r>
            <a:endParaRPr sz="1800">
              <a:solidFill>
                <a:schemeClr val="dk1"/>
              </a:solidFill>
              <a:latin typeface="Arial"/>
              <a:ea typeface="Arial"/>
              <a:cs typeface="Arial"/>
              <a:sym typeface="Arial"/>
            </a:endParaRPr>
          </a:p>
          <a:p>
            <a:pPr indent="0" lvl="0" marL="0" rtl="0" algn="just">
              <a:spcBef>
                <a:spcPts val="0"/>
              </a:spcBef>
              <a:spcAft>
                <a:spcPts val="0"/>
              </a:spcAft>
              <a:buClr>
                <a:schemeClr val="accent2"/>
              </a:buClr>
              <a:buSzPts val="2000"/>
              <a:buFont typeface="Arial"/>
              <a:buNone/>
            </a:pPr>
            <a:r>
              <a:rPr b="1" lang="en" sz="2000">
                <a:solidFill>
                  <a:schemeClr val="accent2"/>
                </a:solidFill>
                <a:latin typeface="Arial"/>
                <a:ea typeface="Arial"/>
                <a:cs typeface="Arial"/>
                <a:sym typeface="Arial"/>
              </a:rPr>
              <a:t>JDK: </a:t>
            </a:r>
            <a:r>
              <a:rPr lang="en" sz="1800">
                <a:solidFill>
                  <a:schemeClr val="dk1"/>
                </a:solidFill>
                <a:latin typeface="Arial"/>
                <a:ea typeface="Arial"/>
                <a:cs typeface="Arial"/>
                <a:sym typeface="Arial"/>
              </a:rPr>
              <a:t>Java Development Kit (JDK) contains JRE along with various development tools like Java libraries, Java source compilers, Java debuggers, bundling and deployment tools.</a:t>
            </a:r>
            <a:endParaRPr sz="1400">
              <a:solidFill>
                <a:schemeClr val="dk1"/>
              </a:solidFill>
              <a:latin typeface="Arial"/>
              <a:ea typeface="Arial"/>
              <a:cs typeface="Arial"/>
              <a:sym typeface="Arial"/>
            </a:endParaRPr>
          </a:p>
          <a:p>
            <a:pPr indent="0" lvl="0" marL="0" rtl="0" algn="l">
              <a:spcBef>
                <a:spcPts val="0"/>
              </a:spcBef>
              <a:spcAft>
                <a:spcPts val="0"/>
              </a:spcAft>
              <a:buClr>
                <a:schemeClr val="dk1"/>
              </a:buClr>
              <a:buFont typeface="Arial"/>
              <a:buNone/>
            </a:pPr>
            <a:r>
              <a:t/>
            </a:r>
            <a:endParaRPr sz="1800">
              <a:solidFill>
                <a:schemeClr val="dk1"/>
              </a:solidFill>
              <a:latin typeface="Arial"/>
              <a:ea typeface="Arial"/>
              <a:cs typeface="Arial"/>
              <a:sym typeface="Arial"/>
            </a:endParaRPr>
          </a:p>
          <a:p>
            <a:pPr indent="0" lvl="0" marL="0" rtl="0" algn="l">
              <a:spcBef>
                <a:spcPts val="800"/>
              </a:spcBef>
              <a:spcAft>
                <a:spcPts val="0"/>
              </a:spcAft>
              <a:buNone/>
            </a:pPr>
            <a:r>
              <a:t/>
            </a:r>
            <a:endParaRPr/>
          </a:p>
        </p:txBody>
      </p:sp>
      <p:pic>
        <p:nvPicPr>
          <p:cNvPr id="78" name="Google Shape;78;p13"/>
          <p:cNvPicPr preferRelativeResize="0"/>
          <p:nvPr/>
        </p:nvPicPr>
        <p:blipFill>
          <a:blip r:embed="rId3">
            <a:alphaModFix/>
          </a:blip>
          <a:stretch>
            <a:fillRect/>
          </a:stretch>
        </p:blipFill>
        <p:spPr>
          <a:xfrm>
            <a:off x="5336251" y="457200"/>
            <a:ext cx="3566449" cy="4047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4"/>
          <p:cNvSpPr txBox="1"/>
          <p:nvPr>
            <p:ph idx="1" type="body"/>
          </p:nvPr>
        </p:nvSpPr>
        <p:spPr>
          <a:xfrm>
            <a:off x="647700" y="342900"/>
            <a:ext cx="7807200" cy="4226700"/>
          </a:xfrm>
          <a:prstGeom prst="rect">
            <a:avLst/>
          </a:prstGeom>
        </p:spPr>
        <p:txBody>
          <a:bodyPr anchorCtr="0" anchor="t" bIns="46800" lIns="90000" spcFirstLastPara="1" rIns="90000" wrap="square" tIns="46800">
            <a:noAutofit/>
          </a:bodyPr>
          <a:lstStyle/>
          <a:p>
            <a:pPr indent="0" lvl="0" marL="0" rtl="0" algn="just">
              <a:spcBef>
                <a:spcPts val="0"/>
              </a:spcBef>
              <a:spcAft>
                <a:spcPts val="0"/>
              </a:spcAft>
              <a:buClr>
                <a:schemeClr val="accent2"/>
              </a:buClr>
              <a:buSzPts val="2000"/>
              <a:buFont typeface="Georgia"/>
              <a:buNone/>
            </a:pPr>
            <a:r>
              <a:rPr lang="en" sz="2000">
                <a:solidFill>
                  <a:schemeClr val="accent2"/>
                </a:solidFill>
                <a:latin typeface="Georgia"/>
                <a:ea typeface="Georgia"/>
                <a:cs typeface="Georgia"/>
                <a:sym typeface="Georgia"/>
              </a:rPr>
              <a:t>JVM Internals</a:t>
            </a:r>
            <a:endParaRPr sz="1400">
              <a:solidFill>
                <a:schemeClr val="dk1"/>
              </a:solidFill>
              <a:latin typeface="Arial"/>
              <a:ea typeface="Arial"/>
              <a:cs typeface="Arial"/>
              <a:sym typeface="Arial"/>
            </a:endParaRPr>
          </a:p>
          <a:p>
            <a:pPr indent="0" lvl="0" marL="0" rtl="0" algn="just">
              <a:spcBef>
                <a:spcPts val="0"/>
              </a:spcBef>
              <a:spcAft>
                <a:spcPts val="0"/>
              </a:spcAft>
              <a:buClr>
                <a:schemeClr val="dk1"/>
              </a:buClr>
              <a:buSzPts val="1600"/>
              <a:buFont typeface="Arial"/>
              <a:buNone/>
            </a:pPr>
            <a:r>
              <a:rPr lang="en" sz="1600">
                <a:solidFill>
                  <a:schemeClr val="dk1"/>
                </a:solidFill>
                <a:latin typeface="Arial"/>
                <a:ea typeface="Arial"/>
                <a:cs typeface="Arial"/>
                <a:sym typeface="Arial"/>
              </a:rPr>
              <a:t>Like a real computing machine, JVM has an instruction set and manipulates various memory areas at run time. Thus for different hardware platforms one has corresponding implementation of JVM available as vendor supplied JREs. It is common to implement a programming language using a virtual machine. </a:t>
            </a:r>
            <a:endParaRPr sz="1400">
              <a:solidFill>
                <a:schemeClr val="dk1"/>
              </a:solidFill>
              <a:latin typeface="Arial"/>
              <a:ea typeface="Arial"/>
              <a:cs typeface="Arial"/>
              <a:sym typeface="Arial"/>
            </a:endParaRPr>
          </a:p>
          <a:p>
            <a:pPr indent="0" lvl="0" marL="0" rtl="0" algn="just">
              <a:spcBef>
                <a:spcPts val="0"/>
              </a:spcBef>
              <a:spcAft>
                <a:spcPts val="0"/>
              </a:spcAft>
              <a:buClr>
                <a:schemeClr val="dk1"/>
              </a:buClr>
              <a:buSzPts val="1600"/>
              <a:buFont typeface="Times New Roman"/>
              <a:buNone/>
            </a:pPr>
            <a:r>
              <a:t/>
            </a:r>
            <a:endParaRPr sz="1600">
              <a:solidFill>
                <a:schemeClr val="dk1"/>
              </a:solidFill>
              <a:latin typeface="Arial"/>
              <a:ea typeface="Arial"/>
              <a:cs typeface="Arial"/>
              <a:sym typeface="Arial"/>
            </a:endParaRPr>
          </a:p>
          <a:p>
            <a:pPr indent="0" lvl="0" marL="0" rtl="0" algn="just">
              <a:spcBef>
                <a:spcPts val="0"/>
              </a:spcBef>
              <a:spcAft>
                <a:spcPts val="0"/>
              </a:spcAft>
              <a:buNone/>
            </a:pPr>
            <a:r>
              <a:rPr lang="en" sz="1600">
                <a:solidFill>
                  <a:schemeClr val="dk1"/>
                </a:solidFill>
                <a:latin typeface="Arial"/>
                <a:ea typeface="Arial"/>
                <a:cs typeface="Arial"/>
                <a:sym typeface="Arial"/>
              </a:rPr>
              <a:t>A Java virtual machine instruction consists of an opcode specifying the operation to be performed, followed by zero or more operands embodying values to be operated upon. From the point of view of a compiler, the Java Virtual Machine (JVM)is just another processor with an instruction set, Java bytecode, for which code can be generated. </a:t>
            </a:r>
            <a:endParaRPr sz="1600">
              <a:solidFill>
                <a:schemeClr val="dk1"/>
              </a:solidFill>
              <a:latin typeface="Arial"/>
              <a:ea typeface="Arial"/>
              <a:cs typeface="Arial"/>
              <a:sym typeface="Arial"/>
            </a:endParaRPr>
          </a:p>
          <a:p>
            <a:pPr indent="0" lvl="0" marL="0" rtl="0" algn="just">
              <a:spcBef>
                <a:spcPts val="0"/>
              </a:spcBef>
              <a:spcAft>
                <a:spcPts val="0"/>
              </a:spcAft>
              <a:buNone/>
            </a:pPr>
            <a:r>
              <a:t/>
            </a:r>
            <a:endParaRPr sz="1600">
              <a:solidFill>
                <a:schemeClr val="dk1"/>
              </a:solidFill>
              <a:latin typeface="Arial"/>
              <a:ea typeface="Arial"/>
              <a:cs typeface="Arial"/>
              <a:sym typeface="Arial"/>
            </a:endParaRPr>
          </a:p>
          <a:p>
            <a:pPr indent="0" lvl="0" marL="0" rtl="0" algn="just">
              <a:spcBef>
                <a:spcPts val="0"/>
              </a:spcBef>
              <a:spcAft>
                <a:spcPts val="0"/>
              </a:spcAft>
              <a:buNone/>
            </a:pPr>
            <a:r>
              <a:rPr lang="en" sz="1600">
                <a:solidFill>
                  <a:schemeClr val="dk1"/>
                </a:solidFill>
                <a:latin typeface="Arial"/>
                <a:ea typeface="Arial"/>
                <a:cs typeface="Arial"/>
                <a:sym typeface="Arial"/>
              </a:rPr>
              <a:t>Life cycle is as follows, </a:t>
            </a:r>
            <a:endParaRPr sz="1600">
              <a:solidFill>
                <a:schemeClr val="dk1"/>
              </a:solidFill>
              <a:latin typeface="Arial"/>
              <a:ea typeface="Arial"/>
              <a:cs typeface="Arial"/>
              <a:sym typeface="Arial"/>
            </a:endParaRPr>
          </a:p>
          <a:p>
            <a:pPr indent="0" lvl="0" marL="0" rtl="0" algn="just">
              <a:spcBef>
                <a:spcPts val="0"/>
              </a:spcBef>
              <a:spcAft>
                <a:spcPts val="0"/>
              </a:spcAft>
              <a:buClr>
                <a:schemeClr val="dk1"/>
              </a:buClr>
              <a:buSzPts val="1600"/>
              <a:buFont typeface="Arial"/>
              <a:buNone/>
            </a:pPr>
            <a:r>
              <a:rPr lang="en" sz="1600">
                <a:solidFill>
                  <a:schemeClr val="dk1"/>
                </a:solidFill>
                <a:latin typeface="Arial"/>
                <a:ea typeface="Arial"/>
                <a:cs typeface="Arial"/>
                <a:sym typeface="Arial"/>
              </a:rPr>
              <a:t>source code -&gt; byte code -&gt;JVM process it-&gt;to be interpreted by the JRE and gets converted to the platform specific executable ones.</a:t>
            </a:r>
            <a:endParaRPr sz="1400">
              <a:solidFill>
                <a:schemeClr val="dk1"/>
              </a:solidFill>
              <a:latin typeface="Arial"/>
              <a:ea typeface="Arial"/>
              <a:cs typeface="Arial"/>
              <a:sym typeface="Arial"/>
            </a:endParaRPr>
          </a:p>
          <a:p>
            <a:pPr indent="0" lvl="0" marL="0" rtl="0" algn="l">
              <a:spcBef>
                <a:spcPts val="8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5"/>
          <p:cNvSpPr txBox="1"/>
          <p:nvPr>
            <p:ph idx="1" type="body"/>
          </p:nvPr>
        </p:nvSpPr>
        <p:spPr>
          <a:xfrm>
            <a:off x="658275" y="596900"/>
            <a:ext cx="7796700" cy="39726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Clr>
                <a:schemeClr val="accent2"/>
              </a:buClr>
              <a:buSzPts val="2400"/>
              <a:buFont typeface="Georgia"/>
              <a:buNone/>
            </a:pPr>
            <a:r>
              <a:rPr lang="en" sz="2400">
                <a:solidFill>
                  <a:schemeClr val="accent2"/>
                </a:solidFill>
                <a:latin typeface="Georgia"/>
                <a:ea typeface="Georgia"/>
                <a:cs typeface="Georgia"/>
                <a:sym typeface="Georgia"/>
              </a:rPr>
              <a:t>Just-in-time Compiler (JIT)</a:t>
            </a:r>
            <a:endParaRPr sz="1400">
              <a:solidFill>
                <a:schemeClr val="dk1"/>
              </a:solidFill>
              <a:latin typeface="Arial"/>
              <a:ea typeface="Arial"/>
              <a:cs typeface="Arial"/>
              <a:sym typeface="Arial"/>
            </a:endParaRPr>
          </a:p>
          <a:p>
            <a:pPr indent="0" lvl="0" marL="0" rtl="0" algn="l">
              <a:spcBef>
                <a:spcPts val="0"/>
              </a:spcBef>
              <a:spcAft>
                <a:spcPts val="0"/>
              </a:spcAft>
              <a:buClr>
                <a:schemeClr val="dk1"/>
              </a:buClr>
              <a:buSzPts val="2400"/>
              <a:buFont typeface="Times New Roman"/>
              <a:buNone/>
            </a:pPr>
            <a:r>
              <a:t/>
            </a:r>
            <a:endParaRPr sz="2400">
              <a:solidFill>
                <a:schemeClr val="accent2"/>
              </a:solidFill>
              <a:latin typeface="Georgia"/>
              <a:ea typeface="Georgia"/>
              <a:cs typeface="Georgia"/>
              <a:sym typeface="Georgia"/>
            </a:endParaRPr>
          </a:p>
          <a:p>
            <a:pPr indent="0" lvl="0" marL="0" rtl="0" algn="just">
              <a:spcBef>
                <a:spcPts val="0"/>
              </a:spcBef>
              <a:spcAft>
                <a:spcPts val="0"/>
              </a:spcAft>
              <a:buClr>
                <a:schemeClr val="dk1"/>
              </a:buClr>
              <a:buSzPts val="2000"/>
              <a:buFont typeface="Arial"/>
              <a:buNone/>
            </a:pPr>
            <a:r>
              <a:rPr lang="en" sz="2000">
                <a:solidFill>
                  <a:schemeClr val="dk1"/>
                </a:solidFill>
                <a:latin typeface="Arial"/>
                <a:ea typeface="Arial"/>
                <a:cs typeface="Arial"/>
                <a:sym typeface="Arial"/>
              </a:rPr>
              <a:t>JIT is the part of the Java Virtual Machine (JVM) that is used to speed up the execution time. JIT compiles parts of the byte code that have similar functionality at the same time, and hence reduces the amount of time needed for compilation. Here the term “compiler” refers to a translator from the instruction set of a Java virtual machine (JVM) to the instruction set of a specific CPU.</a:t>
            </a:r>
            <a:endParaRPr sz="1400">
              <a:solidFill>
                <a:schemeClr val="dk1"/>
              </a:solidFill>
              <a:latin typeface="Arial"/>
              <a:ea typeface="Arial"/>
              <a:cs typeface="Arial"/>
              <a:sym typeface="Arial"/>
            </a:endParaRPr>
          </a:p>
          <a:p>
            <a:pPr indent="0" lvl="0" marL="0" rtl="0" algn="just">
              <a:spcBef>
                <a:spcPts val="0"/>
              </a:spcBef>
              <a:spcAft>
                <a:spcPts val="0"/>
              </a:spcAft>
              <a:buClr>
                <a:schemeClr val="dk1"/>
              </a:buClr>
              <a:buSzPts val="1600"/>
              <a:buFont typeface="Arial"/>
              <a:buNone/>
            </a:pPr>
            <a:r>
              <a:t/>
            </a:r>
            <a:endParaRPr sz="2000">
              <a:solidFill>
                <a:schemeClr val="accent2"/>
              </a:solidFill>
              <a:latin typeface="Georgia"/>
              <a:ea typeface="Georgia"/>
              <a:cs typeface="Georgia"/>
              <a:sym typeface="Georgia"/>
            </a:endParaRPr>
          </a:p>
          <a:p>
            <a:pPr indent="0" lvl="0" marL="0" rtl="0" algn="l">
              <a:spcBef>
                <a:spcPts val="8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2" name="Shape 92"/>
        <p:cNvGrpSpPr/>
        <p:nvPr/>
      </p:nvGrpSpPr>
      <p:grpSpPr>
        <a:xfrm>
          <a:off x="0" y="0"/>
          <a:ext cx="0" cy="0"/>
          <a:chOff x="0" y="0"/>
          <a:chExt cx="0" cy="0"/>
        </a:xfrm>
      </p:grpSpPr>
      <p:sp>
        <p:nvSpPr>
          <p:cNvPr id="93" name="Google Shape;93;p16"/>
          <p:cNvSpPr txBox="1"/>
          <p:nvPr>
            <p:ph type="title"/>
          </p:nvPr>
        </p:nvSpPr>
        <p:spPr>
          <a:xfrm>
            <a:off x="685800" y="457200"/>
            <a:ext cx="7772400" cy="857250"/>
          </a:xfrm>
          <a:prstGeom prst="rect">
            <a:avLst/>
          </a:prstGeom>
          <a:noFill/>
          <a:ln>
            <a:noFill/>
          </a:ln>
        </p:spPr>
        <p:txBody>
          <a:bodyPr anchorCtr="0" anchor="b" bIns="44275" lIns="90350" spcFirstLastPara="1" rIns="90350" wrap="square" tIns="44275">
            <a:noAutofit/>
          </a:bodyPr>
          <a:lstStyle/>
          <a:p>
            <a:pPr indent="0" lvl="0" marL="0" rtl="0" algn="ctr">
              <a:lnSpc>
                <a:spcPct val="100000"/>
              </a:lnSpc>
              <a:spcBef>
                <a:spcPts val="0"/>
              </a:spcBef>
              <a:spcAft>
                <a:spcPts val="0"/>
              </a:spcAft>
              <a:buClr>
                <a:srgbClr val="000000"/>
              </a:buClr>
              <a:buSzPts val="4400"/>
              <a:buFont typeface="Times New Roman"/>
              <a:buNone/>
            </a:pPr>
            <a:r>
              <a:rPr b="0" i="0" lang="en" sz="4400" u="none">
                <a:solidFill>
                  <a:srgbClr val="000000"/>
                </a:solidFill>
                <a:latin typeface="Times New Roman"/>
                <a:ea typeface="Times New Roman"/>
                <a:cs typeface="Times New Roman"/>
                <a:sym typeface="Times New Roman"/>
              </a:rPr>
              <a:t>Building Standalone JAVA Programs </a:t>
            </a:r>
            <a:endParaRPr/>
          </a:p>
        </p:txBody>
      </p:sp>
      <p:sp>
        <p:nvSpPr>
          <p:cNvPr id="94" name="Google Shape;94;p16"/>
          <p:cNvSpPr txBox="1"/>
          <p:nvPr>
            <p:ph idx="1" type="body"/>
          </p:nvPr>
        </p:nvSpPr>
        <p:spPr>
          <a:xfrm>
            <a:off x="685800" y="1485900"/>
            <a:ext cx="7772400" cy="3086100"/>
          </a:xfrm>
          <a:prstGeom prst="rect">
            <a:avLst/>
          </a:prstGeom>
          <a:noFill/>
          <a:ln>
            <a:noFill/>
          </a:ln>
        </p:spPr>
        <p:txBody>
          <a:bodyPr anchorCtr="0" anchor="t" bIns="44275" lIns="90350" spcFirstLastPara="1" rIns="90350" wrap="square" tIns="44275">
            <a:noAutofit/>
          </a:bodyPr>
          <a:lstStyle/>
          <a:p>
            <a:pPr indent="-342900" lvl="0" marL="342900" marR="0" rtl="0" algn="l">
              <a:lnSpc>
                <a:spcPct val="100000"/>
              </a:lnSpc>
              <a:spcBef>
                <a:spcPts val="0"/>
              </a:spcBef>
              <a:spcAft>
                <a:spcPts val="0"/>
              </a:spcAft>
              <a:buClr>
                <a:srgbClr val="000000"/>
              </a:buClr>
              <a:buSzPts val="3200"/>
              <a:buFont typeface="Times New Roman"/>
              <a:buChar char="•"/>
            </a:pPr>
            <a:r>
              <a:rPr b="0" i="0" lang="en" sz="3200" u="none" cap="none" strike="noStrike">
                <a:solidFill>
                  <a:srgbClr val="000000"/>
                </a:solidFill>
                <a:latin typeface="Times New Roman"/>
                <a:ea typeface="Times New Roman"/>
                <a:cs typeface="Times New Roman"/>
                <a:sym typeface="Times New Roman"/>
              </a:rPr>
              <a:t>Prepare the file </a:t>
            </a:r>
            <a:r>
              <a:rPr b="0" i="0" lang="en" sz="3200" u="none" cap="none" strike="noStrike">
                <a:solidFill>
                  <a:srgbClr val="000000"/>
                </a:solidFill>
                <a:latin typeface="Courier New"/>
                <a:ea typeface="Courier New"/>
                <a:cs typeface="Courier New"/>
                <a:sym typeface="Courier New"/>
              </a:rPr>
              <a:t>foo.java</a:t>
            </a:r>
            <a:r>
              <a:rPr b="0" i="0" lang="en" sz="3200" u="none" cap="none" strike="noStrike">
                <a:solidFill>
                  <a:srgbClr val="000000"/>
                </a:solidFill>
                <a:latin typeface="Times New Roman"/>
                <a:ea typeface="Times New Roman"/>
                <a:cs typeface="Times New Roman"/>
                <a:sym typeface="Times New Roman"/>
              </a:rPr>
              <a:t> using an editor</a:t>
            </a:r>
            <a:endParaRPr/>
          </a:p>
          <a:p>
            <a:pPr indent="-342900" lvl="0" marL="342900" marR="0" rtl="0" algn="l">
              <a:lnSpc>
                <a:spcPct val="100000"/>
              </a:lnSpc>
              <a:spcBef>
                <a:spcPts val="800"/>
              </a:spcBef>
              <a:spcAft>
                <a:spcPts val="0"/>
              </a:spcAft>
              <a:buClr>
                <a:srgbClr val="000000"/>
              </a:buClr>
              <a:buSzPts val="3200"/>
              <a:buFont typeface="Times New Roman"/>
              <a:buChar char="•"/>
            </a:pPr>
            <a:r>
              <a:rPr b="0" i="0" lang="en" sz="3200" u="none" cap="none" strike="noStrike">
                <a:solidFill>
                  <a:srgbClr val="000000"/>
                </a:solidFill>
                <a:latin typeface="Times New Roman"/>
                <a:ea typeface="Times New Roman"/>
                <a:cs typeface="Times New Roman"/>
                <a:sym typeface="Times New Roman"/>
              </a:rPr>
              <a:t>Invoke the compiler: </a:t>
            </a:r>
            <a:r>
              <a:rPr b="0" i="0" lang="en" sz="3200" u="none" cap="none" strike="noStrike">
                <a:solidFill>
                  <a:srgbClr val="000000"/>
                </a:solidFill>
                <a:latin typeface="Courier New"/>
                <a:ea typeface="Courier New"/>
                <a:cs typeface="Courier New"/>
                <a:sym typeface="Courier New"/>
              </a:rPr>
              <a:t>javac foo.java</a:t>
            </a:r>
            <a:endParaRPr/>
          </a:p>
          <a:p>
            <a:pPr indent="-342900" lvl="0" marL="342900" marR="0" rtl="0" algn="l">
              <a:lnSpc>
                <a:spcPct val="100000"/>
              </a:lnSpc>
              <a:spcBef>
                <a:spcPts val="800"/>
              </a:spcBef>
              <a:spcAft>
                <a:spcPts val="0"/>
              </a:spcAft>
              <a:buClr>
                <a:srgbClr val="000000"/>
              </a:buClr>
              <a:buSzPts val="3200"/>
              <a:buFont typeface="Times New Roman"/>
              <a:buChar char="•"/>
            </a:pPr>
            <a:r>
              <a:rPr b="0" i="0" lang="en" sz="3200" u="none" cap="none" strike="noStrike">
                <a:solidFill>
                  <a:srgbClr val="000000"/>
                </a:solidFill>
                <a:latin typeface="Times New Roman"/>
                <a:ea typeface="Times New Roman"/>
                <a:cs typeface="Times New Roman"/>
                <a:sym typeface="Times New Roman"/>
              </a:rPr>
              <a:t>This creates </a:t>
            </a:r>
            <a:r>
              <a:rPr b="0" i="0" lang="en" sz="3200" u="none" cap="none" strike="noStrike">
                <a:solidFill>
                  <a:srgbClr val="000000"/>
                </a:solidFill>
                <a:latin typeface="Courier New"/>
                <a:ea typeface="Courier New"/>
                <a:cs typeface="Courier New"/>
                <a:sym typeface="Courier New"/>
              </a:rPr>
              <a:t>foo.class</a:t>
            </a:r>
            <a:endParaRPr/>
          </a:p>
          <a:p>
            <a:pPr indent="-342900" lvl="0" marL="342900" marR="0" rtl="0" algn="l">
              <a:lnSpc>
                <a:spcPct val="100000"/>
              </a:lnSpc>
              <a:spcBef>
                <a:spcPts val="800"/>
              </a:spcBef>
              <a:spcAft>
                <a:spcPts val="0"/>
              </a:spcAft>
              <a:buClr>
                <a:srgbClr val="000000"/>
              </a:buClr>
              <a:buSzPts val="3200"/>
              <a:buFont typeface="Times New Roman"/>
              <a:buChar char="•"/>
            </a:pPr>
            <a:r>
              <a:rPr b="0" i="0" lang="en" sz="3200" u="none" cap="none" strike="noStrike">
                <a:solidFill>
                  <a:srgbClr val="000000"/>
                </a:solidFill>
                <a:latin typeface="Times New Roman"/>
                <a:ea typeface="Times New Roman"/>
                <a:cs typeface="Times New Roman"/>
                <a:sym typeface="Times New Roman"/>
              </a:rPr>
              <a:t>Run the java interpreter:  </a:t>
            </a:r>
            <a:r>
              <a:rPr b="0" i="0" lang="en" sz="3200" u="none" cap="none" strike="noStrike">
                <a:solidFill>
                  <a:srgbClr val="000000"/>
                </a:solidFill>
                <a:latin typeface="Courier New"/>
                <a:ea typeface="Courier New"/>
                <a:cs typeface="Courier New"/>
                <a:sym typeface="Courier New"/>
              </a:rPr>
              <a:t>java foo</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