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93bfa60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93bfa60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23"/>
            <a:ext cx="9143999" cy="50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411"/>
            <a:ext cx="9143999" cy="434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