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2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0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3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4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2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3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5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8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0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3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4D205E-42B8-4206-8979-02EB67904604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F52208-602C-489E-B5A8-EAB568B5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6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0C53-06A0-477A-9F1A-815F06283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29" y="1912354"/>
            <a:ext cx="6815669" cy="1515533"/>
          </a:xfrm>
        </p:spPr>
        <p:txBody>
          <a:bodyPr/>
          <a:lstStyle/>
          <a:p>
            <a:r>
              <a:rPr lang="en-IN" dirty="0"/>
              <a:t>CSE 5324-001</a:t>
            </a:r>
            <a:br>
              <a:rPr lang="en-IN" dirty="0"/>
            </a:br>
            <a:r>
              <a:rPr lang="en-IN" dirty="0"/>
              <a:t>Team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47154-2500-4ACB-8295-5C7640A57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86" y="3553907"/>
            <a:ext cx="8779933" cy="237330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IN" dirty="0"/>
              <a:t>Abhishek Modi 1001558833</a:t>
            </a:r>
          </a:p>
          <a:p>
            <a:pPr algn="r"/>
            <a:r>
              <a:rPr lang="en-IN" dirty="0"/>
              <a:t>Anshul </a:t>
            </a:r>
            <a:r>
              <a:rPr lang="en-IN" dirty="0" err="1"/>
              <a:t>Talati</a:t>
            </a:r>
            <a:r>
              <a:rPr lang="en-IN" dirty="0"/>
              <a:t> 1001570332</a:t>
            </a:r>
          </a:p>
          <a:p>
            <a:pPr algn="r"/>
            <a:r>
              <a:rPr lang="en-IN" dirty="0"/>
              <a:t>Harish </a:t>
            </a:r>
            <a:r>
              <a:rPr lang="en-IN" dirty="0" err="1"/>
              <a:t>Verlekar</a:t>
            </a:r>
            <a:r>
              <a:rPr lang="en-IN" dirty="0"/>
              <a:t> 1001650845</a:t>
            </a:r>
          </a:p>
          <a:p>
            <a:pPr algn="r"/>
            <a:r>
              <a:rPr lang="en-IN" dirty="0"/>
              <a:t>Nishant Chaudhary 1001568781</a:t>
            </a:r>
          </a:p>
          <a:p>
            <a:pPr algn="r"/>
            <a:r>
              <a:rPr lang="en-IN" dirty="0" err="1"/>
              <a:t>Spardha</a:t>
            </a:r>
            <a:r>
              <a:rPr lang="en-IN" dirty="0"/>
              <a:t> Gupta 1001642027 </a:t>
            </a:r>
          </a:p>
          <a:p>
            <a:pPr algn="r"/>
            <a:r>
              <a:rPr lang="en-IN" dirty="0"/>
              <a:t>Varun Porwal 1001550661 </a:t>
            </a:r>
          </a:p>
          <a:p>
            <a:pPr algn="r"/>
            <a:r>
              <a:rPr lang="en-IN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13627-D79D-43F0-B7B4-9B7380D95615}"/>
              </a:ext>
            </a:extLst>
          </p:cNvPr>
          <p:cNvSpPr txBox="1"/>
          <p:nvPr/>
        </p:nvSpPr>
        <p:spPr>
          <a:xfrm>
            <a:off x="2666235" y="244023"/>
            <a:ext cx="8277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UTA CAR RENTALS</a:t>
            </a:r>
          </a:p>
        </p:txBody>
      </p:sp>
    </p:spTree>
    <p:extLst>
      <p:ext uri="{BB962C8B-B14F-4D97-AF65-F5344CB8AC3E}">
        <p14:creationId xmlns:p14="http://schemas.microsoft.com/office/powerpoint/2010/main" val="350440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7952-19EB-45C7-AD5C-D3029695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Assigned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601E-5344-4539-9376-12193F19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Division of Tasks( members worked to make HL UC, UCD, UCID and Domain Diagram for their assigned requirements)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Anshul &amp; Nishant </a:t>
            </a:r>
          </a:p>
          <a:p>
            <a:pPr lvl="1"/>
            <a:r>
              <a:rPr lang="en-IN" dirty="0"/>
              <a:t>Worked on requirements R1 to R5</a:t>
            </a:r>
          </a:p>
          <a:p>
            <a:pPr marL="457200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Abhishek and Varun</a:t>
            </a:r>
          </a:p>
          <a:p>
            <a:pPr lvl="1"/>
            <a:r>
              <a:rPr lang="en-IN" dirty="0"/>
              <a:t>Worked on requirements R6 to R-10</a:t>
            </a:r>
          </a:p>
          <a:p>
            <a:pPr lvl="1"/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Harish and </a:t>
            </a:r>
            <a:r>
              <a:rPr lang="en-IN" dirty="0" err="1"/>
              <a:t>Spardha</a:t>
            </a:r>
            <a:endParaRPr lang="en-IN" dirty="0"/>
          </a:p>
          <a:p>
            <a:pPr lvl="1"/>
            <a:r>
              <a:rPr lang="en-IN" dirty="0"/>
              <a:t>Worked on requirements R-7 to R-15</a:t>
            </a:r>
          </a:p>
          <a:p>
            <a:pPr marL="457200" lvl="1" indent="-45720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991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74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Organic</vt:lpstr>
      <vt:lpstr>CSE 5324-001 Team 5</vt:lpstr>
      <vt:lpstr>Tasks Assigned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5324-001 Team 5</dc:title>
  <dc:creator>varun porwal</dc:creator>
  <cp:lastModifiedBy>varun porwal</cp:lastModifiedBy>
  <cp:revision>4</cp:revision>
  <dcterms:created xsi:type="dcterms:W3CDTF">2018-09-27T00:49:06Z</dcterms:created>
  <dcterms:modified xsi:type="dcterms:W3CDTF">2018-09-27T04:48:02Z</dcterms:modified>
</cp:coreProperties>
</file>