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5" r:id="rId1"/>
  </p:sldMasterIdLst>
  <p:notesMasterIdLst>
    <p:notesMasterId r:id="rId23"/>
  </p:notesMasterIdLst>
  <p:sldIdLst>
    <p:sldId id="341" r:id="rId2"/>
    <p:sldId id="259" r:id="rId3"/>
    <p:sldId id="260" r:id="rId4"/>
    <p:sldId id="261" r:id="rId5"/>
    <p:sldId id="270" r:id="rId6"/>
    <p:sldId id="271" r:id="rId7"/>
    <p:sldId id="272" r:id="rId8"/>
    <p:sldId id="273" r:id="rId9"/>
    <p:sldId id="279" r:id="rId10"/>
    <p:sldId id="262" r:id="rId11"/>
    <p:sldId id="264" r:id="rId12"/>
    <p:sldId id="285" r:id="rId13"/>
    <p:sldId id="283" r:id="rId14"/>
    <p:sldId id="265" r:id="rId15"/>
    <p:sldId id="266" r:id="rId16"/>
    <p:sldId id="284" r:id="rId17"/>
    <p:sldId id="277" r:id="rId18"/>
    <p:sldId id="278" r:id="rId19"/>
    <p:sldId id="268" r:id="rId20"/>
    <p:sldId id="269" r:id="rId21"/>
    <p:sldId id="34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p:scale>
          <a:sx n="75" d="100"/>
          <a:sy n="75" d="100"/>
        </p:scale>
        <p:origin x="-356"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BC3487-46A2-42F9-BA95-5F968629B217}"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E250F912-3B10-42B5-BFBD-7D244A263786}">
      <dgm:prSet phldrT="[Text]"/>
      <dgm:spPr>
        <a:solidFill>
          <a:srgbClr val="00B0F0"/>
        </a:solidFill>
      </dgm:spPr>
      <dgm:t>
        <a:bodyPr/>
        <a:lstStyle/>
        <a:p>
          <a:r>
            <a:rPr lang="en-US" dirty="0"/>
            <a:t>Assessing the countries performance against COVID-19</a:t>
          </a:r>
        </a:p>
      </dgm:t>
    </dgm:pt>
    <dgm:pt modelId="{FD9083C8-CB8F-48E8-A410-3354438381B0}" type="parTrans" cxnId="{5B681AA1-903F-4577-BA53-8B0F05609174}">
      <dgm:prSet/>
      <dgm:spPr/>
      <dgm:t>
        <a:bodyPr/>
        <a:lstStyle/>
        <a:p>
          <a:endParaRPr lang="en-US"/>
        </a:p>
      </dgm:t>
    </dgm:pt>
    <dgm:pt modelId="{14C129FF-6049-4450-8385-F1C9EE9DEC68}" type="sibTrans" cxnId="{5B681AA1-903F-4577-BA53-8B0F05609174}">
      <dgm:prSet/>
      <dgm:spPr/>
      <dgm:t>
        <a:bodyPr/>
        <a:lstStyle/>
        <a:p>
          <a:endParaRPr lang="en-US"/>
        </a:p>
      </dgm:t>
    </dgm:pt>
    <dgm:pt modelId="{B7DC3AF4-367A-463B-9578-15385CA5562B}" type="asst">
      <dgm:prSet phldrT="[Text]"/>
      <dgm:spPr>
        <a:solidFill>
          <a:srgbClr val="00B0F0"/>
        </a:solidFill>
      </dgm:spPr>
      <dgm:t>
        <a:bodyPr/>
        <a:lstStyle/>
        <a:p>
          <a:r>
            <a:rPr lang="en-US" dirty="0"/>
            <a:t>GUI</a:t>
          </a:r>
        </a:p>
      </dgm:t>
    </dgm:pt>
    <dgm:pt modelId="{F80C75E1-46B2-44FC-AD8C-748DC707B083}" type="parTrans" cxnId="{E8FAC160-ED42-42DD-98AB-52450637ABD2}">
      <dgm:prSet/>
      <dgm:spPr/>
      <dgm:t>
        <a:bodyPr/>
        <a:lstStyle/>
        <a:p>
          <a:endParaRPr lang="en-US"/>
        </a:p>
      </dgm:t>
    </dgm:pt>
    <dgm:pt modelId="{326C1EDB-2604-408F-B009-616B0EFF3EBD}" type="sibTrans" cxnId="{E8FAC160-ED42-42DD-98AB-52450637ABD2}">
      <dgm:prSet/>
      <dgm:spPr/>
      <dgm:t>
        <a:bodyPr/>
        <a:lstStyle/>
        <a:p>
          <a:endParaRPr lang="en-US"/>
        </a:p>
      </dgm:t>
    </dgm:pt>
    <dgm:pt modelId="{FB0EA90F-3075-4658-8F93-AC345DAFC89F}">
      <dgm:prSet phldrT="[Text]"/>
      <dgm:spPr>
        <a:solidFill>
          <a:srgbClr val="00B0F0"/>
        </a:solidFill>
      </dgm:spPr>
      <dgm:t>
        <a:bodyPr/>
        <a:lstStyle/>
        <a:p>
          <a:r>
            <a:rPr lang="en-US" dirty="0">
              <a:solidFill>
                <a:schemeClr val="tx1"/>
              </a:solidFill>
            </a:rPr>
            <a:t>Load &amp; Preprocess Data</a:t>
          </a:r>
        </a:p>
      </dgm:t>
    </dgm:pt>
    <dgm:pt modelId="{0F60634A-B659-4A28-879F-CDCF976E680D}" type="parTrans" cxnId="{C9E91D99-E30E-4288-8DA1-65C694E521FB}">
      <dgm:prSet/>
      <dgm:spPr/>
      <dgm:t>
        <a:bodyPr/>
        <a:lstStyle/>
        <a:p>
          <a:endParaRPr lang="en-US"/>
        </a:p>
      </dgm:t>
    </dgm:pt>
    <dgm:pt modelId="{76B8DDEA-CF1D-464F-A275-AC79FDA4D678}" type="sibTrans" cxnId="{C9E91D99-E30E-4288-8DA1-65C694E521FB}">
      <dgm:prSet/>
      <dgm:spPr/>
      <dgm:t>
        <a:bodyPr/>
        <a:lstStyle/>
        <a:p>
          <a:endParaRPr lang="en-US"/>
        </a:p>
      </dgm:t>
    </dgm:pt>
    <dgm:pt modelId="{8706BAF0-6C3F-44E6-94E7-2688DD043813}">
      <dgm:prSet phldrT="[Text]"/>
      <dgm:spPr>
        <a:solidFill>
          <a:srgbClr val="00B0F0"/>
        </a:solidFill>
      </dgm:spPr>
      <dgm:t>
        <a:bodyPr/>
        <a:lstStyle/>
        <a:p>
          <a:r>
            <a:rPr lang="en-US" dirty="0"/>
            <a:t>Clustering</a:t>
          </a:r>
        </a:p>
      </dgm:t>
    </dgm:pt>
    <dgm:pt modelId="{52DA4531-68BE-4708-B470-7A3FBDA14AF0}" type="parTrans" cxnId="{E7D9EB18-3CF3-4924-A17C-F5D315439CA0}">
      <dgm:prSet/>
      <dgm:spPr/>
      <dgm:t>
        <a:bodyPr/>
        <a:lstStyle/>
        <a:p>
          <a:endParaRPr lang="en-US"/>
        </a:p>
      </dgm:t>
    </dgm:pt>
    <dgm:pt modelId="{B442D317-9ECA-4AA4-83B5-5C179F7D4D43}" type="sibTrans" cxnId="{E7D9EB18-3CF3-4924-A17C-F5D315439CA0}">
      <dgm:prSet/>
      <dgm:spPr/>
      <dgm:t>
        <a:bodyPr/>
        <a:lstStyle/>
        <a:p>
          <a:endParaRPr lang="en-US"/>
        </a:p>
      </dgm:t>
    </dgm:pt>
    <dgm:pt modelId="{CF98F354-B7D5-4B50-8B70-B933AA34C93A}">
      <dgm:prSet phldrT="[Text]"/>
      <dgm:spPr>
        <a:solidFill>
          <a:srgbClr val="00B0F0"/>
        </a:solidFill>
      </dgm:spPr>
      <dgm:t>
        <a:bodyPr/>
        <a:lstStyle/>
        <a:p>
          <a:r>
            <a:rPr lang="en-US" dirty="0"/>
            <a:t>Data</a:t>
          </a:r>
          <a:r>
            <a:rPr lang="en-US" baseline="0" dirty="0"/>
            <a:t> Analysis</a:t>
          </a:r>
          <a:endParaRPr lang="en-US" dirty="0"/>
        </a:p>
      </dgm:t>
    </dgm:pt>
    <dgm:pt modelId="{FFA9AA3A-EBC8-4515-9B91-C89CB52E855E}" type="parTrans" cxnId="{6EEF7197-83AA-4BEE-A42E-B196A660EFCA}">
      <dgm:prSet/>
      <dgm:spPr/>
      <dgm:t>
        <a:bodyPr/>
        <a:lstStyle/>
        <a:p>
          <a:endParaRPr lang="en-US"/>
        </a:p>
      </dgm:t>
    </dgm:pt>
    <dgm:pt modelId="{BE3F1F6C-F370-40A5-8D27-23460C52776C}" type="sibTrans" cxnId="{6EEF7197-83AA-4BEE-A42E-B196A660EFCA}">
      <dgm:prSet/>
      <dgm:spPr/>
      <dgm:t>
        <a:bodyPr/>
        <a:lstStyle/>
        <a:p>
          <a:endParaRPr lang="en-US"/>
        </a:p>
      </dgm:t>
    </dgm:pt>
    <dgm:pt modelId="{C0CF5368-6A3D-4BE9-82D0-0A6FDFAF2E49}">
      <dgm:prSet/>
      <dgm:spPr>
        <a:solidFill>
          <a:srgbClr val="00B0F0"/>
        </a:solidFill>
      </dgm:spPr>
      <dgm:t>
        <a:bodyPr/>
        <a:lstStyle/>
        <a:p>
          <a:r>
            <a:rPr lang="en-US" dirty="0"/>
            <a:t>Prediction</a:t>
          </a:r>
        </a:p>
      </dgm:t>
    </dgm:pt>
    <dgm:pt modelId="{632869AF-C396-4258-96E2-C1F2823A48B9}" type="parTrans" cxnId="{DED1E5E7-293C-4F1B-898E-160BD009A6EC}">
      <dgm:prSet/>
      <dgm:spPr/>
      <dgm:t>
        <a:bodyPr/>
        <a:lstStyle/>
        <a:p>
          <a:endParaRPr lang="en-US"/>
        </a:p>
      </dgm:t>
    </dgm:pt>
    <dgm:pt modelId="{2F90EDE9-0940-40C9-914B-55AA286ABF0D}" type="sibTrans" cxnId="{DED1E5E7-293C-4F1B-898E-160BD009A6EC}">
      <dgm:prSet/>
      <dgm:spPr/>
      <dgm:t>
        <a:bodyPr/>
        <a:lstStyle/>
        <a:p>
          <a:endParaRPr lang="en-US"/>
        </a:p>
      </dgm:t>
    </dgm:pt>
    <dgm:pt modelId="{DC5654E5-4378-445E-B512-13E73DFA43BF}">
      <dgm:prSet/>
      <dgm:spPr>
        <a:solidFill>
          <a:srgbClr val="00B0F0"/>
        </a:solidFill>
      </dgm:spPr>
      <dgm:t>
        <a:bodyPr/>
        <a:lstStyle/>
        <a:p>
          <a:r>
            <a:rPr lang="en-US" dirty="0"/>
            <a:t>Data Visualization</a:t>
          </a:r>
          <a:endParaRPr lang="en-IN" dirty="0"/>
        </a:p>
      </dgm:t>
    </dgm:pt>
    <dgm:pt modelId="{2FC7AD3F-4756-444F-B6FF-DCB673940613}" type="parTrans" cxnId="{3E1F1394-1741-4089-8082-E95A98704748}">
      <dgm:prSet/>
      <dgm:spPr/>
      <dgm:t>
        <a:bodyPr/>
        <a:lstStyle/>
        <a:p>
          <a:endParaRPr lang="en-IN"/>
        </a:p>
      </dgm:t>
    </dgm:pt>
    <dgm:pt modelId="{31356BB9-92AB-4786-8B89-7F70DC85632A}" type="sibTrans" cxnId="{3E1F1394-1741-4089-8082-E95A98704748}">
      <dgm:prSet/>
      <dgm:spPr/>
      <dgm:t>
        <a:bodyPr/>
        <a:lstStyle/>
        <a:p>
          <a:endParaRPr lang="en-IN"/>
        </a:p>
      </dgm:t>
    </dgm:pt>
    <dgm:pt modelId="{9CE48042-5F8A-42C6-B555-F258749F7B52}">
      <dgm:prSet/>
      <dgm:spPr>
        <a:solidFill>
          <a:srgbClr val="00B0F0"/>
        </a:solidFill>
      </dgm:spPr>
      <dgm:t>
        <a:bodyPr/>
        <a:lstStyle/>
        <a:p>
          <a:r>
            <a:rPr lang="en-US" dirty="0"/>
            <a:t>K-Means</a:t>
          </a:r>
          <a:endParaRPr lang="en-IN" dirty="0"/>
        </a:p>
      </dgm:t>
    </dgm:pt>
    <dgm:pt modelId="{B4C0CEC2-38D9-4E03-ADDD-B2050284E828}" type="parTrans" cxnId="{37E871D3-DB04-49C6-AF0F-320A7B9B6B71}">
      <dgm:prSet/>
      <dgm:spPr/>
      <dgm:t>
        <a:bodyPr/>
        <a:lstStyle/>
        <a:p>
          <a:endParaRPr lang="en-IN"/>
        </a:p>
      </dgm:t>
    </dgm:pt>
    <dgm:pt modelId="{9D608370-5CE4-43D9-9856-FA83185C0BF4}" type="sibTrans" cxnId="{37E871D3-DB04-49C6-AF0F-320A7B9B6B71}">
      <dgm:prSet/>
      <dgm:spPr/>
      <dgm:t>
        <a:bodyPr/>
        <a:lstStyle/>
        <a:p>
          <a:endParaRPr lang="en-IN"/>
        </a:p>
      </dgm:t>
    </dgm:pt>
    <dgm:pt modelId="{0F97D6A3-8A2D-4D6B-A878-248351130AEE}">
      <dgm:prSet/>
      <dgm:spPr>
        <a:solidFill>
          <a:srgbClr val="00B0F0"/>
        </a:solidFill>
      </dgm:spPr>
      <dgm:t>
        <a:bodyPr/>
        <a:lstStyle/>
        <a:p>
          <a:r>
            <a:rPr lang="en-US" dirty="0"/>
            <a:t>Random Forest</a:t>
          </a:r>
          <a:endParaRPr lang="en-IN" dirty="0"/>
        </a:p>
      </dgm:t>
    </dgm:pt>
    <dgm:pt modelId="{E503FFAB-58D3-4D87-8644-8F6F71839D84}" type="parTrans" cxnId="{ADD900EE-DE78-4ABF-AC3C-ECCCD4F48F7F}">
      <dgm:prSet/>
      <dgm:spPr/>
      <dgm:t>
        <a:bodyPr/>
        <a:lstStyle/>
        <a:p>
          <a:endParaRPr lang="en-IN"/>
        </a:p>
      </dgm:t>
    </dgm:pt>
    <dgm:pt modelId="{D68F8548-6851-473D-B21E-50E6418EB8E7}" type="sibTrans" cxnId="{ADD900EE-DE78-4ABF-AC3C-ECCCD4F48F7F}">
      <dgm:prSet/>
      <dgm:spPr/>
      <dgm:t>
        <a:bodyPr/>
        <a:lstStyle/>
        <a:p>
          <a:endParaRPr lang="en-IN"/>
        </a:p>
      </dgm:t>
    </dgm:pt>
    <dgm:pt modelId="{F7286AD2-2611-42C7-BFF4-0622B4C1E799}" type="pres">
      <dgm:prSet presAssocID="{D8BC3487-46A2-42F9-BA95-5F968629B217}" presName="hierChild1" presStyleCnt="0">
        <dgm:presLayoutVars>
          <dgm:orgChart val="1"/>
          <dgm:chPref val="1"/>
          <dgm:dir/>
          <dgm:animOne val="branch"/>
          <dgm:animLvl val="lvl"/>
          <dgm:resizeHandles/>
        </dgm:presLayoutVars>
      </dgm:prSet>
      <dgm:spPr/>
      <dgm:t>
        <a:bodyPr/>
        <a:lstStyle/>
        <a:p>
          <a:endParaRPr lang="en-US"/>
        </a:p>
      </dgm:t>
    </dgm:pt>
    <dgm:pt modelId="{ED4333F4-35F7-4E82-8AD9-85BC1C146B7E}" type="pres">
      <dgm:prSet presAssocID="{E250F912-3B10-42B5-BFBD-7D244A263786}" presName="hierRoot1" presStyleCnt="0">
        <dgm:presLayoutVars>
          <dgm:hierBranch val="init"/>
        </dgm:presLayoutVars>
      </dgm:prSet>
      <dgm:spPr/>
    </dgm:pt>
    <dgm:pt modelId="{E6BC3372-25E8-460D-930E-2062704C6500}" type="pres">
      <dgm:prSet presAssocID="{E250F912-3B10-42B5-BFBD-7D244A263786}" presName="rootComposite1" presStyleCnt="0"/>
      <dgm:spPr/>
    </dgm:pt>
    <dgm:pt modelId="{0727C1D9-696F-4BB5-8674-57C63E3AF175}" type="pres">
      <dgm:prSet presAssocID="{E250F912-3B10-42B5-BFBD-7D244A263786}" presName="rootText1" presStyleLbl="node0" presStyleIdx="0" presStyleCnt="1" custScaleX="208171">
        <dgm:presLayoutVars>
          <dgm:chPref val="3"/>
        </dgm:presLayoutVars>
      </dgm:prSet>
      <dgm:spPr/>
      <dgm:t>
        <a:bodyPr/>
        <a:lstStyle/>
        <a:p>
          <a:endParaRPr lang="en-US"/>
        </a:p>
      </dgm:t>
    </dgm:pt>
    <dgm:pt modelId="{C47BE4C0-0C97-4730-B5EC-408D8ECB41EE}" type="pres">
      <dgm:prSet presAssocID="{E250F912-3B10-42B5-BFBD-7D244A263786}" presName="rootConnector1" presStyleLbl="node1" presStyleIdx="0" presStyleCnt="0"/>
      <dgm:spPr/>
      <dgm:t>
        <a:bodyPr/>
        <a:lstStyle/>
        <a:p>
          <a:endParaRPr lang="en-US"/>
        </a:p>
      </dgm:t>
    </dgm:pt>
    <dgm:pt modelId="{FB9C15EE-8DD8-41F9-AF1F-C998845E067E}" type="pres">
      <dgm:prSet presAssocID="{E250F912-3B10-42B5-BFBD-7D244A263786}" presName="hierChild2" presStyleCnt="0"/>
      <dgm:spPr/>
    </dgm:pt>
    <dgm:pt modelId="{F2A69213-AD45-4161-8724-223D07AF873D}" type="pres">
      <dgm:prSet presAssocID="{0F60634A-B659-4A28-879F-CDCF976E680D}" presName="Name37" presStyleLbl="parChTrans1D2" presStyleIdx="0" presStyleCnt="6"/>
      <dgm:spPr/>
      <dgm:t>
        <a:bodyPr/>
        <a:lstStyle/>
        <a:p>
          <a:endParaRPr lang="en-US"/>
        </a:p>
      </dgm:t>
    </dgm:pt>
    <dgm:pt modelId="{79B2E559-047B-4322-BC11-7C432C777ACA}" type="pres">
      <dgm:prSet presAssocID="{FB0EA90F-3075-4658-8F93-AC345DAFC89F}" presName="hierRoot2" presStyleCnt="0">
        <dgm:presLayoutVars>
          <dgm:hierBranch val="init"/>
        </dgm:presLayoutVars>
      </dgm:prSet>
      <dgm:spPr/>
    </dgm:pt>
    <dgm:pt modelId="{65E93D28-7632-4090-996E-0F2C6D5F9D8F}" type="pres">
      <dgm:prSet presAssocID="{FB0EA90F-3075-4658-8F93-AC345DAFC89F}" presName="rootComposite" presStyleCnt="0"/>
      <dgm:spPr/>
    </dgm:pt>
    <dgm:pt modelId="{74A34C65-77C1-4886-A156-20B2A07169BA}" type="pres">
      <dgm:prSet presAssocID="{FB0EA90F-3075-4658-8F93-AC345DAFC89F}" presName="rootText" presStyleLbl="node2" presStyleIdx="0" presStyleCnt="5">
        <dgm:presLayoutVars>
          <dgm:chPref val="3"/>
        </dgm:presLayoutVars>
      </dgm:prSet>
      <dgm:spPr/>
      <dgm:t>
        <a:bodyPr/>
        <a:lstStyle/>
        <a:p>
          <a:endParaRPr lang="en-US"/>
        </a:p>
      </dgm:t>
    </dgm:pt>
    <dgm:pt modelId="{D885BE25-B450-4077-8634-0972085EEAFD}" type="pres">
      <dgm:prSet presAssocID="{FB0EA90F-3075-4658-8F93-AC345DAFC89F}" presName="rootConnector" presStyleLbl="node2" presStyleIdx="0" presStyleCnt="5"/>
      <dgm:spPr/>
      <dgm:t>
        <a:bodyPr/>
        <a:lstStyle/>
        <a:p>
          <a:endParaRPr lang="en-US"/>
        </a:p>
      </dgm:t>
    </dgm:pt>
    <dgm:pt modelId="{9B4FB447-BD84-4F44-9999-1159F30D3550}" type="pres">
      <dgm:prSet presAssocID="{FB0EA90F-3075-4658-8F93-AC345DAFC89F}" presName="hierChild4" presStyleCnt="0"/>
      <dgm:spPr/>
    </dgm:pt>
    <dgm:pt modelId="{F2CB4048-D9B0-4CEE-BBB4-7057A63B8685}" type="pres">
      <dgm:prSet presAssocID="{FB0EA90F-3075-4658-8F93-AC345DAFC89F}" presName="hierChild5" presStyleCnt="0"/>
      <dgm:spPr/>
    </dgm:pt>
    <dgm:pt modelId="{AD99922E-CB39-4240-8EA4-92F33B07E926}" type="pres">
      <dgm:prSet presAssocID="{52DA4531-68BE-4708-B470-7A3FBDA14AF0}" presName="Name37" presStyleLbl="parChTrans1D2" presStyleIdx="1" presStyleCnt="6"/>
      <dgm:spPr/>
      <dgm:t>
        <a:bodyPr/>
        <a:lstStyle/>
        <a:p>
          <a:endParaRPr lang="en-US"/>
        </a:p>
      </dgm:t>
    </dgm:pt>
    <dgm:pt modelId="{BD1D7F83-F1F0-4306-8377-2936DA4801D3}" type="pres">
      <dgm:prSet presAssocID="{8706BAF0-6C3F-44E6-94E7-2688DD043813}" presName="hierRoot2" presStyleCnt="0">
        <dgm:presLayoutVars>
          <dgm:hierBranch val="init"/>
        </dgm:presLayoutVars>
      </dgm:prSet>
      <dgm:spPr/>
    </dgm:pt>
    <dgm:pt modelId="{F8862C9D-FAE2-4BBC-94E7-C1267FEBCE5C}" type="pres">
      <dgm:prSet presAssocID="{8706BAF0-6C3F-44E6-94E7-2688DD043813}" presName="rootComposite" presStyleCnt="0"/>
      <dgm:spPr/>
    </dgm:pt>
    <dgm:pt modelId="{071176A0-90B5-4EC2-B1A3-4A174C604E22}" type="pres">
      <dgm:prSet presAssocID="{8706BAF0-6C3F-44E6-94E7-2688DD043813}" presName="rootText" presStyleLbl="node2" presStyleIdx="1" presStyleCnt="5">
        <dgm:presLayoutVars>
          <dgm:chPref val="3"/>
        </dgm:presLayoutVars>
      </dgm:prSet>
      <dgm:spPr/>
      <dgm:t>
        <a:bodyPr/>
        <a:lstStyle/>
        <a:p>
          <a:endParaRPr lang="en-US"/>
        </a:p>
      </dgm:t>
    </dgm:pt>
    <dgm:pt modelId="{CD6FE42D-AA4E-4F0E-95A0-6C9B4A486D2A}" type="pres">
      <dgm:prSet presAssocID="{8706BAF0-6C3F-44E6-94E7-2688DD043813}" presName="rootConnector" presStyleLbl="node2" presStyleIdx="1" presStyleCnt="5"/>
      <dgm:spPr/>
      <dgm:t>
        <a:bodyPr/>
        <a:lstStyle/>
        <a:p>
          <a:endParaRPr lang="en-US"/>
        </a:p>
      </dgm:t>
    </dgm:pt>
    <dgm:pt modelId="{EF28CC3B-340E-4F27-88A4-833D34850D62}" type="pres">
      <dgm:prSet presAssocID="{8706BAF0-6C3F-44E6-94E7-2688DD043813}" presName="hierChild4" presStyleCnt="0"/>
      <dgm:spPr/>
    </dgm:pt>
    <dgm:pt modelId="{4E4A6DF6-649A-4691-8F9E-4F1A3D431BD2}" type="pres">
      <dgm:prSet presAssocID="{B4C0CEC2-38D9-4E03-ADDD-B2050284E828}" presName="Name37" presStyleLbl="parChTrans1D3" presStyleIdx="0" presStyleCnt="2"/>
      <dgm:spPr/>
      <dgm:t>
        <a:bodyPr/>
        <a:lstStyle/>
        <a:p>
          <a:endParaRPr lang="en-US"/>
        </a:p>
      </dgm:t>
    </dgm:pt>
    <dgm:pt modelId="{942B3058-1827-4DA8-B2C2-5FE1273D734D}" type="pres">
      <dgm:prSet presAssocID="{9CE48042-5F8A-42C6-B555-F258749F7B52}" presName="hierRoot2" presStyleCnt="0">
        <dgm:presLayoutVars>
          <dgm:hierBranch val="init"/>
        </dgm:presLayoutVars>
      </dgm:prSet>
      <dgm:spPr/>
    </dgm:pt>
    <dgm:pt modelId="{48CBB8A4-8377-40E5-BFD7-19DD16DB2C08}" type="pres">
      <dgm:prSet presAssocID="{9CE48042-5F8A-42C6-B555-F258749F7B52}" presName="rootComposite" presStyleCnt="0"/>
      <dgm:spPr/>
    </dgm:pt>
    <dgm:pt modelId="{50FDD39B-5AC7-46DE-B48A-2C6F073D962E}" type="pres">
      <dgm:prSet presAssocID="{9CE48042-5F8A-42C6-B555-F258749F7B52}" presName="rootText" presStyleLbl="node3" presStyleIdx="0" presStyleCnt="2">
        <dgm:presLayoutVars>
          <dgm:chPref val="3"/>
        </dgm:presLayoutVars>
      </dgm:prSet>
      <dgm:spPr/>
      <dgm:t>
        <a:bodyPr/>
        <a:lstStyle/>
        <a:p>
          <a:endParaRPr lang="en-US"/>
        </a:p>
      </dgm:t>
    </dgm:pt>
    <dgm:pt modelId="{6D474580-5DD1-4ABD-B231-F78667F4BEF3}" type="pres">
      <dgm:prSet presAssocID="{9CE48042-5F8A-42C6-B555-F258749F7B52}" presName="rootConnector" presStyleLbl="node3" presStyleIdx="0" presStyleCnt="2"/>
      <dgm:spPr/>
      <dgm:t>
        <a:bodyPr/>
        <a:lstStyle/>
        <a:p>
          <a:endParaRPr lang="en-US"/>
        </a:p>
      </dgm:t>
    </dgm:pt>
    <dgm:pt modelId="{884778F3-C417-453E-8A50-E58B2373EF19}" type="pres">
      <dgm:prSet presAssocID="{9CE48042-5F8A-42C6-B555-F258749F7B52}" presName="hierChild4" presStyleCnt="0"/>
      <dgm:spPr/>
    </dgm:pt>
    <dgm:pt modelId="{D5BEC307-FB7F-4529-AD7E-2D083FF16EA7}" type="pres">
      <dgm:prSet presAssocID="{9CE48042-5F8A-42C6-B555-F258749F7B52}" presName="hierChild5" presStyleCnt="0"/>
      <dgm:spPr/>
    </dgm:pt>
    <dgm:pt modelId="{018CE442-7275-4CF7-9BF9-C3492594791F}" type="pres">
      <dgm:prSet presAssocID="{8706BAF0-6C3F-44E6-94E7-2688DD043813}" presName="hierChild5" presStyleCnt="0"/>
      <dgm:spPr/>
    </dgm:pt>
    <dgm:pt modelId="{BF7AFDB3-1D4D-42F6-9A0E-1E0EE3E23762}" type="pres">
      <dgm:prSet presAssocID="{FFA9AA3A-EBC8-4515-9B91-C89CB52E855E}" presName="Name37" presStyleLbl="parChTrans1D2" presStyleIdx="2" presStyleCnt="6"/>
      <dgm:spPr/>
      <dgm:t>
        <a:bodyPr/>
        <a:lstStyle/>
        <a:p>
          <a:endParaRPr lang="en-US"/>
        </a:p>
      </dgm:t>
    </dgm:pt>
    <dgm:pt modelId="{1EF94BB9-0AC2-4145-AA19-8A63FFE1459E}" type="pres">
      <dgm:prSet presAssocID="{CF98F354-B7D5-4B50-8B70-B933AA34C93A}" presName="hierRoot2" presStyleCnt="0">
        <dgm:presLayoutVars>
          <dgm:hierBranch val="init"/>
        </dgm:presLayoutVars>
      </dgm:prSet>
      <dgm:spPr/>
    </dgm:pt>
    <dgm:pt modelId="{BC201A76-115C-41CA-837B-6688E72CC2FE}" type="pres">
      <dgm:prSet presAssocID="{CF98F354-B7D5-4B50-8B70-B933AA34C93A}" presName="rootComposite" presStyleCnt="0"/>
      <dgm:spPr/>
    </dgm:pt>
    <dgm:pt modelId="{D00E6E17-E949-4553-A128-9AA8516338DE}" type="pres">
      <dgm:prSet presAssocID="{CF98F354-B7D5-4B50-8B70-B933AA34C93A}" presName="rootText" presStyleLbl="node2" presStyleIdx="2" presStyleCnt="5">
        <dgm:presLayoutVars>
          <dgm:chPref val="3"/>
        </dgm:presLayoutVars>
      </dgm:prSet>
      <dgm:spPr/>
      <dgm:t>
        <a:bodyPr/>
        <a:lstStyle/>
        <a:p>
          <a:endParaRPr lang="en-US"/>
        </a:p>
      </dgm:t>
    </dgm:pt>
    <dgm:pt modelId="{FB53C40C-D7BB-4D76-8841-FD00AFFA3569}" type="pres">
      <dgm:prSet presAssocID="{CF98F354-B7D5-4B50-8B70-B933AA34C93A}" presName="rootConnector" presStyleLbl="node2" presStyleIdx="2" presStyleCnt="5"/>
      <dgm:spPr/>
      <dgm:t>
        <a:bodyPr/>
        <a:lstStyle/>
        <a:p>
          <a:endParaRPr lang="en-US"/>
        </a:p>
      </dgm:t>
    </dgm:pt>
    <dgm:pt modelId="{3E5AEE89-F55C-4307-8685-81F08111DA73}" type="pres">
      <dgm:prSet presAssocID="{CF98F354-B7D5-4B50-8B70-B933AA34C93A}" presName="hierChild4" presStyleCnt="0"/>
      <dgm:spPr/>
    </dgm:pt>
    <dgm:pt modelId="{615FA24A-D092-4C16-99BD-BF25B16E9B22}" type="pres">
      <dgm:prSet presAssocID="{CF98F354-B7D5-4B50-8B70-B933AA34C93A}" presName="hierChild5" presStyleCnt="0"/>
      <dgm:spPr/>
    </dgm:pt>
    <dgm:pt modelId="{D678BAE1-80C4-49DA-9FFF-01331BDBD5AD}" type="pres">
      <dgm:prSet presAssocID="{632869AF-C396-4258-96E2-C1F2823A48B9}" presName="Name37" presStyleLbl="parChTrans1D2" presStyleIdx="3" presStyleCnt="6"/>
      <dgm:spPr/>
      <dgm:t>
        <a:bodyPr/>
        <a:lstStyle/>
        <a:p>
          <a:endParaRPr lang="en-US"/>
        </a:p>
      </dgm:t>
    </dgm:pt>
    <dgm:pt modelId="{57D1257F-D38F-470C-9D18-54A8A8A93C19}" type="pres">
      <dgm:prSet presAssocID="{C0CF5368-6A3D-4BE9-82D0-0A6FDFAF2E49}" presName="hierRoot2" presStyleCnt="0">
        <dgm:presLayoutVars>
          <dgm:hierBranch val="init"/>
        </dgm:presLayoutVars>
      </dgm:prSet>
      <dgm:spPr/>
    </dgm:pt>
    <dgm:pt modelId="{24D3F272-0BD1-4420-942A-737465870804}" type="pres">
      <dgm:prSet presAssocID="{C0CF5368-6A3D-4BE9-82D0-0A6FDFAF2E49}" presName="rootComposite" presStyleCnt="0"/>
      <dgm:spPr/>
    </dgm:pt>
    <dgm:pt modelId="{E31A5B2D-1E23-4E95-A9CB-02892199C903}" type="pres">
      <dgm:prSet presAssocID="{C0CF5368-6A3D-4BE9-82D0-0A6FDFAF2E49}" presName="rootText" presStyleLbl="node2" presStyleIdx="3" presStyleCnt="5">
        <dgm:presLayoutVars>
          <dgm:chPref val="3"/>
        </dgm:presLayoutVars>
      </dgm:prSet>
      <dgm:spPr/>
      <dgm:t>
        <a:bodyPr/>
        <a:lstStyle/>
        <a:p>
          <a:endParaRPr lang="en-US"/>
        </a:p>
      </dgm:t>
    </dgm:pt>
    <dgm:pt modelId="{63CF7708-588B-49A8-B3AF-38B6F134B4C4}" type="pres">
      <dgm:prSet presAssocID="{C0CF5368-6A3D-4BE9-82D0-0A6FDFAF2E49}" presName="rootConnector" presStyleLbl="node2" presStyleIdx="3" presStyleCnt="5"/>
      <dgm:spPr/>
      <dgm:t>
        <a:bodyPr/>
        <a:lstStyle/>
        <a:p>
          <a:endParaRPr lang="en-US"/>
        </a:p>
      </dgm:t>
    </dgm:pt>
    <dgm:pt modelId="{83B79B84-FAE4-4277-A673-BE01B534309A}" type="pres">
      <dgm:prSet presAssocID="{C0CF5368-6A3D-4BE9-82D0-0A6FDFAF2E49}" presName="hierChild4" presStyleCnt="0"/>
      <dgm:spPr/>
    </dgm:pt>
    <dgm:pt modelId="{A7DCDC98-F415-45D1-845C-E54265DE744B}" type="pres">
      <dgm:prSet presAssocID="{E503FFAB-58D3-4D87-8644-8F6F71839D84}" presName="Name37" presStyleLbl="parChTrans1D3" presStyleIdx="1" presStyleCnt="2"/>
      <dgm:spPr/>
      <dgm:t>
        <a:bodyPr/>
        <a:lstStyle/>
        <a:p>
          <a:endParaRPr lang="en-US"/>
        </a:p>
      </dgm:t>
    </dgm:pt>
    <dgm:pt modelId="{CA93BCB0-6004-4B8E-8942-B08CEA0AFDF9}" type="pres">
      <dgm:prSet presAssocID="{0F97D6A3-8A2D-4D6B-A878-248351130AEE}" presName="hierRoot2" presStyleCnt="0">
        <dgm:presLayoutVars>
          <dgm:hierBranch val="init"/>
        </dgm:presLayoutVars>
      </dgm:prSet>
      <dgm:spPr/>
    </dgm:pt>
    <dgm:pt modelId="{55949C41-7EAF-478E-BAA3-3FD6825D735B}" type="pres">
      <dgm:prSet presAssocID="{0F97D6A3-8A2D-4D6B-A878-248351130AEE}" presName="rootComposite" presStyleCnt="0"/>
      <dgm:spPr/>
    </dgm:pt>
    <dgm:pt modelId="{EC5F12F2-AFA5-4E04-9D65-86FD385D7592}" type="pres">
      <dgm:prSet presAssocID="{0F97D6A3-8A2D-4D6B-A878-248351130AEE}" presName="rootText" presStyleLbl="node3" presStyleIdx="1" presStyleCnt="2">
        <dgm:presLayoutVars>
          <dgm:chPref val="3"/>
        </dgm:presLayoutVars>
      </dgm:prSet>
      <dgm:spPr/>
      <dgm:t>
        <a:bodyPr/>
        <a:lstStyle/>
        <a:p>
          <a:endParaRPr lang="en-US"/>
        </a:p>
      </dgm:t>
    </dgm:pt>
    <dgm:pt modelId="{06BF2D4C-5C08-425B-9229-7E1C1D5594E6}" type="pres">
      <dgm:prSet presAssocID="{0F97D6A3-8A2D-4D6B-A878-248351130AEE}" presName="rootConnector" presStyleLbl="node3" presStyleIdx="1" presStyleCnt="2"/>
      <dgm:spPr/>
      <dgm:t>
        <a:bodyPr/>
        <a:lstStyle/>
        <a:p>
          <a:endParaRPr lang="en-US"/>
        </a:p>
      </dgm:t>
    </dgm:pt>
    <dgm:pt modelId="{F4CE4ACA-9D23-48B4-9AA5-CC63FBC44FE2}" type="pres">
      <dgm:prSet presAssocID="{0F97D6A3-8A2D-4D6B-A878-248351130AEE}" presName="hierChild4" presStyleCnt="0"/>
      <dgm:spPr/>
    </dgm:pt>
    <dgm:pt modelId="{967FD36D-B5B8-4C9B-971E-FDB872A15A1D}" type="pres">
      <dgm:prSet presAssocID="{0F97D6A3-8A2D-4D6B-A878-248351130AEE}" presName="hierChild5" presStyleCnt="0"/>
      <dgm:spPr/>
    </dgm:pt>
    <dgm:pt modelId="{6C9DF08E-F776-4744-B4EE-CF3284220322}" type="pres">
      <dgm:prSet presAssocID="{C0CF5368-6A3D-4BE9-82D0-0A6FDFAF2E49}" presName="hierChild5" presStyleCnt="0"/>
      <dgm:spPr/>
    </dgm:pt>
    <dgm:pt modelId="{776EB199-56B4-40E7-903A-858BB59BE161}" type="pres">
      <dgm:prSet presAssocID="{2FC7AD3F-4756-444F-B6FF-DCB673940613}" presName="Name37" presStyleLbl="parChTrans1D2" presStyleIdx="4" presStyleCnt="6"/>
      <dgm:spPr/>
      <dgm:t>
        <a:bodyPr/>
        <a:lstStyle/>
        <a:p>
          <a:endParaRPr lang="en-US"/>
        </a:p>
      </dgm:t>
    </dgm:pt>
    <dgm:pt modelId="{7BAE98D2-688D-4E09-93B1-3C82377AA06F}" type="pres">
      <dgm:prSet presAssocID="{DC5654E5-4378-445E-B512-13E73DFA43BF}" presName="hierRoot2" presStyleCnt="0">
        <dgm:presLayoutVars>
          <dgm:hierBranch val="init"/>
        </dgm:presLayoutVars>
      </dgm:prSet>
      <dgm:spPr/>
    </dgm:pt>
    <dgm:pt modelId="{D66E16E7-20FD-45AA-BEC0-6A93F8A9104E}" type="pres">
      <dgm:prSet presAssocID="{DC5654E5-4378-445E-B512-13E73DFA43BF}" presName="rootComposite" presStyleCnt="0"/>
      <dgm:spPr/>
    </dgm:pt>
    <dgm:pt modelId="{D5DC774F-50BA-4116-8A32-D01F9667F7B4}" type="pres">
      <dgm:prSet presAssocID="{DC5654E5-4378-445E-B512-13E73DFA43BF}" presName="rootText" presStyleLbl="node2" presStyleIdx="4" presStyleCnt="5">
        <dgm:presLayoutVars>
          <dgm:chPref val="3"/>
        </dgm:presLayoutVars>
      </dgm:prSet>
      <dgm:spPr/>
      <dgm:t>
        <a:bodyPr/>
        <a:lstStyle/>
        <a:p>
          <a:endParaRPr lang="en-US"/>
        </a:p>
      </dgm:t>
    </dgm:pt>
    <dgm:pt modelId="{E46FAC4F-5422-488D-BD9B-23A2D41D58A3}" type="pres">
      <dgm:prSet presAssocID="{DC5654E5-4378-445E-B512-13E73DFA43BF}" presName="rootConnector" presStyleLbl="node2" presStyleIdx="4" presStyleCnt="5"/>
      <dgm:spPr/>
      <dgm:t>
        <a:bodyPr/>
        <a:lstStyle/>
        <a:p>
          <a:endParaRPr lang="en-US"/>
        </a:p>
      </dgm:t>
    </dgm:pt>
    <dgm:pt modelId="{573841EB-9D4C-49B7-9348-7BEF3F685DA2}" type="pres">
      <dgm:prSet presAssocID="{DC5654E5-4378-445E-B512-13E73DFA43BF}" presName="hierChild4" presStyleCnt="0"/>
      <dgm:spPr/>
    </dgm:pt>
    <dgm:pt modelId="{ADE6B171-D271-4B04-A679-FEF5487270EA}" type="pres">
      <dgm:prSet presAssocID="{DC5654E5-4378-445E-B512-13E73DFA43BF}" presName="hierChild5" presStyleCnt="0"/>
      <dgm:spPr/>
    </dgm:pt>
    <dgm:pt modelId="{0CBA5ECD-C682-49BA-937B-2601DB02949B}" type="pres">
      <dgm:prSet presAssocID="{E250F912-3B10-42B5-BFBD-7D244A263786}" presName="hierChild3" presStyleCnt="0"/>
      <dgm:spPr/>
    </dgm:pt>
    <dgm:pt modelId="{4BB53AA9-0F9C-48AD-9430-9164F5E85D4E}" type="pres">
      <dgm:prSet presAssocID="{F80C75E1-46B2-44FC-AD8C-748DC707B083}" presName="Name111" presStyleLbl="parChTrans1D2" presStyleIdx="5" presStyleCnt="6"/>
      <dgm:spPr/>
      <dgm:t>
        <a:bodyPr/>
        <a:lstStyle/>
        <a:p>
          <a:endParaRPr lang="en-US"/>
        </a:p>
      </dgm:t>
    </dgm:pt>
    <dgm:pt modelId="{51D24D5E-770D-4896-9222-C65E1AFBAF7E}" type="pres">
      <dgm:prSet presAssocID="{B7DC3AF4-367A-463B-9578-15385CA5562B}" presName="hierRoot3" presStyleCnt="0">
        <dgm:presLayoutVars>
          <dgm:hierBranch val="init"/>
        </dgm:presLayoutVars>
      </dgm:prSet>
      <dgm:spPr/>
    </dgm:pt>
    <dgm:pt modelId="{C5A1F553-C6C5-46D4-B4DB-A96353C7CE76}" type="pres">
      <dgm:prSet presAssocID="{B7DC3AF4-367A-463B-9578-15385CA5562B}" presName="rootComposite3" presStyleCnt="0"/>
      <dgm:spPr/>
    </dgm:pt>
    <dgm:pt modelId="{62D74DDF-23C1-4079-BA47-33E80CAD4E0C}" type="pres">
      <dgm:prSet presAssocID="{B7DC3AF4-367A-463B-9578-15385CA5562B}" presName="rootText3" presStyleLbl="asst1" presStyleIdx="0" presStyleCnt="1">
        <dgm:presLayoutVars>
          <dgm:chPref val="3"/>
        </dgm:presLayoutVars>
      </dgm:prSet>
      <dgm:spPr/>
      <dgm:t>
        <a:bodyPr/>
        <a:lstStyle/>
        <a:p>
          <a:endParaRPr lang="en-US"/>
        </a:p>
      </dgm:t>
    </dgm:pt>
    <dgm:pt modelId="{BD616469-6D01-471F-92D5-8898FD965280}" type="pres">
      <dgm:prSet presAssocID="{B7DC3AF4-367A-463B-9578-15385CA5562B}" presName="rootConnector3" presStyleLbl="asst1" presStyleIdx="0" presStyleCnt="1"/>
      <dgm:spPr/>
      <dgm:t>
        <a:bodyPr/>
        <a:lstStyle/>
        <a:p>
          <a:endParaRPr lang="en-US"/>
        </a:p>
      </dgm:t>
    </dgm:pt>
    <dgm:pt modelId="{785023DD-39F6-41D3-A3C1-896476F026D4}" type="pres">
      <dgm:prSet presAssocID="{B7DC3AF4-367A-463B-9578-15385CA5562B}" presName="hierChild6" presStyleCnt="0"/>
      <dgm:spPr/>
    </dgm:pt>
    <dgm:pt modelId="{11420FB0-A3A3-4378-97E3-23F488B160DF}" type="pres">
      <dgm:prSet presAssocID="{B7DC3AF4-367A-463B-9578-15385CA5562B}" presName="hierChild7" presStyleCnt="0"/>
      <dgm:spPr/>
    </dgm:pt>
  </dgm:ptLst>
  <dgm:cxnLst>
    <dgm:cxn modelId="{ADD900EE-DE78-4ABF-AC3C-ECCCD4F48F7F}" srcId="{C0CF5368-6A3D-4BE9-82D0-0A6FDFAF2E49}" destId="{0F97D6A3-8A2D-4D6B-A878-248351130AEE}" srcOrd="0" destOrd="0" parTransId="{E503FFAB-58D3-4D87-8644-8F6F71839D84}" sibTransId="{D68F8548-6851-473D-B21E-50E6418EB8E7}"/>
    <dgm:cxn modelId="{5B681AA1-903F-4577-BA53-8B0F05609174}" srcId="{D8BC3487-46A2-42F9-BA95-5F968629B217}" destId="{E250F912-3B10-42B5-BFBD-7D244A263786}" srcOrd="0" destOrd="0" parTransId="{FD9083C8-CB8F-48E8-A410-3354438381B0}" sibTransId="{14C129FF-6049-4450-8385-F1C9EE9DEC68}"/>
    <dgm:cxn modelId="{E192DCD0-9D82-4458-A226-BFD5CC56A552}" type="presOf" srcId="{9CE48042-5F8A-42C6-B555-F258749F7B52}" destId="{50FDD39B-5AC7-46DE-B48A-2C6F073D962E}" srcOrd="0" destOrd="0" presId="urn:microsoft.com/office/officeart/2005/8/layout/orgChart1"/>
    <dgm:cxn modelId="{E2AE68C7-DB19-4716-9D69-01036E734C6C}" type="presOf" srcId="{0F97D6A3-8A2D-4D6B-A878-248351130AEE}" destId="{06BF2D4C-5C08-425B-9229-7E1C1D5594E6}" srcOrd="1" destOrd="0" presId="urn:microsoft.com/office/officeart/2005/8/layout/orgChart1"/>
    <dgm:cxn modelId="{DED1E5E7-293C-4F1B-898E-160BD009A6EC}" srcId="{E250F912-3B10-42B5-BFBD-7D244A263786}" destId="{C0CF5368-6A3D-4BE9-82D0-0A6FDFAF2E49}" srcOrd="4" destOrd="0" parTransId="{632869AF-C396-4258-96E2-C1F2823A48B9}" sibTransId="{2F90EDE9-0940-40C9-914B-55AA286ABF0D}"/>
    <dgm:cxn modelId="{61101729-CD22-4908-B03C-B2905E6D3ACD}" type="presOf" srcId="{FB0EA90F-3075-4658-8F93-AC345DAFC89F}" destId="{74A34C65-77C1-4886-A156-20B2A07169BA}" srcOrd="0" destOrd="0" presId="urn:microsoft.com/office/officeart/2005/8/layout/orgChart1"/>
    <dgm:cxn modelId="{1EA0D542-D233-49B1-A669-E60995532F97}" type="presOf" srcId="{E250F912-3B10-42B5-BFBD-7D244A263786}" destId="{0727C1D9-696F-4BB5-8674-57C63E3AF175}" srcOrd="0" destOrd="0" presId="urn:microsoft.com/office/officeart/2005/8/layout/orgChart1"/>
    <dgm:cxn modelId="{08D47222-AEE8-4E36-BD6F-68FA4C13143F}" type="presOf" srcId="{52DA4531-68BE-4708-B470-7A3FBDA14AF0}" destId="{AD99922E-CB39-4240-8EA4-92F33B07E926}" srcOrd="0" destOrd="0" presId="urn:microsoft.com/office/officeart/2005/8/layout/orgChart1"/>
    <dgm:cxn modelId="{DCA54B15-790D-4BC8-B392-CAF84A5B27CB}" type="presOf" srcId="{D8BC3487-46A2-42F9-BA95-5F968629B217}" destId="{F7286AD2-2611-42C7-BFF4-0622B4C1E799}" srcOrd="0" destOrd="0" presId="urn:microsoft.com/office/officeart/2005/8/layout/orgChart1"/>
    <dgm:cxn modelId="{8BEFEB58-9EA7-4346-B771-E18BF440A4A8}" type="presOf" srcId="{8706BAF0-6C3F-44E6-94E7-2688DD043813}" destId="{CD6FE42D-AA4E-4F0E-95A0-6C9B4A486D2A}" srcOrd="1" destOrd="0" presId="urn:microsoft.com/office/officeart/2005/8/layout/orgChart1"/>
    <dgm:cxn modelId="{0F119DBB-D6DF-440C-A6B2-06F9EF00B951}" type="presOf" srcId="{B4C0CEC2-38D9-4E03-ADDD-B2050284E828}" destId="{4E4A6DF6-649A-4691-8F9E-4F1A3D431BD2}" srcOrd="0" destOrd="0" presId="urn:microsoft.com/office/officeart/2005/8/layout/orgChart1"/>
    <dgm:cxn modelId="{37E871D3-DB04-49C6-AF0F-320A7B9B6B71}" srcId="{8706BAF0-6C3F-44E6-94E7-2688DD043813}" destId="{9CE48042-5F8A-42C6-B555-F258749F7B52}" srcOrd="0" destOrd="0" parTransId="{B4C0CEC2-38D9-4E03-ADDD-B2050284E828}" sibTransId="{9D608370-5CE4-43D9-9856-FA83185C0BF4}"/>
    <dgm:cxn modelId="{D9F148E3-9B49-476F-A646-604AE11F18E4}" type="presOf" srcId="{8706BAF0-6C3F-44E6-94E7-2688DD043813}" destId="{071176A0-90B5-4EC2-B1A3-4A174C604E22}" srcOrd="0" destOrd="0" presId="urn:microsoft.com/office/officeart/2005/8/layout/orgChart1"/>
    <dgm:cxn modelId="{E609398D-7330-4B6D-AC9A-89E074234797}" type="presOf" srcId="{C0CF5368-6A3D-4BE9-82D0-0A6FDFAF2E49}" destId="{E31A5B2D-1E23-4E95-A9CB-02892199C903}" srcOrd="0" destOrd="0" presId="urn:microsoft.com/office/officeart/2005/8/layout/orgChart1"/>
    <dgm:cxn modelId="{A5070D99-BB13-4360-8E97-080D3D87443E}" type="presOf" srcId="{FB0EA90F-3075-4658-8F93-AC345DAFC89F}" destId="{D885BE25-B450-4077-8634-0972085EEAFD}" srcOrd="1" destOrd="0" presId="urn:microsoft.com/office/officeart/2005/8/layout/orgChart1"/>
    <dgm:cxn modelId="{5D3A16B9-E1E0-4418-A076-CB1F7AD3EA6B}" type="presOf" srcId="{C0CF5368-6A3D-4BE9-82D0-0A6FDFAF2E49}" destId="{63CF7708-588B-49A8-B3AF-38B6F134B4C4}" srcOrd="1" destOrd="0" presId="urn:microsoft.com/office/officeart/2005/8/layout/orgChart1"/>
    <dgm:cxn modelId="{DA912E56-5BCE-49EA-8D89-F882041E0C32}" type="presOf" srcId="{F80C75E1-46B2-44FC-AD8C-748DC707B083}" destId="{4BB53AA9-0F9C-48AD-9430-9164F5E85D4E}" srcOrd="0" destOrd="0" presId="urn:microsoft.com/office/officeart/2005/8/layout/orgChart1"/>
    <dgm:cxn modelId="{7E7CE681-4056-4F39-8B36-5D20FC175BF0}" type="presOf" srcId="{E250F912-3B10-42B5-BFBD-7D244A263786}" destId="{C47BE4C0-0C97-4730-B5EC-408D8ECB41EE}" srcOrd="1" destOrd="0" presId="urn:microsoft.com/office/officeart/2005/8/layout/orgChart1"/>
    <dgm:cxn modelId="{6DADF2E5-424F-4C89-B0B1-00AE0298F948}" type="presOf" srcId="{DC5654E5-4378-445E-B512-13E73DFA43BF}" destId="{E46FAC4F-5422-488D-BD9B-23A2D41D58A3}" srcOrd="1" destOrd="0" presId="urn:microsoft.com/office/officeart/2005/8/layout/orgChart1"/>
    <dgm:cxn modelId="{85EEB85C-01DA-40EA-BBAC-F00667E3B32C}" type="presOf" srcId="{CF98F354-B7D5-4B50-8B70-B933AA34C93A}" destId="{FB53C40C-D7BB-4D76-8841-FD00AFFA3569}" srcOrd="1" destOrd="0" presId="urn:microsoft.com/office/officeart/2005/8/layout/orgChart1"/>
    <dgm:cxn modelId="{E7D9EB18-3CF3-4924-A17C-F5D315439CA0}" srcId="{E250F912-3B10-42B5-BFBD-7D244A263786}" destId="{8706BAF0-6C3F-44E6-94E7-2688DD043813}" srcOrd="2" destOrd="0" parTransId="{52DA4531-68BE-4708-B470-7A3FBDA14AF0}" sibTransId="{B442D317-9ECA-4AA4-83B5-5C179F7D4D43}"/>
    <dgm:cxn modelId="{6EEF7197-83AA-4BEE-A42E-B196A660EFCA}" srcId="{E250F912-3B10-42B5-BFBD-7D244A263786}" destId="{CF98F354-B7D5-4B50-8B70-B933AA34C93A}" srcOrd="3" destOrd="0" parTransId="{FFA9AA3A-EBC8-4515-9B91-C89CB52E855E}" sibTransId="{BE3F1F6C-F370-40A5-8D27-23460C52776C}"/>
    <dgm:cxn modelId="{A4103AA8-CC40-4A76-915D-655B5D6FFC9B}" type="presOf" srcId="{9CE48042-5F8A-42C6-B555-F258749F7B52}" destId="{6D474580-5DD1-4ABD-B231-F78667F4BEF3}" srcOrd="1" destOrd="0" presId="urn:microsoft.com/office/officeart/2005/8/layout/orgChart1"/>
    <dgm:cxn modelId="{64F4D533-6A91-4C5E-A2BD-B57D710B12F5}" type="presOf" srcId="{CF98F354-B7D5-4B50-8B70-B933AA34C93A}" destId="{D00E6E17-E949-4553-A128-9AA8516338DE}" srcOrd="0" destOrd="0" presId="urn:microsoft.com/office/officeart/2005/8/layout/orgChart1"/>
    <dgm:cxn modelId="{A1F490E2-91FE-4299-B9DA-1D14BC01DB78}" type="presOf" srcId="{E503FFAB-58D3-4D87-8644-8F6F71839D84}" destId="{A7DCDC98-F415-45D1-845C-E54265DE744B}" srcOrd="0" destOrd="0" presId="urn:microsoft.com/office/officeart/2005/8/layout/orgChart1"/>
    <dgm:cxn modelId="{0676A936-B54E-491C-B7F0-E6DAD56E0751}" type="presOf" srcId="{0F97D6A3-8A2D-4D6B-A878-248351130AEE}" destId="{EC5F12F2-AFA5-4E04-9D65-86FD385D7592}" srcOrd="0" destOrd="0" presId="urn:microsoft.com/office/officeart/2005/8/layout/orgChart1"/>
    <dgm:cxn modelId="{E8FAC160-ED42-42DD-98AB-52450637ABD2}" srcId="{E250F912-3B10-42B5-BFBD-7D244A263786}" destId="{B7DC3AF4-367A-463B-9578-15385CA5562B}" srcOrd="0" destOrd="0" parTransId="{F80C75E1-46B2-44FC-AD8C-748DC707B083}" sibTransId="{326C1EDB-2604-408F-B009-616B0EFF3EBD}"/>
    <dgm:cxn modelId="{C9E91D99-E30E-4288-8DA1-65C694E521FB}" srcId="{E250F912-3B10-42B5-BFBD-7D244A263786}" destId="{FB0EA90F-3075-4658-8F93-AC345DAFC89F}" srcOrd="1" destOrd="0" parTransId="{0F60634A-B659-4A28-879F-CDCF976E680D}" sibTransId="{76B8DDEA-CF1D-464F-A275-AC79FDA4D678}"/>
    <dgm:cxn modelId="{3E1F1394-1741-4089-8082-E95A98704748}" srcId="{E250F912-3B10-42B5-BFBD-7D244A263786}" destId="{DC5654E5-4378-445E-B512-13E73DFA43BF}" srcOrd="5" destOrd="0" parTransId="{2FC7AD3F-4756-444F-B6FF-DCB673940613}" sibTransId="{31356BB9-92AB-4786-8B89-7F70DC85632A}"/>
    <dgm:cxn modelId="{535845BF-2909-4EC1-8E12-850E9E39BFD8}" type="presOf" srcId="{FFA9AA3A-EBC8-4515-9B91-C89CB52E855E}" destId="{BF7AFDB3-1D4D-42F6-9A0E-1E0EE3E23762}" srcOrd="0" destOrd="0" presId="urn:microsoft.com/office/officeart/2005/8/layout/orgChart1"/>
    <dgm:cxn modelId="{31829F45-BDC4-4D91-B1EA-3FE9135BD494}" type="presOf" srcId="{B7DC3AF4-367A-463B-9578-15385CA5562B}" destId="{62D74DDF-23C1-4079-BA47-33E80CAD4E0C}" srcOrd="0" destOrd="0" presId="urn:microsoft.com/office/officeart/2005/8/layout/orgChart1"/>
    <dgm:cxn modelId="{429F8E28-7488-45E8-82F9-1FB7B04F3043}" type="presOf" srcId="{B7DC3AF4-367A-463B-9578-15385CA5562B}" destId="{BD616469-6D01-471F-92D5-8898FD965280}" srcOrd="1" destOrd="0" presId="urn:microsoft.com/office/officeart/2005/8/layout/orgChart1"/>
    <dgm:cxn modelId="{CCEEDC0F-F602-47D9-81B2-5088BDBA89A1}" type="presOf" srcId="{DC5654E5-4378-445E-B512-13E73DFA43BF}" destId="{D5DC774F-50BA-4116-8A32-D01F9667F7B4}" srcOrd="0" destOrd="0" presId="urn:microsoft.com/office/officeart/2005/8/layout/orgChart1"/>
    <dgm:cxn modelId="{D966878C-5A0C-408D-BF99-7F1E00F39C2C}" type="presOf" srcId="{0F60634A-B659-4A28-879F-CDCF976E680D}" destId="{F2A69213-AD45-4161-8724-223D07AF873D}" srcOrd="0" destOrd="0" presId="urn:microsoft.com/office/officeart/2005/8/layout/orgChart1"/>
    <dgm:cxn modelId="{CFD9CA71-4C85-41A0-9541-22A8B585FFCE}" type="presOf" srcId="{632869AF-C396-4258-96E2-C1F2823A48B9}" destId="{D678BAE1-80C4-49DA-9FFF-01331BDBD5AD}" srcOrd="0" destOrd="0" presId="urn:microsoft.com/office/officeart/2005/8/layout/orgChart1"/>
    <dgm:cxn modelId="{5D4B6CE9-39F6-4ECA-9D88-21AA76C2DD7E}" type="presOf" srcId="{2FC7AD3F-4756-444F-B6FF-DCB673940613}" destId="{776EB199-56B4-40E7-903A-858BB59BE161}" srcOrd="0" destOrd="0" presId="urn:microsoft.com/office/officeart/2005/8/layout/orgChart1"/>
    <dgm:cxn modelId="{66437C89-781D-45F1-84EA-4245586489D0}" type="presParOf" srcId="{F7286AD2-2611-42C7-BFF4-0622B4C1E799}" destId="{ED4333F4-35F7-4E82-8AD9-85BC1C146B7E}" srcOrd="0" destOrd="0" presId="urn:microsoft.com/office/officeart/2005/8/layout/orgChart1"/>
    <dgm:cxn modelId="{C9079FB7-486E-41F4-8683-2CD3ECB52BBC}" type="presParOf" srcId="{ED4333F4-35F7-4E82-8AD9-85BC1C146B7E}" destId="{E6BC3372-25E8-460D-930E-2062704C6500}" srcOrd="0" destOrd="0" presId="urn:microsoft.com/office/officeart/2005/8/layout/orgChart1"/>
    <dgm:cxn modelId="{9987F80E-02D2-45E9-A668-13097B96050F}" type="presParOf" srcId="{E6BC3372-25E8-460D-930E-2062704C6500}" destId="{0727C1D9-696F-4BB5-8674-57C63E3AF175}" srcOrd="0" destOrd="0" presId="urn:microsoft.com/office/officeart/2005/8/layout/orgChart1"/>
    <dgm:cxn modelId="{C1EB008B-B780-4F67-BC50-9FAA9B796585}" type="presParOf" srcId="{E6BC3372-25E8-460D-930E-2062704C6500}" destId="{C47BE4C0-0C97-4730-B5EC-408D8ECB41EE}" srcOrd="1" destOrd="0" presId="urn:microsoft.com/office/officeart/2005/8/layout/orgChart1"/>
    <dgm:cxn modelId="{12213C2B-32FC-40FD-AAE9-D23783E95F8C}" type="presParOf" srcId="{ED4333F4-35F7-4E82-8AD9-85BC1C146B7E}" destId="{FB9C15EE-8DD8-41F9-AF1F-C998845E067E}" srcOrd="1" destOrd="0" presId="urn:microsoft.com/office/officeart/2005/8/layout/orgChart1"/>
    <dgm:cxn modelId="{CC6C9F95-A31F-43EA-B414-64FF8ECB0D27}" type="presParOf" srcId="{FB9C15EE-8DD8-41F9-AF1F-C998845E067E}" destId="{F2A69213-AD45-4161-8724-223D07AF873D}" srcOrd="0" destOrd="0" presId="urn:microsoft.com/office/officeart/2005/8/layout/orgChart1"/>
    <dgm:cxn modelId="{E9E4BFAD-69C7-44F2-935B-AE3566D42A67}" type="presParOf" srcId="{FB9C15EE-8DD8-41F9-AF1F-C998845E067E}" destId="{79B2E559-047B-4322-BC11-7C432C777ACA}" srcOrd="1" destOrd="0" presId="urn:microsoft.com/office/officeart/2005/8/layout/orgChart1"/>
    <dgm:cxn modelId="{066A78B7-81E6-4A37-BB41-C57B52AAB837}" type="presParOf" srcId="{79B2E559-047B-4322-BC11-7C432C777ACA}" destId="{65E93D28-7632-4090-996E-0F2C6D5F9D8F}" srcOrd="0" destOrd="0" presId="urn:microsoft.com/office/officeart/2005/8/layout/orgChart1"/>
    <dgm:cxn modelId="{37D5EF80-0B44-4CCE-8CD5-A36589D906C2}" type="presParOf" srcId="{65E93D28-7632-4090-996E-0F2C6D5F9D8F}" destId="{74A34C65-77C1-4886-A156-20B2A07169BA}" srcOrd="0" destOrd="0" presId="urn:microsoft.com/office/officeart/2005/8/layout/orgChart1"/>
    <dgm:cxn modelId="{2ECC1624-38A4-4A65-B155-87AB63285197}" type="presParOf" srcId="{65E93D28-7632-4090-996E-0F2C6D5F9D8F}" destId="{D885BE25-B450-4077-8634-0972085EEAFD}" srcOrd="1" destOrd="0" presId="urn:microsoft.com/office/officeart/2005/8/layout/orgChart1"/>
    <dgm:cxn modelId="{408E1E21-629F-4D3F-A52F-6BE04B08C3E0}" type="presParOf" srcId="{79B2E559-047B-4322-BC11-7C432C777ACA}" destId="{9B4FB447-BD84-4F44-9999-1159F30D3550}" srcOrd="1" destOrd="0" presId="urn:microsoft.com/office/officeart/2005/8/layout/orgChart1"/>
    <dgm:cxn modelId="{D227DFB8-4001-42B2-8A7D-8BAD2311B288}" type="presParOf" srcId="{79B2E559-047B-4322-BC11-7C432C777ACA}" destId="{F2CB4048-D9B0-4CEE-BBB4-7057A63B8685}" srcOrd="2" destOrd="0" presId="urn:microsoft.com/office/officeart/2005/8/layout/orgChart1"/>
    <dgm:cxn modelId="{6A87517B-6537-4DFD-8E11-13D1A9000CA4}" type="presParOf" srcId="{FB9C15EE-8DD8-41F9-AF1F-C998845E067E}" destId="{AD99922E-CB39-4240-8EA4-92F33B07E926}" srcOrd="2" destOrd="0" presId="urn:microsoft.com/office/officeart/2005/8/layout/orgChart1"/>
    <dgm:cxn modelId="{579228B2-067F-42A0-9A71-9CC30F08905D}" type="presParOf" srcId="{FB9C15EE-8DD8-41F9-AF1F-C998845E067E}" destId="{BD1D7F83-F1F0-4306-8377-2936DA4801D3}" srcOrd="3" destOrd="0" presId="urn:microsoft.com/office/officeart/2005/8/layout/orgChart1"/>
    <dgm:cxn modelId="{EA38E637-2E46-4F39-A555-75B31ACF061D}" type="presParOf" srcId="{BD1D7F83-F1F0-4306-8377-2936DA4801D3}" destId="{F8862C9D-FAE2-4BBC-94E7-C1267FEBCE5C}" srcOrd="0" destOrd="0" presId="urn:microsoft.com/office/officeart/2005/8/layout/orgChart1"/>
    <dgm:cxn modelId="{3557E178-8169-45CB-A809-F6BE58D48991}" type="presParOf" srcId="{F8862C9D-FAE2-4BBC-94E7-C1267FEBCE5C}" destId="{071176A0-90B5-4EC2-B1A3-4A174C604E22}" srcOrd="0" destOrd="0" presId="urn:microsoft.com/office/officeart/2005/8/layout/orgChart1"/>
    <dgm:cxn modelId="{CE764AE7-247A-45E7-A397-14BE0D6967F1}" type="presParOf" srcId="{F8862C9D-FAE2-4BBC-94E7-C1267FEBCE5C}" destId="{CD6FE42D-AA4E-4F0E-95A0-6C9B4A486D2A}" srcOrd="1" destOrd="0" presId="urn:microsoft.com/office/officeart/2005/8/layout/orgChart1"/>
    <dgm:cxn modelId="{2CB63A52-1B8E-4814-AABC-2390794E53B3}" type="presParOf" srcId="{BD1D7F83-F1F0-4306-8377-2936DA4801D3}" destId="{EF28CC3B-340E-4F27-88A4-833D34850D62}" srcOrd="1" destOrd="0" presId="urn:microsoft.com/office/officeart/2005/8/layout/orgChart1"/>
    <dgm:cxn modelId="{55F1EA05-6CF5-4E51-8D84-02CFA76057C9}" type="presParOf" srcId="{EF28CC3B-340E-4F27-88A4-833D34850D62}" destId="{4E4A6DF6-649A-4691-8F9E-4F1A3D431BD2}" srcOrd="0" destOrd="0" presId="urn:microsoft.com/office/officeart/2005/8/layout/orgChart1"/>
    <dgm:cxn modelId="{F44487E9-81A6-47E3-88A4-1DAC9E0F77D0}" type="presParOf" srcId="{EF28CC3B-340E-4F27-88A4-833D34850D62}" destId="{942B3058-1827-4DA8-B2C2-5FE1273D734D}" srcOrd="1" destOrd="0" presId="urn:microsoft.com/office/officeart/2005/8/layout/orgChart1"/>
    <dgm:cxn modelId="{EACB275E-7249-4F1E-AB39-D6DA90829C2F}" type="presParOf" srcId="{942B3058-1827-4DA8-B2C2-5FE1273D734D}" destId="{48CBB8A4-8377-40E5-BFD7-19DD16DB2C08}" srcOrd="0" destOrd="0" presId="urn:microsoft.com/office/officeart/2005/8/layout/orgChart1"/>
    <dgm:cxn modelId="{6D3A3B75-346E-4E4B-9505-4999DDBF9FF3}" type="presParOf" srcId="{48CBB8A4-8377-40E5-BFD7-19DD16DB2C08}" destId="{50FDD39B-5AC7-46DE-B48A-2C6F073D962E}" srcOrd="0" destOrd="0" presId="urn:microsoft.com/office/officeart/2005/8/layout/orgChart1"/>
    <dgm:cxn modelId="{9668E4BD-9785-4C93-AD9D-723A04C659F5}" type="presParOf" srcId="{48CBB8A4-8377-40E5-BFD7-19DD16DB2C08}" destId="{6D474580-5DD1-4ABD-B231-F78667F4BEF3}" srcOrd="1" destOrd="0" presId="urn:microsoft.com/office/officeart/2005/8/layout/orgChart1"/>
    <dgm:cxn modelId="{CA875AFC-059E-46C2-8B6D-7856DA6595DD}" type="presParOf" srcId="{942B3058-1827-4DA8-B2C2-5FE1273D734D}" destId="{884778F3-C417-453E-8A50-E58B2373EF19}" srcOrd="1" destOrd="0" presId="urn:microsoft.com/office/officeart/2005/8/layout/orgChart1"/>
    <dgm:cxn modelId="{DF5E2B85-25A8-4F72-8723-32784A2D1188}" type="presParOf" srcId="{942B3058-1827-4DA8-B2C2-5FE1273D734D}" destId="{D5BEC307-FB7F-4529-AD7E-2D083FF16EA7}" srcOrd="2" destOrd="0" presId="urn:microsoft.com/office/officeart/2005/8/layout/orgChart1"/>
    <dgm:cxn modelId="{D7C51FAA-33BB-4D62-8BF1-271CBDBAC964}" type="presParOf" srcId="{BD1D7F83-F1F0-4306-8377-2936DA4801D3}" destId="{018CE442-7275-4CF7-9BF9-C3492594791F}" srcOrd="2" destOrd="0" presId="urn:microsoft.com/office/officeart/2005/8/layout/orgChart1"/>
    <dgm:cxn modelId="{AC00A36E-FF46-4A3E-9898-64C8189143F2}" type="presParOf" srcId="{FB9C15EE-8DD8-41F9-AF1F-C998845E067E}" destId="{BF7AFDB3-1D4D-42F6-9A0E-1E0EE3E23762}" srcOrd="4" destOrd="0" presId="urn:microsoft.com/office/officeart/2005/8/layout/orgChart1"/>
    <dgm:cxn modelId="{46CFBE5E-29CD-4DAB-92C9-2392C7B8C6EE}" type="presParOf" srcId="{FB9C15EE-8DD8-41F9-AF1F-C998845E067E}" destId="{1EF94BB9-0AC2-4145-AA19-8A63FFE1459E}" srcOrd="5" destOrd="0" presId="urn:microsoft.com/office/officeart/2005/8/layout/orgChart1"/>
    <dgm:cxn modelId="{385A690D-2254-4303-80AA-5D8FCE2F2C7B}" type="presParOf" srcId="{1EF94BB9-0AC2-4145-AA19-8A63FFE1459E}" destId="{BC201A76-115C-41CA-837B-6688E72CC2FE}" srcOrd="0" destOrd="0" presId="urn:microsoft.com/office/officeart/2005/8/layout/orgChart1"/>
    <dgm:cxn modelId="{9096C517-4962-4687-BCAF-6C17BCC977E9}" type="presParOf" srcId="{BC201A76-115C-41CA-837B-6688E72CC2FE}" destId="{D00E6E17-E949-4553-A128-9AA8516338DE}" srcOrd="0" destOrd="0" presId="urn:microsoft.com/office/officeart/2005/8/layout/orgChart1"/>
    <dgm:cxn modelId="{6D458A5C-87DF-4853-A81F-00EA29FD0F61}" type="presParOf" srcId="{BC201A76-115C-41CA-837B-6688E72CC2FE}" destId="{FB53C40C-D7BB-4D76-8841-FD00AFFA3569}" srcOrd="1" destOrd="0" presId="urn:microsoft.com/office/officeart/2005/8/layout/orgChart1"/>
    <dgm:cxn modelId="{DBD2623F-8E4B-470B-AA13-3D51902211FD}" type="presParOf" srcId="{1EF94BB9-0AC2-4145-AA19-8A63FFE1459E}" destId="{3E5AEE89-F55C-4307-8685-81F08111DA73}" srcOrd="1" destOrd="0" presId="urn:microsoft.com/office/officeart/2005/8/layout/orgChart1"/>
    <dgm:cxn modelId="{4FC4FEA4-43F9-44D7-82DF-8CFAF142D2D7}" type="presParOf" srcId="{1EF94BB9-0AC2-4145-AA19-8A63FFE1459E}" destId="{615FA24A-D092-4C16-99BD-BF25B16E9B22}" srcOrd="2" destOrd="0" presId="urn:microsoft.com/office/officeart/2005/8/layout/orgChart1"/>
    <dgm:cxn modelId="{123D5E8B-F143-4C39-A90E-FD7BAD30A8BC}" type="presParOf" srcId="{FB9C15EE-8DD8-41F9-AF1F-C998845E067E}" destId="{D678BAE1-80C4-49DA-9FFF-01331BDBD5AD}" srcOrd="6" destOrd="0" presId="urn:microsoft.com/office/officeart/2005/8/layout/orgChart1"/>
    <dgm:cxn modelId="{8099A7C7-9CC4-4BFD-9630-5F02B37EB1A8}" type="presParOf" srcId="{FB9C15EE-8DD8-41F9-AF1F-C998845E067E}" destId="{57D1257F-D38F-470C-9D18-54A8A8A93C19}" srcOrd="7" destOrd="0" presId="urn:microsoft.com/office/officeart/2005/8/layout/orgChart1"/>
    <dgm:cxn modelId="{17696CAE-FD2D-4A9B-A4D6-37CE63D719BC}" type="presParOf" srcId="{57D1257F-D38F-470C-9D18-54A8A8A93C19}" destId="{24D3F272-0BD1-4420-942A-737465870804}" srcOrd="0" destOrd="0" presId="urn:microsoft.com/office/officeart/2005/8/layout/orgChart1"/>
    <dgm:cxn modelId="{F74BDAE9-A854-4A32-BC5D-E200EDE69924}" type="presParOf" srcId="{24D3F272-0BD1-4420-942A-737465870804}" destId="{E31A5B2D-1E23-4E95-A9CB-02892199C903}" srcOrd="0" destOrd="0" presId="urn:microsoft.com/office/officeart/2005/8/layout/orgChart1"/>
    <dgm:cxn modelId="{733E0712-BA58-4721-B93B-8748BAD63602}" type="presParOf" srcId="{24D3F272-0BD1-4420-942A-737465870804}" destId="{63CF7708-588B-49A8-B3AF-38B6F134B4C4}" srcOrd="1" destOrd="0" presId="urn:microsoft.com/office/officeart/2005/8/layout/orgChart1"/>
    <dgm:cxn modelId="{460BA6E5-A7E9-4C3A-9FED-F63118747D92}" type="presParOf" srcId="{57D1257F-D38F-470C-9D18-54A8A8A93C19}" destId="{83B79B84-FAE4-4277-A673-BE01B534309A}" srcOrd="1" destOrd="0" presId="urn:microsoft.com/office/officeart/2005/8/layout/orgChart1"/>
    <dgm:cxn modelId="{8C839141-B36D-4814-96EB-501F206888A4}" type="presParOf" srcId="{83B79B84-FAE4-4277-A673-BE01B534309A}" destId="{A7DCDC98-F415-45D1-845C-E54265DE744B}" srcOrd="0" destOrd="0" presId="urn:microsoft.com/office/officeart/2005/8/layout/orgChart1"/>
    <dgm:cxn modelId="{0D6CFD65-E9F0-404C-96A1-82DCD804BAB0}" type="presParOf" srcId="{83B79B84-FAE4-4277-A673-BE01B534309A}" destId="{CA93BCB0-6004-4B8E-8942-B08CEA0AFDF9}" srcOrd="1" destOrd="0" presId="urn:microsoft.com/office/officeart/2005/8/layout/orgChart1"/>
    <dgm:cxn modelId="{B4CF51F2-3A5F-4B23-8721-4B63BFE3D9D9}" type="presParOf" srcId="{CA93BCB0-6004-4B8E-8942-B08CEA0AFDF9}" destId="{55949C41-7EAF-478E-BAA3-3FD6825D735B}" srcOrd="0" destOrd="0" presId="urn:microsoft.com/office/officeart/2005/8/layout/orgChart1"/>
    <dgm:cxn modelId="{A61EB956-1D31-489B-8A2C-FFD646DD12A7}" type="presParOf" srcId="{55949C41-7EAF-478E-BAA3-3FD6825D735B}" destId="{EC5F12F2-AFA5-4E04-9D65-86FD385D7592}" srcOrd="0" destOrd="0" presId="urn:microsoft.com/office/officeart/2005/8/layout/orgChart1"/>
    <dgm:cxn modelId="{0700364E-9E85-4022-B862-49C22713F362}" type="presParOf" srcId="{55949C41-7EAF-478E-BAA3-3FD6825D735B}" destId="{06BF2D4C-5C08-425B-9229-7E1C1D5594E6}" srcOrd="1" destOrd="0" presId="urn:microsoft.com/office/officeart/2005/8/layout/orgChart1"/>
    <dgm:cxn modelId="{28A5B5A2-A03E-4FC1-86F7-E780162F927D}" type="presParOf" srcId="{CA93BCB0-6004-4B8E-8942-B08CEA0AFDF9}" destId="{F4CE4ACA-9D23-48B4-9AA5-CC63FBC44FE2}" srcOrd="1" destOrd="0" presId="urn:microsoft.com/office/officeart/2005/8/layout/orgChart1"/>
    <dgm:cxn modelId="{889B43AF-0F84-40BC-B476-355249D5DBF6}" type="presParOf" srcId="{CA93BCB0-6004-4B8E-8942-B08CEA0AFDF9}" destId="{967FD36D-B5B8-4C9B-971E-FDB872A15A1D}" srcOrd="2" destOrd="0" presId="urn:microsoft.com/office/officeart/2005/8/layout/orgChart1"/>
    <dgm:cxn modelId="{965C8C00-9294-4D1A-9174-06E647A3BC65}" type="presParOf" srcId="{57D1257F-D38F-470C-9D18-54A8A8A93C19}" destId="{6C9DF08E-F776-4744-B4EE-CF3284220322}" srcOrd="2" destOrd="0" presId="urn:microsoft.com/office/officeart/2005/8/layout/orgChart1"/>
    <dgm:cxn modelId="{58DC56FB-797B-4D09-9460-AAF5BCE0EC76}" type="presParOf" srcId="{FB9C15EE-8DD8-41F9-AF1F-C998845E067E}" destId="{776EB199-56B4-40E7-903A-858BB59BE161}" srcOrd="8" destOrd="0" presId="urn:microsoft.com/office/officeart/2005/8/layout/orgChart1"/>
    <dgm:cxn modelId="{B54947E6-E5EE-43B2-B722-ECDB3501FE1B}" type="presParOf" srcId="{FB9C15EE-8DD8-41F9-AF1F-C998845E067E}" destId="{7BAE98D2-688D-4E09-93B1-3C82377AA06F}" srcOrd="9" destOrd="0" presId="urn:microsoft.com/office/officeart/2005/8/layout/orgChart1"/>
    <dgm:cxn modelId="{77B07A7D-813C-4F12-89ED-1F8C0B03A545}" type="presParOf" srcId="{7BAE98D2-688D-4E09-93B1-3C82377AA06F}" destId="{D66E16E7-20FD-45AA-BEC0-6A93F8A9104E}" srcOrd="0" destOrd="0" presId="urn:microsoft.com/office/officeart/2005/8/layout/orgChart1"/>
    <dgm:cxn modelId="{B927788F-1E37-4B7C-A963-935283699998}" type="presParOf" srcId="{D66E16E7-20FD-45AA-BEC0-6A93F8A9104E}" destId="{D5DC774F-50BA-4116-8A32-D01F9667F7B4}" srcOrd="0" destOrd="0" presId="urn:microsoft.com/office/officeart/2005/8/layout/orgChart1"/>
    <dgm:cxn modelId="{68A554B1-5A9F-466F-A3F1-6DE7ECE72C31}" type="presParOf" srcId="{D66E16E7-20FD-45AA-BEC0-6A93F8A9104E}" destId="{E46FAC4F-5422-488D-BD9B-23A2D41D58A3}" srcOrd="1" destOrd="0" presId="urn:microsoft.com/office/officeart/2005/8/layout/orgChart1"/>
    <dgm:cxn modelId="{C55C1F80-2EF6-4A7B-84EB-A4CE6D445AD1}" type="presParOf" srcId="{7BAE98D2-688D-4E09-93B1-3C82377AA06F}" destId="{573841EB-9D4C-49B7-9348-7BEF3F685DA2}" srcOrd="1" destOrd="0" presId="urn:microsoft.com/office/officeart/2005/8/layout/orgChart1"/>
    <dgm:cxn modelId="{AEE5BAA8-71FB-4FA6-A657-235879AED5B1}" type="presParOf" srcId="{7BAE98D2-688D-4E09-93B1-3C82377AA06F}" destId="{ADE6B171-D271-4B04-A679-FEF5487270EA}" srcOrd="2" destOrd="0" presId="urn:microsoft.com/office/officeart/2005/8/layout/orgChart1"/>
    <dgm:cxn modelId="{30111342-C611-4D4C-B65D-BEF4C1F761FA}" type="presParOf" srcId="{ED4333F4-35F7-4E82-8AD9-85BC1C146B7E}" destId="{0CBA5ECD-C682-49BA-937B-2601DB02949B}" srcOrd="2" destOrd="0" presId="urn:microsoft.com/office/officeart/2005/8/layout/orgChart1"/>
    <dgm:cxn modelId="{69E22F52-3236-4373-AEE5-535DEC7C21F4}" type="presParOf" srcId="{0CBA5ECD-C682-49BA-937B-2601DB02949B}" destId="{4BB53AA9-0F9C-48AD-9430-9164F5E85D4E}" srcOrd="0" destOrd="0" presId="urn:microsoft.com/office/officeart/2005/8/layout/orgChart1"/>
    <dgm:cxn modelId="{45B18658-22A4-4C4D-9F01-3E364B2A7E06}" type="presParOf" srcId="{0CBA5ECD-C682-49BA-937B-2601DB02949B}" destId="{51D24D5E-770D-4896-9222-C65E1AFBAF7E}" srcOrd="1" destOrd="0" presId="urn:microsoft.com/office/officeart/2005/8/layout/orgChart1"/>
    <dgm:cxn modelId="{1F89B81A-B509-45E1-9339-8E4474CBC2E8}" type="presParOf" srcId="{51D24D5E-770D-4896-9222-C65E1AFBAF7E}" destId="{C5A1F553-C6C5-46D4-B4DB-A96353C7CE76}" srcOrd="0" destOrd="0" presId="urn:microsoft.com/office/officeart/2005/8/layout/orgChart1"/>
    <dgm:cxn modelId="{C4FA4D6D-CF03-4EA6-A7E2-417EC01C3277}" type="presParOf" srcId="{C5A1F553-C6C5-46D4-B4DB-A96353C7CE76}" destId="{62D74DDF-23C1-4079-BA47-33E80CAD4E0C}" srcOrd="0" destOrd="0" presId="urn:microsoft.com/office/officeart/2005/8/layout/orgChart1"/>
    <dgm:cxn modelId="{38F1453F-05ED-4591-BB31-A15F55555C25}" type="presParOf" srcId="{C5A1F553-C6C5-46D4-B4DB-A96353C7CE76}" destId="{BD616469-6D01-471F-92D5-8898FD965280}" srcOrd="1" destOrd="0" presId="urn:microsoft.com/office/officeart/2005/8/layout/orgChart1"/>
    <dgm:cxn modelId="{1181552C-B713-40B8-B424-723D1356969D}" type="presParOf" srcId="{51D24D5E-770D-4896-9222-C65E1AFBAF7E}" destId="{785023DD-39F6-41D3-A3C1-896476F026D4}" srcOrd="1" destOrd="0" presId="urn:microsoft.com/office/officeart/2005/8/layout/orgChart1"/>
    <dgm:cxn modelId="{F8A2267D-8B57-4816-8162-5698BCD24358}" type="presParOf" srcId="{51D24D5E-770D-4896-9222-C65E1AFBAF7E}" destId="{11420FB0-A3A3-4378-97E3-23F488B160D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07FEC7-1658-4E1E-9C80-0D97EF600AF4}" type="doc">
      <dgm:prSet loTypeId="urn:microsoft.com/office/officeart/2005/8/layout/process1" loCatId="process" qsTypeId="urn:microsoft.com/office/officeart/2005/8/quickstyle/simple1" qsCatId="simple" csTypeId="urn:microsoft.com/office/officeart/2005/8/colors/colorful1" csCatId="colorful" phldr="1"/>
      <dgm:spPr/>
    </dgm:pt>
    <dgm:pt modelId="{D26DE81E-657D-42E8-AEE5-4467D9D59DD8}">
      <dgm:prSet phldrT="[Text]"/>
      <dgm:spPr>
        <a:solidFill>
          <a:srgbClr val="0070C0"/>
        </a:solidFill>
      </dgm:spPr>
      <dgm:t>
        <a:bodyPr/>
        <a:lstStyle/>
        <a:p>
          <a:r>
            <a:rPr lang="en-US" dirty="0">
              <a:solidFill>
                <a:schemeClr val="bg1"/>
              </a:solidFill>
            </a:rPr>
            <a:t>Data</a:t>
          </a:r>
          <a:r>
            <a:rPr lang="en-US" dirty="0"/>
            <a:t> Collection </a:t>
          </a:r>
        </a:p>
      </dgm:t>
    </dgm:pt>
    <dgm:pt modelId="{E7369D7E-2352-4E48-920D-CFB1CA085F28}" type="parTrans" cxnId="{360A47A1-E672-4186-91A8-8531F48498B2}">
      <dgm:prSet/>
      <dgm:spPr/>
      <dgm:t>
        <a:bodyPr/>
        <a:lstStyle/>
        <a:p>
          <a:endParaRPr lang="en-US"/>
        </a:p>
      </dgm:t>
    </dgm:pt>
    <dgm:pt modelId="{36A77536-2EC0-474D-BDDC-6D3EB1A8AEC0}" type="sibTrans" cxnId="{360A47A1-E672-4186-91A8-8531F48498B2}">
      <dgm:prSet/>
      <dgm:spPr>
        <a:solidFill>
          <a:srgbClr val="00B0F0"/>
        </a:solidFill>
      </dgm:spPr>
      <dgm:t>
        <a:bodyPr/>
        <a:lstStyle/>
        <a:p>
          <a:endParaRPr lang="en-US"/>
        </a:p>
      </dgm:t>
    </dgm:pt>
    <dgm:pt modelId="{D3386F90-4222-49E6-B746-1276A509EB29}">
      <dgm:prSet phldrT="[Text]"/>
      <dgm:spPr>
        <a:solidFill>
          <a:srgbClr val="0070C0"/>
        </a:solidFill>
      </dgm:spPr>
      <dgm:t>
        <a:bodyPr/>
        <a:lstStyle/>
        <a:p>
          <a:r>
            <a:rPr lang="en-US" dirty="0"/>
            <a:t>Data Cleaning</a:t>
          </a:r>
        </a:p>
      </dgm:t>
    </dgm:pt>
    <dgm:pt modelId="{C46DD971-4DD3-414C-A515-6B5C50B24A96}" type="parTrans" cxnId="{453A669F-581B-4456-A977-6B3356DCC869}">
      <dgm:prSet/>
      <dgm:spPr/>
      <dgm:t>
        <a:bodyPr/>
        <a:lstStyle/>
        <a:p>
          <a:endParaRPr lang="en-US"/>
        </a:p>
      </dgm:t>
    </dgm:pt>
    <dgm:pt modelId="{3B2FB151-547C-4FB5-9A69-FC19CDCECC27}" type="sibTrans" cxnId="{453A669F-581B-4456-A977-6B3356DCC869}">
      <dgm:prSet/>
      <dgm:spPr>
        <a:solidFill>
          <a:srgbClr val="00B0F0"/>
        </a:solidFill>
      </dgm:spPr>
      <dgm:t>
        <a:bodyPr/>
        <a:lstStyle/>
        <a:p>
          <a:endParaRPr lang="en-US"/>
        </a:p>
      </dgm:t>
    </dgm:pt>
    <dgm:pt modelId="{C866378D-3D4F-4E1D-9C65-53EBBD17883B}">
      <dgm:prSet phldrT="[Text]"/>
      <dgm:spPr>
        <a:solidFill>
          <a:srgbClr val="0070C0"/>
        </a:solidFill>
      </dgm:spPr>
      <dgm:t>
        <a:bodyPr/>
        <a:lstStyle/>
        <a:p>
          <a:r>
            <a:rPr lang="en-US" dirty="0"/>
            <a:t>Handel Missing Value</a:t>
          </a:r>
        </a:p>
      </dgm:t>
    </dgm:pt>
    <dgm:pt modelId="{539AD4E6-7F2E-4F4F-884B-5E32DBD54450}" type="parTrans" cxnId="{525F9844-C0AE-40E2-9262-494565D66B7C}">
      <dgm:prSet/>
      <dgm:spPr/>
      <dgm:t>
        <a:bodyPr/>
        <a:lstStyle/>
        <a:p>
          <a:endParaRPr lang="en-US"/>
        </a:p>
      </dgm:t>
    </dgm:pt>
    <dgm:pt modelId="{FB119355-1D7C-461F-ABE7-3C673D5B0917}" type="sibTrans" cxnId="{525F9844-C0AE-40E2-9262-494565D66B7C}">
      <dgm:prSet/>
      <dgm:spPr>
        <a:solidFill>
          <a:srgbClr val="00B0F0"/>
        </a:solidFill>
      </dgm:spPr>
      <dgm:t>
        <a:bodyPr/>
        <a:lstStyle/>
        <a:p>
          <a:endParaRPr lang="en-US"/>
        </a:p>
      </dgm:t>
    </dgm:pt>
    <dgm:pt modelId="{07C4CBF8-5164-47E3-A389-C7289E6F23B8}">
      <dgm:prSet/>
      <dgm:spPr>
        <a:solidFill>
          <a:srgbClr val="0070C0"/>
        </a:solidFill>
      </dgm:spPr>
      <dgm:t>
        <a:bodyPr/>
        <a:lstStyle/>
        <a:p>
          <a:r>
            <a:rPr lang="en-US" dirty="0"/>
            <a:t>Change Data Type</a:t>
          </a:r>
        </a:p>
      </dgm:t>
    </dgm:pt>
    <dgm:pt modelId="{4DA7AB4A-2947-43B3-99DF-A3188A634FC7}" type="parTrans" cxnId="{E984FD09-6846-4419-9793-88DFC2EB08F8}">
      <dgm:prSet/>
      <dgm:spPr/>
      <dgm:t>
        <a:bodyPr/>
        <a:lstStyle/>
        <a:p>
          <a:endParaRPr lang="en-US"/>
        </a:p>
      </dgm:t>
    </dgm:pt>
    <dgm:pt modelId="{93D639F2-39FD-4340-9D17-C377528EAF0E}" type="sibTrans" cxnId="{E984FD09-6846-4419-9793-88DFC2EB08F8}">
      <dgm:prSet/>
      <dgm:spPr>
        <a:solidFill>
          <a:srgbClr val="00B0F0"/>
        </a:solidFill>
      </dgm:spPr>
      <dgm:t>
        <a:bodyPr/>
        <a:lstStyle/>
        <a:p>
          <a:endParaRPr lang="en-US"/>
        </a:p>
      </dgm:t>
    </dgm:pt>
    <dgm:pt modelId="{69713CD6-BAAA-4E2E-8EBF-29ED3551E102}" type="pres">
      <dgm:prSet presAssocID="{9807FEC7-1658-4E1E-9C80-0D97EF600AF4}" presName="Name0" presStyleCnt="0">
        <dgm:presLayoutVars>
          <dgm:dir/>
          <dgm:resizeHandles val="exact"/>
        </dgm:presLayoutVars>
      </dgm:prSet>
      <dgm:spPr/>
    </dgm:pt>
    <dgm:pt modelId="{D454F2E2-EC50-4A9F-AF62-010564AB3505}" type="pres">
      <dgm:prSet presAssocID="{D26DE81E-657D-42E8-AEE5-4467D9D59DD8}" presName="node" presStyleLbl="node1" presStyleIdx="0" presStyleCnt="4">
        <dgm:presLayoutVars>
          <dgm:bulletEnabled val="1"/>
        </dgm:presLayoutVars>
      </dgm:prSet>
      <dgm:spPr/>
      <dgm:t>
        <a:bodyPr/>
        <a:lstStyle/>
        <a:p>
          <a:endParaRPr lang="en-US"/>
        </a:p>
      </dgm:t>
    </dgm:pt>
    <dgm:pt modelId="{B7FFE077-6293-436A-A9D2-93382BB6B1BD}" type="pres">
      <dgm:prSet presAssocID="{36A77536-2EC0-474D-BDDC-6D3EB1A8AEC0}" presName="sibTrans" presStyleLbl="sibTrans2D1" presStyleIdx="0" presStyleCnt="3"/>
      <dgm:spPr/>
      <dgm:t>
        <a:bodyPr/>
        <a:lstStyle/>
        <a:p>
          <a:endParaRPr lang="en-US"/>
        </a:p>
      </dgm:t>
    </dgm:pt>
    <dgm:pt modelId="{F91287F1-FEAF-4F6F-9055-CE27D97A4B3A}" type="pres">
      <dgm:prSet presAssocID="{36A77536-2EC0-474D-BDDC-6D3EB1A8AEC0}" presName="connectorText" presStyleLbl="sibTrans2D1" presStyleIdx="0" presStyleCnt="3"/>
      <dgm:spPr/>
      <dgm:t>
        <a:bodyPr/>
        <a:lstStyle/>
        <a:p>
          <a:endParaRPr lang="en-US"/>
        </a:p>
      </dgm:t>
    </dgm:pt>
    <dgm:pt modelId="{F8243763-E8A8-4D9D-8DF2-4CBB082B101B}" type="pres">
      <dgm:prSet presAssocID="{D3386F90-4222-49E6-B746-1276A509EB29}" presName="node" presStyleLbl="node1" presStyleIdx="1" presStyleCnt="4">
        <dgm:presLayoutVars>
          <dgm:bulletEnabled val="1"/>
        </dgm:presLayoutVars>
      </dgm:prSet>
      <dgm:spPr/>
      <dgm:t>
        <a:bodyPr/>
        <a:lstStyle/>
        <a:p>
          <a:endParaRPr lang="en-US"/>
        </a:p>
      </dgm:t>
    </dgm:pt>
    <dgm:pt modelId="{BDE55374-E544-426E-8AF3-C05164EAA4F1}" type="pres">
      <dgm:prSet presAssocID="{3B2FB151-547C-4FB5-9A69-FC19CDCECC27}" presName="sibTrans" presStyleLbl="sibTrans2D1" presStyleIdx="1" presStyleCnt="3"/>
      <dgm:spPr/>
      <dgm:t>
        <a:bodyPr/>
        <a:lstStyle/>
        <a:p>
          <a:endParaRPr lang="en-US"/>
        </a:p>
      </dgm:t>
    </dgm:pt>
    <dgm:pt modelId="{00500661-5028-4A9D-BFAA-EA2008822384}" type="pres">
      <dgm:prSet presAssocID="{3B2FB151-547C-4FB5-9A69-FC19CDCECC27}" presName="connectorText" presStyleLbl="sibTrans2D1" presStyleIdx="1" presStyleCnt="3"/>
      <dgm:spPr/>
      <dgm:t>
        <a:bodyPr/>
        <a:lstStyle/>
        <a:p>
          <a:endParaRPr lang="en-US"/>
        </a:p>
      </dgm:t>
    </dgm:pt>
    <dgm:pt modelId="{E2A4DE4C-8F18-467B-99AA-07CF1501B960}" type="pres">
      <dgm:prSet presAssocID="{C866378D-3D4F-4E1D-9C65-53EBBD17883B}" presName="node" presStyleLbl="node1" presStyleIdx="2" presStyleCnt="4">
        <dgm:presLayoutVars>
          <dgm:bulletEnabled val="1"/>
        </dgm:presLayoutVars>
      </dgm:prSet>
      <dgm:spPr/>
      <dgm:t>
        <a:bodyPr/>
        <a:lstStyle/>
        <a:p>
          <a:endParaRPr lang="en-US"/>
        </a:p>
      </dgm:t>
    </dgm:pt>
    <dgm:pt modelId="{02BF9AB9-2BB6-4DDC-9FF5-A80E43DF2BE8}" type="pres">
      <dgm:prSet presAssocID="{FB119355-1D7C-461F-ABE7-3C673D5B0917}" presName="sibTrans" presStyleLbl="sibTrans2D1" presStyleIdx="2" presStyleCnt="3"/>
      <dgm:spPr/>
      <dgm:t>
        <a:bodyPr/>
        <a:lstStyle/>
        <a:p>
          <a:endParaRPr lang="en-US"/>
        </a:p>
      </dgm:t>
    </dgm:pt>
    <dgm:pt modelId="{924D1D01-6160-4718-8F42-AB0A5C41241D}" type="pres">
      <dgm:prSet presAssocID="{FB119355-1D7C-461F-ABE7-3C673D5B0917}" presName="connectorText" presStyleLbl="sibTrans2D1" presStyleIdx="2" presStyleCnt="3"/>
      <dgm:spPr/>
      <dgm:t>
        <a:bodyPr/>
        <a:lstStyle/>
        <a:p>
          <a:endParaRPr lang="en-US"/>
        </a:p>
      </dgm:t>
    </dgm:pt>
    <dgm:pt modelId="{3173B1EC-4779-47B2-8104-85527C43E7D6}" type="pres">
      <dgm:prSet presAssocID="{07C4CBF8-5164-47E3-A389-C7289E6F23B8}" presName="node" presStyleLbl="node1" presStyleIdx="3" presStyleCnt="4" custLinFactNeighborY="354">
        <dgm:presLayoutVars>
          <dgm:bulletEnabled val="1"/>
        </dgm:presLayoutVars>
      </dgm:prSet>
      <dgm:spPr/>
      <dgm:t>
        <a:bodyPr/>
        <a:lstStyle/>
        <a:p>
          <a:endParaRPr lang="en-US"/>
        </a:p>
      </dgm:t>
    </dgm:pt>
  </dgm:ptLst>
  <dgm:cxnLst>
    <dgm:cxn modelId="{91D38C7F-A26C-4DC6-8648-3CFC8EC88381}" type="presOf" srcId="{9807FEC7-1658-4E1E-9C80-0D97EF600AF4}" destId="{69713CD6-BAAA-4E2E-8EBF-29ED3551E102}" srcOrd="0" destOrd="0" presId="urn:microsoft.com/office/officeart/2005/8/layout/process1"/>
    <dgm:cxn modelId="{525F9844-C0AE-40E2-9262-494565D66B7C}" srcId="{9807FEC7-1658-4E1E-9C80-0D97EF600AF4}" destId="{C866378D-3D4F-4E1D-9C65-53EBBD17883B}" srcOrd="2" destOrd="0" parTransId="{539AD4E6-7F2E-4F4F-884B-5E32DBD54450}" sibTransId="{FB119355-1D7C-461F-ABE7-3C673D5B0917}"/>
    <dgm:cxn modelId="{99C8F9EF-5714-485A-83D1-FD3EA1FBD2CC}" type="presOf" srcId="{FB119355-1D7C-461F-ABE7-3C673D5B0917}" destId="{924D1D01-6160-4718-8F42-AB0A5C41241D}" srcOrd="1" destOrd="0" presId="urn:microsoft.com/office/officeart/2005/8/layout/process1"/>
    <dgm:cxn modelId="{360A47A1-E672-4186-91A8-8531F48498B2}" srcId="{9807FEC7-1658-4E1E-9C80-0D97EF600AF4}" destId="{D26DE81E-657D-42E8-AEE5-4467D9D59DD8}" srcOrd="0" destOrd="0" parTransId="{E7369D7E-2352-4E48-920D-CFB1CA085F28}" sibTransId="{36A77536-2EC0-474D-BDDC-6D3EB1A8AEC0}"/>
    <dgm:cxn modelId="{3252FC75-C216-40BB-8C05-9C6AF5A02DD2}" type="presOf" srcId="{3B2FB151-547C-4FB5-9A69-FC19CDCECC27}" destId="{00500661-5028-4A9D-BFAA-EA2008822384}" srcOrd="1" destOrd="0" presId="urn:microsoft.com/office/officeart/2005/8/layout/process1"/>
    <dgm:cxn modelId="{E984FD09-6846-4419-9793-88DFC2EB08F8}" srcId="{9807FEC7-1658-4E1E-9C80-0D97EF600AF4}" destId="{07C4CBF8-5164-47E3-A389-C7289E6F23B8}" srcOrd="3" destOrd="0" parTransId="{4DA7AB4A-2947-43B3-99DF-A3188A634FC7}" sibTransId="{93D639F2-39FD-4340-9D17-C377528EAF0E}"/>
    <dgm:cxn modelId="{D99E641E-CD67-4CFD-9905-ECD25D68BB4D}" type="presOf" srcId="{D3386F90-4222-49E6-B746-1276A509EB29}" destId="{F8243763-E8A8-4D9D-8DF2-4CBB082B101B}" srcOrd="0" destOrd="0" presId="urn:microsoft.com/office/officeart/2005/8/layout/process1"/>
    <dgm:cxn modelId="{79702D9B-8E08-491B-8532-381C76694641}" type="presOf" srcId="{36A77536-2EC0-474D-BDDC-6D3EB1A8AEC0}" destId="{B7FFE077-6293-436A-A9D2-93382BB6B1BD}" srcOrd="0" destOrd="0" presId="urn:microsoft.com/office/officeart/2005/8/layout/process1"/>
    <dgm:cxn modelId="{E62F8D13-884B-499F-B293-9955BDBD6D25}" type="presOf" srcId="{FB119355-1D7C-461F-ABE7-3C673D5B0917}" destId="{02BF9AB9-2BB6-4DDC-9FF5-A80E43DF2BE8}" srcOrd="0" destOrd="0" presId="urn:microsoft.com/office/officeart/2005/8/layout/process1"/>
    <dgm:cxn modelId="{453A669F-581B-4456-A977-6B3356DCC869}" srcId="{9807FEC7-1658-4E1E-9C80-0D97EF600AF4}" destId="{D3386F90-4222-49E6-B746-1276A509EB29}" srcOrd="1" destOrd="0" parTransId="{C46DD971-4DD3-414C-A515-6B5C50B24A96}" sibTransId="{3B2FB151-547C-4FB5-9A69-FC19CDCECC27}"/>
    <dgm:cxn modelId="{C5078095-3188-495C-85D4-3B0E8B6D2226}" type="presOf" srcId="{D26DE81E-657D-42E8-AEE5-4467D9D59DD8}" destId="{D454F2E2-EC50-4A9F-AF62-010564AB3505}" srcOrd="0" destOrd="0" presId="urn:microsoft.com/office/officeart/2005/8/layout/process1"/>
    <dgm:cxn modelId="{B65A1050-6BF0-4712-9B77-24480D2980B4}" type="presOf" srcId="{C866378D-3D4F-4E1D-9C65-53EBBD17883B}" destId="{E2A4DE4C-8F18-467B-99AA-07CF1501B960}" srcOrd="0" destOrd="0" presId="urn:microsoft.com/office/officeart/2005/8/layout/process1"/>
    <dgm:cxn modelId="{BDCF2FAA-CD08-43D4-9D00-908DF843039B}" type="presOf" srcId="{07C4CBF8-5164-47E3-A389-C7289E6F23B8}" destId="{3173B1EC-4779-47B2-8104-85527C43E7D6}" srcOrd="0" destOrd="0" presId="urn:microsoft.com/office/officeart/2005/8/layout/process1"/>
    <dgm:cxn modelId="{99493A37-64CE-4C68-9C71-1DF59C6A6446}" type="presOf" srcId="{36A77536-2EC0-474D-BDDC-6D3EB1A8AEC0}" destId="{F91287F1-FEAF-4F6F-9055-CE27D97A4B3A}" srcOrd="1" destOrd="0" presId="urn:microsoft.com/office/officeart/2005/8/layout/process1"/>
    <dgm:cxn modelId="{C257C9E3-F0B8-4FD5-8C81-CA0794FB944F}" type="presOf" srcId="{3B2FB151-547C-4FB5-9A69-FC19CDCECC27}" destId="{BDE55374-E544-426E-8AF3-C05164EAA4F1}" srcOrd="0" destOrd="0" presId="urn:microsoft.com/office/officeart/2005/8/layout/process1"/>
    <dgm:cxn modelId="{9CCB1C05-A096-44A7-8B7F-F31C02A70508}" type="presParOf" srcId="{69713CD6-BAAA-4E2E-8EBF-29ED3551E102}" destId="{D454F2E2-EC50-4A9F-AF62-010564AB3505}" srcOrd="0" destOrd="0" presId="urn:microsoft.com/office/officeart/2005/8/layout/process1"/>
    <dgm:cxn modelId="{90F8112C-818D-4E36-826E-A7E707BD44CD}" type="presParOf" srcId="{69713CD6-BAAA-4E2E-8EBF-29ED3551E102}" destId="{B7FFE077-6293-436A-A9D2-93382BB6B1BD}" srcOrd="1" destOrd="0" presId="urn:microsoft.com/office/officeart/2005/8/layout/process1"/>
    <dgm:cxn modelId="{7FA43148-2D1B-42C2-8063-A3A33D16A362}" type="presParOf" srcId="{B7FFE077-6293-436A-A9D2-93382BB6B1BD}" destId="{F91287F1-FEAF-4F6F-9055-CE27D97A4B3A}" srcOrd="0" destOrd="0" presId="urn:microsoft.com/office/officeart/2005/8/layout/process1"/>
    <dgm:cxn modelId="{E61FE7CC-25E9-4610-B67F-3DCE456F66D0}" type="presParOf" srcId="{69713CD6-BAAA-4E2E-8EBF-29ED3551E102}" destId="{F8243763-E8A8-4D9D-8DF2-4CBB082B101B}" srcOrd="2" destOrd="0" presId="urn:microsoft.com/office/officeart/2005/8/layout/process1"/>
    <dgm:cxn modelId="{90B3F93D-B221-49DB-B89F-07EE97C304FD}" type="presParOf" srcId="{69713CD6-BAAA-4E2E-8EBF-29ED3551E102}" destId="{BDE55374-E544-426E-8AF3-C05164EAA4F1}" srcOrd="3" destOrd="0" presId="urn:microsoft.com/office/officeart/2005/8/layout/process1"/>
    <dgm:cxn modelId="{9C49876C-D4A1-4BD6-96CD-AE0DC2935E01}" type="presParOf" srcId="{BDE55374-E544-426E-8AF3-C05164EAA4F1}" destId="{00500661-5028-4A9D-BFAA-EA2008822384}" srcOrd="0" destOrd="0" presId="urn:microsoft.com/office/officeart/2005/8/layout/process1"/>
    <dgm:cxn modelId="{732EF179-4967-47C2-8C53-EF5087F7F5BF}" type="presParOf" srcId="{69713CD6-BAAA-4E2E-8EBF-29ED3551E102}" destId="{E2A4DE4C-8F18-467B-99AA-07CF1501B960}" srcOrd="4" destOrd="0" presId="urn:microsoft.com/office/officeart/2005/8/layout/process1"/>
    <dgm:cxn modelId="{2A8DC55A-3704-4BA9-AB5B-92BE0C8B20E9}" type="presParOf" srcId="{69713CD6-BAAA-4E2E-8EBF-29ED3551E102}" destId="{02BF9AB9-2BB6-4DDC-9FF5-A80E43DF2BE8}" srcOrd="5" destOrd="0" presId="urn:microsoft.com/office/officeart/2005/8/layout/process1"/>
    <dgm:cxn modelId="{E15D2705-F2BA-44AD-A0F2-8E061DF3EA99}" type="presParOf" srcId="{02BF9AB9-2BB6-4DDC-9FF5-A80E43DF2BE8}" destId="{924D1D01-6160-4718-8F42-AB0A5C41241D}" srcOrd="0" destOrd="0" presId="urn:microsoft.com/office/officeart/2005/8/layout/process1"/>
    <dgm:cxn modelId="{A097EC57-421A-4803-ACE0-BECFD40CF20E}" type="presParOf" srcId="{69713CD6-BAAA-4E2E-8EBF-29ED3551E102}" destId="{3173B1EC-4779-47B2-8104-85527C43E7D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9D97AD-869A-4A5A-9EA0-E6B5978016DA}" type="doc">
      <dgm:prSet loTypeId="urn:microsoft.com/office/officeart/2005/8/layout/list1" loCatId="list" qsTypeId="urn:microsoft.com/office/officeart/2005/8/quickstyle/simple1" qsCatId="simple" csTypeId="urn:microsoft.com/office/officeart/2005/8/colors/accent1_2" csCatId="accent1" phldr="0"/>
      <dgm:spPr/>
      <dgm:t>
        <a:bodyPr/>
        <a:lstStyle/>
        <a:p>
          <a:endParaRPr lang="en-US"/>
        </a:p>
      </dgm:t>
    </dgm:pt>
    <dgm:pt modelId="{C6AFE6E3-E7A5-447C-A8BA-ED12A06010BB}" type="pres">
      <dgm:prSet presAssocID="{739D97AD-869A-4A5A-9EA0-E6B5978016DA}" presName="linear" presStyleCnt="0">
        <dgm:presLayoutVars>
          <dgm:dir/>
          <dgm:animLvl val="lvl"/>
          <dgm:resizeHandles val="exact"/>
        </dgm:presLayoutVars>
      </dgm:prSet>
      <dgm:spPr/>
      <dgm:t>
        <a:bodyPr/>
        <a:lstStyle/>
        <a:p>
          <a:endParaRPr lang="en-US"/>
        </a:p>
      </dgm:t>
    </dgm:pt>
  </dgm:ptLst>
  <dgm:cxnLst>
    <dgm:cxn modelId="{E89F9F02-36D6-4F4A-8ED1-84DED6401FAC}" type="presOf" srcId="{739D97AD-869A-4A5A-9EA0-E6B5978016DA}" destId="{C6AFE6E3-E7A5-447C-A8BA-ED12A06010BB}" srcOrd="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F19BE4-0941-4500-9FE8-991D481467DD}"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n-US"/>
        </a:p>
      </dgm:t>
    </dgm:pt>
    <dgm:pt modelId="{037500D7-27C7-4195-B694-460760D2C58B}">
      <dgm:prSet phldrT="[Text]"/>
      <dgm:spPr/>
      <dgm:t>
        <a:bodyPr/>
        <a:lstStyle/>
        <a:p>
          <a:r>
            <a:rPr lang="en-US" dirty="0"/>
            <a:t>Analysis of Total Vaccination</a:t>
          </a:r>
        </a:p>
      </dgm:t>
    </dgm:pt>
    <dgm:pt modelId="{2AC1547E-0417-480E-A610-94B34A1EEB55}" type="parTrans" cxnId="{7528D1E4-382C-4A1C-B00A-A64958743DC6}">
      <dgm:prSet/>
      <dgm:spPr/>
      <dgm:t>
        <a:bodyPr/>
        <a:lstStyle/>
        <a:p>
          <a:endParaRPr lang="en-US"/>
        </a:p>
      </dgm:t>
    </dgm:pt>
    <dgm:pt modelId="{AF5802E0-072B-4FEE-8285-225F6EA2AE82}" type="sibTrans" cxnId="{7528D1E4-382C-4A1C-B00A-A64958743DC6}">
      <dgm:prSet/>
      <dgm:spPr/>
      <dgm:t>
        <a:bodyPr/>
        <a:lstStyle/>
        <a:p>
          <a:endParaRPr lang="en-US"/>
        </a:p>
      </dgm:t>
    </dgm:pt>
    <dgm:pt modelId="{88D59188-9433-477D-993F-E5CB28097F77}">
      <dgm:prSet phldrT="[Text]"/>
      <dgm:spPr/>
      <dgm:t>
        <a:bodyPr/>
        <a:lstStyle/>
        <a:p>
          <a:r>
            <a:rPr lang="en-US" dirty="0"/>
            <a:t>Partially Vaccinated Vs Fully Vaccinated</a:t>
          </a:r>
        </a:p>
      </dgm:t>
    </dgm:pt>
    <dgm:pt modelId="{1626662B-6A31-4994-B106-C4B1812F26C6}" type="parTrans" cxnId="{CFDA5E09-0244-4B5B-AD31-BEEDB8A7C97E}">
      <dgm:prSet/>
      <dgm:spPr/>
      <dgm:t>
        <a:bodyPr/>
        <a:lstStyle/>
        <a:p>
          <a:endParaRPr lang="en-US"/>
        </a:p>
      </dgm:t>
    </dgm:pt>
    <dgm:pt modelId="{A83239F1-7714-4E2A-A5C9-C7A2E517F6E2}" type="sibTrans" cxnId="{CFDA5E09-0244-4B5B-AD31-BEEDB8A7C97E}">
      <dgm:prSet/>
      <dgm:spPr/>
      <dgm:t>
        <a:bodyPr/>
        <a:lstStyle/>
        <a:p>
          <a:endParaRPr lang="en-US"/>
        </a:p>
      </dgm:t>
    </dgm:pt>
    <dgm:pt modelId="{8D602563-7097-464B-AC51-9A393F5FAF85}">
      <dgm:prSet/>
      <dgm:spPr/>
      <dgm:t>
        <a:bodyPr/>
        <a:lstStyle/>
        <a:p>
          <a:r>
            <a:rPr lang="en-US" dirty="0"/>
            <a:t>Analysis of Most used Vaccine </a:t>
          </a:r>
        </a:p>
      </dgm:t>
    </dgm:pt>
    <dgm:pt modelId="{ABBD7093-209B-4DED-B072-1AFEDE423AB7}" type="parTrans" cxnId="{80E90B54-3F6E-4861-8AB2-2AC1B00EABC9}">
      <dgm:prSet/>
      <dgm:spPr/>
      <dgm:t>
        <a:bodyPr/>
        <a:lstStyle/>
        <a:p>
          <a:endParaRPr lang="en-US"/>
        </a:p>
      </dgm:t>
    </dgm:pt>
    <dgm:pt modelId="{422E99FC-2DC9-4C7B-8E49-23D333A53033}" type="sibTrans" cxnId="{80E90B54-3F6E-4861-8AB2-2AC1B00EABC9}">
      <dgm:prSet/>
      <dgm:spPr/>
      <dgm:t>
        <a:bodyPr/>
        <a:lstStyle/>
        <a:p>
          <a:endParaRPr lang="en-US"/>
        </a:p>
      </dgm:t>
    </dgm:pt>
    <dgm:pt modelId="{190259DE-C6A4-498F-A327-EF86B67141BF}">
      <dgm:prSet/>
      <dgm:spPr/>
      <dgm:t>
        <a:bodyPr/>
        <a:lstStyle/>
        <a:p>
          <a:r>
            <a:rPr lang="en-US" dirty="0"/>
            <a:t>Gender wise Vaccination</a:t>
          </a:r>
        </a:p>
      </dgm:t>
    </dgm:pt>
    <dgm:pt modelId="{4436CE66-6A06-4340-B94C-9263537DC551}" type="parTrans" cxnId="{CE30BABC-720D-41F1-9C1D-0539E44DE420}">
      <dgm:prSet/>
      <dgm:spPr/>
      <dgm:t>
        <a:bodyPr/>
        <a:lstStyle/>
        <a:p>
          <a:endParaRPr lang="en-US"/>
        </a:p>
      </dgm:t>
    </dgm:pt>
    <dgm:pt modelId="{549D13BF-6EE1-452F-8C97-7ECD8F9F7F03}" type="sibTrans" cxnId="{CE30BABC-720D-41F1-9C1D-0539E44DE420}">
      <dgm:prSet/>
      <dgm:spPr/>
      <dgm:t>
        <a:bodyPr/>
        <a:lstStyle/>
        <a:p>
          <a:endParaRPr lang="en-US"/>
        </a:p>
      </dgm:t>
    </dgm:pt>
    <dgm:pt modelId="{FF7394AF-12D4-4E43-AA3A-2093AD6E45AE}">
      <dgm:prSet phldrT="[Text]"/>
      <dgm:spPr/>
      <dgm:t>
        <a:bodyPr/>
        <a:lstStyle/>
        <a:p>
          <a:r>
            <a:rPr lang="en-US" dirty="0"/>
            <a:t>Country wise daily Vaccination</a:t>
          </a:r>
        </a:p>
      </dgm:t>
    </dgm:pt>
    <dgm:pt modelId="{F163602B-3CFB-495F-9E32-897D9212F66D}" type="sibTrans" cxnId="{61AA249D-D818-49CB-975D-7F62A24E908C}">
      <dgm:prSet/>
      <dgm:spPr/>
      <dgm:t>
        <a:bodyPr/>
        <a:lstStyle/>
        <a:p>
          <a:endParaRPr lang="en-US"/>
        </a:p>
      </dgm:t>
    </dgm:pt>
    <dgm:pt modelId="{63DA4133-92B2-4BE7-923F-18A1584BA1D4}" type="parTrans" cxnId="{61AA249D-D818-49CB-975D-7F62A24E908C}">
      <dgm:prSet/>
      <dgm:spPr/>
      <dgm:t>
        <a:bodyPr/>
        <a:lstStyle/>
        <a:p>
          <a:endParaRPr lang="en-US"/>
        </a:p>
      </dgm:t>
    </dgm:pt>
    <dgm:pt modelId="{1D8AA80B-9F19-4680-ABBA-CF243C23F785}" type="pres">
      <dgm:prSet presAssocID="{67F19BE4-0941-4500-9FE8-991D481467DD}" presName="linear" presStyleCnt="0">
        <dgm:presLayoutVars>
          <dgm:dir/>
          <dgm:animLvl val="lvl"/>
          <dgm:resizeHandles val="exact"/>
        </dgm:presLayoutVars>
      </dgm:prSet>
      <dgm:spPr/>
      <dgm:t>
        <a:bodyPr/>
        <a:lstStyle/>
        <a:p>
          <a:endParaRPr lang="en-US"/>
        </a:p>
      </dgm:t>
    </dgm:pt>
    <dgm:pt modelId="{5AD291B9-5AFE-4E34-9E44-996B44679434}" type="pres">
      <dgm:prSet presAssocID="{037500D7-27C7-4195-B694-460760D2C58B}" presName="parentLin" presStyleCnt="0"/>
      <dgm:spPr/>
    </dgm:pt>
    <dgm:pt modelId="{72D87E2A-A13B-4760-AC15-E0E1445ADD4C}" type="pres">
      <dgm:prSet presAssocID="{037500D7-27C7-4195-B694-460760D2C58B}" presName="parentLeftMargin" presStyleLbl="node1" presStyleIdx="0" presStyleCnt="5"/>
      <dgm:spPr/>
      <dgm:t>
        <a:bodyPr/>
        <a:lstStyle/>
        <a:p>
          <a:endParaRPr lang="en-US"/>
        </a:p>
      </dgm:t>
    </dgm:pt>
    <dgm:pt modelId="{D86860FC-5105-4089-8E03-568D8B40059F}" type="pres">
      <dgm:prSet presAssocID="{037500D7-27C7-4195-B694-460760D2C58B}" presName="parentText" presStyleLbl="node1" presStyleIdx="0" presStyleCnt="5">
        <dgm:presLayoutVars>
          <dgm:chMax val="0"/>
          <dgm:bulletEnabled val="1"/>
        </dgm:presLayoutVars>
      </dgm:prSet>
      <dgm:spPr/>
      <dgm:t>
        <a:bodyPr/>
        <a:lstStyle/>
        <a:p>
          <a:endParaRPr lang="en-US"/>
        </a:p>
      </dgm:t>
    </dgm:pt>
    <dgm:pt modelId="{7FD8E575-8A8C-41D9-97B1-010120897196}" type="pres">
      <dgm:prSet presAssocID="{037500D7-27C7-4195-B694-460760D2C58B}" presName="negativeSpace" presStyleCnt="0"/>
      <dgm:spPr/>
    </dgm:pt>
    <dgm:pt modelId="{C7BFED01-D37B-40BA-8EEF-7170C1E09083}" type="pres">
      <dgm:prSet presAssocID="{037500D7-27C7-4195-B694-460760D2C58B}" presName="childText" presStyleLbl="conFgAcc1" presStyleIdx="0" presStyleCnt="5">
        <dgm:presLayoutVars>
          <dgm:bulletEnabled val="1"/>
        </dgm:presLayoutVars>
      </dgm:prSet>
      <dgm:spPr>
        <a:solidFill>
          <a:srgbClr val="00B0F0">
            <a:alpha val="90000"/>
          </a:srgbClr>
        </a:solidFill>
      </dgm:spPr>
    </dgm:pt>
    <dgm:pt modelId="{AFDD0576-F37F-4066-A26C-632CDC77D18D}" type="pres">
      <dgm:prSet presAssocID="{AF5802E0-072B-4FEE-8285-225F6EA2AE82}" presName="spaceBetweenRectangles" presStyleCnt="0"/>
      <dgm:spPr/>
    </dgm:pt>
    <dgm:pt modelId="{A0E824FC-6374-4A9D-9B5B-8FCD094D7C43}" type="pres">
      <dgm:prSet presAssocID="{FF7394AF-12D4-4E43-AA3A-2093AD6E45AE}" presName="parentLin" presStyleCnt="0"/>
      <dgm:spPr/>
    </dgm:pt>
    <dgm:pt modelId="{CCE5C638-A4F1-4CFC-80AB-BC83B52374C3}" type="pres">
      <dgm:prSet presAssocID="{FF7394AF-12D4-4E43-AA3A-2093AD6E45AE}" presName="parentLeftMargin" presStyleLbl="node1" presStyleIdx="0" presStyleCnt="5"/>
      <dgm:spPr/>
      <dgm:t>
        <a:bodyPr/>
        <a:lstStyle/>
        <a:p>
          <a:endParaRPr lang="en-US"/>
        </a:p>
      </dgm:t>
    </dgm:pt>
    <dgm:pt modelId="{265BD865-BBFB-4FA1-975E-B4E7330A4BF0}" type="pres">
      <dgm:prSet presAssocID="{FF7394AF-12D4-4E43-AA3A-2093AD6E45AE}" presName="parentText" presStyleLbl="node1" presStyleIdx="1" presStyleCnt="5">
        <dgm:presLayoutVars>
          <dgm:chMax val="0"/>
          <dgm:bulletEnabled val="1"/>
        </dgm:presLayoutVars>
      </dgm:prSet>
      <dgm:spPr/>
      <dgm:t>
        <a:bodyPr/>
        <a:lstStyle/>
        <a:p>
          <a:endParaRPr lang="en-US"/>
        </a:p>
      </dgm:t>
    </dgm:pt>
    <dgm:pt modelId="{EB80C7AD-49A2-4122-B7E6-2BDD0D54EFA1}" type="pres">
      <dgm:prSet presAssocID="{FF7394AF-12D4-4E43-AA3A-2093AD6E45AE}" presName="negativeSpace" presStyleCnt="0"/>
      <dgm:spPr/>
    </dgm:pt>
    <dgm:pt modelId="{BD6622AC-A4FD-4B8A-BA49-115C2C3F701B}" type="pres">
      <dgm:prSet presAssocID="{FF7394AF-12D4-4E43-AA3A-2093AD6E45AE}" presName="childText" presStyleLbl="conFgAcc1" presStyleIdx="1" presStyleCnt="5">
        <dgm:presLayoutVars>
          <dgm:bulletEnabled val="1"/>
        </dgm:presLayoutVars>
      </dgm:prSet>
      <dgm:spPr>
        <a:solidFill>
          <a:srgbClr val="00B0F0">
            <a:alpha val="90000"/>
          </a:srgbClr>
        </a:solidFill>
      </dgm:spPr>
    </dgm:pt>
    <dgm:pt modelId="{0B6B3280-24A0-4AB9-9044-2D34EBCCD127}" type="pres">
      <dgm:prSet presAssocID="{F163602B-3CFB-495F-9E32-897D9212F66D}" presName="spaceBetweenRectangles" presStyleCnt="0"/>
      <dgm:spPr/>
    </dgm:pt>
    <dgm:pt modelId="{5313A23D-3015-4558-AC9C-BEC24E000320}" type="pres">
      <dgm:prSet presAssocID="{88D59188-9433-477D-993F-E5CB28097F77}" presName="parentLin" presStyleCnt="0"/>
      <dgm:spPr/>
    </dgm:pt>
    <dgm:pt modelId="{87374E61-EB2B-4960-815D-5760B1BF44B9}" type="pres">
      <dgm:prSet presAssocID="{88D59188-9433-477D-993F-E5CB28097F77}" presName="parentLeftMargin" presStyleLbl="node1" presStyleIdx="1" presStyleCnt="5"/>
      <dgm:spPr/>
      <dgm:t>
        <a:bodyPr/>
        <a:lstStyle/>
        <a:p>
          <a:endParaRPr lang="en-US"/>
        </a:p>
      </dgm:t>
    </dgm:pt>
    <dgm:pt modelId="{08BDD383-1BA8-4F0A-AAF5-C6C90562D4E8}" type="pres">
      <dgm:prSet presAssocID="{88D59188-9433-477D-993F-E5CB28097F77}" presName="parentText" presStyleLbl="node1" presStyleIdx="2" presStyleCnt="5">
        <dgm:presLayoutVars>
          <dgm:chMax val="0"/>
          <dgm:bulletEnabled val="1"/>
        </dgm:presLayoutVars>
      </dgm:prSet>
      <dgm:spPr/>
      <dgm:t>
        <a:bodyPr/>
        <a:lstStyle/>
        <a:p>
          <a:endParaRPr lang="en-US"/>
        </a:p>
      </dgm:t>
    </dgm:pt>
    <dgm:pt modelId="{B983A62F-A7DC-435B-B8CF-DF4517600764}" type="pres">
      <dgm:prSet presAssocID="{88D59188-9433-477D-993F-E5CB28097F77}" presName="negativeSpace" presStyleCnt="0"/>
      <dgm:spPr/>
    </dgm:pt>
    <dgm:pt modelId="{939EBEF5-58E2-4BD8-8708-BE0401EBD4DB}" type="pres">
      <dgm:prSet presAssocID="{88D59188-9433-477D-993F-E5CB28097F77}" presName="childText" presStyleLbl="conFgAcc1" presStyleIdx="2" presStyleCnt="5">
        <dgm:presLayoutVars>
          <dgm:bulletEnabled val="1"/>
        </dgm:presLayoutVars>
      </dgm:prSet>
      <dgm:spPr>
        <a:solidFill>
          <a:srgbClr val="00B0F0">
            <a:alpha val="90000"/>
          </a:srgbClr>
        </a:solidFill>
      </dgm:spPr>
    </dgm:pt>
    <dgm:pt modelId="{9E2D1019-9048-4B8E-AAFA-8CB67A61230F}" type="pres">
      <dgm:prSet presAssocID="{A83239F1-7714-4E2A-A5C9-C7A2E517F6E2}" presName="spaceBetweenRectangles" presStyleCnt="0"/>
      <dgm:spPr/>
    </dgm:pt>
    <dgm:pt modelId="{4F584EEE-774E-4FCE-BC56-E82698D74DD8}" type="pres">
      <dgm:prSet presAssocID="{8D602563-7097-464B-AC51-9A393F5FAF85}" presName="parentLin" presStyleCnt="0"/>
      <dgm:spPr/>
    </dgm:pt>
    <dgm:pt modelId="{8241DE21-2652-4154-8288-00C595AA26BF}" type="pres">
      <dgm:prSet presAssocID="{8D602563-7097-464B-AC51-9A393F5FAF85}" presName="parentLeftMargin" presStyleLbl="node1" presStyleIdx="2" presStyleCnt="5"/>
      <dgm:spPr/>
      <dgm:t>
        <a:bodyPr/>
        <a:lstStyle/>
        <a:p>
          <a:endParaRPr lang="en-US"/>
        </a:p>
      </dgm:t>
    </dgm:pt>
    <dgm:pt modelId="{549D4AC4-4DDB-469C-9F16-C72DD80754E5}" type="pres">
      <dgm:prSet presAssocID="{8D602563-7097-464B-AC51-9A393F5FAF85}" presName="parentText" presStyleLbl="node1" presStyleIdx="3" presStyleCnt="5">
        <dgm:presLayoutVars>
          <dgm:chMax val="0"/>
          <dgm:bulletEnabled val="1"/>
        </dgm:presLayoutVars>
      </dgm:prSet>
      <dgm:spPr/>
      <dgm:t>
        <a:bodyPr/>
        <a:lstStyle/>
        <a:p>
          <a:endParaRPr lang="en-US"/>
        </a:p>
      </dgm:t>
    </dgm:pt>
    <dgm:pt modelId="{9C375C0F-1CC0-41F9-A9F3-C4411143B99A}" type="pres">
      <dgm:prSet presAssocID="{8D602563-7097-464B-AC51-9A393F5FAF85}" presName="negativeSpace" presStyleCnt="0"/>
      <dgm:spPr/>
    </dgm:pt>
    <dgm:pt modelId="{BC570A62-C4B1-4818-A06C-E7BE826BF1AC}" type="pres">
      <dgm:prSet presAssocID="{8D602563-7097-464B-AC51-9A393F5FAF85}" presName="childText" presStyleLbl="conFgAcc1" presStyleIdx="3" presStyleCnt="5">
        <dgm:presLayoutVars>
          <dgm:bulletEnabled val="1"/>
        </dgm:presLayoutVars>
      </dgm:prSet>
      <dgm:spPr>
        <a:solidFill>
          <a:srgbClr val="00B0F0">
            <a:alpha val="90000"/>
          </a:srgbClr>
        </a:solidFill>
      </dgm:spPr>
    </dgm:pt>
    <dgm:pt modelId="{6525F9CD-9A07-476C-A559-F3091D775D7A}" type="pres">
      <dgm:prSet presAssocID="{422E99FC-2DC9-4C7B-8E49-23D333A53033}" presName="spaceBetweenRectangles" presStyleCnt="0"/>
      <dgm:spPr/>
    </dgm:pt>
    <dgm:pt modelId="{FEC0493F-6DEF-4401-A02B-09ACF49ED3FA}" type="pres">
      <dgm:prSet presAssocID="{190259DE-C6A4-498F-A327-EF86B67141BF}" presName="parentLin" presStyleCnt="0"/>
      <dgm:spPr/>
    </dgm:pt>
    <dgm:pt modelId="{04D905F7-0147-43E9-97F0-394CC8D2537C}" type="pres">
      <dgm:prSet presAssocID="{190259DE-C6A4-498F-A327-EF86B67141BF}" presName="parentLeftMargin" presStyleLbl="node1" presStyleIdx="3" presStyleCnt="5"/>
      <dgm:spPr/>
      <dgm:t>
        <a:bodyPr/>
        <a:lstStyle/>
        <a:p>
          <a:endParaRPr lang="en-US"/>
        </a:p>
      </dgm:t>
    </dgm:pt>
    <dgm:pt modelId="{7465B1A0-5C5F-4019-9E7B-F1B7411647A5}" type="pres">
      <dgm:prSet presAssocID="{190259DE-C6A4-498F-A327-EF86B67141BF}" presName="parentText" presStyleLbl="node1" presStyleIdx="4" presStyleCnt="5">
        <dgm:presLayoutVars>
          <dgm:chMax val="0"/>
          <dgm:bulletEnabled val="1"/>
        </dgm:presLayoutVars>
      </dgm:prSet>
      <dgm:spPr/>
      <dgm:t>
        <a:bodyPr/>
        <a:lstStyle/>
        <a:p>
          <a:endParaRPr lang="en-US"/>
        </a:p>
      </dgm:t>
    </dgm:pt>
    <dgm:pt modelId="{2AA59146-66D9-424E-A6D9-3A267417CC3B}" type="pres">
      <dgm:prSet presAssocID="{190259DE-C6A4-498F-A327-EF86B67141BF}" presName="negativeSpace" presStyleCnt="0"/>
      <dgm:spPr/>
    </dgm:pt>
    <dgm:pt modelId="{F7361A3E-8772-4EB4-A35A-E8F412390B7F}" type="pres">
      <dgm:prSet presAssocID="{190259DE-C6A4-498F-A327-EF86B67141BF}" presName="childText" presStyleLbl="conFgAcc1" presStyleIdx="4" presStyleCnt="5">
        <dgm:presLayoutVars>
          <dgm:bulletEnabled val="1"/>
        </dgm:presLayoutVars>
      </dgm:prSet>
      <dgm:spPr>
        <a:solidFill>
          <a:srgbClr val="00B0F0">
            <a:alpha val="90000"/>
          </a:srgbClr>
        </a:solidFill>
      </dgm:spPr>
    </dgm:pt>
  </dgm:ptLst>
  <dgm:cxnLst>
    <dgm:cxn modelId="{CCA71A6E-A650-4AED-89DD-0691D33985AB}" type="presOf" srcId="{88D59188-9433-477D-993F-E5CB28097F77}" destId="{08BDD383-1BA8-4F0A-AAF5-C6C90562D4E8}" srcOrd="1" destOrd="0" presId="urn:microsoft.com/office/officeart/2005/8/layout/list1"/>
    <dgm:cxn modelId="{43DFA96E-7E43-4058-8EFE-4D25852C7F23}" type="presOf" srcId="{88D59188-9433-477D-993F-E5CB28097F77}" destId="{87374E61-EB2B-4960-815D-5760B1BF44B9}" srcOrd="0" destOrd="0" presId="urn:microsoft.com/office/officeart/2005/8/layout/list1"/>
    <dgm:cxn modelId="{7528D1E4-382C-4A1C-B00A-A64958743DC6}" srcId="{67F19BE4-0941-4500-9FE8-991D481467DD}" destId="{037500D7-27C7-4195-B694-460760D2C58B}" srcOrd="0" destOrd="0" parTransId="{2AC1547E-0417-480E-A610-94B34A1EEB55}" sibTransId="{AF5802E0-072B-4FEE-8285-225F6EA2AE82}"/>
    <dgm:cxn modelId="{80E90B54-3F6E-4861-8AB2-2AC1B00EABC9}" srcId="{67F19BE4-0941-4500-9FE8-991D481467DD}" destId="{8D602563-7097-464B-AC51-9A393F5FAF85}" srcOrd="3" destOrd="0" parTransId="{ABBD7093-209B-4DED-B072-1AFEDE423AB7}" sibTransId="{422E99FC-2DC9-4C7B-8E49-23D333A53033}"/>
    <dgm:cxn modelId="{C9D147EA-6A2D-4B42-9156-439209DF2519}" type="presOf" srcId="{037500D7-27C7-4195-B694-460760D2C58B}" destId="{72D87E2A-A13B-4760-AC15-E0E1445ADD4C}" srcOrd="0" destOrd="0" presId="urn:microsoft.com/office/officeart/2005/8/layout/list1"/>
    <dgm:cxn modelId="{4EC526E9-338A-443A-9725-698652A6DCF3}" type="presOf" srcId="{67F19BE4-0941-4500-9FE8-991D481467DD}" destId="{1D8AA80B-9F19-4680-ABBA-CF243C23F785}" srcOrd="0" destOrd="0" presId="urn:microsoft.com/office/officeart/2005/8/layout/list1"/>
    <dgm:cxn modelId="{A8A343BC-E593-4A3B-94DA-B00FF207A9F7}" type="presOf" srcId="{8D602563-7097-464B-AC51-9A393F5FAF85}" destId="{549D4AC4-4DDB-469C-9F16-C72DD80754E5}" srcOrd="1" destOrd="0" presId="urn:microsoft.com/office/officeart/2005/8/layout/list1"/>
    <dgm:cxn modelId="{CFDA5E09-0244-4B5B-AD31-BEEDB8A7C97E}" srcId="{67F19BE4-0941-4500-9FE8-991D481467DD}" destId="{88D59188-9433-477D-993F-E5CB28097F77}" srcOrd="2" destOrd="0" parTransId="{1626662B-6A31-4994-B106-C4B1812F26C6}" sibTransId="{A83239F1-7714-4E2A-A5C9-C7A2E517F6E2}"/>
    <dgm:cxn modelId="{12F34CF2-A4C8-4DD1-BDE0-9820073D5E15}" type="presOf" srcId="{190259DE-C6A4-498F-A327-EF86B67141BF}" destId="{7465B1A0-5C5F-4019-9E7B-F1B7411647A5}" srcOrd="1" destOrd="0" presId="urn:microsoft.com/office/officeart/2005/8/layout/list1"/>
    <dgm:cxn modelId="{2529F8A1-CA3F-411C-B387-5A48D27B163F}" type="presOf" srcId="{FF7394AF-12D4-4E43-AA3A-2093AD6E45AE}" destId="{CCE5C638-A4F1-4CFC-80AB-BC83B52374C3}" srcOrd="0" destOrd="0" presId="urn:microsoft.com/office/officeart/2005/8/layout/list1"/>
    <dgm:cxn modelId="{61AA249D-D818-49CB-975D-7F62A24E908C}" srcId="{67F19BE4-0941-4500-9FE8-991D481467DD}" destId="{FF7394AF-12D4-4E43-AA3A-2093AD6E45AE}" srcOrd="1" destOrd="0" parTransId="{63DA4133-92B2-4BE7-923F-18A1584BA1D4}" sibTransId="{F163602B-3CFB-495F-9E32-897D9212F66D}"/>
    <dgm:cxn modelId="{9137FC9B-4C1F-44C4-8ACB-66DF89B9F8A9}" type="presOf" srcId="{037500D7-27C7-4195-B694-460760D2C58B}" destId="{D86860FC-5105-4089-8E03-568D8B40059F}" srcOrd="1" destOrd="0" presId="urn:microsoft.com/office/officeart/2005/8/layout/list1"/>
    <dgm:cxn modelId="{CE30BABC-720D-41F1-9C1D-0539E44DE420}" srcId="{67F19BE4-0941-4500-9FE8-991D481467DD}" destId="{190259DE-C6A4-498F-A327-EF86B67141BF}" srcOrd="4" destOrd="0" parTransId="{4436CE66-6A06-4340-B94C-9263537DC551}" sibTransId="{549D13BF-6EE1-452F-8C97-7ECD8F9F7F03}"/>
    <dgm:cxn modelId="{BD1DD8E9-E977-499E-9C77-841F8CA97D5C}" type="presOf" srcId="{8D602563-7097-464B-AC51-9A393F5FAF85}" destId="{8241DE21-2652-4154-8288-00C595AA26BF}" srcOrd="0" destOrd="0" presId="urn:microsoft.com/office/officeart/2005/8/layout/list1"/>
    <dgm:cxn modelId="{6F3BE58C-9E6B-42BC-A2C7-D3E90B889C31}" type="presOf" srcId="{190259DE-C6A4-498F-A327-EF86B67141BF}" destId="{04D905F7-0147-43E9-97F0-394CC8D2537C}" srcOrd="0" destOrd="0" presId="urn:microsoft.com/office/officeart/2005/8/layout/list1"/>
    <dgm:cxn modelId="{774AF128-BBA7-4B52-9E07-7CE4EF701ABA}" type="presOf" srcId="{FF7394AF-12D4-4E43-AA3A-2093AD6E45AE}" destId="{265BD865-BBFB-4FA1-975E-B4E7330A4BF0}" srcOrd="1" destOrd="0" presId="urn:microsoft.com/office/officeart/2005/8/layout/list1"/>
    <dgm:cxn modelId="{F34292C6-1CD1-4CBA-9EB2-2598D4DBAF43}" type="presParOf" srcId="{1D8AA80B-9F19-4680-ABBA-CF243C23F785}" destId="{5AD291B9-5AFE-4E34-9E44-996B44679434}" srcOrd="0" destOrd="0" presId="urn:microsoft.com/office/officeart/2005/8/layout/list1"/>
    <dgm:cxn modelId="{66485251-48C9-4B75-BBCB-15C011880141}" type="presParOf" srcId="{5AD291B9-5AFE-4E34-9E44-996B44679434}" destId="{72D87E2A-A13B-4760-AC15-E0E1445ADD4C}" srcOrd="0" destOrd="0" presId="urn:microsoft.com/office/officeart/2005/8/layout/list1"/>
    <dgm:cxn modelId="{B666E18A-0D6D-4E4E-9764-0486C801E38C}" type="presParOf" srcId="{5AD291B9-5AFE-4E34-9E44-996B44679434}" destId="{D86860FC-5105-4089-8E03-568D8B40059F}" srcOrd="1" destOrd="0" presId="urn:microsoft.com/office/officeart/2005/8/layout/list1"/>
    <dgm:cxn modelId="{EBC0EBB8-A495-4530-AF36-26965DD0FCAD}" type="presParOf" srcId="{1D8AA80B-9F19-4680-ABBA-CF243C23F785}" destId="{7FD8E575-8A8C-41D9-97B1-010120897196}" srcOrd="1" destOrd="0" presId="urn:microsoft.com/office/officeart/2005/8/layout/list1"/>
    <dgm:cxn modelId="{78693D21-F8BB-4FB2-960E-E60FF4C945B1}" type="presParOf" srcId="{1D8AA80B-9F19-4680-ABBA-CF243C23F785}" destId="{C7BFED01-D37B-40BA-8EEF-7170C1E09083}" srcOrd="2" destOrd="0" presId="urn:microsoft.com/office/officeart/2005/8/layout/list1"/>
    <dgm:cxn modelId="{D04BCBDD-9655-4E12-A7FD-DDE767A8CDF2}" type="presParOf" srcId="{1D8AA80B-9F19-4680-ABBA-CF243C23F785}" destId="{AFDD0576-F37F-4066-A26C-632CDC77D18D}" srcOrd="3" destOrd="0" presId="urn:microsoft.com/office/officeart/2005/8/layout/list1"/>
    <dgm:cxn modelId="{0C363387-53EB-4AD7-9110-B4EBE8C6367D}" type="presParOf" srcId="{1D8AA80B-9F19-4680-ABBA-CF243C23F785}" destId="{A0E824FC-6374-4A9D-9B5B-8FCD094D7C43}" srcOrd="4" destOrd="0" presId="urn:microsoft.com/office/officeart/2005/8/layout/list1"/>
    <dgm:cxn modelId="{94C97F3B-E743-48A7-81E8-17DB6878ACC6}" type="presParOf" srcId="{A0E824FC-6374-4A9D-9B5B-8FCD094D7C43}" destId="{CCE5C638-A4F1-4CFC-80AB-BC83B52374C3}" srcOrd="0" destOrd="0" presId="urn:microsoft.com/office/officeart/2005/8/layout/list1"/>
    <dgm:cxn modelId="{38BE0986-9610-4C23-81CB-A958C2B9ACAC}" type="presParOf" srcId="{A0E824FC-6374-4A9D-9B5B-8FCD094D7C43}" destId="{265BD865-BBFB-4FA1-975E-B4E7330A4BF0}" srcOrd="1" destOrd="0" presId="urn:microsoft.com/office/officeart/2005/8/layout/list1"/>
    <dgm:cxn modelId="{C40817BB-D597-4312-9DE9-250D63827569}" type="presParOf" srcId="{1D8AA80B-9F19-4680-ABBA-CF243C23F785}" destId="{EB80C7AD-49A2-4122-B7E6-2BDD0D54EFA1}" srcOrd="5" destOrd="0" presId="urn:microsoft.com/office/officeart/2005/8/layout/list1"/>
    <dgm:cxn modelId="{9D678EF1-3448-493E-BA75-792A1A1DE294}" type="presParOf" srcId="{1D8AA80B-9F19-4680-ABBA-CF243C23F785}" destId="{BD6622AC-A4FD-4B8A-BA49-115C2C3F701B}" srcOrd="6" destOrd="0" presId="urn:microsoft.com/office/officeart/2005/8/layout/list1"/>
    <dgm:cxn modelId="{76874E6F-0892-4CB4-A706-109E844CA8D7}" type="presParOf" srcId="{1D8AA80B-9F19-4680-ABBA-CF243C23F785}" destId="{0B6B3280-24A0-4AB9-9044-2D34EBCCD127}" srcOrd="7" destOrd="0" presId="urn:microsoft.com/office/officeart/2005/8/layout/list1"/>
    <dgm:cxn modelId="{BFC3A627-36FF-453D-8286-0824B6FE7567}" type="presParOf" srcId="{1D8AA80B-9F19-4680-ABBA-CF243C23F785}" destId="{5313A23D-3015-4558-AC9C-BEC24E000320}" srcOrd="8" destOrd="0" presId="urn:microsoft.com/office/officeart/2005/8/layout/list1"/>
    <dgm:cxn modelId="{6AD1BC55-A15F-4699-967B-0D588C5E8729}" type="presParOf" srcId="{5313A23D-3015-4558-AC9C-BEC24E000320}" destId="{87374E61-EB2B-4960-815D-5760B1BF44B9}" srcOrd="0" destOrd="0" presId="urn:microsoft.com/office/officeart/2005/8/layout/list1"/>
    <dgm:cxn modelId="{2FDC139D-8C8B-4433-8BCE-2CCC0A8BB5A4}" type="presParOf" srcId="{5313A23D-3015-4558-AC9C-BEC24E000320}" destId="{08BDD383-1BA8-4F0A-AAF5-C6C90562D4E8}" srcOrd="1" destOrd="0" presId="urn:microsoft.com/office/officeart/2005/8/layout/list1"/>
    <dgm:cxn modelId="{2DA3C208-05EA-4B1C-9461-4D3727157922}" type="presParOf" srcId="{1D8AA80B-9F19-4680-ABBA-CF243C23F785}" destId="{B983A62F-A7DC-435B-B8CF-DF4517600764}" srcOrd="9" destOrd="0" presId="urn:microsoft.com/office/officeart/2005/8/layout/list1"/>
    <dgm:cxn modelId="{877B648F-ADFA-4984-A055-9B3B88523A36}" type="presParOf" srcId="{1D8AA80B-9F19-4680-ABBA-CF243C23F785}" destId="{939EBEF5-58E2-4BD8-8708-BE0401EBD4DB}" srcOrd="10" destOrd="0" presId="urn:microsoft.com/office/officeart/2005/8/layout/list1"/>
    <dgm:cxn modelId="{872E4C51-FC18-40E7-876D-FB2C2C0CC551}" type="presParOf" srcId="{1D8AA80B-9F19-4680-ABBA-CF243C23F785}" destId="{9E2D1019-9048-4B8E-AAFA-8CB67A61230F}" srcOrd="11" destOrd="0" presId="urn:microsoft.com/office/officeart/2005/8/layout/list1"/>
    <dgm:cxn modelId="{264E85A2-E962-41A8-9D31-7CE89789EC8A}" type="presParOf" srcId="{1D8AA80B-9F19-4680-ABBA-CF243C23F785}" destId="{4F584EEE-774E-4FCE-BC56-E82698D74DD8}" srcOrd="12" destOrd="0" presId="urn:microsoft.com/office/officeart/2005/8/layout/list1"/>
    <dgm:cxn modelId="{AD0CDC72-8C81-4162-B850-AD44C0B051A1}" type="presParOf" srcId="{4F584EEE-774E-4FCE-BC56-E82698D74DD8}" destId="{8241DE21-2652-4154-8288-00C595AA26BF}" srcOrd="0" destOrd="0" presId="urn:microsoft.com/office/officeart/2005/8/layout/list1"/>
    <dgm:cxn modelId="{420E5A3F-1A8E-4541-8C8D-0987E5C1E4CA}" type="presParOf" srcId="{4F584EEE-774E-4FCE-BC56-E82698D74DD8}" destId="{549D4AC4-4DDB-469C-9F16-C72DD80754E5}" srcOrd="1" destOrd="0" presId="urn:microsoft.com/office/officeart/2005/8/layout/list1"/>
    <dgm:cxn modelId="{67987043-F070-4236-88D9-56CA88BA414F}" type="presParOf" srcId="{1D8AA80B-9F19-4680-ABBA-CF243C23F785}" destId="{9C375C0F-1CC0-41F9-A9F3-C4411143B99A}" srcOrd="13" destOrd="0" presId="urn:microsoft.com/office/officeart/2005/8/layout/list1"/>
    <dgm:cxn modelId="{DAA93281-EB5C-486E-A667-1F58129351A8}" type="presParOf" srcId="{1D8AA80B-9F19-4680-ABBA-CF243C23F785}" destId="{BC570A62-C4B1-4818-A06C-E7BE826BF1AC}" srcOrd="14" destOrd="0" presId="urn:microsoft.com/office/officeart/2005/8/layout/list1"/>
    <dgm:cxn modelId="{E47FAF2D-0B14-4D5D-9334-16947DBE2714}" type="presParOf" srcId="{1D8AA80B-9F19-4680-ABBA-CF243C23F785}" destId="{6525F9CD-9A07-476C-A559-F3091D775D7A}" srcOrd="15" destOrd="0" presId="urn:microsoft.com/office/officeart/2005/8/layout/list1"/>
    <dgm:cxn modelId="{583C0517-B858-4C91-8E61-2F65E05270E2}" type="presParOf" srcId="{1D8AA80B-9F19-4680-ABBA-CF243C23F785}" destId="{FEC0493F-6DEF-4401-A02B-09ACF49ED3FA}" srcOrd="16" destOrd="0" presId="urn:microsoft.com/office/officeart/2005/8/layout/list1"/>
    <dgm:cxn modelId="{EA48F1BB-0A85-4DD1-AF3F-16BA3793A3EE}" type="presParOf" srcId="{FEC0493F-6DEF-4401-A02B-09ACF49ED3FA}" destId="{04D905F7-0147-43E9-97F0-394CC8D2537C}" srcOrd="0" destOrd="0" presId="urn:microsoft.com/office/officeart/2005/8/layout/list1"/>
    <dgm:cxn modelId="{28E76B4C-9078-4F18-9F61-08536CB6C672}" type="presParOf" srcId="{FEC0493F-6DEF-4401-A02B-09ACF49ED3FA}" destId="{7465B1A0-5C5F-4019-9E7B-F1B7411647A5}" srcOrd="1" destOrd="0" presId="urn:microsoft.com/office/officeart/2005/8/layout/list1"/>
    <dgm:cxn modelId="{A4F28BEF-18F9-4CC9-984F-CE4DD299390F}" type="presParOf" srcId="{1D8AA80B-9F19-4680-ABBA-CF243C23F785}" destId="{2AA59146-66D9-424E-A6D9-3A267417CC3B}" srcOrd="17" destOrd="0" presId="urn:microsoft.com/office/officeart/2005/8/layout/list1"/>
    <dgm:cxn modelId="{B58874B1-22BD-4761-993B-FACEF4BF296D}" type="presParOf" srcId="{1D8AA80B-9F19-4680-ABBA-CF243C23F785}" destId="{F7361A3E-8772-4EB4-A35A-E8F412390B7F}"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53AA9-0F9C-48AD-9430-9164F5E85D4E}">
      <dsp:nvSpPr>
        <dsp:cNvPr id="0" name=""/>
        <dsp:cNvSpPr/>
      </dsp:nvSpPr>
      <dsp:spPr>
        <a:xfrm>
          <a:off x="4892213" y="653453"/>
          <a:ext cx="137145" cy="600827"/>
        </a:xfrm>
        <a:custGeom>
          <a:avLst/>
          <a:gdLst/>
          <a:ahLst/>
          <a:cxnLst/>
          <a:rect l="0" t="0" r="0" b="0"/>
          <a:pathLst>
            <a:path>
              <a:moveTo>
                <a:pt x="137145" y="0"/>
              </a:moveTo>
              <a:lnTo>
                <a:pt x="137145" y="600827"/>
              </a:lnTo>
              <a:lnTo>
                <a:pt x="0" y="600827"/>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6EB199-56B4-40E7-903A-858BB59BE161}">
      <dsp:nvSpPr>
        <dsp:cNvPr id="0" name=""/>
        <dsp:cNvSpPr/>
      </dsp:nvSpPr>
      <dsp:spPr>
        <a:xfrm>
          <a:off x="5029358" y="653453"/>
          <a:ext cx="3160876" cy="1201655"/>
        </a:xfrm>
        <a:custGeom>
          <a:avLst/>
          <a:gdLst/>
          <a:ahLst/>
          <a:cxnLst/>
          <a:rect l="0" t="0" r="0" b="0"/>
          <a:pathLst>
            <a:path>
              <a:moveTo>
                <a:pt x="0" y="0"/>
              </a:moveTo>
              <a:lnTo>
                <a:pt x="0" y="1064510"/>
              </a:lnTo>
              <a:lnTo>
                <a:pt x="3160876" y="1064510"/>
              </a:lnTo>
              <a:lnTo>
                <a:pt x="3160876" y="1201655"/>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DCDC98-F415-45D1-845C-E54265DE744B}">
      <dsp:nvSpPr>
        <dsp:cNvPr id="0" name=""/>
        <dsp:cNvSpPr/>
      </dsp:nvSpPr>
      <dsp:spPr>
        <a:xfrm>
          <a:off x="6087337" y="2508182"/>
          <a:ext cx="195922" cy="600827"/>
        </a:xfrm>
        <a:custGeom>
          <a:avLst/>
          <a:gdLst/>
          <a:ahLst/>
          <a:cxnLst/>
          <a:rect l="0" t="0" r="0" b="0"/>
          <a:pathLst>
            <a:path>
              <a:moveTo>
                <a:pt x="0" y="0"/>
              </a:moveTo>
              <a:lnTo>
                <a:pt x="0" y="600827"/>
              </a:lnTo>
              <a:lnTo>
                <a:pt x="195922" y="600827"/>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78BAE1-80C4-49DA-9FFF-01331BDBD5AD}">
      <dsp:nvSpPr>
        <dsp:cNvPr id="0" name=""/>
        <dsp:cNvSpPr/>
      </dsp:nvSpPr>
      <dsp:spPr>
        <a:xfrm>
          <a:off x="5029358" y="653453"/>
          <a:ext cx="1580438" cy="1201655"/>
        </a:xfrm>
        <a:custGeom>
          <a:avLst/>
          <a:gdLst/>
          <a:ahLst/>
          <a:cxnLst/>
          <a:rect l="0" t="0" r="0" b="0"/>
          <a:pathLst>
            <a:path>
              <a:moveTo>
                <a:pt x="0" y="0"/>
              </a:moveTo>
              <a:lnTo>
                <a:pt x="0" y="1064510"/>
              </a:lnTo>
              <a:lnTo>
                <a:pt x="1580438" y="1064510"/>
              </a:lnTo>
              <a:lnTo>
                <a:pt x="1580438" y="1201655"/>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7AFDB3-1D4D-42F6-9A0E-1E0EE3E23762}">
      <dsp:nvSpPr>
        <dsp:cNvPr id="0" name=""/>
        <dsp:cNvSpPr/>
      </dsp:nvSpPr>
      <dsp:spPr>
        <a:xfrm>
          <a:off x="4983638" y="653453"/>
          <a:ext cx="91440" cy="1201655"/>
        </a:xfrm>
        <a:custGeom>
          <a:avLst/>
          <a:gdLst/>
          <a:ahLst/>
          <a:cxnLst/>
          <a:rect l="0" t="0" r="0" b="0"/>
          <a:pathLst>
            <a:path>
              <a:moveTo>
                <a:pt x="45720" y="0"/>
              </a:moveTo>
              <a:lnTo>
                <a:pt x="45720" y="1201655"/>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4A6DF6-649A-4691-8F9E-4F1A3D431BD2}">
      <dsp:nvSpPr>
        <dsp:cNvPr id="0" name=""/>
        <dsp:cNvSpPr/>
      </dsp:nvSpPr>
      <dsp:spPr>
        <a:xfrm>
          <a:off x="2926461" y="2508182"/>
          <a:ext cx="195922" cy="600827"/>
        </a:xfrm>
        <a:custGeom>
          <a:avLst/>
          <a:gdLst/>
          <a:ahLst/>
          <a:cxnLst/>
          <a:rect l="0" t="0" r="0" b="0"/>
          <a:pathLst>
            <a:path>
              <a:moveTo>
                <a:pt x="0" y="0"/>
              </a:moveTo>
              <a:lnTo>
                <a:pt x="0" y="600827"/>
              </a:lnTo>
              <a:lnTo>
                <a:pt x="195922" y="600827"/>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99922E-CB39-4240-8EA4-92F33B07E926}">
      <dsp:nvSpPr>
        <dsp:cNvPr id="0" name=""/>
        <dsp:cNvSpPr/>
      </dsp:nvSpPr>
      <dsp:spPr>
        <a:xfrm>
          <a:off x="3448920" y="653453"/>
          <a:ext cx="1580438" cy="1201655"/>
        </a:xfrm>
        <a:custGeom>
          <a:avLst/>
          <a:gdLst/>
          <a:ahLst/>
          <a:cxnLst/>
          <a:rect l="0" t="0" r="0" b="0"/>
          <a:pathLst>
            <a:path>
              <a:moveTo>
                <a:pt x="1580438" y="0"/>
              </a:moveTo>
              <a:lnTo>
                <a:pt x="1580438" y="1064510"/>
              </a:lnTo>
              <a:lnTo>
                <a:pt x="0" y="1064510"/>
              </a:lnTo>
              <a:lnTo>
                <a:pt x="0" y="1201655"/>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A69213-AD45-4161-8724-223D07AF873D}">
      <dsp:nvSpPr>
        <dsp:cNvPr id="0" name=""/>
        <dsp:cNvSpPr/>
      </dsp:nvSpPr>
      <dsp:spPr>
        <a:xfrm>
          <a:off x="1868481" y="653453"/>
          <a:ext cx="3160876" cy="1201655"/>
        </a:xfrm>
        <a:custGeom>
          <a:avLst/>
          <a:gdLst/>
          <a:ahLst/>
          <a:cxnLst/>
          <a:rect l="0" t="0" r="0" b="0"/>
          <a:pathLst>
            <a:path>
              <a:moveTo>
                <a:pt x="3160876" y="0"/>
              </a:moveTo>
              <a:lnTo>
                <a:pt x="3160876" y="1064510"/>
              </a:lnTo>
              <a:lnTo>
                <a:pt x="0" y="1064510"/>
              </a:lnTo>
              <a:lnTo>
                <a:pt x="0" y="1201655"/>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27C1D9-696F-4BB5-8674-57C63E3AF175}">
      <dsp:nvSpPr>
        <dsp:cNvPr id="0" name=""/>
        <dsp:cNvSpPr/>
      </dsp:nvSpPr>
      <dsp:spPr>
        <a:xfrm>
          <a:off x="3669848" y="379"/>
          <a:ext cx="2719020" cy="653073"/>
        </a:xfrm>
        <a:prstGeom prst="rect">
          <a:avLst/>
        </a:prstGeom>
        <a:solidFill>
          <a:srgbClr val="00B0F0"/>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t>Assessing the countries performance against COVID-19</a:t>
          </a:r>
        </a:p>
      </dsp:txBody>
      <dsp:txXfrm>
        <a:off x="3669848" y="379"/>
        <a:ext cx="2719020" cy="653073"/>
      </dsp:txXfrm>
    </dsp:sp>
    <dsp:sp modelId="{74A34C65-77C1-4886-A156-20B2A07169BA}">
      <dsp:nvSpPr>
        <dsp:cNvPr id="0" name=""/>
        <dsp:cNvSpPr/>
      </dsp:nvSpPr>
      <dsp:spPr>
        <a:xfrm>
          <a:off x="1215407" y="1855108"/>
          <a:ext cx="1306147" cy="653073"/>
        </a:xfrm>
        <a:prstGeom prst="rect">
          <a:avLst/>
        </a:prstGeom>
        <a:solidFill>
          <a:srgbClr val="00B0F0"/>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solidFill>
                <a:schemeClr val="tx1"/>
              </a:solidFill>
            </a:rPr>
            <a:t>Load &amp; Preprocess Data</a:t>
          </a:r>
        </a:p>
      </dsp:txBody>
      <dsp:txXfrm>
        <a:off x="1215407" y="1855108"/>
        <a:ext cx="1306147" cy="653073"/>
      </dsp:txXfrm>
    </dsp:sp>
    <dsp:sp modelId="{071176A0-90B5-4EC2-B1A3-4A174C604E22}">
      <dsp:nvSpPr>
        <dsp:cNvPr id="0" name=""/>
        <dsp:cNvSpPr/>
      </dsp:nvSpPr>
      <dsp:spPr>
        <a:xfrm>
          <a:off x="2795846" y="1855108"/>
          <a:ext cx="1306147" cy="653073"/>
        </a:xfrm>
        <a:prstGeom prst="rect">
          <a:avLst/>
        </a:prstGeom>
        <a:solidFill>
          <a:srgbClr val="00B0F0"/>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t>Clustering</a:t>
          </a:r>
        </a:p>
      </dsp:txBody>
      <dsp:txXfrm>
        <a:off x="2795846" y="1855108"/>
        <a:ext cx="1306147" cy="653073"/>
      </dsp:txXfrm>
    </dsp:sp>
    <dsp:sp modelId="{50FDD39B-5AC7-46DE-B48A-2C6F073D962E}">
      <dsp:nvSpPr>
        <dsp:cNvPr id="0" name=""/>
        <dsp:cNvSpPr/>
      </dsp:nvSpPr>
      <dsp:spPr>
        <a:xfrm>
          <a:off x="3122383" y="2782473"/>
          <a:ext cx="1306147" cy="653073"/>
        </a:xfrm>
        <a:prstGeom prst="rect">
          <a:avLst/>
        </a:prstGeom>
        <a:solidFill>
          <a:srgbClr val="00B0F0"/>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t>K-Means</a:t>
          </a:r>
          <a:endParaRPr lang="en-IN" sz="1500" kern="1200" dirty="0"/>
        </a:p>
      </dsp:txBody>
      <dsp:txXfrm>
        <a:off x="3122383" y="2782473"/>
        <a:ext cx="1306147" cy="653073"/>
      </dsp:txXfrm>
    </dsp:sp>
    <dsp:sp modelId="{D00E6E17-E949-4553-A128-9AA8516338DE}">
      <dsp:nvSpPr>
        <dsp:cNvPr id="0" name=""/>
        <dsp:cNvSpPr/>
      </dsp:nvSpPr>
      <dsp:spPr>
        <a:xfrm>
          <a:off x="4376284" y="1855108"/>
          <a:ext cx="1306147" cy="653073"/>
        </a:xfrm>
        <a:prstGeom prst="rect">
          <a:avLst/>
        </a:prstGeom>
        <a:solidFill>
          <a:srgbClr val="00B0F0"/>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t>Data</a:t>
          </a:r>
          <a:r>
            <a:rPr lang="en-US" sz="1500" kern="1200" baseline="0" dirty="0"/>
            <a:t> Analysis</a:t>
          </a:r>
          <a:endParaRPr lang="en-US" sz="1500" kern="1200" dirty="0"/>
        </a:p>
      </dsp:txBody>
      <dsp:txXfrm>
        <a:off x="4376284" y="1855108"/>
        <a:ext cx="1306147" cy="653073"/>
      </dsp:txXfrm>
    </dsp:sp>
    <dsp:sp modelId="{E31A5B2D-1E23-4E95-A9CB-02892199C903}">
      <dsp:nvSpPr>
        <dsp:cNvPr id="0" name=""/>
        <dsp:cNvSpPr/>
      </dsp:nvSpPr>
      <dsp:spPr>
        <a:xfrm>
          <a:off x="5956723" y="1855108"/>
          <a:ext cx="1306147" cy="653073"/>
        </a:xfrm>
        <a:prstGeom prst="rect">
          <a:avLst/>
        </a:prstGeom>
        <a:solidFill>
          <a:srgbClr val="00B0F0"/>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t>Prediction</a:t>
          </a:r>
        </a:p>
      </dsp:txBody>
      <dsp:txXfrm>
        <a:off x="5956723" y="1855108"/>
        <a:ext cx="1306147" cy="653073"/>
      </dsp:txXfrm>
    </dsp:sp>
    <dsp:sp modelId="{EC5F12F2-AFA5-4E04-9D65-86FD385D7592}">
      <dsp:nvSpPr>
        <dsp:cNvPr id="0" name=""/>
        <dsp:cNvSpPr/>
      </dsp:nvSpPr>
      <dsp:spPr>
        <a:xfrm>
          <a:off x="6283260" y="2782473"/>
          <a:ext cx="1306147" cy="653073"/>
        </a:xfrm>
        <a:prstGeom prst="rect">
          <a:avLst/>
        </a:prstGeom>
        <a:solidFill>
          <a:srgbClr val="00B0F0"/>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t>Random Forest</a:t>
          </a:r>
          <a:endParaRPr lang="en-IN" sz="1500" kern="1200" dirty="0"/>
        </a:p>
      </dsp:txBody>
      <dsp:txXfrm>
        <a:off x="6283260" y="2782473"/>
        <a:ext cx="1306147" cy="653073"/>
      </dsp:txXfrm>
    </dsp:sp>
    <dsp:sp modelId="{D5DC774F-50BA-4116-8A32-D01F9667F7B4}">
      <dsp:nvSpPr>
        <dsp:cNvPr id="0" name=""/>
        <dsp:cNvSpPr/>
      </dsp:nvSpPr>
      <dsp:spPr>
        <a:xfrm>
          <a:off x="7537161" y="1855108"/>
          <a:ext cx="1306147" cy="653073"/>
        </a:xfrm>
        <a:prstGeom prst="rect">
          <a:avLst/>
        </a:prstGeom>
        <a:solidFill>
          <a:srgbClr val="00B0F0"/>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t>Data Visualization</a:t>
          </a:r>
          <a:endParaRPr lang="en-IN" sz="1500" kern="1200" dirty="0"/>
        </a:p>
      </dsp:txBody>
      <dsp:txXfrm>
        <a:off x="7537161" y="1855108"/>
        <a:ext cx="1306147" cy="653073"/>
      </dsp:txXfrm>
    </dsp:sp>
    <dsp:sp modelId="{62D74DDF-23C1-4079-BA47-33E80CAD4E0C}">
      <dsp:nvSpPr>
        <dsp:cNvPr id="0" name=""/>
        <dsp:cNvSpPr/>
      </dsp:nvSpPr>
      <dsp:spPr>
        <a:xfrm>
          <a:off x="3586065" y="927744"/>
          <a:ext cx="1306147" cy="653073"/>
        </a:xfrm>
        <a:prstGeom prst="rect">
          <a:avLst/>
        </a:prstGeom>
        <a:solidFill>
          <a:srgbClr val="00B0F0"/>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t>GUI</a:t>
          </a:r>
        </a:p>
      </dsp:txBody>
      <dsp:txXfrm>
        <a:off x="3586065" y="927744"/>
        <a:ext cx="1306147" cy="6530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54F2E2-EC50-4A9F-AF62-010564AB3505}">
      <dsp:nvSpPr>
        <dsp:cNvPr id="0" name=""/>
        <dsp:cNvSpPr/>
      </dsp:nvSpPr>
      <dsp:spPr>
        <a:xfrm>
          <a:off x="3693" y="2224850"/>
          <a:ext cx="1614943" cy="968965"/>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solidFill>
                <a:schemeClr val="bg1"/>
              </a:solidFill>
            </a:rPr>
            <a:t>Data</a:t>
          </a:r>
          <a:r>
            <a:rPr lang="en-US" sz="1900" kern="1200" dirty="0"/>
            <a:t> Collection </a:t>
          </a:r>
        </a:p>
      </dsp:txBody>
      <dsp:txXfrm>
        <a:off x="32073" y="2253230"/>
        <a:ext cx="1558183" cy="912205"/>
      </dsp:txXfrm>
    </dsp:sp>
    <dsp:sp modelId="{B7FFE077-6293-436A-A9D2-93382BB6B1BD}">
      <dsp:nvSpPr>
        <dsp:cNvPr id="0" name=""/>
        <dsp:cNvSpPr/>
      </dsp:nvSpPr>
      <dsp:spPr>
        <a:xfrm>
          <a:off x="1780130" y="2509080"/>
          <a:ext cx="342367" cy="400505"/>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1780130" y="2589181"/>
        <a:ext cx="239657" cy="240303"/>
      </dsp:txXfrm>
    </dsp:sp>
    <dsp:sp modelId="{F8243763-E8A8-4D9D-8DF2-4CBB082B101B}">
      <dsp:nvSpPr>
        <dsp:cNvPr id="0" name=""/>
        <dsp:cNvSpPr/>
      </dsp:nvSpPr>
      <dsp:spPr>
        <a:xfrm>
          <a:off x="2264613" y="2224850"/>
          <a:ext cx="1614943" cy="968965"/>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Data Cleaning</a:t>
          </a:r>
        </a:p>
      </dsp:txBody>
      <dsp:txXfrm>
        <a:off x="2292993" y="2253230"/>
        <a:ext cx="1558183" cy="912205"/>
      </dsp:txXfrm>
    </dsp:sp>
    <dsp:sp modelId="{BDE55374-E544-426E-8AF3-C05164EAA4F1}">
      <dsp:nvSpPr>
        <dsp:cNvPr id="0" name=""/>
        <dsp:cNvSpPr/>
      </dsp:nvSpPr>
      <dsp:spPr>
        <a:xfrm>
          <a:off x="4041051" y="2509080"/>
          <a:ext cx="342367" cy="400505"/>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4041051" y="2589181"/>
        <a:ext cx="239657" cy="240303"/>
      </dsp:txXfrm>
    </dsp:sp>
    <dsp:sp modelId="{E2A4DE4C-8F18-467B-99AA-07CF1501B960}">
      <dsp:nvSpPr>
        <dsp:cNvPr id="0" name=""/>
        <dsp:cNvSpPr/>
      </dsp:nvSpPr>
      <dsp:spPr>
        <a:xfrm>
          <a:off x="4525534" y="2224850"/>
          <a:ext cx="1614943" cy="968965"/>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Handel Missing Value</a:t>
          </a:r>
        </a:p>
      </dsp:txBody>
      <dsp:txXfrm>
        <a:off x="4553914" y="2253230"/>
        <a:ext cx="1558183" cy="912205"/>
      </dsp:txXfrm>
    </dsp:sp>
    <dsp:sp modelId="{02BF9AB9-2BB6-4DDC-9FF5-A80E43DF2BE8}">
      <dsp:nvSpPr>
        <dsp:cNvPr id="0" name=""/>
        <dsp:cNvSpPr/>
      </dsp:nvSpPr>
      <dsp:spPr>
        <a:xfrm rot="5216">
          <a:off x="6301971" y="2510810"/>
          <a:ext cx="342368" cy="400505"/>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6301971" y="2590833"/>
        <a:ext cx="239658" cy="240303"/>
      </dsp:txXfrm>
    </dsp:sp>
    <dsp:sp modelId="{3173B1EC-4779-47B2-8104-85527C43E7D6}">
      <dsp:nvSpPr>
        <dsp:cNvPr id="0" name=""/>
        <dsp:cNvSpPr/>
      </dsp:nvSpPr>
      <dsp:spPr>
        <a:xfrm>
          <a:off x="6786454" y="2228280"/>
          <a:ext cx="1614943" cy="968965"/>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Change Data Type</a:t>
          </a:r>
        </a:p>
      </dsp:txBody>
      <dsp:txXfrm>
        <a:off x="6814834" y="2256660"/>
        <a:ext cx="1558183" cy="9122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FED01-D37B-40BA-8EEF-7170C1E09083}">
      <dsp:nvSpPr>
        <dsp:cNvPr id="0" name=""/>
        <dsp:cNvSpPr/>
      </dsp:nvSpPr>
      <dsp:spPr>
        <a:xfrm>
          <a:off x="0" y="895366"/>
          <a:ext cx="5939443" cy="403200"/>
        </a:xfrm>
        <a:prstGeom prst="rect">
          <a:avLst/>
        </a:prstGeom>
        <a:solidFill>
          <a:srgbClr val="00B0F0">
            <a:alpha val="90000"/>
          </a:srgb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6860FC-5105-4089-8E03-568D8B40059F}">
      <dsp:nvSpPr>
        <dsp:cNvPr id="0" name=""/>
        <dsp:cNvSpPr/>
      </dsp:nvSpPr>
      <dsp:spPr>
        <a:xfrm>
          <a:off x="296972" y="659205"/>
          <a:ext cx="4157610" cy="47232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7148" tIns="0" rIns="157148" bIns="0" numCol="1" spcCol="1270" anchor="ctr" anchorCtr="0">
          <a:noAutofit/>
        </a:bodyPr>
        <a:lstStyle/>
        <a:p>
          <a:pPr lvl="0" algn="l" defTabSz="711200">
            <a:lnSpc>
              <a:spcPct val="90000"/>
            </a:lnSpc>
            <a:spcBef>
              <a:spcPct val="0"/>
            </a:spcBef>
            <a:spcAft>
              <a:spcPct val="35000"/>
            </a:spcAft>
          </a:pPr>
          <a:r>
            <a:rPr lang="en-US" sz="1600" kern="1200" dirty="0"/>
            <a:t>Analysis of Total Vaccination</a:t>
          </a:r>
        </a:p>
      </dsp:txBody>
      <dsp:txXfrm>
        <a:off x="320029" y="682262"/>
        <a:ext cx="4111496" cy="426206"/>
      </dsp:txXfrm>
    </dsp:sp>
    <dsp:sp modelId="{BD6622AC-A4FD-4B8A-BA49-115C2C3F701B}">
      <dsp:nvSpPr>
        <dsp:cNvPr id="0" name=""/>
        <dsp:cNvSpPr/>
      </dsp:nvSpPr>
      <dsp:spPr>
        <a:xfrm>
          <a:off x="0" y="1621125"/>
          <a:ext cx="5939443" cy="403200"/>
        </a:xfrm>
        <a:prstGeom prst="rect">
          <a:avLst/>
        </a:prstGeom>
        <a:solidFill>
          <a:srgbClr val="00B0F0">
            <a:alpha val="90000"/>
          </a:srgb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5BD865-BBFB-4FA1-975E-B4E7330A4BF0}">
      <dsp:nvSpPr>
        <dsp:cNvPr id="0" name=""/>
        <dsp:cNvSpPr/>
      </dsp:nvSpPr>
      <dsp:spPr>
        <a:xfrm>
          <a:off x="296972" y="1384966"/>
          <a:ext cx="4157610" cy="47232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7148" tIns="0" rIns="157148" bIns="0" numCol="1" spcCol="1270" anchor="ctr" anchorCtr="0">
          <a:noAutofit/>
        </a:bodyPr>
        <a:lstStyle/>
        <a:p>
          <a:pPr lvl="0" algn="l" defTabSz="711200">
            <a:lnSpc>
              <a:spcPct val="90000"/>
            </a:lnSpc>
            <a:spcBef>
              <a:spcPct val="0"/>
            </a:spcBef>
            <a:spcAft>
              <a:spcPct val="35000"/>
            </a:spcAft>
          </a:pPr>
          <a:r>
            <a:rPr lang="en-US" sz="1600" kern="1200" dirty="0"/>
            <a:t>Country wise daily Vaccination</a:t>
          </a:r>
        </a:p>
      </dsp:txBody>
      <dsp:txXfrm>
        <a:off x="320029" y="1408023"/>
        <a:ext cx="4111496" cy="426206"/>
      </dsp:txXfrm>
    </dsp:sp>
    <dsp:sp modelId="{939EBEF5-58E2-4BD8-8708-BE0401EBD4DB}">
      <dsp:nvSpPr>
        <dsp:cNvPr id="0" name=""/>
        <dsp:cNvSpPr/>
      </dsp:nvSpPr>
      <dsp:spPr>
        <a:xfrm>
          <a:off x="0" y="2346885"/>
          <a:ext cx="5939443" cy="403200"/>
        </a:xfrm>
        <a:prstGeom prst="rect">
          <a:avLst/>
        </a:prstGeom>
        <a:solidFill>
          <a:srgbClr val="00B0F0">
            <a:alpha val="90000"/>
          </a:srgb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BDD383-1BA8-4F0A-AAF5-C6C90562D4E8}">
      <dsp:nvSpPr>
        <dsp:cNvPr id="0" name=""/>
        <dsp:cNvSpPr/>
      </dsp:nvSpPr>
      <dsp:spPr>
        <a:xfrm>
          <a:off x="296972" y="2110726"/>
          <a:ext cx="4157610" cy="47232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7148" tIns="0" rIns="157148" bIns="0" numCol="1" spcCol="1270" anchor="ctr" anchorCtr="0">
          <a:noAutofit/>
        </a:bodyPr>
        <a:lstStyle/>
        <a:p>
          <a:pPr lvl="0" algn="l" defTabSz="711200">
            <a:lnSpc>
              <a:spcPct val="90000"/>
            </a:lnSpc>
            <a:spcBef>
              <a:spcPct val="0"/>
            </a:spcBef>
            <a:spcAft>
              <a:spcPct val="35000"/>
            </a:spcAft>
          </a:pPr>
          <a:r>
            <a:rPr lang="en-US" sz="1600" kern="1200" dirty="0"/>
            <a:t>Partially Vaccinated Vs Fully Vaccinated</a:t>
          </a:r>
        </a:p>
      </dsp:txBody>
      <dsp:txXfrm>
        <a:off x="320029" y="2133783"/>
        <a:ext cx="4111496" cy="426206"/>
      </dsp:txXfrm>
    </dsp:sp>
    <dsp:sp modelId="{BC570A62-C4B1-4818-A06C-E7BE826BF1AC}">
      <dsp:nvSpPr>
        <dsp:cNvPr id="0" name=""/>
        <dsp:cNvSpPr/>
      </dsp:nvSpPr>
      <dsp:spPr>
        <a:xfrm>
          <a:off x="0" y="3072645"/>
          <a:ext cx="5939443" cy="403200"/>
        </a:xfrm>
        <a:prstGeom prst="rect">
          <a:avLst/>
        </a:prstGeom>
        <a:solidFill>
          <a:srgbClr val="00B0F0">
            <a:alpha val="90000"/>
          </a:srgb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9D4AC4-4DDB-469C-9F16-C72DD80754E5}">
      <dsp:nvSpPr>
        <dsp:cNvPr id="0" name=""/>
        <dsp:cNvSpPr/>
      </dsp:nvSpPr>
      <dsp:spPr>
        <a:xfrm>
          <a:off x="296972" y="2836485"/>
          <a:ext cx="4157610" cy="47232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7148" tIns="0" rIns="157148" bIns="0" numCol="1" spcCol="1270" anchor="ctr" anchorCtr="0">
          <a:noAutofit/>
        </a:bodyPr>
        <a:lstStyle/>
        <a:p>
          <a:pPr lvl="0" algn="l" defTabSz="711200">
            <a:lnSpc>
              <a:spcPct val="90000"/>
            </a:lnSpc>
            <a:spcBef>
              <a:spcPct val="0"/>
            </a:spcBef>
            <a:spcAft>
              <a:spcPct val="35000"/>
            </a:spcAft>
          </a:pPr>
          <a:r>
            <a:rPr lang="en-US" sz="1600" kern="1200" dirty="0"/>
            <a:t>Analysis of Most used Vaccine </a:t>
          </a:r>
        </a:p>
      </dsp:txBody>
      <dsp:txXfrm>
        <a:off x="320029" y="2859542"/>
        <a:ext cx="4111496" cy="426206"/>
      </dsp:txXfrm>
    </dsp:sp>
    <dsp:sp modelId="{F7361A3E-8772-4EB4-A35A-E8F412390B7F}">
      <dsp:nvSpPr>
        <dsp:cNvPr id="0" name=""/>
        <dsp:cNvSpPr/>
      </dsp:nvSpPr>
      <dsp:spPr>
        <a:xfrm>
          <a:off x="0" y="3798406"/>
          <a:ext cx="5939443" cy="403200"/>
        </a:xfrm>
        <a:prstGeom prst="rect">
          <a:avLst/>
        </a:prstGeom>
        <a:solidFill>
          <a:srgbClr val="00B0F0">
            <a:alpha val="90000"/>
          </a:srgb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465B1A0-5C5F-4019-9E7B-F1B7411647A5}">
      <dsp:nvSpPr>
        <dsp:cNvPr id="0" name=""/>
        <dsp:cNvSpPr/>
      </dsp:nvSpPr>
      <dsp:spPr>
        <a:xfrm>
          <a:off x="296972" y="3562246"/>
          <a:ext cx="4157610" cy="47232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7148" tIns="0" rIns="157148" bIns="0" numCol="1" spcCol="1270" anchor="ctr" anchorCtr="0">
          <a:noAutofit/>
        </a:bodyPr>
        <a:lstStyle/>
        <a:p>
          <a:pPr lvl="0" algn="l" defTabSz="711200">
            <a:lnSpc>
              <a:spcPct val="90000"/>
            </a:lnSpc>
            <a:spcBef>
              <a:spcPct val="0"/>
            </a:spcBef>
            <a:spcAft>
              <a:spcPct val="35000"/>
            </a:spcAft>
          </a:pPr>
          <a:r>
            <a:rPr lang="en-US" sz="1600" kern="1200" dirty="0"/>
            <a:t>Gender wise Vaccination</a:t>
          </a:r>
        </a:p>
      </dsp:txBody>
      <dsp:txXfrm>
        <a:off x="320029" y="3585303"/>
        <a:ext cx="4111496"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1572FD-C741-46B4-9A94-206A1431C215}" type="datetimeFigureOut">
              <a:rPr lang="en-US" smtClean="0"/>
              <a:t>12/27/2021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5E93DF-73D0-454C-B7C8-49D5EF559492}" type="slidenum">
              <a:rPr lang="en-US" smtClean="0"/>
              <a:t>‹#›</a:t>
            </a:fld>
            <a:endParaRPr lang="en-US"/>
          </a:p>
        </p:txBody>
      </p:sp>
    </p:spTree>
    <p:extLst>
      <p:ext uri="{BB962C8B-B14F-4D97-AF65-F5344CB8AC3E}">
        <p14:creationId xmlns:p14="http://schemas.microsoft.com/office/powerpoint/2010/main" val="1279458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A8AED4-F6B2-49DB-8D8F-5AD548E4302D}" type="datetime1">
              <a:rPr lang="en-US" smtClean="0"/>
              <a:t>12/27/2021</a:t>
            </a:fld>
            <a:endParaRPr lang="en-US" dirty="0"/>
          </a:p>
        </p:txBody>
      </p:sp>
      <p:sp>
        <p:nvSpPr>
          <p:cNvPr id="5" name="Footer Placeholder 4"/>
          <p:cNvSpPr>
            <a:spLocks noGrp="1"/>
          </p:cNvSpPr>
          <p:nvPr>
            <p:ph type="ftr" sz="quarter" idx="11"/>
          </p:nvPr>
        </p:nvSpPr>
        <p:spPr/>
        <p:txBody>
          <a:bodyPr/>
          <a:lstStyle/>
          <a:p>
            <a:r>
              <a:rPr lang="en-US"/>
              <a:t>Department of Computer Engg,Sanjivani COE</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2682266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B702D6-A7EF-4303-984E-9DD72FF06762}" type="datetime1">
              <a:rPr lang="en-US" smtClean="0"/>
              <a:t>12/27/2021</a:t>
            </a:fld>
            <a:endParaRPr lang="en-US" dirty="0"/>
          </a:p>
        </p:txBody>
      </p:sp>
      <p:sp>
        <p:nvSpPr>
          <p:cNvPr id="5" name="Footer Placeholder 4"/>
          <p:cNvSpPr>
            <a:spLocks noGrp="1"/>
          </p:cNvSpPr>
          <p:nvPr>
            <p:ph type="ftr" sz="quarter" idx="11"/>
          </p:nvPr>
        </p:nvSpPr>
        <p:spPr/>
        <p:txBody>
          <a:bodyPr/>
          <a:lstStyle/>
          <a:p>
            <a:r>
              <a:rPr lang="en-US"/>
              <a:t>Department of Computer Engg,Sanjivani COE</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6315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5E6569-22F8-49FE-BF0B-848DECE47E03}" type="datetime1">
              <a:rPr lang="en-US" smtClean="0"/>
              <a:t>12/27/2021</a:t>
            </a:fld>
            <a:endParaRPr lang="en-US" dirty="0"/>
          </a:p>
        </p:txBody>
      </p:sp>
      <p:sp>
        <p:nvSpPr>
          <p:cNvPr id="5" name="Footer Placeholder 4"/>
          <p:cNvSpPr>
            <a:spLocks noGrp="1"/>
          </p:cNvSpPr>
          <p:nvPr>
            <p:ph type="ftr" sz="quarter" idx="11"/>
          </p:nvPr>
        </p:nvSpPr>
        <p:spPr/>
        <p:txBody>
          <a:bodyPr/>
          <a:lstStyle/>
          <a:p>
            <a:r>
              <a:rPr lang="en-US"/>
              <a:t>Department of Computer Engg,Sanjivani COE</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015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B54EEC-727B-449B-9E5D-0A4AE074FF4F}" type="datetime1">
              <a:rPr lang="en-US" smtClean="0"/>
              <a:t>12/27/2021</a:t>
            </a:fld>
            <a:endParaRPr lang="en-US" dirty="0"/>
          </a:p>
        </p:txBody>
      </p:sp>
      <p:sp>
        <p:nvSpPr>
          <p:cNvPr id="5" name="Footer Placeholder 4"/>
          <p:cNvSpPr>
            <a:spLocks noGrp="1"/>
          </p:cNvSpPr>
          <p:nvPr>
            <p:ph type="ftr" sz="quarter" idx="11"/>
          </p:nvPr>
        </p:nvSpPr>
        <p:spPr/>
        <p:txBody>
          <a:bodyPr/>
          <a:lstStyle/>
          <a:p>
            <a:r>
              <a:rPr lang="en-US"/>
              <a:t>Department of Computer Engg,Sanjivani COE</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10462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17D5178-4E8D-491B-BCC0-646B0802AB5E}" type="datetime1">
              <a:rPr lang="en-US" smtClean="0"/>
              <a:t>12/27/2021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a:t>Department of Computer Engg,Sanjivani COE</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2720079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9F36CF-C7E7-4D48-BDEF-A6BA15A183C7}" type="datetime1">
              <a:rPr lang="en-US" smtClean="0"/>
              <a:t>12/27/2021</a:t>
            </a:fld>
            <a:endParaRPr lang="en-US" dirty="0"/>
          </a:p>
        </p:txBody>
      </p:sp>
      <p:sp>
        <p:nvSpPr>
          <p:cNvPr id="6" name="Footer Placeholder 5"/>
          <p:cNvSpPr>
            <a:spLocks noGrp="1"/>
          </p:cNvSpPr>
          <p:nvPr>
            <p:ph type="ftr" sz="quarter" idx="11"/>
          </p:nvPr>
        </p:nvSpPr>
        <p:spPr/>
        <p:txBody>
          <a:bodyPr/>
          <a:lstStyle/>
          <a:p>
            <a:r>
              <a:rPr lang="en-US"/>
              <a:t>Department of Computer Engg,Sanjivani COE</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5271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59DD7C-CDEC-4E3A-9CA9-F05A581FB8F8}" type="datetime1">
              <a:rPr lang="en-US" smtClean="0"/>
              <a:t>12/27/2021</a:t>
            </a:fld>
            <a:endParaRPr lang="en-US" dirty="0"/>
          </a:p>
        </p:txBody>
      </p:sp>
      <p:sp>
        <p:nvSpPr>
          <p:cNvPr id="8" name="Footer Placeholder 7"/>
          <p:cNvSpPr>
            <a:spLocks noGrp="1"/>
          </p:cNvSpPr>
          <p:nvPr>
            <p:ph type="ftr" sz="quarter" idx="11"/>
          </p:nvPr>
        </p:nvSpPr>
        <p:spPr/>
        <p:txBody>
          <a:bodyPr/>
          <a:lstStyle/>
          <a:p>
            <a:r>
              <a:rPr lang="en-US"/>
              <a:t>Department of Computer Engg,Sanjivani COE</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74325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6C197D-BFB6-4DC5-9D87-79496986C089}" type="datetime1">
              <a:rPr lang="en-US" smtClean="0"/>
              <a:t>12/27/2021</a:t>
            </a:fld>
            <a:endParaRPr lang="en-US" dirty="0"/>
          </a:p>
        </p:txBody>
      </p:sp>
      <p:sp>
        <p:nvSpPr>
          <p:cNvPr id="4" name="Footer Placeholder 3"/>
          <p:cNvSpPr>
            <a:spLocks noGrp="1"/>
          </p:cNvSpPr>
          <p:nvPr>
            <p:ph type="ftr" sz="quarter" idx="11"/>
          </p:nvPr>
        </p:nvSpPr>
        <p:spPr/>
        <p:txBody>
          <a:bodyPr/>
          <a:lstStyle/>
          <a:p>
            <a:r>
              <a:rPr lang="en-US"/>
              <a:t>Department of Computer Engg,Sanjivani COE</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52126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A1DBA-7DC7-485D-B648-61A896CB7312}" type="datetime1">
              <a:rPr lang="en-US" smtClean="0"/>
              <a:t>12/27/2021</a:t>
            </a:fld>
            <a:endParaRPr lang="en-US" dirty="0"/>
          </a:p>
        </p:txBody>
      </p:sp>
      <p:sp>
        <p:nvSpPr>
          <p:cNvPr id="3" name="Footer Placeholder 2"/>
          <p:cNvSpPr>
            <a:spLocks noGrp="1"/>
          </p:cNvSpPr>
          <p:nvPr>
            <p:ph type="ftr" sz="quarter" idx="11"/>
          </p:nvPr>
        </p:nvSpPr>
        <p:spPr/>
        <p:txBody>
          <a:bodyPr/>
          <a:lstStyle/>
          <a:p>
            <a:r>
              <a:rPr lang="en-US"/>
              <a:t>Department of Computer Engg,Sanjivani COE</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07436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C32F6-F70C-4350-89A7-0718990AE75B}" type="datetime1">
              <a:rPr lang="en-US" smtClean="0"/>
              <a:t>12/27/2021</a:t>
            </a:fld>
            <a:endParaRPr lang="en-US" dirty="0"/>
          </a:p>
        </p:txBody>
      </p:sp>
      <p:sp>
        <p:nvSpPr>
          <p:cNvPr id="6" name="Footer Placeholder 5"/>
          <p:cNvSpPr>
            <a:spLocks noGrp="1"/>
          </p:cNvSpPr>
          <p:nvPr>
            <p:ph type="ftr" sz="quarter" idx="11"/>
          </p:nvPr>
        </p:nvSpPr>
        <p:spPr/>
        <p:txBody>
          <a:bodyPr/>
          <a:lstStyle/>
          <a:p>
            <a:r>
              <a:rPr lang="en-US"/>
              <a:t>Department of Computer Engg,Sanjivani COE</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89193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C54C3B-6C3A-46DC-A61B-C1F84732ECC5}" type="datetime1">
              <a:rPr lang="en-US" smtClean="0"/>
              <a:t>12/27/2021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90434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5C4DB99-6967-4267-8BFD-9F701E800BDA}" type="datetime1">
              <a:rPr lang="en-US" smtClean="0"/>
              <a:t>12/27/2021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Department of Computer Engg,Sanjivani COE</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09825834"/>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hf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a:extLst>
              <a:ext uri="smNativeData">
                <pr:smNativeData xmlns="" xmlns:p14="http://schemas.microsoft.com/office/powerpoint/2010/main" xmlns:pr="smNativeData" val="SMDATA_13_NsE0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e9foDzMzMAMDA/wB/f38AAAAAAAAAAAAAAAAAAAAAAAAAAAAhAAAAGAAAABQAAADQAgAAiA4AAHA1AABgJwAAEAAAACYAAAAIAAAAPSAAAAAAAAA="/>
              </a:ext>
            </a:extLst>
          </p:cNvSpPr>
          <p:nvPr>
            <p:ph idx="1"/>
          </p:nvPr>
        </p:nvSpPr>
        <p:spPr>
          <a:xfrm>
            <a:off x="1981200" y="2362200"/>
            <a:ext cx="8229600" cy="4038600"/>
          </a:xfrm>
        </p:spPr>
        <p:txBody>
          <a:bodyPr vert="horz" wrap="square" lIns="91440" tIns="45720" rIns="91440" bIns="45720" numCol="1" spcCol="215900" rtlCol="0" anchor="t">
            <a:prstTxWarp prst="textNoShape">
              <a:avLst/>
            </a:prstTxWarp>
            <a:normAutofit/>
          </a:bodyPr>
          <a:lstStyle/>
          <a:p>
            <a:pPr marL="109220" indent="0" algn="ctr">
              <a:lnSpc>
                <a:spcPct val="80000"/>
              </a:lnSpc>
              <a:spcBef>
                <a:spcPts val="350"/>
              </a:spcBef>
              <a:buNone/>
              <a:defRPr lang="en-US" sz="2375"/>
            </a:pPr>
            <a:r>
              <a:rPr lang="en-US" dirty="0">
                <a:solidFill>
                  <a:srgbClr val="C00000"/>
                </a:solidFill>
                <a:latin typeface="Times New Roman" pitchFamily="1" charset="0"/>
                <a:ea typeface="Lucida Sans Unicode" pitchFamily="2" charset="0"/>
                <a:cs typeface="Times New Roman" pitchFamily="1" charset="0"/>
              </a:rPr>
              <a:t>     </a:t>
            </a:r>
            <a:r>
              <a:rPr lang="en-US" sz="2000" b="1" dirty="0">
                <a:solidFill>
                  <a:srgbClr val="FF0000"/>
                </a:solidFill>
                <a:latin typeface="Times New Roman" panose="02020603050405020304" pitchFamily="18" charset="0"/>
                <a:cs typeface="Times New Roman" pitchFamily="18" charset="0"/>
              </a:rPr>
              <a:t> “Visualization of world wide Vaccination Status”</a:t>
            </a:r>
            <a:endParaRPr lang="en-US" sz="2400" b="1" dirty="0">
              <a:solidFill>
                <a:srgbClr val="FF0000"/>
              </a:solidFill>
              <a:latin typeface="Times New Roman" panose="02020603050405020304" pitchFamily="18" charset="0"/>
              <a:cs typeface="Times New Roman" pitchFamily="18" charset="0"/>
            </a:endParaRPr>
          </a:p>
          <a:p>
            <a:pPr marL="109220" indent="0" algn="ctr">
              <a:lnSpc>
                <a:spcPct val="80000"/>
              </a:lnSpc>
              <a:spcBef>
                <a:spcPts val="350"/>
              </a:spcBef>
              <a:buNone/>
              <a:defRPr lang="en-US" sz="2375"/>
            </a:pPr>
            <a:r>
              <a:rPr lang="en-US" sz="2400" b="1" dirty="0">
                <a:solidFill>
                  <a:srgbClr val="92D050"/>
                </a:solidFill>
                <a:latin typeface="Times New Roman" panose="02020603050405020304" pitchFamily="18" charset="0"/>
                <a:ea typeface="Lucida Sans Unicode" pitchFamily="2" charset="0"/>
                <a:cs typeface="Times New Roman" pitchFamily="18" charset="0"/>
              </a:rPr>
              <a:t>Under the guidance of</a:t>
            </a:r>
            <a:endParaRPr lang="en-US" dirty="0">
              <a:solidFill>
                <a:srgbClr val="92D050"/>
              </a:solidFill>
              <a:latin typeface="Times New Roman" panose="02020603050405020304" pitchFamily="18" charset="0"/>
              <a:ea typeface="Lucida Sans Unicode" pitchFamily="2" charset="0"/>
              <a:cs typeface="Times New Roman" panose="02020603050405020304" pitchFamily="18" charset="0"/>
            </a:endParaRPr>
          </a:p>
          <a:p>
            <a:pPr marL="109220" indent="0" algn="ctr">
              <a:lnSpc>
                <a:spcPct val="80000"/>
              </a:lnSpc>
              <a:spcBef>
                <a:spcPts val="350"/>
              </a:spcBef>
              <a:buNone/>
              <a:defRPr lang="en-US" sz="2375"/>
            </a:pPr>
            <a:r>
              <a:rPr lang="en-US" sz="2110" b="1" dirty="0">
                <a:solidFill>
                  <a:srgbClr val="0070C0"/>
                </a:solidFill>
                <a:latin typeface="Times New Roman" panose="02020603050405020304" pitchFamily="18" charset="0"/>
                <a:cs typeface="Times New Roman" panose="02020603050405020304" pitchFamily="18" charset="0"/>
              </a:rPr>
              <a:t>Dr. H.E. </a:t>
            </a:r>
            <a:r>
              <a:rPr lang="en-US" sz="2110" b="1" dirty="0" err="1">
                <a:solidFill>
                  <a:srgbClr val="0070C0"/>
                </a:solidFill>
                <a:latin typeface="Times New Roman" panose="02020603050405020304" pitchFamily="18" charset="0"/>
                <a:cs typeface="Times New Roman" panose="02020603050405020304" pitchFamily="18" charset="0"/>
              </a:rPr>
              <a:t>Khodke</a:t>
            </a:r>
            <a:endParaRPr lang="en-US" sz="2110" b="1" dirty="0">
              <a:solidFill>
                <a:srgbClr val="0070C0"/>
              </a:solidFill>
              <a:latin typeface="Times New Roman" panose="02020603050405020304" pitchFamily="18" charset="0"/>
              <a:cs typeface="Times New Roman" panose="02020603050405020304" pitchFamily="18" charset="0"/>
            </a:endParaRPr>
          </a:p>
          <a:p>
            <a:pPr marL="109220" indent="0" algn="just">
              <a:lnSpc>
                <a:spcPct val="80000"/>
              </a:lnSpc>
              <a:spcBef>
                <a:spcPts val="350"/>
              </a:spcBef>
              <a:buNone/>
              <a:defRPr lang="en-US" sz="2375"/>
            </a:pPr>
            <a:endParaRPr lang="en-US" sz="2465" b="1" dirty="0">
              <a:solidFill>
                <a:srgbClr val="FF0000"/>
              </a:solidFill>
              <a:latin typeface="Times New Roman" pitchFamily="1" charset="0"/>
              <a:ea typeface="Lucida Sans Unicode" pitchFamily="2" charset="0"/>
              <a:cs typeface="Times New Roman" pitchFamily="1" charset="0"/>
            </a:endParaRPr>
          </a:p>
          <a:p>
            <a:pPr marL="109220" indent="0" algn="just">
              <a:lnSpc>
                <a:spcPct val="80000"/>
              </a:lnSpc>
              <a:spcBef>
                <a:spcPts val="350"/>
              </a:spcBef>
              <a:buNone/>
              <a:defRPr lang="en-US" sz="2375"/>
            </a:pPr>
            <a:r>
              <a:rPr lang="en-US" sz="2465" b="1" dirty="0">
                <a:solidFill>
                  <a:srgbClr val="FF0000"/>
                </a:solidFill>
                <a:latin typeface="Times New Roman" pitchFamily="1" charset="0"/>
                <a:ea typeface="Lucida Sans Unicode" pitchFamily="2" charset="0"/>
                <a:cs typeface="Times New Roman" pitchFamily="1" charset="0"/>
              </a:rPr>
              <a:t>Presented by:</a:t>
            </a:r>
          </a:p>
          <a:p>
            <a:pPr marL="109220" indent="0" algn="just">
              <a:lnSpc>
                <a:spcPct val="80000"/>
              </a:lnSpc>
              <a:spcBef>
                <a:spcPts val="350"/>
              </a:spcBef>
              <a:buNone/>
              <a:defRPr lang="en-US" sz="2375"/>
            </a:pPr>
            <a:r>
              <a:rPr lang="en-US" sz="2290" b="1" dirty="0">
                <a:solidFill>
                  <a:srgbClr val="0070C0"/>
                </a:solidFill>
                <a:latin typeface="Times New Roman" pitchFamily="1" charset="0"/>
                <a:ea typeface="Lucida Sans Unicode" pitchFamily="2" charset="0"/>
                <a:cs typeface="Times New Roman" pitchFamily="1" charset="0"/>
              </a:rPr>
              <a:t>Mr. More Abhishek S.</a:t>
            </a:r>
          </a:p>
          <a:p>
            <a:pPr marL="109220" indent="0" algn="just">
              <a:lnSpc>
                <a:spcPct val="80000"/>
              </a:lnSpc>
              <a:spcBef>
                <a:spcPts val="350"/>
              </a:spcBef>
              <a:buNone/>
              <a:defRPr lang="en-US" sz="2375"/>
            </a:pPr>
            <a:r>
              <a:rPr lang="en-US" sz="2290" b="1" dirty="0">
                <a:solidFill>
                  <a:srgbClr val="0070C0"/>
                </a:solidFill>
                <a:latin typeface="Times New Roman" pitchFamily="1" charset="0"/>
                <a:ea typeface="Lucida Sans Unicode" pitchFamily="2" charset="0"/>
                <a:cs typeface="Times New Roman" pitchFamily="1" charset="0"/>
              </a:rPr>
              <a:t>Ms. </a:t>
            </a:r>
            <a:r>
              <a:rPr lang="en-US" sz="2290" b="1" dirty="0" err="1">
                <a:solidFill>
                  <a:srgbClr val="0070C0"/>
                </a:solidFill>
                <a:latin typeface="Times New Roman" pitchFamily="1" charset="0"/>
                <a:ea typeface="Lucida Sans Unicode" pitchFamily="2" charset="0"/>
                <a:cs typeface="Times New Roman" pitchFamily="1" charset="0"/>
              </a:rPr>
              <a:t>Pachore</a:t>
            </a:r>
            <a:r>
              <a:rPr lang="en-US" sz="2290" b="1" dirty="0">
                <a:solidFill>
                  <a:srgbClr val="0070C0"/>
                </a:solidFill>
                <a:latin typeface="Times New Roman" pitchFamily="1" charset="0"/>
                <a:ea typeface="Lucida Sans Unicode" pitchFamily="2" charset="0"/>
                <a:cs typeface="Times New Roman" pitchFamily="1" charset="0"/>
              </a:rPr>
              <a:t> Sneha S.</a:t>
            </a:r>
          </a:p>
          <a:p>
            <a:pPr marL="109220" indent="0" algn="just">
              <a:lnSpc>
                <a:spcPct val="80000"/>
              </a:lnSpc>
              <a:spcBef>
                <a:spcPts val="350"/>
              </a:spcBef>
              <a:buNone/>
              <a:defRPr lang="en-US" sz="2375"/>
            </a:pPr>
            <a:r>
              <a:rPr lang="en-US" sz="2290" b="1" dirty="0">
                <a:solidFill>
                  <a:srgbClr val="0070C0"/>
                </a:solidFill>
                <a:latin typeface="Times New Roman" pitchFamily="1" charset="0"/>
                <a:ea typeface="Lucida Sans Unicode" pitchFamily="2" charset="0"/>
                <a:cs typeface="Times New Roman" pitchFamily="1" charset="0"/>
              </a:rPr>
              <a:t>Ms. Bora </a:t>
            </a:r>
            <a:r>
              <a:rPr lang="en-US" sz="2290" b="1" dirty="0" err="1">
                <a:solidFill>
                  <a:srgbClr val="0070C0"/>
                </a:solidFill>
                <a:latin typeface="Times New Roman" pitchFamily="1" charset="0"/>
                <a:ea typeface="Lucida Sans Unicode" pitchFamily="2" charset="0"/>
                <a:cs typeface="Times New Roman" pitchFamily="1" charset="0"/>
              </a:rPr>
              <a:t>Sejal</a:t>
            </a:r>
            <a:r>
              <a:rPr lang="en-US" sz="2290" b="1" dirty="0">
                <a:solidFill>
                  <a:srgbClr val="0070C0"/>
                </a:solidFill>
                <a:latin typeface="Times New Roman" pitchFamily="1" charset="0"/>
                <a:ea typeface="Lucida Sans Unicode" pitchFamily="2" charset="0"/>
                <a:cs typeface="Times New Roman" pitchFamily="1" charset="0"/>
              </a:rPr>
              <a:t> G.</a:t>
            </a:r>
          </a:p>
          <a:p>
            <a:pPr marL="109220" indent="0" algn="just">
              <a:lnSpc>
                <a:spcPct val="80000"/>
              </a:lnSpc>
              <a:spcBef>
                <a:spcPts val="350"/>
              </a:spcBef>
              <a:buNone/>
              <a:defRPr lang="en-US" sz="2375"/>
            </a:pPr>
            <a:r>
              <a:rPr lang="en-US" sz="2290" b="1" dirty="0">
                <a:solidFill>
                  <a:srgbClr val="0070C0"/>
                </a:solidFill>
                <a:latin typeface="Times New Roman" pitchFamily="1" charset="0"/>
                <a:ea typeface="Lucida Sans Unicode" pitchFamily="2" charset="0"/>
                <a:cs typeface="Times New Roman" pitchFamily="1" charset="0"/>
              </a:rPr>
              <a:t>Ms. Take Vaishnavi A.</a:t>
            </a:r>
          </a:p>
          <a:p>
            <a:pPr marL="109220" indent="0" algn="just">
              <a:lnSpc>
                <a:spcPct val="80000"/>
              </a:lnSpc>
              <a:spcBef>
                <a:spcPts val="350"/>
              </a:spcBef>
              <a:buNone/>
              <a:defRPr lang="en-US" sz="2375"/>
            </a:pPr>
            <a:endParaRPr lang="en-US" sz="2290" b="1" dirty="0">
              <a:solidFill>
                <a:srgbClr val="0070C0"/>
              </a:solidFill>
              <a:latin typeface="Times New Roman" pitchFamily="1" charset="0"/>
              <a:ea typeface="Lucida Sans Unicode" pitchFamily="2" charset="0"/>
              <a:cs typeface="Times New Roman" pitchFamily="1" charset="0"/>
            </a:endParaRPr>
          </a:p>
          <a:p>
            <a:pPr marL="109220" indent="0" algn="just">
              <a:lnSpc>
                <a:spcPct val="80000"/>
              </a:lnSpc>
              <a:spcBef>
                <a:spcPts val="350"/>
              </a:spcBef>
              <a:buNone/>
              <a:defRPr lang="en-US" sz="2375"/>
            </a:pPr>
            <a:r>
              <a:rPr lang="en-US" sz="2290" b="1" dirty="0">
                <a:solidFill>
                  <a:srgbClr val="0070C0"/>
                </a:solidFill>
                <a:latin typeface="Times New Roman" pitchFamily="1" charset="0"/>
                <a:ea typeface="Lucida Sans Unicode" pitchFamily="2" charset="0"/>
                <a:cs typeface="Times New Roman" pitchFamily="1" charset="0"/>
              </a:rPr>
              <a:t>	</a:t>
            </a:r>
          </a:p>
          <a:p>
            <a:pPr indent="-255905">
              <a:lnSpc>
                <a:spcPct val="80000"/>
              </a:lnSpc>
              <a:spcBef>
                <a:spcPts val="350"/>
              </a:spcBef>
              <a:defRPr lang="en-US" sz="2375"/>
            </a:pPr>
            <a:endParaRPr lang="en-US" sz="2290" b="1" dirty="0">
              <a:solidFill>
                <a:srgbClr val="0070C0"/>
              </a:solidFill>
              <a:latin typeface="Times New Roman" pitchFamily="1" charset="0"/>
              <a:ea typeface="Lucida Sans Unicode" pitchFamily="2" charset="0"/>
              <a:cs typeface="Times New Roman" pitchFamily="1" charset="0"/>
            </a:endParaRPr>
          </a:p>
        </p:txBody>
      </p:sp>
      <p:sp>
        <p:nvSpPr>
          <p:cNvPr id="4" name="Slide Number Placeholder 10"/>
          <p:cNvSpPr>
            <a:spLocks noGrp="1" noChangeArrowheads="1"/>
            <a:extLst>
              <a:ext uri="smNativeData">
                <pr:smNativeData xmlns="" xmlns:p14="http://schemas.microsoft.com/office/powerpoint/2010/main" xmlns:pr="smNativeData" val="SMDATA_13_NsE0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e9foDzMzMAMDA/wB/f38AAAAAAAAAAAAAAAAAAAAAAAAAAAAhAAAAGAAAABQAAAAyNQAAaycAAHI3AACqKQAAEAAAACYAAAAIAAAAAAAAAAAAAAA="/>
              </a:ext>
            </a:extLst>
          </p:cNvSpPr>
          <p:nvPr>
            <p:ph type="sldNum" sz="quarter" idx="12"/>
          </p:nvPr>
        </p:nvSpPr>
        <p:spPr/>
        <p:txBody>
          <a:bodyPr>
            <a:normAutofit/>
          </a:bodyPr>
          <a:lstStyle/>
          <a:p>
            <a:pPr>
              <a:defRPr lang="en-US"/>
            </a:pPr>
            <a:fld id="{21ED6EA7-E9CC-B898-8255-1FCD201B744A}" type="slidenum">
              <a:t>1</a:t>
            </a:fld>
            <a:endParaRPr/>
          </a:p>
        </p:txBody>
      </p:sp>
      <p:pic>
        <p:nvPicPr>
          <p:cNvPr id="5" name="Picture 2" descr="C:\Users\admin\Desktop\STC Seminar\new logo.jpg"/>
          <p:cNvPicPr>
            <a:picLocks noChangeAspect="1"/>
            <a:extLst>
              <a:ext uri="smNativeData">
                <pr:smNativeData xmlns="" xmlns:p14="http://schemas.microsoft.com/office/powerpoint/2010/main" xmlns:pr="smNativeData" val="SMDATA_15_NsE0YRMAAAAlAAAAEQAAAC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LaK/Bf///wEAAAAAAAAAAAAAAAAAAAAAAAAAAAAAAAAAAAAAAAAAAAAAAAJ/f38A3vX6A8zMzADAwP8Af39/AAAAAAAAAAAAAAAAAP///wAAAAAAIQAAABgAAAAUAAAA8AAAAHcBAADYCQAARgkAABAAAAAmAAAACAAAAP//////////"/>
              </a:ext>
            </a:extLst>
          </p:cNvPicPr>
          <p:nvPr/>
        </p:nvPicPr>
        <p:blipFill>
          <a:blip r:embed="rId2"/>
          <a:stretch>
            <a:fillRect/>
          </a:stretch>
        </p:blipFill>
        <p:spPr>
          <a:xfrm>
            <a:off x="1676400" y="238126"/>
            <a:ext cx="1447800" cy="1269365"/>
          </a:xfrm>
          <a:prstGeom prst="rect">
            <a:avLst/>
          </a:prstGeom>
          <a:noFill/>
          <a:ln>
            <a:noFill/>
          </a:ln>
          <a:effectLst/>
        </p:spPr>
      </p:pic>
      <p:sp>
        <p:nvSpPr>
          <p:cNvPr id="6" name="TextBox 7"/>
          <p:cNvSpPr>
            <a:extLst>
              <a:ext uri="smNativeData">
                <pr:smNativeData xmlns="" xmlns:p14="http://schemas.microsoft.com/office/powerpoint/2010/main" xmlns:pr="smNativeData" val="SMDATA_13_NsE0YRMAAAAlAAAAZAAAAE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tor8F////AQAAAAAAAAAAAAAAAAAAAAAAAAAAAAAAAAAAAAAAAAAAAAAAAH9/fwDe9foDzMzMAMDA/wB/f38AAAAAAAAAAAAAAAAAAAAAAAAAAAAhAAAAGAAAABQAAAAfCwAA2AEAAE81AADIBgAAECAAACYAAAAIAAAA//////////8="/>
              </a:ext>
            </a:extLst>
          </p:cNvSpPr>
          <p:nvPr/>
        </p:nvSpPr>
        <p:spPr>
          <a:xfrm>
            <a:off x="3331845" y="299720"/>
            <a:ext cx="6858000" cy="802640"/>
          </a:xfrm>
          <a:prstGeom prst="rect">
            <a:avLst/>
          </a:prstGeom>
          <a:noFill/>
          <a:ln>
            <a:noFill/>
          </a:ln>
          <a:effectLst/>
        </p:spPr>
        <p:txBody>
          <a:bodyPr vert="horz" wrap="square" lIns="91440" tIns="45720" rIns="91440" bIns="45720" numCol="1" spcCol="215900" anchor="t"/>
          <a:lstStyle/>
          <a:p>
            <a:pPr>
              <a:defRPr lang="en-US"/>
            </a:pPr>
            <a:r>
              <a:rPr lang="en-US" sz="2400" b="1">
                <a:solidFill>
                  <a:srgbClr val="FF0000"/>
                </a:solidFill>
              </a:rPr>
              <a:t>Sanjivani College of Engineering, Kopargaon</a:t>
            </a:r>
          </a:p>
          <a:p>
            <a:pPr>
              <a:defRPr lang="en-US"/>
            </a:pPr>
            <a:r>
              <a:rPr lang="en-US" sz="2400" b="1">
                <a:solidFill>
                  <a:srgbClr val="FF0000"/>
                </a:solidFill>
              </a:rPr>
              <a:t>         </a:t>
            </a:r>
            <a:r>
              <a:rPr lang="en-US" sz="2000" b="1">
                <a:solidFill>
                  <a:srgbClr val="0070C0"/>
                </a:solidFill>
              </a:rPr>
              <a:t>Department of Computer Engineering</a:t>
            </a:r>
          </a:p>
        </p:txBody>
      </p:sp>
      <p:sp>
        <p:nvSpPr>
          <p:cNvPr id="7" name="TextBox 8"/>
          <p:cNvSpPr>
            <a:extLst>
              <a:ext uri="smNativeData">
                <pr:smNativeData xmlns="" xmlns:p14="http://schemas.microsoft.com/office/powerpoint/2010/main" xmlns:pr="smNativeData" val="SMDATA_13_NsE0YRMAAAAlAAAAZAAAAE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tor8F////AQAAAAAAAAAAAAAAAAAAAAAAAAAAAAAAAAAAAAAAAAAAAAAAAH9/fwDe9foDzMzMAMDA/wB/f38AAAAAAAAAAAAAAAAAAAAAAAAAAAAhAAAAGAAAABQAAADwDwAAcAgAAHAmAABgDQAAECAAACYAAAAIAAAA//////////8="/>
              </a:ext>
            </a:extLst>
          </p:cNvSpPr>
          <p:nvPr/>
        </p:nvSpPr>
        <p:spPr>
          <a:xfrm>
            <a:off x="4114800" y="1371600"/>
            <a:ext cx="3657600" cy="802640"/>
          </a:xfrm>
          <a:prstGeom prst="rect">
            <a:avLst/>
          </a:prstGeom>
          <a:noFill/>
          <a:ln>
            <a:noFill/>
          </a:ln>
          <a:effectLst/>
        </p:spPr>
        <p:txBody>
          <a:bodyPr vert="horz" wrap="square" lIns="91440" tIns="45720" rIns="91440" bIns="45720" numCol="1" spcCol="215900" anchor="t"/>
          <a:lstStyle/>
          <a:p>
            <a:pPr algn="ctr" defTabSz="914400">
              <a:tabLst>
                <a:tab pos="3324225" algn="l"/>
              </a:tabLst>
              <a:defRPr lang="en-US"/>
            </a:pPr>
            <a:r>
              <a:rPr lang="en-US" sz="2400" b="1" dirty="0">
                <a:solidFill>
                  <a:srgbClr val="92D050"/>
                </a:solidFill>
                <a:latin typeface="Times New Roman" pitchFamily="1" charset="0"/>
                <a:ea typeface="Lucida Sans Unicode" pitchFamily="2" charset="0"/>
                <a:cs typeface="Times New Roman" pitchFamily="1" charset="0"/>
              </a:rPr>
              <a:t> A</a:t>
            </a:r>
          </a:p>
          <a:p>
            <a:pPr algn="ctr" defTabSz="914400">
              <a:tabLst>
                <a:tab pos="3324225" algn="l"/>
              </a:tabLst>
              <a:defRPr lang="en-US"/>
            </a:pPr>
            <a:r>
              <a:rPr lang="en-US" sz="2400" b="1" i="1" dirty="0">
                <a:solidFill>
                  <a:srgbClr val="92D050"/>
                </a:solidFill>
                <a:latin typeface="Times New Roman" pitchFamily="1" charset="0"/>
                <a:ea typeface="Lucida Sans Unicode" pitchFamily="2" charset="0"/>
                <a:cs typeface="Times New Roman" pitchFamily="1" charset="0"/>
              </a:rPr>
              <a:t>       </a:t>
            </a:r>
            <a:r>
              <a:rPr lang="en-US" sz="2400" b="1" dirty="0">
                <a:solidFill>
                  <a:srgbClr val="92D050"/>
                </a:solidFill>
                <a:latin typeface="Times New Roman" pitchFamily="1" charset="0"/>
                <a:ea typeface="Lucida Sans Unicode" pitchFamily="2" charset="0"/>
                <a:cs typeface="Times New Roman" pitchFamily="1" charset="0"/>
              </a:rPr>
              <a:t>Presentation On</a:t>
            </a:r>
            <a:r>
              <a:rPr lang="en-US" sz="2400" b="1" dirty="0">
                <a:solidFill>
                  <a:srgbClr val="92D050"/>
                </a:solidFill>
              </a:rPr>
              <a:t>,</a:t>
            </a:r>
          </a:p>
        </p:txBody>
      </p:sp>
      <p:sp>
        <p:nvSpPr>
          <p:cNvPr id="8" name="Footer Placeholder 7">
            <a:extLst>
              <a:ext uri="{FF2B5EF4-FFF2-40B4-BE49-F238E27FC236}">
                <a16:creationId xmlns:a16="http://schemas.microsoft.com/office/drawing/2014/main" xmlns="" id="{4C1912E3-CB13-4D1B-8AF1-2BCBDDF6D11A}"/>
              </a:ext>
            </a:extLst>
          </p:cNvPr>
          <p:cNvSpPr>
            <a:spLocks noGrp="1"/>
          </p:cNvSpPr>
          <p:nvPr>
            <p:ph type="ftr" sz="quarter" idx="11"/>
          </p:nvPr>
        </p:nvSpPr>
        <p:spPr/>
        <p:txBody>
          <a:bodyPr/>
          <a:lstStyle/>
          <a:p>
            <a:r>
              <a:rPr lang="en-US"/>
              <a:t>Department of Computer Engg,Sanjivani COE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9B2841-41D2-4C12-A0A1-C21185FF7F77}"/>
              </a:ext>
            </a:extLst>
          </p:cNvPr>
          <p:cNvSpPr>
            <a:spLocks noGrp="1"/>
          </p:cNvSpPr>
          <p:nvPr>
            <p:ph type="title"/>
          </p:nvPr>
        </p:nvSpPr>
        <p:spPr>
          <a:xfrm>
            <a:off x="1097280" y="286603"/>
            <a:ext cx="10058400" cy="959101"/>
          </a:xfrm>
        </p:spPr>
        <p:txBody>
          <a:bodyPr>
            <a:normAutofit/>
          </a:bodyPr>
          <a:lstStyle/>
          <a:p>
            <a:r>
              <a:rPr lang="en-US" dirty="0">
                <a:latin typeface="Bahnschrift Condensed" panose="020B0502040204020203" pitchFamily="34" charset="0"/>
              </a:rPr>
              <a:t>System Architecture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55727485"/>
              </p:ext>
            </p:extLst>
          </p:nvPr>
        </p:nvGraphicFramePr>
        <p:xfrm>
          <a:off x="1096963" y="1847273"/>
          <a:ext cx="10058717" cy="34359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xmlns="" id="{701F67C7-CC55-483A-9842-AC6DE2A23524}"/>
              </a:ext>
            </a:extLst>
          </p:cNvPr>
          <p:cNvSpPr>
            <a:spLocks noGrp="1"/>
          </p:cNvSpPr>
          <p:nvPr>
            <p:ph type="sldNum" sz="quarter" idx="12"/>
          </p:nvPr>
        </p:nvSpPr>
        <p:spPr/>
        <p:txBody>
          <a:bodyPr>
            <a:normAutofit/>
          </a:bodyPr>
          <a:lstStyle/>
          <a:p>
            <a:fld id="{629637A9-119A-49DA-BD12-AAC58B377D80}" type="slidenum">
              <a:rPr lang="en-US" smtClean="0"/>
              <a:t>10</a:t>
            </a:fld>
            <a:endParaRPr lang="en-US" dirty="0"/>
          </a:p>
        </p:txBody>
      </p:sp>
      <p:sp>
        <p:nvSpPr>
          <p:cNvPr id="4" name="Footer Placeholder 3">
            <a:extLst>
              <a:ext uri="{FF2B5EF4-FFF2-40B4-BE49-F238E27FC236}">
                <a16:creationId xmlns:a16="http://schemas.microsoft.com/office/drawing/2014/main" xmlns="" id="{47EC06AC-85E0-424F-8F25-E4246D1F8988}"/>
              </a:ext>
            </a:extLst>
          </p:cNvPr>
          <p:cNvSpPr>
            <a:spLocks noGrp="1"/>
          </p:cNvSpPr>
          <p:nvPr>
            <p:ph type="ftr" sz="quarter" idx="11"/>
          </p:nvPr>
        </p:nvSpPr>
        <p:spPr/>
        <p:txBody>
          <a:bodyPr/>
          <a:lstStyle/>
          <a:p>
            <a:r>
              <a:rPr lang="en-US"/>
              <a:t>Department of Computer Engg,Sanjivani COE</a:t>
            </a:r>
            <a:endParaRPr lang="en-US" dirty="0"/>
          </a:p>
        </p:txBody>
      </p:sp>
    </p:spTree>
    <p:extLst>
      <p:ext uri="{BB962C8B-B14F-4D97-AF65-F5344CB8AC3E}">
        <p14:creationId xmlns:p14="http://schemas.microsoft.com/office/powerpoint/2010/main" val="2489920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F8945A3-4113-47EE-94CC-D6C86F644937}"/>
              </a:ext>
            </a:extLst>
          </p:cNvPr>
          <p:cNvSpPr txBox="1"/>
          <p:nvPr/>
        </p:nvSpPr>
        <p:spPr>
          <a:xfrm>
            <a:off x="5638800" y="2975113"/>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3BB41487-8C50-45DD-8BD8-B9C5ADA373FD}"/>
              </a:ext>
            </a:extLst>
          </p:cNvPr>
          <p:cNvSpPr txBox="1"/>
          <p:nvPr/>
        </p:nvSpPr>
        <p:spPr>
          <a:xfrm>
            <a:off x="879661" y="628073"/>
            <a:ext cx="10939669" cy="954107"/>
          </a:xfrm>
          <a:prstGeom prst="rect">
            <a:avLst/>
          </a:prstGeom>
          <a:noFill/>
        </p:spPr>
        <p:txBody>
          <a:bodyPr wrap="square" rtlCol="0">
            <a:spAutoFit/>
          </a:bodyPr>
          <a:lstStyle/>
          <a:p>
            <a:pPr algn="just"/>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7866F33-5E5F-4564-8484-D3490A366C63}"/>
              </a:ext>
            </a:extLst>
          </p:cNvPr>
          <p:cNvSpPr>
            <a:spLocks noGrp="1"/>
          </p:cNvSpPr>
          <p:nvPr>
            <p:ph type="sldNum" sz="quarter" idx="12"/>
          </p:nvPr>
        </p:nvSpPr>
        <p:spPr/>
        <p:txBody>
          <a:bodyPr>
            <a:normAutofit/>
          </a:bodyPr>
          <a:lstStyle/>
          <a:p>
            <a:fld id="{4FAB73BC-B049-4115-A692-8D63A059BFB8}" type="slidenum">
              <a:rPr lang="en-US" smtClean="0"/>
              <a:pPr/>
              <a:t>11</a:t>
            </a:fld>
            <a:endParaRPr lang="en-US" dirty="0"/>
          </a:p>
        </p:txBody>
      </p:sp>
      <p:sp>
        <p:nvSpPr>
          <p:cNvPr id="5" name="TextBox 4"/>
          <p:cNvSpPr txBox="1"/>
          <p:nvPr/>
        </p:nvSpPr>
        <p:spPr>
          <a:xfrm>
            <a:off x="1450109" y="628073"/>
            <a:ext cx="8405091" cy="769441"/>
          </a:xfrm>
          <a:prstGeom prst="rect">
            <a:avLst/>
          </a:prstGeom>
          <a:noFill/>
        </p:spPr>
        <p:txBody>
          <a:bodyPr wrap="square" rtlCol="0">
            <a:spAutoFit/>
          </a:bodyPr>
          <a:lstStyle/>
          <a:p>
            <a:r>
              <a:rPr lang="en-US" sz="4400" dirty="0">
                <a:latin typeface="Bahnschrift Condensed" panose="020B0502040204020203" pitchFamily="34" charset="0"/>
              </a:rPr>
              <a:t>Load and Preprocess Data :-</a:t>
            </a:r>
          </a:p>
        </p:txBody>
      </p:sp>
      <p:graphicFrame>
        <p:nvGraphicFramePr>
          <p:cNvPr id="6" name="Diagram 5"/>
          <p:cNvGraphicFramePr/>
          <p:nvPr>
            <p:extLst>
              <p:ext uri="{D42A27DB-BD31-4B8C-83A1-F6EECF244321}">
                <p14:modId xmlns:p14="http://schemas.microsoft.com/office/powerpoint/2010/main" val="2331323627"/>
              </p:ext>
            </p:extLst>
          </p:nvPr>
        </p:nvGraphicFramePr>
        <p:xfrm>
          <a:off x="2031999" y="719666"/>
          <a:ext cx="840509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xmlns="" id="{82DA7901-868E-44AD-8408-1D17151B0DEC}"/>
              </a:ext>
            </a:extLst>
          </p:cNvPr>
          <p:cNvSpPr>
            <a:spLocks noGrp="1"/>
          </p:cNvSpPr>
          <p:nvPr>
            <p:ph type="ftr" sz="quarter" idx="11"/>
          </p:nvPr>
        </p:nvSpPr>
        <p:spPr/>
        <p:txBody>
          <a:bodyPr/>
          <a:lstStyle/>
          <a:p>
            <a:r>
              <a:rPr lang="en-US"/>
              <a:t>Department of Computer Engg,Sanjivani COE</a:t>
            </a:r>
            <a:endParaRPr lang="en-US" dirty="0"/>
          </a:p>
        </p:txBody>
      </p:sp>
    </p:spTree>
    <p:extLst>
      <p:ext uri="{BB962C8B-B14F-4D97-AF65-F5344CB8AC3E}">
        <p14:creationId xmlns:p14="http://schemas.microsoft.com/office/powerpoint/2010/main" val="704532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ahnschrift Condensed" pitchFamily="34" charset="0"/>
              </a:rPr>
              <a:t>Clustering :- K-means algorithm</a:t>
            </a:r>
            <a:endParaRPr lang="en-US" dirty="0"/>
          </a:p>
        </p:txBody>
      </p:sp>
      <p:sp>
        <p:nvSpPr>
          <p:cNvPr id="4" name="Slide Number Placeholder 3"/>
          <p:cNvSpPr>
            <a:spLocks noGrp="1"/>
          </p:cNvSpPr>
          <p:nvPr>
            <p:ph type="sldNum" sz="quarter" idx="12"/>
          </p:nvPr>
        </p:nvSpPr>
        <p:spPr/>
        <p:txBody>
          <a:bodyPr>
            <a:normAutofit/>
          </a:bodyPr>
          <a:lstStyle/>
          <a:p>
            <a:fld id="{629637A9-119A-49DA-BD12-AAC58B377D80}" type="slidenum">
              <a:rPr lang="en-US" smtClean="0"/>
              <a:t>12</a:t>
            </a:fld>
            <a:endParaRPr lang="en-US" dirty="0"/>
          </a:p>
        </p:txBody>
      </p:sp>
      <p:pic>
        <p:nvPicPr>
          <p:cNvPr id="8" name="Content Placeholder 7">
            <a:extLst>
              <a:ext uri="{FF2B5EF4-FFF2-40B4-BE49-F238E27FC236}">
                <a16:creationId xmlns:a16="http://schemas.microsoft.com/office/drawing/2014/main" xmlns="" id="{D0924D55-2148-49B8-860B-94D5F99FF121}"/>
              </a:ext>
            </a:extLst>
          </p:cNvPr>
          <p:cNvPicPr>
            <a:picLocks noGrp="1" noChangeAspect="1"/>
          </p:cNvPicPr>
          <p:nvPr>
            <p:ph idx="1"/>
          </p:nvPr>
        </p:nvPicPr>
        <p:blipFill>
          <a:blip r:embed="rId2"/>
          <a:stretch>
            <a:fillRect/>
          </a:stretch>
        </p:blipFill>
        <p:spPr>
          <a:xfrm>
            <a:off x="923094" y="1772187"/>
            <a:ext cx="10199058" cy="4865722"/>
          </a:xfrm>
        </p:spPr>
      </p:pic>
      <p:sp>
        <p:nvSpPr>
          <p:cNvPr id="3" name="Footer Placeholder 2">
            <a:extLst>
              <a:ext uri="{FF2B5EF4-FFF2-40B4-BE49-F238E27FC236}">
                <a16:creationId xmlns:a16="http://schemas.microsoft.com/office/drawing/2014/main" xmlns="" id="{7E097ED8-2E99-4E5E-A60B-8D60904E6B88}"/>
              </a:ext>
            </a:extLst>
          </p:cNvPr>
          <p:cNvSpPr>
            <a:spLocks noGrp="1"/>
          </p:cNvSpPr>
          <p:nvPr>
            <p:ph type="ftr" sz="quarter" idx="11"/>
          </p:nvPr>
        </p:nvSpPr>
        <p:spPr/>
        <p:txBody>
          <a:bodyPr/>
          <a:lstStyle/>
          <a:p>
            <a:r>
              <a:rPr lang="en-US"/>
              <a:t>Department of Computer Engg,Sanjivani COE</a:t>
            </a:r>
            <a:endParaRPr lang="en-US" dirty="0"/>
          </a:p>
        </p:txBody>
      </p:sp>
    </p:spTree>
    <p:extLst>
      <p:ext uri="{BB962C8B-B14F-4D97-AF65-F5344CB8AC3E}">
        <p14:creationId xmlns:p14="http://schemas.microsoft.com/office/powerpoint/2010/main" val="242386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4787C0-32B5-4746-9417-BCF7E9C03AA5}"/>
              </a:ext>
            </a:extLst>
          </p:cNvPr>
          <p:cNvSpPr>
            <a:spLocks noGrp="1"/>
          </p:cNvSpPr>
          <p:nvPr>
            <p:ph type="title"/>
          </p:nvPr>
        </p:nvSpPr>
        <p:spPr/>
        <p:txBody>
          <a:bodyPr>
            <a:normAutofit/>
          </a:bodyPr>
          <a:lstStyle/>
          <a:p>
            <a:r>
              <a:rPr lang="en-US" sz="4400" dirty="0">
                <a:latin typeface="Bahnschrift Condensed" panose="020B0502040204020203" pitchFamily="34" charset="0"/>
              </a:rPr>
              <a:t>Working:</a:t>
            </a:r>
            <a:endParaRPr lang="en-IN" sz="4400" dirty="0">
              <a:latin typeface="Bahnschrift Condensed" panose="020B0502040204020203" pitchFamily="34" charset="0"/>
            </a:endParaRPr>
          </a:p>
        </p:txBody>
      </p:sp>
      <p:pic>
        <p:nvPicPr>
          <p:cNvPr id="6" name="Content Placeholder 5">
            <a:extLst>
              <a:ext uri="{FF2B5EF4-FFF2-40B4-BE49-F238E27FC236}">
                <a16:creationId xmlns:a16="http://schemas.microsoft.com/office/drawing/2014/main" xmlns="" id="{40C2AE8B-E13F-4F6F-9087-59719D9ACEBA}"/>
              </a:ext>
            </a:extLst>
          </p:cNvPr>
          <p:cNvPicPr>
            <a:picLocks noGrp="1" noChangeAspect="1"/>
          </p:cNvPicPr>
          <p:nvPr>
            <p:ph idx="1"/>
          </p:nvPr>
        </p:nvPicPr>
        <p:blipFill>
          <a:blip r:embed="rId2"/>
          <a:stretch>
            <a:fillRect/>
          </a:stretch>
        </p:blipFill>
        <p:spPr>
          <a:xfrm>
            <a:off x="3083759" y="2120900"/>
            <a:ext cx="6030831" cy="4051300"/>
          </a:xfrm>
        </p:spPr>
      </p:pic>
      <p:sp>
        <p:nvSpPr>
          <p:cNvPr id="4" name="Slide Number Placeholder 3">
            <a:extLst>
              <a:ext uri="{FF2B5EF4-FFF2-40B4-BE49-F238E27FC236}">
                <a16:creationId xmlns:a16="http://schemas.microsoft.com/office/drawing/2014/main" xmlns="" id="{AE6B44AB-3DC4-41C8-A530-9E2463AB15BA}"/>
              </a:ext>
            </a:extLst>
          </p:cNvPr>
          <p:cNvSpPr>
            <a:spLocks noGrp="1"/>
          </p:cNvSpPr>
          <p:nvPr>
            <p:ph type="sldNum" sz="quarter" idx="12"/>
          </p:nvPr>
        </p:nvSpPr>
        <p:spPr/>
        <p:txBody>
          <a:bodyPr>
            <a:normAutofit/>
          </a:bodyPr>
          <a:lstStyle/>
          <a:p>
            <a:fld id="{629637A9-119A-49DA-BD12-AAC58B377D80}" type="slidenum">
              <a:rPr lang="en-US" smtClean="0"/>
              <a:t>13</a:t>
            </a:fld>
            <a:endParaRPr lang="en-US" dirty="0"/>
          </a:p>
        </p:txBody>
      </p:sp>
      <p:sp>
        <p:nvSpPr>
          <p:cNvPr id="3" name="Footer Placeholder 2">
            <a:extLst>
              <a:ext uri="{FF2B5EF4-FFF2-40B4-BE49-F238E27FC236}">
                <a16:creationId xmlns:a16="http://schemas.microsoft.com/office/drawing/2014/main" xmlns="" id="{63D86F35-2B74-4BEC-9617-DA0C14C90B84}"/>
              </a:ext>
            </a:extLst>
          </p:cNvPr>
          <p:cNvSpPr>
            <a:spLocks noGrp="1"/>
          </p:cNvSpPr>
          <p:nvPr>
            <p:ph type="ftr" sz="quarter" idx="11"/>
          </p:nvPr>
        </p:nvSpPr>
        <p:spPr/>
        <p:txBody>
          <a:bodyPr/>
          <a:lstStyle/>
          <a:p>
            <a:r>
              <a:rPr lang="en-US"/>
              <a:t>Department of Computer Engg,Sanjivani COE</a:t>
            </a:r>
            <a:endParaRPr lang="en-US" dirty="0"/>
          </a:p>
        </p:txBody>
      </p:sp>
    </p:spTree>
    <p:extLst>
      <p:ext uri="{BB962C8B-B14F-4D97-AF65-F5344CB8AC3E}">
        <p14:creationId xmlns:p14="http://schemas.microsoft.com/office/powerpoint/2010/main" val="146866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E39FA80-14CE-4D7A-8964-671E5B8E0E01}"/>
              </a:ext>
            </a:extLst>
          </p:cNvPr>
          <p:cNvSpPr txBox="1"/>
          <p:nvPr/>
        </p:nvSpPr>
        <p:spPr>
          <a:xfrm>
            <a:off x="265043" y="238539"/>
            <a:ext cx="11463131" cy="646331"/>
          </a:xfrm>
          <a:prstGeom prst="rect">
            <a:avLst/>
          </a:prstGeom>
          <a:noFill/>
        </p:spPr>
        <p:txBody>
          <a:bodyPr wrap="square" rtlCol="0">
            <a:spAutoFit/>
          </a:bodyPr>
          <a:lstStyle/>
          <a:p>
            <a:r>
              <a:rPr lang="en-US" sz="3600" dirty="0"/>
              <a:t> </a:t>
            </a:r>
            <a:endParaRPr lang="en-US" sz="28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3427AC56-5E5B-4F67-A83E-9BD8D793F7AF}"/>
              </a:ext>
            </a:extLst>
          </p:cNvPr>
          <p:cNvSpPr>
            <a:spLocks noGrp="1"/>
          </p:cNvSpPr>
          <p:nvPr>
            <p:ph type="sldNum" sz="quarter" idx="12"/>
          </p:nvPr>
        </p:nvSpPr>
        <p:spPr/>
        <p:txBody>
          <a:bodyPr>
            <a:normAutofit/>
          </a:bodyPr>
          <a:lstStyle/>
          <a:p>
            <a:fld id="{4FAB73BC-B049-4115-A692-8D63A059BFB8}" type="slidenum">
              <a:rPr lang="en-US" smtClean="0"/>
              <a:pPr/>
              <a:t>14</a:t>
            </a:fld>
            <a:endParaRPr lang="en-US" dirty="0"/>
          </a:p>
        </p:txBody>
      </p:sp>
      <p:sp>
        <p:nvSpPr>
          <p:cNvPr id="4" name="TextBox 3"/>
          <p:cNvSpPr txBox="1"/>
          <p:nvPr/>
        </p:nvSpPr>
        <p:spPr>
          <a:xfrm>
            <a:off x="1024231" y="754511"/>
            <a:ext cx="4184073" cy="646331"/>
          </a:xfrm>
          <a:prstGeom prst="rect">
            <a:avLst/>
          </a:prstGeom>
          <a:noFill/>
        </p:spPr>
        <p:txBody>
          <a:bodyPr wrap="square" rtlCol="0">
            <a:spAutoFit/>
          </a:bodyPr>
          <a:lstStyle/>
          <a:p>
            <a:r>
              <a:rPr lang="en-US" sz="3600" dirty="0">
                <a:latin typeface="Bahnschrift Condensed" panose="020B0502040204020203" pitchFamily="34" charset="0"/>
              </a:rPr>
              <a:t>Data Analysis :-</a:t>
            </a:r>
          </a:p>
        </p:txBody>
      </p:sp>
      <p:graphicFrame>
        <p:nvGraphicFramePr>
          <p:cNvPr id="5" name="Diagram 4"/>
          <p:cNvGraphicFramePr/>
          <p:nvPr>
            <p:extLst>
              <p:ext uri="{D42A27DB-BD31-4B8C-83A1-F6EECF244321}">
                <p14:modId xmlns:p14="http://schemas.microsoft.com/office/powerpoint/2010/main" val="4070119572"/>
              </p:ext>
            </p:extLst>
          </p:nvPr>
        </p:nvGraphicFramePr>
        <p:xfrm>
          <a:off x="-129310" y="884870"/>
          <a:ext cx="7065818" cy="44249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114639326"/>
              </p:ext>
            </p:extLst>
          </p:nvPr>
        </p:nvGraphicFramePr>
        <p:xfrm>
          <a:off x="5061066" y="579406"/>
          <a:ext cx="5939443" cy="48608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Footer Placeholder 6">
            <a:extLst>
              <a:ext uri="{FF2B5EF4-FFF2-40B4-BE49-F238E27FC236}">
                <a16:creationId xmlns:a16="http://schemas.microsoft.com/office/drawing/2014/main" xmlns="" id="{48004537-7909-49DA-AA5E-CEE7E4D4E81B}"/>
              </a:ext>
            </a:extLst>
          </p:cNvPr>
          <p:cNvSpPr>
            <a:spLocks noGrp="1"/>
          </p:cNvSpPr>
          <p:nvPr>
            <p:ph type="ftr" sz="quarter" idx="11"/>
          </p:nvPr>
        </p:nvSpPr>
        <p:spPr/>
        <p:txBody>
          <a:bodyPr/>
          <a:lstStyle/>
          <a:p>
            <a:r>
              <a:rPr lang="en-US"/>
              <a:t>Department of Computer Engg,Sanjivani COE</a:t>
            </a:r>
            <a:endParaRPr lang="en-US" dirty="0"/>
          </a:p>
        </p:txBody>
      </p:sp>
    </p:spTree>
    <p:extLst>
      <p:ext uri="{BB962C8B-B14F-4D97-AF65-F5344CB8AC3E}">
        <p14:creationId xmlns:p14="http://schemas.microsoft.com/office/powerpoint/2010/main" val="3604175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224AD975-990B-4D2F-B720-ACF64B2B6DE0}"/>
              </a:ext>
            </a:extLst>
          </p:cNvPr>
          <p:cNvSpPr>
            <a:spLocks noGrp="1"/>
          </p:cNvSpPr>
          <p:nvPr>
            <p:ph type="sldNum" sz="quarter" idx="12"/>
          </p:nvPr>
        </p:nvSpPr>
        <p:spPr/>
        <p:txBody>
          <a:bodyPr>
            <a:normAutofit/>
          </a:bodyPr>
          <a:lstStyle/>
          <a:p>
            <a:fld id="{4FAB73BC-B049-4115-A692-8D63A059BFB8}" type="slidenum">
              <a:rPr lang="en-US" smtClean="0"/>
              <a:pPr/>
              <a:t>15</a:t>
            </a:fld>
            <a:endParaRPr lang="en-US" dirty="0"/>
          </a:p>
        </p:txBody>
      </p:sp>
      <p:sp>
        <p:nvSpPr>
          <p:cNvPr id="5" name="TextBox 4"/>
          <p:cNvSpPr txBox="1"/>
          <p:nvPr/>
        </p:nvSpPr>
        <p:spPr>
          <a:xfrm>
            <a:off x="1459345" y="609600"/>
            <a:ext cx="5438605" cy="830997"/>
          </a:xfrm>
          <a:prstGeom prst="rect">
            <a:avLst/>
          </a:prstGeom>
          <a:noFill/>
        </p:spPr>
        <p:txBody>
          <a:bodyPr wrap="square" rtlCol="0">
            <a:spAutoFit/>
          </a:bodyPr>
          <a:lstStyle/>
          <a:p>
            <a:r>
              <a:rPr lang="en-US" sz="4800" dirty="0">
                <a:latin typeface="Bahnschrift Condensed" panose="020B0502040204020203" pitchFamily="34" charset="0"/>
              </a:rPr>
              <a:t>Random Forest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3423" y="1849034"/>
            <a:ext cx="5753746" cy="3835831"/>
          </a:xfrm>
          <a:prstGeom prst="rect">
            <a:avLst/>
          </a:prstGeom>
        </p:spPr>
      </p:pic>
      <p:sp>
        <p:nvSpPr>
          <p:cNvPr id="4" name="Footer Placeholder 3">
            <a:extLst>
              <a:ext uri="{FF2B5EF4-FFF2-40B4-BE49-F238E27FC236}">
                <a16:creationId xmlns:a16="http://schemas.microsoft.com/office/drawing/2014/main" xmlns="" id="{7A0E4ECD-7D12-4DE2-B731-41F0EC451D71}"/>
              </a:ext>
            </a:extLst>
          </p:cNvPr>
          <p:cNvSpPr>
            <a:spLocks noGrp="1"/>
          </p:cNvSpPr>
          <p:nvPr>
            <p:ph type="ftr" sz="quarter" idx="11"/>
          </p:nvPr>
        </p:nvSpPr>
        <p:spPr/>
        <p:txBody>
          <a:bodyPr/>
          <a:lstStyle/>
          <a:p>
            <a:r>
              <a:rPr lang="en-US"/>
              <a:t>Department of Computer Engg,Sanjivani COE</a:t>
            </a:r>
            <a:endParaRPr lang="en-US" dirty="0"/>
          </a:p>
        </p:txBody>
      </p:sp>
    </p:spTree>
    <p:extLst>
      <p:ext uri="{BB962C8B-B14F-4D97-AF65-F5344CB8AC3E}">
        <p14:creationId xmlns:p14="http://schemas.microsoft.com/office/powerpoint/2010/main" val="3427350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CE59C-03B6-4E66-BCD6-44E83FE0BF38}"/>
              </a:ext>
            </a:extLst>
          </p:cNvPr>
          <p:cNvSpPr>
            <a:spLocks noGrp="1"/>
          </p:cNvSpPr>
          <p:nvPr>
            <p:ph type="title"/>
          </p:nvPr>
        </p:nvSpPr>
        <p:spPr/>
        <p:txBody>
          <a:bodyPr>
            <a:normAutofit/>
          </a:bodyPr>
          <a:lstStyle/>
          <a:p>
            <a:r>
              <a:rPr lang="en-US" sz="4000" dirty="0">
                <a:latin typeface="Bahnschrift Condensed" panose="020B0502040204020203" pitchFamily="34" charset="0"/>
              </a:rPr>
              <a:t>Data Visualization</a:t>
            </a:r>
            <a:endParaRPr lang="en-IN" sz="4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xmlns="" id="{C7382E85-F79A-4DF2-9809-91E4A7412B64}"/>
              </a:ext>
            </a:extLst>
          </p:cNvPr>
          <p:cNvSpPr>
            <a:spLocks noGrp="1"/>
          </p:cNvSpPr>
          <p:nvPr>
            <p:ph idx="1"/>
          </p:nvPr>
        </p:nvSpPr>
        <p:spPr/>
        <p:txBody>
          <a:bodyPr/>
          <a:lstStyle/>
          <a:p>
            <a:r>
              <a:rPr lang="en-US" b="1" i="0" dirty="0">
                <a:solidFill>
                  <a:srgbClr val="273239"/>
                </a:solidFill>
                <a:effectLst/>
                <a:latin typeface="urw-din"/>
              </a:rPr>
              <a:t>Data Visualization</a:t>
            </a:r>
            <a:r>
              <a:rPr lang="en-US" b="0" i="0" dirty="0">
                <a:solidFill>
                  <a:srgbClr val="273239"/>
                </a:solidFill>
                <a:effectLst/>
                <a:latin typeface="urw-din"/>
              </a:rPr>
              <a:t> is the process of presenting data in the form of graphs or charts. It helps to understand large and complex amounts of data very easily.</a:t>
            </a:r>
            <a:endParaRPr lang="en-IN" dirty="0"/>
          </a:p>
        </p:txBody>
      </p:sp>
      <p:sp>
        <p:nvSpPr>
          <p:cNvPr id="4" name="Slide Number Placeholder 3">
            <a:extLst>
              <a:ext uri="{FF2B5EF4-FFF2-40B4-BE49-F238E27FC236}">
                <a16:creationId xmlns:a16="http://schemas.microsoft.com/office/drawing/2014/main" xmlns="" id="{8C0708C6-C9DC-4CCC-8E35-4792D4E2C38F}"/>
              </a:ext>
            </a:extLst>
          </p:cNvPr>
          <p:cNvSpPr>
            <a:spLocks noGrp="1"/>
          </p:cNvSpPr>
          <p:nvPr>
            <p:ph type="sldNum" sz="quarter" idx="12"/>
          </p:nvPr>
        </p:nvSpPr>
        <p:spPr/>
        <p:txBody>
          <a:bodyPr>
            <a:normAutofit/>
          </a:bodyPr>
          <a:lstStyle/>
          <a:p>
            <a:fld id="{629637A9-119A-49DA-BD12-AAC58B377D80}" type="slidenum">
              <a:rPr lang="en-US" smtClean="0"/>
              <a:t>16</a:t>
            </a:fld>
            <a:endParaRPr lang="en-US" dirty="0"/>
          </a:p>
        </p:txBody>
      </p:sp>
      <p:pic>
        <p:nvPicPr>
          <p:cNvPr id="6" name="Picture 5">
            <a:extLst>
              <a:ext uri="{FF2B5EF4-FFF2-40B4-BE49-F238E27FC236}">
                <a16:creationId xmlns:a16="http://schemas.microsoft.com/office/drawing/2014/main" xmlns="" id="{8C283B4F-9E10-4A1E-AD6F-1769279DE42A}"/>
              </a:ext>
            </a:extLst>
          </p:cNvPr>
          <p:cNvPicPr>
            <a:picLocks noChangeAspect="1"/>
          </p:cNvPicPr>
          <p:nvPr/>
        </p:nvPicPr>
        <p:blipFill>
          <a:blip r:embed="rId2"/>
          <a:stretch>
            <a:fillRect/>
          </a:stretch>
        </p:blipFill>
        <p:spPr>
          <a:xfrm>
            <a:off x="2956264" y="2543514"/>
            <a:ext cx="5878127" cy="3620926"/>
          </a:xfrm>
          <a:prstGeom prst="rect">
            <a:avLst/>
          </a:prstGeom>
          <a:ln>
            <a:noFill/>
          </a:ln>
          <a:effectLst>
            <a:softEdge rad="112500"/>
          </a:effectLst>
        </p:spPr>
      </p:pic>
      <p:sp>
        <p:nvSpPr>
          <p:cNvPr id="5" name="Footer Placeholder 4">
            <a:extLst>
              <a:ext uri="{FF2B5EF4-FFF2-40B4-BE49-F238E27FC236}">
                <a16:creationId xmlns:a16="http://schemas.microsoft.com/office/drawing/2014/main" xmlns="" id="{7315381F-AEE2-4DD0-A68F-3F41A6D3197B}"/>
              </a:ext>
            </a:extLst>
          </p:cNvPr>
          <p:cNvSpPr>
            <a:spLocks noGrp="1"/>
          </p:cNvSpPr>
          <p:nvPr>
            <p:ph type="ftr" sz="quarter" idx="11"/>
          </p:nvPr>
        </p:nvSpPr>
        <p:spPr/>
        <p:txBody>
          <a:bodyPr/>
          <a:lstStyle/>
          <a:p>
            <a:r>
              <a:rPr lang="en-US"/>
              <a:t>Department of Computer Engg,Sanjivani COE</a:t>
            </a:r>
            <a:endParaRPr lang="en-US" dirty="0"/>
          </a:p>
        </p:txBody>
      </p:sp>
    </p:spTree>
    <p:extLst>
      <p:ext uri="{BB962C8B-B14F-4D97-AF65-F5344CB8AC3E}">
        <p14:creationId xmlns:p14="http://schemas.microsoft.com/office/powerpoint/2010/main" val="1629624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8021F5-9755-4BAF-B74D-0FB650F7364E}"/>
              </a:ext>
            </a:extLst>
          </p:cNvPr>
          <p:cNvSpPr>
            <a:spLocks noGrp="1"/>
          </p:cNvSpPr>
          <p:nvPr>
            <p:ph type="title"/>
          </p:nvPr>
        </p:nvSpPr>
        <p:spPr/>
        <p:txBody>
          <a:bodyPr/>
          <a:lstStyle/>
          <a:p>
            <a:r>
              <a:rPr lang="en-US" dirty="0">
                <a:latin typeface="Bahnschrift Condensed" panose="020B0502040204020203" pitchFamily="34" charset="0"/>
              </a:rPr>
              <a:t>Project Estimation:</a:t>
            </a:r>
          </a:p>
        </p:txBody>
      </p:sp>
      <p:sp>
        <p:nvSpPr>
          <p:cNvPr id="3" name="Content Placeholder 2">
            <a:extLst>
              <a:ext uri="{FF2B5EF4-FFF2-40B4-BE49-F238E27FC236}">
                <a16:creationId xmlns:a16="http://schemas.microsoft.com/office/drawing/2014/main" xmlns="" id="{D90828EF-516B-45DE-A2D6-78B6FDEDA50D}"/>
              </a:ext>
            </a:extLst>
          </p:cNvPr>
          <p:cNvSpPr>
            <a:spLocks noGrp="1"/>
          </p:cNvSpPr>
          <p:nvPr>
            <p:ph idx="1"/>
          </p:nvPr>
        </p:nvSpPr>
        <p:spPr/>
        <p:txBody>
          <a:bodyPr>
            <a:normAutofit/>
          </a:bodyPr>
          <a:lstStyle/>
          <a:p>
            <a:r>
              <a:rPr lang="en-US" b="1" dirty="0"/>
              <a:t>Estimation of KLOC</a:t>
            </a:r>
          </a:p>
          <a:p>
            <a:r>
              <a:rPr lang="en-US" dirty="0"/>
              <a:t> The number of lines required for implementation of various modules can be estimated as follows. </a:t>
            </a:r>
          </a:p>
          <a:p>
            <a:endParaRPr lang="en-US" dirty="0"/>
          </a:p>
        </p:txBody>
      </p:sp>
      <p:sp>
        <p:nvSpPr>
          <p:cNvPr id="4" name="Slide Number Placeholder 3">
            <a:extLst>
              <a:ext uri="{FF2B5EF4-FFF2-40B4-BE49-F238E27FC236}">
                <a16:creationId xmlns:a16="http://schemas.microsoft.com/office/drawing/2014/main" xmlns="" id="{BFC2A3D5-60D4-4DDA-BE72-786DF000969A}"/>
              </a:ext>
            </a:extLst>
          </p:cNvPr>
          <p:cNvSpPr>
            <a:spLocks noGrp="1"/>
          </p:cNvSpPr>
          <p:nvPr>
            <p:ph type="sldNum" sz="quarter" idx="12"/>
          </p:nvPr>
        </p:nvSpPr>
        <p:spPr/>
        <p:txBody>
          <a:bodyPr>
            <a:normAutofit/>
          </a:bodyPr>
          <a:lstStyle/>
          <a:p>
            <a:fld id="{629637A9-119A-49DA-BD12-AAC58B377D80}" type="slidenum">
              <a:rPr lang="en-US" smtClean="0"/>
              <a:t>17</a:t>
            </a:fld>
            <a:endParaRPr lang="en-US" dirty="0"/>
          </a:p>
        </p:txBody>
      </p:sp>
      <p:graphicFrame>
        <p:nvGraphicFramePr>
          <p:cNvPr id="6" name="Table 6">
            <a:extLst>
              <a:ext uri="{FF2B5EF4-FFF2-40B4-BE49-F238E27FC236}">
                <a16:creationId xmlns:a16="http://schemas.microsoft.com/office/drawing/2014/main" xmlns="" id="{2D8E68C1-6AB6-4404-A611-3F0CA5A5DBC9}"/>
              </a:ext>
            </a:extLst>
          </p:cNvPr>
          <p:cNvGraphicFramePr>
            <a:graphicFrameLocks noGrp="1"/>
          </p:cNvGraphicFramePr>
          <p:nvPr>
            <p:extLst>
              <p:ext uri="{D42A27DB-BD31-4B8C-83A1-F6EECF244321}">
                <p14:modId xmlns:p14="http://schemas.microsoft.com/office/powerpoint/2010/main" val="981556338"/>
              </p:ext>
            </p:extLst>
          </p:nvPr>
        </p:nvGraphicFramePr>
        <p:xfrm>
          <a:off x="1368877" y="3608832"/>
          <a:ext cx="8127999" cy="2961640"/>
        </p:xfrm>
        <a:graphic>
          <a:graphicData uri="http://schemas.openxmlformats.org/drawingml/2006/table">
            <a:tbl>
              <a:tblPr firstRow="1" bandRow="1">
                <a:tableStyleId>{93296810-A885-4BE3-A3E7-6D5BEEA58F35}</a:tableStyleId>
              </a:tblPr>
              <a:tblGrid>
                <a:gridCol w="1016000">
                  <a:extLst>
                    <a:ext uri="{9D8B030D-6E8A-4147-A177-3AD203B41FA5}">
                      <a16:colId xmlns:a16="http://schemas.microsoft.com/office/drawing/2014/main" xmlns="" val="3042152391"/>
                    </a:ext>
                  </a:extLst>
                </a:gridCol>
                <a:gridCol w="4412974">
                  <a:extLst>
                    <a:ext uri="{9D8B030D-6E8A-4147-A177-3AD203B41FA5}">
                      <a16:colId xmlns:a16="http://schemas.microsoft.com/office/drawing/2014/main" xmlns="" val="170394118"/>
                    </a:ext>
                  </a:extLst>
                </a:gridCol>
                <a:gridCol w="2699025">
                  <a:extLst>
                    <a:ext uri="{9D8B030D-6E8A-4147-A177-3AD203B41FA5}">
                      <a16:colId xmlns:a16="http://schemas.microsoft.com/office/drawing/2014/main" xmlns="" val="245646065"/>
                    </a:ext>
                  </a:extLst>
                </a:gridCol>
              </a:tblGrid>
              <a:tr h="343399">
                <a:tc>
                  <a:txBody>
                    <a:bodyPr/>
                    <a:lstStyle/>
                    <a:p>
                      <a:r>
                        <a:rPr lang="en-US" dirty="0"/>
                        <a:t>Sr.no</a:t>
                      </a:r>
                    </a:p>
                  </a:txBody>
                  <a:tcPr>
                    <a:solidFill>
                      <a:srgbClr val="00B0F0"/>
                    </a:solidFill>
                  </a:tcPr>
                </a:tc>
                <a:tc>
                  <a:txBody>
                    <a:bodyPr/>
                    <a:lstStyle/>
                    <a:p>
                      <a:r>
                        <a:rPr lang="en-US" dirty="0"/>
                        <a:t>Task</a:t>
                      </a:r>
                    </a:p>
                  </a:txBody>
                  <a:tcPr>
                    <a:solidFill>
                      <a:srgbClr val="00B0F0"/>
                    </a:solidFill>
                  </a:tcPr>
                </a:tc>
                <a:tc>
                  <a:txBody>
                    <a:bodyPr/>
                    <a:lstStyle/>
                    <a:p>
                      <a:r>
                        <a:rPr lang="en-US" dirty="0"/>
                        <a:t>Estimated KLOC</a:t>
                      </a:r>
                    </a:p>
                  </a:txBody>
                  <a:tcPr>
                    <a:solidFill>
                      <a:srgbClr val="00B0F0"/>
                    </a:solidFill>
                  </a:tcPr>
                </a:tc>
                <a:extLst>
                  <a:ext uri="{0D108BD9-81ED-4DB2-BD59-A6C34878D82A}">
                    <a16:rowId xmlns:a16="http://schemas.microsoft.com/office/drawing/2014/main" xmlns="" val="3223610200"/>
                  </a:ext>
                </a:extLst>
              </a:tr>
              <a:tr h="370840">
                <a:tc>
                  <a:txBody>
                    <a:bodyPr/>
                    <a:lstStyle/>
                    <a:p>
                      <a:r>
                        <a:rPr lang="en-US" dirty="0"/>
                        <a:t>1</a:t>
                      </a:r>
                    </a:p>
                  </a:txBody>
                  <a:tcPr/>
                </a:tc>
                <a:tc>
                  <a:txBody>
                    <a:bodyPr/>
                    <a:lstStyle/>
                    <a:p>
                      <a:r>
                        <a:rPr lang="en-US" dirty="0"/>
                        <a:t>User Registration and GUI </a:t>
                      </a:r>
                    </a:p>
                  </a:txBody>
                  <a:tcPr/>
                </a:tc>
                <a:tc>
                  <a:txBody>
                    <a:bodyPr/>
                    <a:lstStyle/>
                    <a:p>
                      <a:r>
                        <a:rPr lang="en-US" dirty="0"/>
                        <a:t>0.4K</a:t>
                      </a:r>
                    </a:p>
                  </a:txBody>
                  <a:tcPr/>
                </a:tc>
                <a:extLst>
                  <a:ext uri="{0D108BD9-81ED-4DB2-BD59-A6C34878D82A}">
                    <a16:rowId xmlns:a16="http://schemas.microsoft.com/office/drawing/2014/main" xmlns="" val="3274491143"/>
                  </a:ext>
                </a:extLst>
              </a:tr>
              <a:tr h="370840">
                <a:tc>
                  <a:txBody>
                    <a:bodyPr/>
                    <a:lstStyle/>
                    <a:p>
                      <a:r>
                        <a:rPr lang="en-US" dirty="0"/>
                        <a:t>2</a:t>
                      </a:r>
                    </a:p>
                  </a:txBody>
                  <a:tcPr/>
                </a:tc>
                <a:tc>
                  <a:txBody>
                    <a:bodyPr/>
                    <a:lstStyle/>
                    <a:p>
                      <a:r>
                        <a:rPr lang="en-US" dirty="0"/>
                        <a:t> Data Collecting and Pre-processing </a:t>
                      </a:r>
                    </a:p>
                  </a:txBody>
                  <a:tcPr/>
                </a:tc>
                <a:tc>
                  <a:txBody>
                    <a:bodyPr/>
                    <a:lstStyle/>
                    <a:p>
                      <a:r>
                        <a:rPr lang="en-US" dirty="0"/>
                        <a:t>0.6K</a:t>
                      </a:r>
                    </a:p>
                  </a:txBody>
                  <a:tcPr/>
                </a:tc>
                <a:extLst>
                  <a:ext uri="{0D108BD9-81ED-4DB2-BD59-A6C34878D82A}">
                    <a16:rowId xmlns:a16="http://schemas.microsoft.com/office/drawing/2014/main" xmlns="" val="2457805739"/>
                  </a:ext>
                </a:extLst>
              </a:tr>
              <a:tr h="370840">
                <a:tc>
                  <a:txBody>
                    <a:bodyPr/>
                    <a:lstStyle/>
                    <a:p>
                      <a:r>
                        <a:rPr lang="en-US" dirty="0"/>
                        <a:t>3</a:t>
                      </a:r>
                    </a:p>
                  </a:txBody>
                  <a:tcPr/>
                </a:tc>
                <a:tc>
                  <a:txBody>
                    <a:bodyPr/>
                    <a:lstStyle/>
                    <a:p>
                      <a:r>
                        <a:rPr lang="en-US" dirty="0"/>
                        <a:t>Clustering </a:t>
                      </a:r>
                    </a:p>
                  </a:txBody>
                  <a:tcPr/>
                </a:tc>
                <a:tc>
                  <a:txBody>
                    <a:bodyPr/>
                    <a:lstStyle/>
                    <a:p>
                      <a:r>
                        <a:rPr lang="en-US" dirty="0"/>
                        <a:t>0.7K</a:t>
                      </a:r>
                    </a:p>
                  </a:txBody>
                  <a:tcPr/>
                </a:tc>
                <a:extLst>
                  <a:ext uri="{0D108BD9-81ED-4DB2-BD59-A6C34878D82A}">
                    <a16:rowId xmlns:a16="http://schemas.microsoft.com/office/drawing/2014/main" xmlns="" val="1117634705"/>
                  </a:ext>
                </a:extLst>
              </a:tr>
              <a:tr h="370840">
                <a:tc>
                  <a:txBody>
                    <a:bodyPr/>
                    <a:lstStyle/>
                    <a:p>
                      <a:r>
                        <a:rPr lang="en-US" dirty="0"/>
                        <a:t>4</a:t>
                      </a:r>
                    </a:p>
                  </a:txBody>
                  <a:tcPr/>
                </a:tc>
                <a:tc>
                  <a:txBody>
                    <a:bodyPr/>
                    <a:lstStyle/>
                    <a:p>
                      <a:r>
                        <a:rPr lang="en-US" dirty="0"/>
                        <a:t>Data Analysis </a:t>
                      </a:r>
                    </a:p>
                  </a:txBody>
                  <a:tcPr/>
                </a:tc>
                <a:tc>
                  <a:txBody>
                    <a:bodyPr/>
                    <a:lstStyle/>
                    <a:p>
                      <a:r>
                        <a:rPr lang="en-US" dirty="0"/>
                        <a:t>0.51K</a:t>
                      </a:r>
                    </a:p>
                  </a:txBody>
                  <a:tcPr/>
                </a:tc>
                <a:extLst>
                  <a:ext uri="{0D108BD9-81ED-4DB2-BD59-A6C34878D82A}">
                    <a16:rowId xmlns:a16="http://schemas.microsoft.com/office/drawing/2014/main" xmlns="" val="1150796517"/>
                  </a:ext>
                </a:extLst>
              </a:tr>
              <a:tr h="370840">
                <a:tc>
                  <a:txBody>
                    <a:bodyPr/>
                    <a:lstStyle/>
                    <a:p>
                      <a:r>
                        <a:rPr lang="en-US" dirty="0"/>
                        <a:t>5</a:t>
                      </a:r>
                    </a:p>
                  </a:txBody>
                  <a:tcPr/>
                </a:tc>
                <a:tc>
                  <a:txBody>
                    <a:bodyPr/>
                    <a:lstStyle/>
                    <a:p>
                      <a:r>
                        <a:rPr lang="en-US" dirty="0"/>
                        <a:t>Random Forest </a:t>
                      </a:r>
                    </a:p>
                  </a:txBody>
                  <a:tcPr/>
                </a:tc>
                <a:tc>
                  <a:txBody>
                    <a:bodyPr/>
                    <a:lstStyle/>
                    <a:p>
                      <a:r>
                        <a:rPr lang="en-US" dirty="0"/>
                        <a:t>0.6K</a:t>
                      </a:r>
                    </a:p>
                  </a:txBody>
                  <a:tcPr/>
                </a:tc>
                <a:extLst>
                  <a:ext uri="{0D108BD9-81ED-4DB2-BD59-A6C34878D82A}">
                    <a16:rowId xmlns:a16="http://schemas.microsoft.com/office/drawing/2014/main" xmlns="" val="3575159896"/>
                  </a:ext>
                </a:extLst>
              </a:tr>
              <a:tr h="370840">
                <a:tc>
                  <a:txBody>
                    <a:bodyPr/>
                    <a:lstStyle/>
                    <a:p>
                      <a:r>
                        <a:rPr lang="en-US" dirty="0"/>
                        <a:t>6</a:t>
                      </a:r>
                    </a:p>
                  </a:txBody>
                  <a:tcPr/>
                </a:tc>
                <a:tc>
                  <a:txBody>
                    <a:bodyPr/>
                    <a:lstStyle/>
                    <a:p>
                      <a:r>
                        <a:rPr lang="en-US" dirty="0"/>
                        <a:t>Data Visualization</a:t>
                      </a:r>
                    </a:p>
                  </a:txBody>
                  <a:tcPr/>
                </a:tc>
                <a:tc>
                  <a:txBody>
                    <a:bodyPr/>
                    <a:lstStyle/>
                    <a:p>
                      <a:r>
                        <a:rPr lang="en-US" dirty="0"/>
                        <a:t>0.4K</a:t>
                      </a:r>
                    </a:p>
                  </a:txBody>
                  <a:tcPr/>
                </a:tc>
                <a:extLst>
                  <a:ext uri="{0D108BD9-81ED-4DB2-BD59-A6C34878D82A}">
                    <a16:rowId xmlns:a16="http://schemas.microsoft.com/office/drawing/2014/main" xmlns="" val="3725805243"/>
                  </a:ext>
                </a:extLst>
              </a:tr>
              <a:tr h="370840">
                <a:tc>
                  <a:txBody>
                    <a:bodyPr/>
                    <a:lstStyle/>
                    <a:p>
                      <a:endParaRPr lang="en-US"/>
                    </a:p>
                  </a:txBody>
                  <a:tcPr/>
                </a:tc>
                <a:tc>
                  <a:txBody>
                    <a:bodyPr/>
                    <a:lstStyle/>
                    <a:p>
                      <a:r>
                        <a:rPr lang="en-US" dirty="0"/>
                        <a:t>Total KLOC </a:t>
                      </a:r>
                    </a:p>
                  </a:txBody>
                  <a:tcPr/>
                </a:tc>
                <a:tc>
                  <a:txBody>
                    <a:bodyPr/>
                    <a:lstStyle/>
                    <a:p>
                      <a:r>
                        <a:rPr lang="en-US" dirty="0"/>
                        <a:t>3.21K</a:t>
                      </a:r>
                    </a:p>
                  </a:txBody>
                  <a:tcPr/>
                </a:tc>
                <a:extLst>
                  <a:ext uri="{0D108BD9-81ED-4DB2-BD59-A6C34878D82A}">
                    <a16:rowId xmlns:a16="http://schemas.microsoft.com/office/drawing/2014/main" xmlns="" val="519843462"/>
                  </a:ext>
                </a:extLst>
              </a:tr>
            </a:tbl>
          </a:graphicData>
        </a:graphic>
      </p:graphicFrame>
      <p:sp>
        <p:nvSpPr>
          <p:cNvPr id="5" name="Footer Placeholder 4">
            <a:extLst>
              <a:ext uri="{FF2B5EF4-FFF2-40B4-BE49-F238E27FC236}">
                <a16:creationId xmlns:a16="http://schemas.microsoft.com/office/drawing/2014/main" xmlns="" id="{7309B1A0-F62F-44AD-9BA3-9C706BD50F9F}"/>
              </a:ext>
            </a:extLst>
          </p:cNvPr>
          <p:cNvSpPr>
            <a:spLocks noGrp="1"/>
          </p:cNvSpPr>
          <p:nvPr>
            <p:ph type="ftr" sz="quarter" idx="11"/>
          </p:nvPr>
        </p:nvSpPr>
        <p:spPr/>
        <p:txBody>
          <a:bodyPr/>
          <a:lstStyle/>
          <a:p>
            <a:r>
              <a:rPr lang="en-US"/>
              <a:t>Department of Computer Engg,Sanjivani COE</a:t>
            </a:r>
            <a:endParaRPr lang="en-US" dirty="0"/>
          </a:p>
        </p:txBody>
      </p:sp>
    </p:spTree>
    <p:extLst>
      <p:ext uri="{BB962C8B-B14F-4D97-AF65-F5344CB8AC3E}">
        <p14:creationId xmlns:p14="http://schemas.microsoft.com/office/powerpoint/2010/main" val="3711623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80D7884-8A7A-4DF8-864E-C11F881F55AE}"/>
              </a:ext>
            </a:extLst>
          </p:cNvPr>
          <p:cNvSpPr>
            <a:spLocks noGrp="1"/>
          </p:cNvSpPr>
          <p:nvPr>
            <p:ph type="sldNum" sz="quarter" idx="12"/>
          </p:nvPr>
        </p:nvSpPr>
        <p:spPr/>
        <p:txBody>
          <a:bodyPr>
            <a:normAutofit/>
          </a:bodyPr>
          <a:lstStyle/>
          <a:p>
            <a:fld id="{4FAB73BC-B049-4115-A692-8D63A059BFB8}" type="slidenum">
              <a:rPr lang="en-US" smtClean="0"/>
              <a:pPr/>
              <a:t>18</a:t>
            </a:fld>
            <a:endParaRPr lang="en-US" dirty="0"/>
          </a:p>
        </p:txBody>
      </p:sp>
      <p:sp>
        <p:nvSpPr>
          <p:cNvPr id="3" name="TextBox 2">
            <a:extLst>
              <a:ext uri="{FF2B5EF4-FFF2-40B4-BE49-F238E27FC236}">
                <a16:creationId xmlns:a16="http://schemas.microsoft.com/office/drawing/2014/main" xmlns="" id="{EE64BA02-7F01-4A0D-8631-BE6963AC3886}"/>
              </a:ext>
            </a:extLst>
          </p:cNvPr>
          <p:cNvSpPr txBox="1"/>
          <p:nvPr/>
        </p:nvSpPr>
        <p:spPr>
          <a:xfrm>
            <a:off x="265044" y="302359"/>
            <a:ext cx="11224592" cy="5693866"/>
          </a:xfrm>
          <a:prstGeom prst="rect">
            <a:avLst/>
          </a:prstGeom>
          <a:noFill/>
        </p:spPr>
        <p:txBody>
          <a:bodyPr wrap="square" rtlCol="0">
            <a:spAutoFit/>
          </a:bodyPr>
          <a:lstStyle/>
          <a:p>
            <a:pPr marL="0" indent="0">
              <a:buNone/>
            </a:pPr>
            <a:r>
              <a:rPr lang="en-US" sz="2800" b="1" dirty="0">
                <a:latin typeface="Times New Roman" panose="02020603050405020304" pitchFamily="18" charset="0"/>
                <a:cs typeface="Times New Roman" panose="02020603050405020304" pitchFamily="18" charset="0"/>
              </a:rPr>
              <a:t>Efforts(E) </a:t>
            </a:r>
          </a:p>
          <a:p>
            <a:pPr marL="0" indent="0">
              <a:buNone/>
            </a:pPr>
            <a:r>
              <a:rPr lang="en-US" sz="2800" dirty="0">
                <a:latin typeface="Times New Roman" panose="02020603050405020304" pitchFamily="18" charset="0"/>
                <a:cs typeface="Times New Roman" panose="02020603050405020304" pitchFamily="18" charset="0"/>
              </a:rPr>
              <a:t>The Efforts required in person/month for Implementation can be estimated as follows. </a:t>
            </a:r>
          </a:p>
          <a:p>
            <a:pPr marL="0" indent="0">
              <a:buNone/>
            </a:pPr>
            <a:r>
              <a:rPr lang="en-US" sz="2800" dirty="0">
                <a:latin typeface="Times New Roman" panose="02020603050405020304" pitchFamily="18" charset="0"/>
                <a:cs typeface="Times New Roman" panose="02020603050405020304" pitchFamily="18" charset="0"/>
              </a:rPr>
              <a:t>E=3.2 *(3.21)∧1.05</a:t>
            </a:r>
          </a:p>
          <a:p>
            <a:pPr marL="0" indent="0">
              <a:buNone/>
            </a:pPr>
            <a:r>
              <a:rPr lang="en-US" sz="2800" dirty="0">
                <a:latin typeface="Times New Roman" panose="02020603050405020304" pitchFamily="18" charset="0"/>
                <a:cs typeface="Times New Roman" panose="02020603050405020304" pitchFamily="18" charset="0"/>
              </a:rPr>
              <a:t>E = 10.9person/month</a:t>
            </a:r>
          </a:p>
          <a:p>
            <a:pPr marL="0" indent="0">
              <a:buNone/>
            </a:pPr>
            <a:r>
              <a:rPr lang="en-US" sz="2800" b="1" dirty="0">
                <a:latin typeface="Times New Roman" panose="02020603050405020304" pitchFamily="18" charset="0"/>
                <a:cs typeface="Times New Roman" panose="02020603050405020304" pitchFamily="18" charset="0"/>
              </a:rPr>
              <a:t>Development time for Project</a:t>
            </a:r>
          </a:p>
          <a:p>
            <a:r>
              <a:rPr lang="en-US" sz="2800" dirty="0">
                <a:latin typeface="Times New Roman" panose="02020603050405020304" pitchFamily="18" charset="0"/>
                <a:cs typeface="Times New Roman" panose="02020603050405020304" pitchFamily="18" charset="0"/>
              </a:rPr>
              <a:t>D=E/N </a:t>
            </a:r>
          </a:p>
          <a:p>
            <a:r>
              <a:rPr lang="en-US" sz="2800" dirty="0">
                <a:latin typeface="Times New Roman" panose="02020603050405020304" pitchFamily="18" charset="0"/>
                <a:cs typeface="Times New Roman" panose="02020603050405020304" pitchFamily="18" charset="0"/>
              </a:rPr>
              <a:t>D=10.9/4 </a:t>
            </a:r>
          </a:p>
          <a:p>
            <a:r>
              <a:rPr lang="en-US" sz="2800" dirty="0">
                <a:latin typeface="Times New Roman" panose="02020603050405020304" pitchFamily="18" charset="0"/>
                <a:cs typeface="Times New Roman" panose="02020603050405020304" pitchFamily="18" charset="0"/>
              </a:rPr>
              <a:t>D=2.72months</a:t>
            </a:r>
          </a:p>
          <a:p>
            <a:r>
              <a:rPr lang="en-US" sz="2800" dirty="0">
                <a:latin typeface="Times New Roman" panose="02020603050405020304" pitchFamily="18" charset="0"/>
                <a:cs typeface="Times New Roman" panose="02020603050405020304" pitchFamily="18" charset="0"/>
              </a:rPr>
              <a:t>Development time for project Requirement Analysis and design requires is equals to 3 months.</a:t>
            </a:r>
          </a:p>
          <a:p>
            <a:r>
              <a:rPr lang="en-US" sz="2800" dirty="0">
                <a:latin typeface="Times New Roman" panose="02020603050405020304" pitchFamily="18" charset="0"/>
                <a:cs typeface="Times New Roman" panose="02020603050405020304" pitchFamily="18" charset="0"/>
              </a:rPr>
              <a:t>Implementation and Testing requires = 2.72months </a:t>
            </a:r>
          </a:p>
          <a:p>
            <a:endParaRPr lang="en-US" sz="2800" dirty="0"/>
          </a:p>
        </p:txBody>
      </p:sp>
      <p:sp>
        <p:nvSpPr>
          <p:cNvPr id="4" name="Footer Placeholder 3">
            <a:extLst>
              <a:ext uri="{FF2B5EF4-FFF2-40B4-BE49-F238E27FC236}">
                <a16:creationId xmlns:a16="http://schemas.microsoft.com/office/drawing/2014/main" xmlns="" id="{621119E0-6394-415D-ACFD-9B2B1F0DE974}"/>
              </a:ext>
            </a:extLst>
          </p:cNvPr>
          <p:cNvSpPr>
            <a:spLocks noGrp="1"/>
          </p:cNvSpPr>
          <p:nvPr>
            <p:ph type="ftr" sz="quarter" idx="11"/>
          </p:nvPr>
        </p:nvSpPr>
        <p:spPr/>
        <p:txBody>
          <a:bodyPr/>
          <a:lstStyle/>
          <a:p>
            <a:r>
              <a:rPr lang="en-US"/>
              <a:t>Department of Computer Engg,Sanjivani COE</a:t>
            </a:r>
            <a:endParaRPr lang="en-US" dirty="0"/>
          </a:p>
        </p:txBody>
      </p:sp>
    </p:spTree>
    <p:extLst>
      <p:ext uri="{BB962C8B-B14F-4D97-AF65-F5344CB8AC3E}">
        <p14:creationId xmlns:p14="http://schemas.microsoft.com/office/powerpoint/2010/main" val="1691168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F75CE1-C9B8-42A4-8608-FFB3F5ABEF5A}"/>
              </a:ext>
            </a:extLst>
          </p:cNvPr>
          <p:cNvSpPr>
            <a:spLocks noGrp="1"/>
          </p:cNvSpPr>
          <p:nvPr>
            <p:ph type="title"/>
          </p:nvPr>
        </p:nvSpPr>
        <p:spPr/>
        <p:txBody>
          <a:bodyPr/>
          <a:lstStyle/>
          <a:p>
            <a:r>
              <a:rPr lang="en-US" dirty="0">
                <a:latin typeface="Bahnschrift Condensed" panose="020B0502040204020203" pitchFamily="34" charset="0"/>
              </a:rPr>
              <a:t>Conclusion:</a:t>
            </a:r>
          </a:p>
        </p:txBody>
      </p:sp>
      <p:sp>
        <p:nvSpPr>
          <p:cNvPr id="3" name="Content Placeholder 2">
            <a:extLst>
              <a:ext uri="{FF2B5EF4-FFF2-40B4-BE49-F238E27FC236}">
                <a16:creationId xmlns:a16="http://schemas.microsoft.com/office/drawing/2014/main" xmlns="" id="{014DC384-DF91-4F70-AF1A-4656F4679A1A}"/>
              </a:ext>
            </a:extLst>
          </p:cNvPr>
          <p:cNvSpPr>
            <a:spLocks noGrp="1"/>
          </p:cNvSpPr>
          <p:nvPr>
            <p:ph idx="1"/>
          </p:nvPr>
        </p:nvSpPr>
        <p:spPr/>
        <p:txBody>
          <a:bodyPr>
            <a:normAutofit/>
          </a:bodyPr>
          <a:lstStyle/>
          <a:p>
            <a:pPr algn="just"/>
            <a:r>
              <a:rPr lang="en-US" sz="2800" dirty="0"/>
              <a:t>Our system is a GUI based desktop application that will run on desktop systems. The user will be able to upload data and analyze the different aspects of COVID vaccination and the performance of different countries with respect to progress of vaccination. Also there will be features to draw the conclusions and thus recommendations from the system, which may be very useful to take strategic decisions for government and concerned authorities. The system can also predict the future values of important parameters related to Vaccination.</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AA28393F-BB4B-4BA2-A8A4-87ABFE916E4D}"/>
              </a:ext>
            </a:extLst>
          </p:cNvPr>
          <p:cNvSpPr>
            <a:spLocks noGrp="1"/>
          </p:cNvSpPr>
          <p:nvPr>
            <p:ph type="sldNum" sz="quarter" idx="12"/>
          </p:nvPr>
        </p:nvSpPr>
        <p:spPr/>
        <p:txBody>
          <a:bodyPr>
            <a:normAutofit/>
          </a:bodyPr>
          <a:lstStyle/>
          <a:p>
            <a:fld id="{629637A9-119A-49DA-BD12-AAC58B377D80}" type="slidenum">
              <a:rPr lang="en-US" smtClean="0"/>
              <a:t>19</a:t>
            </a:fld>
            <a:endParaRPr lang="en-US" dirty="0"/>
          </a:p>
        </p:txBody>
      </p:sp>
      <p:sp>
        <p:nvSpPr>
          <p:cNvPr id="5" name="Footer Placeholder 4">
            <a:extLst>
              <a:ext uri="{FF2B5EF4-FFF2-40B4-BE49-F238E27FC236}">
                <a16:creationId xmlns:a16="http://schemas.microsoft.com/office/drawing/2014/main" xmlns="" id="{D6CD45DB-0E3B-4EE0-816E-E7E5155A3E22}"/>
              </a:ext>
            </a:extLst>
          </p:cNvPr>
          <p:cNvSpPr>
            <a:spLocks noGrp="1"/>
          </p:cNvSpPr>
          <p:nvPr>
            <p:ph type="ftr" sz="quarter" idx="11"/>
          </p:nvPr>
        </p:nvSpPr>
        <p:spPr/>
        <p:txBody>
          <a:bodyPr/>
          <a:lstStyle/>
          <a:p>
            <a:r>
              <a:rPr lang="en-US"/>
              <a:t>Department of Computer Engg,Sanjivani COE</a:t>
            </a:r>
            <a:endParaRPr lang="en-US" dirty="0"/>
          </a:p>
        </p:txBody>
      </p:sp>
    </p:spTree>
    <p:extLst>
      <p:ext uri="{BB962C8B-B14F-4D97-AF65-F5344CB8AC3E}">
        <p14:creationId xmlns:p14="http://schemas.microsoft.com/office/powerpoint/2010/main" val="1527711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A95084-D57C-4EE4-8BDE-63FCAE5E7560}"/>
              </a:ext>
            </a:extLst>
          </p:cNvPr>
          <p:cNvSpPr>
            <a:spLocks noGrp="1"/>
          </p:cNvSpPr>
          <p:nvPr>
            <p:ph type="title"/>
          </p:nvPr>
        </p:nvSpPr>
        <p:spPr/>
        <p:txBody>
          <a:bodyPr>
            <a:normAutofit/>
          </a:bodyPr>
          <a:lstStyle/>
          <a:p>
            <a:r>
              <a:rPr lang="en-US" sz="6600" dirty="0">
                <a:latin typeface="Bahnschrift Condensed" panose="020B0502040204020203" pitchFamily="34" charset="0"/>
              </a:rPr>
              <a:t>Problem Definition</a:t>
            </a:r>
          </a:p>
        </p:txBody>
      </p:sp>
      <p:sp>
        <p:nvSpPr>
          <p:cNvPr id="3" name="Content Placeholder 2">
            <a:extLst>
              <a:ext uri="{FF2B5EF4-FFF2-40B4-BE49-F238E27FC236}">
                <a16:creationId xmlns:a16="http://schemas.microsoft.com/office/drawing/2014/main" xmlns="" id="{4158B987-5896-4355-868C-3A5267729F47}"/>
              </a:ext>
            </a:extLst>
          </p:cNvPr>
          <p:cNvSpPr>
            <a:spLocks noGrp="1"/>
          </p:cNvSpPr>
          <p:nvPr>
            <p:ph idx="1"/>
          </p:nvPr>
        </p:nvSpPr>
        <p:spPr/>
        <p:txBody>
          <a:bodyPr>
            <a:normAutofit/>
          </a:bodyPr>
          <a:lstStyle/>
          <a:p>
            <a:r>
              <a:rPr lang="en-US" sz="2800" dirty="0">
                <a:latin typeface="Times New Roman" pitchFamily="18" charset="0"/>
                <a:cs typeface="Times New Roman" pitchFamily="18" charset="0"/>
              </a:rPr>
              <a:t>The COVID-19 pandemic has affected the whole world by infecting millions of people and have been increasing its impact day by day. Hundreds of researches in many countries are in search of a solution to end up this pandemic .This project aims to contribute to the solution by performing detailed analyses using the techniques of data science and machine learning algorithms to assess the performance of different countries against the COVID-19 outbreak.</a:t>
            </a:r>
            <a:endParaRPr lang="en-IN" sz="28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xmlns="" id="{B158BA9D-8D1C-4925-94E4-9C25E31555AF}"/>
              </a:ext>
            </a:extLst>
          </p:cNvPr>
          <p:cNvSpPr>
            <a:spLocks noGrp="1"/>
          </p:cNvSpPr>
          <p:nvPr>
            <p:ph type="sldNum" sz="quarter" idx="12"/>
          </p:nvPr>
        </p:nvSpPr>
        <p:spPr/>
        <p:txBody>
          <a:bodyPr>
            <a:normAutofit/>
          </a:bodyPr>
          <a:lstStyle/>
          <a:p>
            <a:fld id="{629637A9-119A-49DA-BD12-AAC58B377D80}" type="slidenum">
              <a:rPr lang="en-US" smtClean="0"/>
              <a:t>2</a:t>
            </a:fld>
            <a:endParaRPr lang="en-US" dirty="0"/>
          </a:p>
        </p:txBody>
      </p:sp>
      <p:sp>
        <p:nvSpPr>
          <p:cNvPr id="5" name="Footer Placeholder 4">
            <a:extLst>
              <a:ext uri="{FF2B5EF4-FFF2-40B4-BE49-F238E27FC236}">
                <a16:creationId xmlns:a16="http://schemas.microsoft.com/office/drawing/2014/main" xmlns="" id="{1D95F6B6-1E57-4DBD-AB62-52C78055A500}"/>
              </a:ext>
            </a:extLst>
          </p:cNvPr>
          <p:cNvSpPr>
            <a:spLocks noGrp="1"/>
          </p:cNvSpPr>
          <p:nvPr>
            <p:ph type="ftr" sz="quarter" idx="11"/>
          </p:nvPr>
        </p:nvSpPr>
        <p:spPr/>
        <p:txBody>
          <a:bodyPr/>
          <a:lstStyle/>
          <a:p>
            <a:r>
              <a:rPr lang="en-US"/>
              <a:t>Department of Computer Engg,Sanjivani COE</a:t>
            </a:r>
            <a:endParaRPr lang="en-US" dirty="0"/>
          </a:p>
        </p:txBody>
      </p:sp>
    </p:spTree>
    <p:extLst>
      <p:ext uri="{BB962C8B-B14F-4D97-AF65-F5344CB8AC3E}">
        <p14:creationId xmlns:p14="http://schemas.microsoft.com/office/powerpoint/2010/main" val="2865452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EAD2FB-A2E3-42D6-9FFF-AECE023B397C}"/>
              </a:ext>
            </a:extLst>
          </p:cNvPr>
          <p:cNvSpPr>
            <a:spLocks noGrp="1"/>
          </p:cNvSpPr>
          <p:nvPr>
            <p:ph type="title"/>
          </p:nvPr>
        </p:nvSpPr>
        <p:spPr>
          <a:xfrm>
            <a:off x="1097280" y="286604"/>
            <a:ext cx="10058400" cy="1436180"/>
          </a:xfrm>
        </p:spPr>
        <p:txBody>
          <a:bodyPr/>
          <a:lstStyle/>
          <a:p>
            <a:r>
              <a:rPr lang="en-US" dirty="0">
                <a:latin typeface="Bahnschrift Condensed" panose="020B0502040204020203" pitchFamily="34" charset="0"/>
              </a:rPr>
              <a:t>Reference:</a:t>
            </a:r>
          </a:p>
        </p:txBody>
      </p:sp>
      <p:sp>
        <p:nvSpPr>
          <p:cNvPr id="3" name="Content Placeholder 2">
            <a:extLst>
              <a:ext uri="{FF2B5EF4-FFF2-40B4-BE49-F238E27FC236}">
                <a16:creationId xmlns:a16="http://schemas.microsoft.com/office/drawing/2014/main" xmlns="" id="{0D7C81EC-C38B-44D3-90D0-C962179C0F7A}"/>
              </a:ext>
            </a:extLst>
          </p:cNvPr>
          <p:cNvSpPr>
            <a:spLocks noGrp="1"/>
          </p:cNvSpPr>
          <p:nvPr>
            <p:ph idx="1"/>
          </p:nvPr>
        </p:nvSpPr>
        <p:spPr/>
        <p:txBody>
          <a:bodyPr>
            <a:normAutofit lnSpcReduction="10000"/>
          </a:bodyPr>
          <a:lstStyle/>
          <a:p>
            <a:pPr marL="457200" indent="-457200" algn="just">
              <a:buClr>
                <a:schemeClr val="tx1"/>
              </a:buClr>
              <a:buFont typeface="+mj-lt"/>
              <a:buAutoNum type="arabicPeriod"/>
            </a:pPr>
            <a:r>
              <a:rPr lang="en-US" dirty="0"/>
              <a:t>Novel Corona Virus 2019 Dataset, Day level information on covid-19 affected cases https://www.kaggle.com/</a:t>
            </a:r>
            <a:r>
              <a:rPr lang="en-US" dirty="0" err="1"/>
              <a:t>sudalairajkumar</a:t>
            </a:r>
            <a:r>
              <a:rPr lang="en-US" dirty="0"/>
              <a:t>/novel-coronavirus-2019-dataset </a:t>
            </a:r>
            <a:r>
              <a:rPr lang="en-US" dirty="0" err="1">
                <a:latin typeface="Times New Roman" panose="02020603050405020304" pitchFamily="18" charset="0"/>
                <a:cs typeface="Times New Roman" panose="02020603050405020304" pitchFamily="18" charset="0"/>
              </a:rPr>
              <a:t>Mathur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Neha</a:t>
            </a:r>
            <a:r>
              <a:rPr lang="en-US" dirty="0">
                <a:latin typeface="Times New Roman" panose="02020603050405020304" pitchFamily="18" charset="0"/>
                <a:cs typeface="Times New Roman" panose="02020603050405020304" pitchFamily="18" charset="0"/>
              </a:rPr>
              <a:t>, et al ”Detection of Brain Tumor in MRI Image through </a:t>
            </a:r>
            <a:r>
              <a:rPr lang="en-US" dirty="0" err="1">
                <a:latin typeface="Times New Roman" panose="02020603050405020304" pitchFamily="18" charset="0"/>
                <a:cs typeface="Times New Roman" panose="02020603050405020304" pitchFamily="18" charset="0"/>
              </a:rPr>
              <a:t>FuzzyBased</a:t>
            </a:r>
            <a:r>
              <a:rPr lang="en-US" dirty="0">
                <a:latin typeface="Times New Roman" panose="02020603050405020304" pitchFamily="18" charset="0"/>
                <a:cs typeface="Times New Roman" panose="02020603050405020304" pitchFamily="18" charset="0"/>
              </a:rPr>
              <a:t> Approach. High-Resolution Neuroimaging-Basic Physical Principles and Clinical Applications, </a:t>
            </a:r>
            <a:r>
              <a:rPr lang="en-US" dirty="0" err="1">
                <a:latin typeface="Times New Roman" panose="02020603050405020304" pitchFamily="18" charset="0"/>
                <a:cs typeface="Times New Roman" panose="02020603050405020304" pitchFamily="18" charset="0"/>
              </a:rPr>
              <a:t>Intech</a:t>
            </a:r>
            <a:r>
              <a:rPr lang="en-US" dirty="0">
                <a:latin typeface="Times New Roman" panose="02020603050405020304" pitchFamily="18" charset="0"/>
                <a:cs typeface="Times New Roman" panose="02020603050405020304" pitchFamily="18" charset="0"/>
              </a:rPr>
              <a:t> Open, 2018. DOI: 10.5772/ intechopen.71485”.</a:t>
            </a:r>
          </a:p>
          <a:p>
            <a:pPr marL="457200" indent="-457200" algn="just">
              <a:buClrTx/>
              <a:buFont typeface="+mj-lt"/>
              <a:buAutoNum type="arabicPeriod"/>
            </a:pPr>
            <a:r>
              <a:rPr lang="en-US" dirty="0">
                <a:latin typeface="Times New Roman" panose="02020603050405020304" pitchFamily="18" charset="0"/>
                <a:cs typeface="Times New Roman" panose="02020603050405020304" pitchFamily="18" charset="0"/>
              </a:rPr>
              <a:t> </a:t>
            </a:r>
            <a:r>
              <a:rPr lang="en-US" dirty="0"/>
              <a:t>o. </a:t>
            </a:r>
            <a:r>
              <a:rPr lang="en-US" dirty="0" err="1"/>
              <a:t>Kaynar</a:t>
            </a:r>
            <a:r>
              <a:rPr lang="en-US" dirty="0"/>
              <a:t>, H. </a:t>
            </a:r>
            <a:r>
              <a:rPr lang="en-US" dirty="0" err="1"/>
              <a:t>Arslan</a:t>
            </a:r>
            <a:r>
              <a:rPr lang="en-US" dirty="0"/>
              <a:t>, Y. </a:t>
            </a:r>
            <a:r>
              <a:rPr lang="en-US" dirty="0" err="1"/>
              <a:t>G¨ormez</a:t>
            </a:r>
            <a:r>
              <a:rPr lang="en-US" dirty="0"/>
              <a:t>, Y.E. </a:t>
            </a:r>
            <a:r>
              <a:rPr lang="en-US" dirty="0" err="1"/>
              <a:t>I¸sik</a:t>
            </a:r>
            <a:r>
              <a:rPr lang="en-US" dirty="0"/>
              <a:t>, </a:t>
            </a:r>
            <a:r>
              <a:rPr lang="en-US" dirty="0" err="1"/>
              <a:t>Makine</a:t>
            </a:r>
            <a:r>
              <a:rPr lang="en-US" dirty="0"/>
              <a:t> ¨</a:t>
            </a:r>
            <a:r>
              <a:rPr lang="en-US" dirty="0" err="1"/>
              <a:t>o˘grenmesi</a:t>
            </a:r>
            <a:r>
              <a:rPr lang="en-US" dirty="0"/>
              <a:t> </a:t>
            </a:r>
            <a:r>
              <a:rPr lang="en-US" dirty="0" err="1"/>
              <a:t>ve</a:t>
            </a:r>
            <a:r>
              <a:rPr lang="en-US" dirty="0"/>
              <a:t> ¨</a:t>
            </a:r>
            <a:r>
              <a:rPr lang="en-US" dirty="0" err="1"/>
              <a:t>oznitelik</a:t>
            </a:r>
            <a:r>
              <a:rPr lang="en-US" dirty="0"/>
              <a:t> </a:t>
            </a:r>
            <a:r>
              <a:rPr lang="en-US" dirty="0" err="1"/>
              <a:t>se¸cim</a:t>
            </a:r>
            <a:r>
              <a:rPr lang="en-US" dirty="0"/>
              <a:t> </a:t>
            </a:r>
            <a:r>
              <a:rPr lang="en-US" dirty="0" err="1"/>
              <a:t>y¨ontemleriyle</a:t>
            </a:r>
            <a:r>
              <a:rPr lang="en-US" dirty="0"/>
              <a:t> </a:t>
            </a:r>
            <a:r>
              <a:rPr lang="en-US" dirty="0" err="1"/>
              <a:t>saldırı</a:t>
            </a:r>
            <a:r>
              <a:rPr lang="en-US" dirty="0"/>
              <a:t> </a:t>
            </a:r>
            <a:r>
              <a:rPr lang="en-US" dirty="0" err="1"/>
              <a:t>tespiti</a:t>
            </a:r>
            <a:r>
              <a:rPr lang="en-US" dirty="0"/>
              <a:t>, </a:t>
            </a:r>
            <a:r>
              <a:rPr lang="en-US" dirty="0" err="1"/>
              <a:t>Bili¸sim</a:t>
            </a:r>
            <a:r>
              <a:rPr lang="en-US" dirty="0"/>
              <a:t> </a:t>
            </a:r>
            <a:r>
              <a:rPr lang="en-US" dirty="0" err="1"/>
              <a:t>Teknol</a:t>
            </a:r>
            <a:r>
              <a:rPr lang="en-US" dirty="0"/>
              <a:t>. </a:t>
            </a:r>
            <a:r>
              <a:rPr lang="en-US" dirty="0" err="1"/>
              <a:t>Derg</a:t>
            </a:r>
            <a:r>
              <a:rPr lang="en-US" dirty="0"/>
              <a:t>. 11 (2) (2018) 175–185</a:t>
            </a:r>
            <a:endParaRPr lang="en-US" dirty="0">
              <a:latin typeface="Times New Roman" panose="02020603050405020304" pitchFamily="18" charset="0"/>
              <a:cs typeface="Times New Roman" panose="02020603050405020304" pitchFamily="18" charset="0"/>
            </a:endParaRPr>
          </a:p>
          <a:p>
            <a:pPr marL="457200" indent="-457200" algn="just">
              <a:buClrTx/>
              <a:buFont typeface="+mj-lt"/>
              <a:buAutoNum type="arabicPeriod"/>
            </a:pPr>
            <a:r>
              <a:rPr lang="en-US" dirty="0"/>
              <a:t>S. </a:t>
            </a:r>
            <a:r>
              <a:rPr lang="en-US" dirty="0" err="1"/>
              <a:t>Rebai</a:t>
            </a:r>
            <a:r>
              <a:rPr lang="en-US" dirty="0"/>
              <a:t>, F.B. </a:t>
            </a:r>
            <a:r>
              <a:rPr lang="en-US" dirty="0" err="1"/>
              <a:t>Yahia</a:t>
            </a:r>
            <a:r>
              <a:rPr lang="en-US" dirty="0"/>
              <a:t>, H. </a:t>
            </a:r>
            <a:r>
              <a:rPr lang="en-US" dirty="0" err="1"/>
              <a:t>Essid</a:t>
            </a:r>
            <a:r>
              <a:rPr lang="en-US" dirty="0"/>
              <a:t>, A graphically based machine learning approach to predict secondary schools performance in Tunisia, Socio-Econ. Plan. Sci. (2020) 1–14. </a:t>
            </a:r>
          </a:p>
          <a:p>
            <a:pPr marL="457200" indent="-457200" algn="just">
              <a:buClrTx/>
              <a:buFont typeface="+mj-lt"/>
              <a:buAutoNum type="arabicPeriod"/>
            </a:pPr>
            <a:r>
              <a:rPr lang="en-US" dirty="0"/>
              <a:t>Pandemic plan, 2019, https://hsgm.saglik.gov.tr/</a:t>
            </a:r>
            <a:r>
              <a:rPr lang="en-US" dirty="0" err="1"/>
              <a:t>tr</a:t>
            </a:r>
            <a:r>
              <a:rPr lang="en-US" dirty="0"/>
              <a:t>/</a:t>
            </a:r>
            <a:r>
              <a:rPr lang="en-US" dirty="0" err="1"/>
              <a:t>bulasicihastaliklarhaberler</a:t>
            </a:r>
            <a:r>
              <a:rPr lang="en-US" dirty="0"/>
              <a:t>/ulusal-pandemi-hazirlik-plani.html. [Last Access: 29 July, 202</a:t>
            </a:r>
          </a:p>
          <a:p>
            <a:pPr marL="457200" indent="-457200" algn="just">
              <a:buClrTx/>
              <a:buFont typeface="+mj-lt"/>
              <a:buAutoNum type="arabicPeriod"/>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A2087092-96D6-411F-93A2-6BFCC472E728}"/>
              </a:ext>
            </a:extLst>
          </p:cNvPr>
          <p:cNvSpPr>
            <a:spLocks noGrp="1"/>
          </p:cNvSpPr>
          <p:nvPr>
            <p:ph type="sldNum" sz="quarter" idx="12"/>
          </p:nvPr>
        </p:nvSpPr>
        <p:spPr/>
        <p:txBody>
          <a:bodyPr>
            <a:normAutofit/>
          </a:bodyPr>
          <a:lstStyle/>
          <a:p>
            <a:fld id="{629637A9-119A-49DA-BD12-AAC58B377D80}" type="slidenum">
              <a:rPr lang="en-US" smtClean="0"/>
              <a:t>20</a:t>
            </a:fld>
            <a:endParaRPr lang="en-US" dirty="0"/>
          </a:p>
        </p:txBody>
      </p:sp>
      <p:sp>
        <p:nvSpPr>
          <p:cNvPr id="5" name="Footer Placeholder 4">
            <a:extLst>
              <a:ext uri="{FF2B5EF4-FFF2-40B4-BE49-F238E27FC236}">
                <a16:creationId xmlns:a16="http://schemas.microsoft.com/office/drawing/2014/main" xmlns="" id="{319EF03E-3186-4158-8799-D1E4DF0C4CEE}"/>
              </a:ext>
            </a:extLst>
          </p:cNvPr>
          <p:cNvSpPr>
            <a:spLocks noGrp="1"/>
          </p:cNvSpPr>
          <p:nvPr>
            <p:ph type="ftr" sz="quarter" idx="11"/>
          </p:nvPr>
        </p:nvSpPr>
        <p:spPr/>
        <p:txBody>
          <a:bodyPr/>
          <a:lstStyle/>
          <a:p>
            <a:r>
              <a:rPr lang="en-US"/>
              <a:t>Department of Computer Engg,Sanjivani COE</a:t>
            </a:r>
            <a:endParaRPr lang="en-US" dirty="0"/>
          </a:p>
        </p:txBody>
      </p:sp>
    </p:spTree>
    <p:extLst>
      <p:ext uri="{BB962C8B-B14F-4D97-AF65-F5344CB8AC3E}">
        <p14:creationId xmlns:p14="http://schemas.microsoft.com/office/powerpoint/2010/main" val="1203819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5315" y="2347298"/>
            <a:ext cx="10058400" cy="1609344"/>
          </a:xfrm>
        </p:spPr>
        <p:txBody>
          <a:bodyPr/>
          <a:lstStyle/>
          <a:p>
            <a:r>
              <a:rPr lang="en-US" dirty="0" smtClean="0"/>
              <a:t>			Thank you..</a:t>
            </a:r>
            <a:endParaRPr lang="en-US" dirty="0"/>
          </a:p>
        </p:txBody>
      </p:sp>
      <p:sp>
        <p:nvSpPr>
          <p:cNvPr id="3" name="Footer Placeholder 2"/>
          <p:cNvSpPr>
            <a:spLocks noGrp="1"/>
          </p:cNvSpPr>
          <p:nvPr>
            <p:ph type="ftr" sz="quarter" idx="11"/>
          </p:nvPr>
        </p:nvSpPr>
        <p:spPr/>
        <p:txBody>
          <a:bodyPr/>
          <a:lstStyle/>
          <a:p>
            <a:r>
              <a:rPr lang="en-US" smtClean="0"/>
              <a:t>Department of Computer Engg,Sanjivani COE</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2457820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403563-AB82-4698-8BD3-F6709EFD1D63}"/>
              </a:ext>
            </a:extLst>
          </p:cNvPr>
          <p:cNvSpPr>
            <a:spLocks noGrp="1"/>
          </p:cNvSpPr>
          <p:nvPr>
            <p:ph type="title"/>
          </p:nvPr>
        </p:nvSpPr>
        <p:spPr/>
        <p:txBody>
          <a:bodyPr>
            <a:normAutofit/>
          </a:bodyPr>
          <a:lstStyle/>
          <a:p>
            <a:r>
              <a:rPr lang="en-US" sz="6600" dirty="0">
                <a:latin typeface="Bahnschrift Condensed" panose="020B0502040204020203" pitchFamily="34" charset="0"/>
              </a:rPr>
              <a:t>Scope</a:t>
            </a:r>
          </a:p>
        </p:txBody>
      </p:sp>
      <p:sp>
        <p:nvSpPr>
          <p:cNvPr id="3" name="Content Placeholder 2">
            <a:extLst>
              <a:ext uri="{FF2B5EF4-FFF2-40B4-BE49-F238E27FC236}">
                <a16:creationId xmlns:a16="http://schemas.microsoft.com/office/drawing/2014/main" xmlns="" id="{0B07A060-0D62-44C8-88C7-185386A9986C}"/>
              </a:ext>
            </a:extLst>
          </p:cNvPr>
          <p:cNvSpPr>
            <a:spLocks noGrp="1"/>
          </p:cNvSpPr>
          <p:nvPr>
            <p:ph idx="1"/>
          </p:nvPr>
        </p:nvSpPr>
        <p:spPr/>
        <p:txBody>
          <a:bodyPr>
            <a:normAutofit/>
          </a:bodyPr>
          <a:lstStyle/>
          <a:p>
            <a:pPr lvl="0">
              <a:buFont typeface="Arial" panose="020B0604020202020204" pitchFamily="34" charset="0"/>
              <a:buChar char="•"/>
            </a:pPr>
            <a:r>
              <a:rPr lang="en-US" sz="2800" dirty="0">
                <a:latin typeface="Times New Roman" pitchFamily="18" charset="0"/>
                <a:cs typeface="Times New Roman" pitchFamily="18" charset="0"/>
              </a:rPr>
              <a:t>To </a:t>
            </a:r>
            <a:r>
              <a:rPr lang="en-US" sz="2800" dirty="0" err="1">
                <a:latin typeface="Times New Roman" pitchFamily="18" charset="0"/>
                <a:cs typeface="Times New Roman" pitchFamily="18" charset="0"/>
              </a:rPr>
              <a:t>analyse</a:t>
            </a:r>
            <a:r>
              <a:rPr lang="en-US" sz="2800" dirty="0">
                <a:latin typeface="Times New Roman" pitchFamily="18" charset="0"/>
                <a:cs typeface="Times New Roman" pitchFamily="18" charset="0"/>
              </a:rPr>
              <a:t> the progress of Vaccination throughout the World</a:t>
            </a:r>
          </a:p>
          <a:p>
            <a:pPr lvl="0">
              <a:buFont typeface="Arial" panose="020B0604020202020204" pitchFamily="34" charset="0"/>
              <a:buChar char="•"/>
            </a:pPr>
            <a:r>
              <a:rPr lang="en-US" sz="2800" dirty="0">
                <a:latin typeface="Times New Roman" pitchFamily="18" charset="0"/>
                <a:cs typeface="Times New Roman" pitchFamily="18" charset="0"/>
              </a:rPr>
              <a:t>Identify the efficacy rate of Vaccines.</a:t>
            </a:r>
          </a:p>
          <a:p>
            <a:pPr lvl="0">
              <a:buFont typeface="Arial" panose="020B0604020202020204" pitchFamily="34" charset="0"/>
              <a:buChar char="•"/>
            </a:pPr>
            <a:r>
              <a:rPr lang="en-US" sz="2800" dirty="0">
                <a:latin typeface="Times New Roman" pitchFamily="18" charset="0"/>
                <a:cs typeface="Times New Roman" pitchFamily="18" charset="0"/>
              </a:rPr>
              <a:t>Identify the duration that would be taken by the countries for getting completely vaccinated.</a:t>
            </a:r>
          </a:p>
          <a:p>
            <a:pPr lvl="0">
              <a:buFont typeface="Arial" panose="020B0604020202020204" pitchFamily="34" charset="0"/>
              <a:buChar char="•"/>
            </a:pPr>
            <a:r>
              <a:rPr lang="en-US" sz="2800" dirty="0">
                <a:latin typeface="Times New Roman" pitchFamily="18" charset="0"/>
                <a:cs typeface="Times New Roman" pitchFamily="18" charset="0"/>
              </a:rPr>
              <a:t>To recommend the decision makers to notice the factors that need to be consider In order to increase the effectiveness in response to </a:t>
            </a:r>
            <a:r>
              <a:rPr lang="en-US" sz="2800" dirty="0" err="1">
                <a:latin typeface="Times New Roman" pitchFamily="18" charset="0"/>
                <a:cs typeface="Times New Roman" pitchFamily="18" charset="0"/>
              </a:rPr>
              <a:t>covid</a:t>
            </a:r>
            <a:r>
              <a:rPr lang="en-US" sz="2800" dirty="0">
                <a:latin typeface="Times New Roman" pitchFamily="18" charset="0"/>
                <a:cs typeface="Times New Roman" pitchFamily="18" charset="0"/>
              </a:rPr>
              <a:t> 19.</a:t>
            </a:r>
          </a:p>
        </p:txBody>
      </p:sp>
      <p:sp>
        <p:nvSpPr>
          <p:cNvPr id="4" name="Slide Number Placeholder 3">
            <a:extLst>
              <a:ext uri="{FF2B5EF4-FFF2-40B4-BE49-F238E27FC236}">
                <a16:creationId xmlns:a16="http://schemas.microsoft.com/office/drawing/2014/main" xmlns="" id="{9E669EFB-E576-44FD-9EEB-AF2616102E30}"/>
              </a:ext>
            </a:extLst>
          </p:cNvPr>
          <p:cNvSpPr>
            <a:spLocks noGrp="1"/>
          </p:cNvSpPr>
          <p:nvPr>
            <p:ph type="sldNum" sz="quarter" idx="12"/>
          </p:nvPr>
        </p:nvSpPr>
        <p:spPr/>
        <p:txBody>
          <a:bodyPr>
            <a:normAutofit/>
          </a:bodyPr>
          <a:lstStyle/>
          <a:p>
            <a:fld id="{629637A9-119A-49DA-BD12-AAC58B377D80}" type="slidenum">
              <a:rPr lang="en-US" smtClean="0"/>
              <a:t>3</a:t>
            </a:fld>
            <a:endParaRPr lang="en-US" dirty="0"/>
          </a:p>
        </p:txBody>
      </p:sp>
      <p:sp>
        <p:nvSpPr>
          <p:cNvPr id="5" name="Footer Placeholder 4">
            <a:extLst>
              <a:ext uri="{FF2B5EF4-FFF2-40B4-BE49-F238E27FC236}">
                <a16:creationId xmlns:a16="http://schemas.microsoft.com/office/drawing/2014/main" xmlns="" id="{F0B38390-89EE-4C03-B692-8EB8BDAFA4C1}"/>
              </a:ext>
            </a:extLst>
          </p:cNvPr>
          <p:cNvSpPr>
            <a:spLocks noGrp="1"/>
          </p:cNvSpPr>
          <p:nvPr>
            <p:ph type="ftr" sz="quarter" idx="11"/>
          </p:nvPr>
        </p:nvSpPr>
        <p:spPr/>
        <p:txBody>
          <a:bodyPr/>
          <a:lstStyle/>
          <a:p>
            <a:r>
              <a:rPr lang="en-US"/>
              <a:t>Department of Computer Engg,Sanjivani COE</a:t>
            </a:r>
            <a:endParaRPr lang="en-US" dirty="0"/>
          </a:p>
        </p:txBody>
      </p:sp>
    </p:spTree>
    <p:extLst>
      <p:ext uri="{BB962C8B-B14F-4D97-AF65-F5344CB8AC3E}">
        <p14:creationId xmlns:p14="http://schemas.microsoft.com/office/powerpoint/2010/main" val="519644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829ED7-3970-48EB-9338-9F342B6A2965}"/>
              </a:ext>
            </a:extLst>
          </p:cNvPr>
          <p:cNvSpPr>
            <a:spLocks noGrp="1"/>
          </p:cNvSpPr>
          <p:nvPr>
            <p:ph type="title"/>
          </p:nvPr>
        </p:nvSpPr>
        <p:spPr/>
        <p:txBody>
          <a:bodyPr>
            <a:normAutofit/>
          </a:bodyPr>
          <a:lstStyle/>
          <a:p>
            <a:r>
              <a:rPr lang="en-US" sz="6600" dirty="0">
                <a:latin typeface="Bahnschrift Condensed" panose="020B0502040204020203" pitchFamily="34" charset="0"/>
              </a:rPr>
              <a:t>Objective</a:t>
            </a:r>
          </a:p>
        </p:txBody>
      </p:sp>
      <p:sp>
        <p:nvSpPr>
          <p:cNvPr id="3" name="Content Placeholder 2">
            <a:extLst>
              <a:ext uri="{FF2B5EF4-FFF2-40B4-BE49-F238E27FC236}">
                <a16:creationId xmlns:a16="http://schemas.microsoft.com/office/drawing/2014/main" xmlns="" id="{62D81A0E-09B2-45FC-9AF5-AC8F71133C53}"/>
              </a:ext>
            </a:extLst>
          </p:cNvPr>
          <p:cNvSpPr>
            <a:spLocks noGrp="1"/>
          </p:cNvSpPr>
          <p:nvPr>
            <p:ph idx="1"/>
          </p:nvPr>
        </p:nvSpPr>
        <p:spPr/>
        <p:txBody>
          <a:bodyPr>
            <a:normAutofit fontScale="85000" lnSpcReduction="20000"/>
          </a:bodyPr>
          <a:lstStyle/>
          <a:p>
            <a:pPr marL="285750" indent="-285750">
              <a:buFont typeface="Arial" panose="020B0604020202020204" pitchFamily="34" charset="0"/>
              <a:buChar char="•"/>
            </a:pPr>
            <a:r>
              <a:rPr lang="en-US" sz="2800" dirty="0">
                <a:latin typeface="Times New Roman" pitchFamily="18" charset="0"/>
                <a:cs typeface="Times New Roman" pitchFamily="18" charset="0"/>
              </a:rPr>
              <a:t>To Perform the analysis of progress of vaccination throughout the world.</a:t>
            </a:r>
          </a:p>
          <a:p>
            <a:pPr marL="285750" indent="-285750">
              <a:buFont typeface="Arial" panose="020B0604020202020204" pitchFamily="34" charset="0"/>
              <a:buChar char="•"/>
            </a:pPr>
            <a:r>
              <a:rPr lang="en-US" sz="2800" dirty="0">
                <a:latin typeface="Times New Roman" pitchFamily="18" charset="0"/>
                <a:cs typeface="Times New Roman" pitchFamily="18" charset="0"/>
              </a:rPr>
              <a:t>To analyze the effectiveness of the countries against COVID-19.</a:t>
            </a:r>
          </a:p>
          <a:p>
            <a:pPr marL="285750" indent="-285750">
              <a:buFont typeface="Arial" panose="020B0604020202020204" pitchFamily="34" charset="0"/>
              <a:buChar char="•"/>
            </a:pPr>
            <a:r>
              <a:rPr lang="en-US" sz="2800" dirty="0">
                <a:latin typeface="Times New Roman" pitchFamily="18" charset="0"/>
                <a:cs typeface="Times New Roman" pitchFamily="18" charset="0"/>
              </a:rPr>
              <a:t>To present the result of analysis in easy to understand manner using different visualization techniques.</a:t>
            </a:r>
          </a:p>
          <a:p>
            <a:pPr marL="285750" indent="-285750">
              <a:buFont typeface="Arial" panose="020B0604020202020204" pitchFamily="34" charset="0"/>
              <a:buChar char="•"/>
            </a:pPr>
            <a:r>
              <a:rPr lang="en-US" sz="2800" dirty="0">
                <a:latin typeface="Times New Roman" pitchFamily="18" charset="0"/>
                <a:cs typeface="Times New Roman" pitchFamily="18" charset="0"/>
              </a:rPr>
              <a:t>To provide a road map for decision maker and authorities to notice the factors that need to be considered in order to increase their effectiveness in response to COVID-19.</a:t>
            </a:r>
          </a:p>
          <a:p>
            <a:pPr marL="285750" indent="-285750">
              <a:buFont typeface="Arial" panose="020B0604020202020204" pitchFamily="34" charset="0"/>
              <a:buChar char="•"/>
            </a:pPr>
            <a:r>
              <a:rPr lang="en-US" sz="2800" dirty="0">
                <a:latin typeface="Times New Roman" pitchFamily="18" charset="0"/>
                <a:cs typeface="Times New Roman" pitchFamily="18" charset="0"/>
              </a:rPr>
              <a:t>To learn and implement the Machine learning algorithm and techniques in order to effectively implement the system. </a:t>
            </a:r>
          </a:p>
          <a:p>
            <a:pPr marL="285750" indent="-285750">
              <a:buFont typeface="Arial" panose="020B0604020202020204" pitchFamily="34" charset="0"/>
              <a:buChar char="•"/>
            </a:pPr>
            <a:r>
              <a:rPr lang="en-US" sz="2800" dirty="0">
                <a:latin typeface="Times New Roman" pitchFamily="18" charset="0"/>
                <a:cs typeface="Times New Roman" pitchFamily="18" charset="0"/>
              </a:rPr>
              <a:t>To predict the duration that would be taken by the countries to complete the vaccination of Whole country.</a:t>
            </a:r>
            <a:endParaRPr lang="en-IN" sz="28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xmlns="" id="{790DEDAF-3726-4C40-8887-D37E7C7233DC}"/>
              </a:ext>
            </a:extLst>
          </p:cNvPr>
          <p:cNvSpPr>
            <a:spLocks noGrp="1"/>
          </p:cNvSpPr>
          <p:nvPr>
            <p:ph type="sldNum" sz="quarter" idx="12"/>
          </p:nvPr>
        </p:nvSpPr>
        <p:spPr/>
        <p:txBody>
          <a:bodyPr>
            <a:normAutofit/>
          </a:bodyPr>
          <a:lstStyle/>
          <a:p>
            <a:fld id="{629637A9-119A-49DA-BD12-AAC58B377D80}" type="slidenum">
              <a:rPr lang="en-US" smtClean="0"/>
              <a:t>4</a:t>
            </a:fld>
            <a:endParaRPr lang="en-US" dirty="0"/>
          </a:p>
        </p:txBody>
      </p:sp>
      <p:sp>
        <p:nvSpPr>
          <p:cNvPr id="5" name="Footer Placeholder 4">
            <a:extLst>
              <a:ext uri="{FF2B5EF4-FFF2-40B4-BE49-F238E27FC236}">
                <a16:creationId xmlns:a16="http://schemas.microsoft.com/office/drawing/2014/main" xmlns="" id="{2E90CA6D-06A3-4301-9F18-CFEE5A01C94E}"/>
              </a:ext>
            </a:extLst>
          </p:cNvPr>
          <p:cNvSpPr>
            <a:spLocks noGrp="1"/>
          </p:cNvSpPr>
          <p:nvPr>
            <p:ph type="ftr" sz="quarter" idx="11"/>
          </p:nvPr>
        </p:nvSpPr>
        <p:spPr/>
        <p:txBody>
          <a:bodyPr/>
          <a:lstStyle/>
          <a:p>
            <a:r>
              <a:rPr lang="en-US"/>
              <a:t>Department of Computer Engg,Sanjivani COE</a:t>
            </a:r>
            <a:endParaRPr lang="en-US" dirty="0"/>
          </a:p>
        </p:txBody>
      </p:sp>
    </p:spTree>
    <p:extLst>
      <p:ext uri="{BB962C8B-B14F-4D97-AF65-F5344CB8AC3E}">
        <p14:creationId xmlns:p14="http://schemas.microsoft.com/office/powerpoint/2010/main" val="1461996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C315FE-40E7-488D-9B2B-CC00BE442E76}"/>
              </a:ext>
            </a:extLst>
          </p:cNvPr>
          <p:cNvSpPr>
            <a:spLocks noGrp="1"/>
          </p:cNvSpPr>
          <p:nvPr>
            <p:ph type="title"/>
          </p:nvPr>
        </p:nvSpPr>
        <p:spPr>
          <a:xfrm>
            <a:off x="1097280" y="286604"/>
            <a:ext cx="10058400" cy="1038614"/>
          </a:xfrm>
        </p:spPr>
        <p:txBody>
          <a:bodyPr/>
          <a:lstStyle/>
          <a:p>
            <a:r>
              <a:rPr lang="en-US" dirty="0">
                <a:latin typeface="Bahnschrift Condensed" panose="020B0502040204020203" pitchFamily="34" charset="0"/>
              </a:rPr>
              <a:t>Literature Review:</a:t>
            </a:r>
          </a:p>
        </p:txBody>
      </p:sp>
      <p:graphicFrame>
        <p:nvGraphicFramePr>
          <p:cNvPr id="8" name="Table 8">
            <a:extLst>
              <a:ext uri="{FF2B5EF4-FFF2-40B4-BE49-F238E27FC236}">
                <a16:creationId xmlns:a16="http://schemas.microsoft.com/office/drawing/2014/main" xmlns="" id="{CA5F0A61-1FEC-4D99-B30B-F05AFAE84546}"/>
              </a:ext>
            </a:extLst>
          </p:cNvPr>
          <p:cNvGraphicFramePr>
            <a:graphicFrameLocks noGrp="1"/>
          </p:cNvGraphicFramePr>
          <p:nvPr>
            <p:ph idx="1"/>
            <p:extLst>
              <p:ext uri="{D42A27DB-BD31-4B8C-83A1-F6EECF244321}">
                <p14:modId xmlns:p14="http://schemas.microsoft.com/office/powerpoint/2010/main" val="1714095648"/>
              </p:ext>
            </p:extLst>
          </p:nvPr>
        </p:nvGraphicFramePr>
        <p:xfrm>
          <a:off x="1096963" y="1475202"/>
          <a:ext cx="10058400" cy="4502014"/>
        </p:xfrm>
        <a:graphic>
          <a:graphicData uri="http://schemas.openxmlformats.org/drawingml/2006/table">
            <a:tbl>
              <a:tblPr firstRow="1" bandRow="1">
                <a:tableStyleId>{5C22544A-7EE6-4342-B048-85BDC9FD1C3A}</a:tableStyleId>
              </a:tblPr>
              <a:tblGrid>
                <a:gridCol w="957124">
                  <a:extLst>
                    <a:ext uri="{9D8B030D-6E8A-4147-A177-3AD203B41FA5}">
                      <a16:colId xmlns:a16="http://schemas.microsoft.com/office/drawing/2014/main" xmlns="" val="2394990365"/>
                    </a:ext>
                  </a:extLst>
                </a:gridCol>
                <a:gridCol w="2080591">
                  <a:extLst>
                    <a:ext uri="{9D8B030D-6E8A-4147-A177-3AD203B41FA5}">
                      <a16:colId xmlns:a16="http://schemas.microsoft.com/office/drawing/2014/main" xmlns="" val="113082479"/>
                    </a:ext>
                  </a:extLst>
                </a:gridCol>
                <a:gridCol w="2623931">
                  <a:extLst>
                    <a:ext uri="{9D8B030D-6E8A-4147-A177-3AD203B41FA5}">
                      <a16:colId xmlns:a16="http://schemas.microsoft.com/office/drawing/2014/main" xmlns="" val="2251637741"/>
                    </a:ext>
                  </a:extLst>
                </a:gridCol>
                <a:gridCol w="4396754">
                  <a:extLst>
                    <a:ext uri="{9D8B030D-6E8A-4147-A177-3AD203B41FA5}">
                      <a16:colId xmlns:a16="http://schemas.microsoft.com/office/drawing/2014/main" xmlns="" val="3393368723"/>
                    </a:ext>
                  </a:extLst>
                </a:gridCol>
              </a:tblGrid>
              <a:tr h="352022">
                <a:tc>
                  <a:txBody>
                    <a:bodyPr/>
                    <a:lstStyle/>
                    <a:p>
                      <a:r>
                        <a:rPr lang="en-US" dirty="0"/>
                        <a:t>Sr.no</a:t>
                      </a:r>
                    </a:p>
                  </a:txBody>
                  <a:tcPr>
                    <a:solidFill>
                      <a:srgbClr val="00B0F0"/>
                    </a:solidFill>
                  </a:tcPr>
                </a:tc>
                <a:tc>
                  <a:txBody>
                    <a:bodyPr/>
                    <a:lstStyle/>
                    <a:p>
                      <a:r>
                        <a:rPr lang="en-US" dirty="0"/>
                        <a:t>Author</a:t>
                      </a:r>
                    </a:p>
                  </a:txBody>
                  <a:tcPr>
                    <a:solidFill>
                      <a:srgbClr val="00B0F0"/>
                    </a:solidFill>
                  </a:tcPr>
                </a:tc>
                <a:tc>
                  <a:txBody>
                    <a:bodyPr/>
                    <a:lstStyle/>
                    <a:p>
                      <a:r>
                        <a:rPr lang="en-US" dirty="0"/>
                        <a:t>Title</a:t>
                      </a:r>
                    </a:p>
                  </a:txBody>
                  <a:tcPr>
                    <a:solidFill>
                      <a:srgbClr val="00B0F0"/>
                    </a:solidFill>
                  </a:tcPr>
                </a:tc>
                <a:tc>
                  <a:txBody>
                    <a:bodyPr/>
                    <a:lstStyle/>
                    <a:p>
                      <a:r>
                        <a:rPr lang="en-US" dirty="0"/>
                        <a:t>Finding</a:t>
                      </a:r>
                    </a:p>
                  </a:txBody>
                  <a:tcPr>
                    <a:solidFill>
                      <a:srgbClr val="00B0F0"/>
                    </a:solidFill>
                  </a:tcPr>
                </a:tc>
                <a:extLst>
                  <a:ext uri="{0D108BD9-81ED-4DB2-BD59-A6C34878D82A}">
                    <a16:rowId xmlns:a16="http://schemas.microsoft.com/office/drawing/2014/main" xmlns="" val="342185697"/>
                  </a:ext>
                </a:extLst>
              </a:tr>
              <a:tr h="1936119">
                <a:tc>
                  <a:txBody>
                    <a:bodyPr/>
                    <a:lstStyle/>
                    <a:p>
                      <a:r>
                        <a:rPr lang="en-US"/>
                        <a:t>1</a:t>
                      </a:r>
                      <a:endParaRPr lang="en-US" dirty="0"/>
                    </a:p>
                  </a:txBody>
                  <a:tcPr/>
                </a:tc>
                <a:tc>
                  <a:txBody>
                    <a:bodyPr/>
                    <a:lstStyle/>
                    <a:p>
                      <a:r>
                        <a:rPr lang="en-US" dirty="0" err="1"/>
                        <a:t>Nezir</a:t>
                      </a:r>
                      <a:r>
                        <a:rPr lang="en-US" dirty="0"/>
                        <a:t> </a:t>
                      </a:r>
                      <a:r>
                        <a:rPr lang="en-US" dirty="0" err="1"/>
                        <a:t>Aydin</a:t>
                      </a:r>
                      <a:r>
                        <a:rPr lang="en-US" dirty="0"/>
                        <a:t>,</a:t>
                      </a:r>
                      <a:r>
                        <a:rPr lang="en-US" baseline="0" dirty="0"/>
                        <a:t> </a:t>
                      </a:r>
                      <a:r>
                        <a:rPr lang="en-US" dirty="0" err="1"/>
                        <a:t>Gökhan</a:t>
                      </a:r>
                      <a:r>
                        <a:rPr lang="en-US" dirty="0"/>
                        <a:t> </a:t>
                      </a:r>
                      <a:r>
                        <a:rPr lang="en-US" dirty="0" err="1"/>
                        <a:t>Yurdakul</a:t>
                      </a:r>
                      <a:endParaRPr lang="en-US" dirty="0"/>
                    </a:p>
                  </a:txBody>
                  <a:tcPr/>
                </a:tc>
                <a:tc>
                  <a:txBody>
                    <a:bodyPr/>
                    <a:lstStyle/>
                    <a:p>
                      <a:r>
                        <a:rPr lang="en-US"/>
                        <a:t>“Assessing countries’ performances against COVID-19 via WSIDEA and machine learning algorithms.”</a:t>
                      </a:r>
                      <a:endParaRPr lang="en-US" dirty="0"/>
                    </a:p>
                  </a:txBody>
                  <a:tcPr/>
                </a:tc>
                <a:tc>
                  <a:txBody>
                    <a:bodyPr/>
                    <a:lstStyle/>
                    <a:p>
                      <a:r>
                        <a:rPr lang="en-US"/>
                        <a:t>The aim of this paper is to determine the factors affect the number of positive and death cases associated with COVID-19 pandemic via new three-stage model.</a:t>
                      </a:r>
                      <a:endParaRPr lang="en-US" dirty="0"/>
                    </a:p>
                  </a:txBody>
                  <a:tcPr/>
                </a:tc>
                <a:extLst>
                  <a:ext uri="{0D108BD9-81ED-4DB2-BD59-A6C34878D82A}">
                    <a16:rowId xmlns:a16="http://schemas.microsoft.com/office/drawing/2014/main" xmlns="" val="2984230576"/>
                  </a:ext>
                </a:extLst>
              </a:tr>
              <a:tr h="2200135">
                <a:tc>
                  <a:txBody>
                    <a:bodyPr/>
                    <a:lstStyle/>
                    <a:p>
                      <a:r>
                        <a:rPr lang="en-US"/>
                        <a:t>2</a:t>
                      </a:r>
                      <a:endParaRPr lang="en-US" dirty="0"/>
                    </a:p>
                  </a:txBody>
                  <a:tcPr/>
                </a:tc>
                <a:tc>
                  <a:txBody>
                    <a:bodyPr/>
                    <a:lstStyle/>
                    <a:p>
                      <a:r>
                        <a:rPr lang="en-US" dirty="0" err="1"/>
                        <a:t>Rohit</a:t>
                      </a:r>
                      <a:r>
                        <a:rPr lang="en-US" dirty="0"/>
                        <a:t> </a:t>
                      </a:r>
                      <a:r>
                        <a:rPr lang="en-US" dirty="0" err="1"/>
                        <a:t>Salgotraa</a:t>
                      </a:r>
                      <a:r>
                        <a:rPr lang="en-US" dirty="0"/>
                        <a:t>, </a:t>
                      </a:r>
                      <a:r>
                        <a:rPr lang="en-US" dirty="0" err="1"/>
                        <a:t>Mostafa</a:t>
                      </a:r>
                      <a:r>
                        <a:rPr lang="en-US" dirty="0"/>
                        <a:t> </a:t>
                      </a:r>
                      <a:r>
                        <a:rPr lang="en-US" dirty="0" err="1"/>
                        <a:t>Gandomi</a:t>
                      </a:r>
                      <a:r>
                        <a:rPr lang="en-US" dirty="0"/>
                        <a:t>, Amir H </a:t>
                      </a:r>
                      <a:r>
                        <a:rPr lang="en-US" dirty="0" err="1"/>
                        <a:t>Gandomi</a:t>
                      </a:r>
                      <a:r>
                        <a:rPr lang="en-US" dirty="0"/>
                        <a:t> </a:t>
                      </a:r>
                    </a:p>
                  </a:txBody>
                  <a:tcPr/>
                </a:tc>
                <a:tc>
                  <a:txBody>
                    <a:bodyPr/>
                    <a:lstStyle/>
                    <a:p>
                      <a:r>
                        <a:rPr lang="en-US" dirty="0"/>
                        <a:t>”Time Series Analysis and Forecast of the COVID-19 Pandemic in INDIA using Genetic Programming.”</a:t>
                      </a:r>
                    </a:p>
                  </a:txBody>
                  <a:tcPr/>
                </a:tc>
                <a:tc>
                  <a:txBody>
                    <a:bodyPr/>
                    <a:lstStyle/>
                    <a:p>
                      <a:r>
                        <a:rPr lang="en-US" dirty="0"/>
                        <a:t>India being the second most populous country of the world, is also not saved, and the virus is </a:t>
                      </a:r>
                      <a:r>
                        <a:rPr lang="en-US" dirty="0" err="1"/>
                        <a:t>spreading</a:t>
                      </a:r>
                      <a:r>
                        <a:rPr lang="en-US" dirty="0"/>
                        <a:t> as a community level transmitter.</a:t>
                      </a:r>
                    </a:p>
                  </a:txBody>
                  <a:tcPr/>
                </a:tc>
                <a:extLst>
                  <a:ext uri="{0D108BD9-81ED-4DB2-BD59-A6C34878D82A}">
                    <a16:rowId xmlns:a16="http://schemas.microsoft.com/office/drawing/2014/main" xmlns="" val="3212645322"/>
                  </a:ext>
                </a:extLst>
              </a:tr>
            </a:tbl>
          </a:graphicData>
        </a:graphic>
      </p:graphicFrame>
      <p:sp>
        <p:nvSpPr>
          <p:cNvPr id="3" name="Slide Number Placeholder 2">
            <a:extLst>
              <a:ext uri="{FF2B5EF4-FFF2-40B4-BE49-F238E27FC236}">
                <a16:creationId xmlns:a16="http://schemas.microsoft.com/office/drawing/2014/main" xmlns="" id="{666D6924-AD6E-4079-A63D-2980911A1744}"/>
              </a:ext>
            </a:extLst>
          </p:cNvPr>
          <p:cNvSpPr>
            <a:spLocks noGrp="1"/>
          </p:cNvSpPr>
          <p:nvPr>
            <p:ph type="sldNum" sz="quarter" idx="12"/>
          </p:nvPr>
        </p:nvSpPr>
        <p:spPr/>
        <p:txBody>
          <a:bodyPr>
            <a:normAutofit/>
          </a:bodyPr>
          <a:lstStyle/>
          <a:p>
            <a:fld id="{629637A9-119A-49DA-BD12-AAC58B377D80}" type="slidenum">
              <a:rPr lang="en-US" smtClean="0"/>
              <a:t>5</a:t>
            </a:fld>
            <a:endParaRPr lang="en-US" dirty="0"/>
          </a:p>
        </p:txBody>
      </p:sp>
      <p:sp>
        <p:nvSpPr>
          <p:cNvPr id="4" name="Footer Placeholder 3">
            <a:extLst>
              <a:ext uri="{FF2B5EF4-FFF2-40B4-BE49-F238E27FC236}">
                <a16:creationId xmlns:a16="http://schemas.microsoft.com/office/drawing/2014/main" xmlns="" id="{E692EC79-39B9-412C-9FE5-3053FD99420B}"/>
              </a:ext>
            </a:extLst>
          </p:cNvPr>
          <p:cNvSpPr>
            <a:spLocks noGrp="1"/>
          </p:cNvSpPr>
          <p:nvPr>
            <p:ph type="ftr" sz="quarter" idx="11"/>
          </p:nvPr>
        </p:nvSpPr>
        <p:spPr/>
        <p:txBody>
          <a:bodyPr/>
          <a:lstStyle/>
          <a:p>
            <a:r>
              <a:rPr lang="en-US"/>
              <a:t>Department of Computer Engg,Sanjivani COE</a:t>
            </a:r>
            <a:endParaRPr lang="en-US" dirty="0"/>
          </a:p>
        </p:txBody>
      </p:sp>
    </p:spTree>
    <p:extLst>
      <p:ext uri="{BB962C8B-B14F-4D97-AF65-F5344CB8AC3E}">
        <p14:creationId xmlns:p14="http://schemas.microsoft.com/office/powerpoint/2010/main" val="3337718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xmlns="" id="{70D0C8CE-72E4-49C1-885F-8A4FCEC3D072}"/>
              </a:ext>
            </a:extLst>
          </p:cNvPr>
          <p:cNvGraphicFramePr>
            <a:graphicFrameLocks noGrp="1"/>
          </p:cNvGraphicFramePr>
          <p:nvPr>
            <p:extLst>
              <p:ext uri="{D42A27DB-BD31-4B8C-83A1-F6EECF244321}">
                <p14:modId xmlns:p14="http://schemas.microsoft.com/office/powerpoint/2010/main" val="1877767546"/>
              </p:ext>
            </p:extLst>
          </p:nvPr>
        </p:nvGraphicFramePr>
        <p:xfrm>
          <a:off x="2032000" y="397568"/>
          <a:ext cx="8128000" cy="3006528"/>
        </p:xfrm>
        <a:graphic>
          <a:graphicData uri="http://schemas.openxmlformats.org/drawingml/2006/table">
            <a:tbl>
              <a:tblPr firstRow="1" bandRow="1">
                <a:tableStyleId>{5C22544A-7EE6-4342-B048-85BDC9FD1C3A}</a:tableStyleId>
              </a:tblPr>
              <a:tblGrid>
                <a:gridCol w="923235">
                  <a:extLst>
                    <a:ext uri="{9D8B030D-6E8A-4147-A177-3AD203B41FA5}">
                      <a16:colId xmlns:a16="http://schemas.microsoft.com/office/drawing/2014/main" xmlns="" val="1138575739"/>
                    </a:ext>
                  </a:extLst>
                </a:gridCol>
                <a:gridCol w="1683026">
                  <a:extLst>
                    <a:ext uri="{9D8B030D-6E8A-4147-A177-3AD203B41FA5}">
                      <a16:colId xmlns:a16="http://schemas.microsoft.com/office/drawing/2014/main" xmlns="" val="3846647773"/>
                    </a:ext>
                  </a:extLst>
                </a:gridCol>
                <a:gridCol w="1802296">
                  <a:extLst>
                    <a:ext uri="{9D8B030D-6E8A-4147-A177-3AD203B41FA5}">
                      <a16:colId xmlns:a16="http://schemas.microsoft.com/office/drawing/2014/main" xmlns="" val="3754038004"/>
                    </a:ext>
                  </a:extLst>
                </a:gridCol>
                <a:gridCol w="3719443">
                  <a:extLst>
                    <a:ext uri="{9D8B030D-6E8A-4147-A177-3AD203B41FA5}">
                      <a16:colId xmlns:a16="http://schemas.microsoft.com/office/drawing/2014/main" xmlns="" val="2922452811"/>
                    </a:ext>
                  </a:extLst>
                </a:gridCol>
              </a:tblGrid>
              <a:tr h="446208">
                <a:tc>
                  <a:txBody>
                    <a:bodyPr/>
                    <a:lstStyle/>
                    <a:p>
                      <a:r>
                        <a:rPr lang="en-US" dirty="0"/>
                        <a:t>Sr.no</a:t>
                      </a:r>
                    </a:p>
                  </a:txBody>
                  <a:tcPr>
                    <a:solidFill>
                      <a:srgbClr val="00B0F0"/>
                    </a:solidFill>
                  </a:tcPr>
                </a:tc>
                <a:tc>
                  <a:txBody>
                    <a:bodyPr/>
                    <a:lstStyle/>
                    <a:p>
                      <a:r>
                        <a:rPr lang="en-US" dirty="0"/>
                        <a:t>       Author</a:t>
                      </a:r>
                    </a:p>
                  </a:txBody>
                  <a:tcPr>
                    <a:solidFill>
                      <a:srgbClr val="00B0F0"/>
                    </a:solidFill>
                  </a:tcPr>
                </a:tc>
                <a:tc>
                  <a:txBody>
                    <a:bodyPr/>
                    <a:lstStyle/>
                    <a:p>
                      <a:r>
                        <a:rPr lang="en-US" dirty="0"/>
                        <a:t>      Title</a:t>
                      </a:r>
                    </a:p>
                  </a:txBody>
                  <a:tcPr>
                    <a:solidFill>
                      <a:srgbClr val="00B0F0"/>
                    </a:solidFill>
                  </a:tcPr>
                </a:tc>
                <a:tc>
                  <a:txBody>
                    <a:bodyPr/>
                    <a:lstStyle/>
                    <a:p>
                      <a:r>
                        <a:rPr lang="en-US" dirty="0"/>
                        <a:t>                        Finding</a:t>
                      </a:r>
                    </a:p>
                  </a:txBody>
                  <a:tcPr>
                    <a:solidFill>
                      <a:srgbClr val="00B0F0"/>
                    </a:solidFill>
                  </a:tcPr>
                </a:tc>
                <a:extLst>
                  <a:ext uri="{0D108BD9-81ED-4DB2-BD59-A6C34878D82A}">
                    <a16:rowId xmlns:a16="http://schemas.microsoft.com/office/drawing/2014/main" xmlns="" val="1435146051"/>
                  </a:ext>
                </a:extLst>
              </a:tr>
              <a:tr h="1354652">
                <a:tc>
                  <a:txBody>
                    <a:bodyPr/>
                    <a:lstStyle/>
                    <a:p>
                      <a:r>
                        <a:rPr lang="en-US" dirty="0"/>
                        <a:t>3</a:t>
                      </a:r>
                    </a:p>
                  </a:txBody>
                  <a:tcPr/>
                </a:tc>
                <a:tc>
                  <a:txBody>
                    <a:bodyPr/>
                    <a:lstStyle/>
                    <a:p>
                      <a:r>
                        <a:rPr lang="en-US" dirty="0"/>
                        <a:t>Sabina </a:t>
                      </a:r>
                      <a:r>
                        <a:rPr lang="en-US" dirty="0" err="1"/>
                        <a:t>Yeasmina</a:t>
                      </a:r>
                      <a:r>
                        <a:rPr lang="en-US" dirty="0"/>
                        <a:t>,</a:t>
                      </a:r>
                      <a:r>
                        <a:rPr lang="en-US" baseline="0" dirty="0"/>
                        <a:t> </a:t>
                      </a:r>
                      <a:r>
                        <a:rPr lang="en-US" dirty="0" err="1"/>
                        <a:t>Rajon</a:t>
                      </a:r>
                      <a:r>
                        <a:rPr lang="en-US" dirty="0"/>
                        <a:t> </a:t>
                      </a:r>
                      <a:r>
                        <a:rPr lang="en-US" dirty="0" err="1"/>
                        <a:t>Banikb</a:t>
                      </a:r>
                      <a:r>
                        <a:rPr lang="en-US" dirty="0"/>
                        <a:t>, </a:t>
                      </a:r>
                      <a:r>
                        <a:rPr lang="en-US" dirty="0" err="1"/>
                        <a:t>Sorif</a:t>
                      </a:r>
                      <a:r>
                        <a:rPr lang="en-US" dirty="0"/>
                        <a:t> </a:t>
                      </a:r>
                      <a:r>
                        <a:rPr lang="en-US" dirty="0" err="1"/>
                        <a:t>Hossainc</a:t>
                      </a:r>
                      <a:r>
                        <a:rPr lang="en-US" dirty="0"/>
                        <a:t>, Md. </a:t>
                      </a:r>
                      <a:r>
                        <a:rPr lang="en-US" dirty="0" err="1"/>
                        <a:t>Nazmul</a:t>
                      </a:r>
                      <a:r>
                        <a:rPr lang="en-US" baseline="0" dirty="0"/>
                        <a:t> </a:t>
                      </a:r>
                      <a:r>
                        <a:rPr lang="en-US" dirty="0" err="1"/>
                        <a:t>Hossaind</a:t>
                      </a:r>
                      <a:r>
                        <a:rPr lang="en-US" dirty="0"/>
                        <a:t>, </a:t>
                      </a:r>
                      <a:r>
                        <a:rPr lang="en-US" dirty="0" err="1"/>
                        <a:t>Raju</a:t>
                      </a:r>
                      <a:r>
                        <a:rPr lang="en-US" dirty="0"/>
                        <a:t> </a:t>
                      </a:r>
                      <a:r>
                        <a:rPr lang="en-US" dirty="0" err="1"/>
                        <a:t>Mahumuda</a:t>
                      </a:r>
                      <a:endParaRPr lang="en-US" dirty="0"/>
                    </a:p>
                  </a:txBody>
                  <a:tcPr/>
                </a:tc>
                <a:tc>
                  <a:txBody>
                    <a:bodyPr/>
                    <a:lstStyle/>
                    <a:p>
                      <a:r>
                        <a:rPr lang="en-US" dirty="0"/>
                        <a:t>Title: Impact of COVID-19 pandemic on the mental health of children in Bangladesh: A cross-sectional study</a:t>
                      </a:r>
                    </a:p>
                  </a:txBody>
                  <a:tcPr/>
                </a:tc>
                <a:tc>
                  <a:txBody>
                    <a:bodyPr/>
                    <a:lstStyle/>
                    <a:p>
                      <a:r>
                        <a:rPr lang="en-US" dirty="0"/>
                        <a:t>An online </a:t>
                      </a:r>
                      <a:r>
                        <a:rPr lang="en-US" dirty="0" err="1"/>
                        <a:t>crosssectional</a:t>
                      </a:r>
                      <a:r>
                        <a:rPr lang="en-US" dirty="0"/>
                        <a:t> study was conducted from 25th April to 9th May 2020 among 384 parents having at least one child aged between 5–15 years using non-probability sampling.</a:t>
                      </a:r>
                    </a:p>
                  </a:txBody>
                  <a:tcPr/>
                </a:tc>
                <a:extLst>
                  <a:ext uri="{0D108BD9-81ED-4DB2-BD59-A6C34878D82A}">
                    <a16:rowId xmlns:a16="http://schemas.microsoft.com/office/drawing/2014/main" xmlns="" val="1031895720"/>
                  </a:ext>
                </a:extLst>
              </a:tr>
            </a:tbl>
          </a:graphicData>
        </a:graphic>
      </p:graphicFrame>
      <p:sp>
        <p:nvSpPr>
          <p:cNvPr id="3" name="Slide Number Placeholder 2">
            <a:extLst>
              <a:ext uri="{FF2B5EF4-FFF2-40B4-BE49-F238E27FC236}">
                <a16:creationId xmlns:a16="http://schemas.microsoft.com/office/drawing/2014/main" xmlns="" id="{EDE70F87-76B6-4E1F-A9BC-7CAC070F81B3}"/>
              </a:ext>
            </a:extLst>
          </p:cNvPr>
          <p:cNvSpPr>
            <a:spLocks noGrp="1"/>
          </p:cNvSpPr>
          <p:nvPr>
            <p:ph type="sldNum" sz="quarter" idx="12"/>
          </p:nvPr>
        </p:nvSpPr>
        <p:spPr/>
        <p:txBody>
          <a:bodyPr>
            <a:normAutofit/>
          </a:bodyPr>
          <a:lstStyle/>
          <a:p>
            <a:fld id="{4FAB73BC-B049-4115-A692-8D63A059BFB8}" type="slidenum">
              <a:rPr lang="en-US" smtClean="0"/>
              <a:pPr/>
              <a:t>6</a:t>
            </a:fld>
            <a:endParaRPr lang="en-US" dirty="0"/>
          </a:p>
        </p:txBody>
      </p:sp>
      <p:sp>
        <p:nvSpPr>
          <p:cNvPr id="4" name="Footer Placeholder 3">
            <a:extLst>
              <a:ext uri="{FF2B5EF4-FFF2-40B4-BE49-F238E27FC236}">
                <a16:creationId xmlns:a16="http://schemas.microsoft.com/office/drawing/2014/main" xmlns="" id="{2A51B855-D9AA-4B64-A80E-1CE872F21795}"/>
              </a:ext>
            </a:extLst>
          </p:cNvPr>
          <p:cNvSpPr>
            <a:spLocks noGrp="1"/>
          </p:cNvSpPr>
          <p:nvPr>
            <p:ph type="ftr" sz="quarter" idx="11"/>
          </p:nvPr>
        </p:nvSpPr>
        <p:spPr/>
        <p:txBody>
          <a:bodyPr/>
          <a:lstStyle/>
          <a:p>
            <a:r>
              <a:rPr lang="en-US"/>
              <a:t>Department of Computer Engg,Sanjivani COE</a:t>
            </a:r>
            <a:endParaRPr lang="en-US" dirty="0"/>
          </a:p>
        </p:txBody>
      </p:sp>
    </p:spTree>
    <p:extLst>
      <p:ext uri="{BB962C8B-B14F-4D97-AF65-F5344CB8AC3E}">
        <p14:creationId xmlns:p14="http://schemas.microsoft.com/office/powerpoint/2010/main" val="233852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4EFF54-3B13-436A-BE03-77A051EBFCA1}"/>
              </a:ext>
            </a:extLst>
          </p:cNvPr>
          <p:cNvSpPr>
            <a:spLocks noGrp="1"/>
          </p:cNvSpPr>
          <p:nvPr>
            <p:ph type="title"/>
          </p:nvPr>
        </p:nvSpPr>
        <p:spPr/>
        <p:txBody>
          <a:bodyPr/>
          <a:lstStyle/>
          <a:p>
            <a:r>
              <a:rPr lang="en-US" dirty="0">
                <a:latin typeface="Bahnschrift Condensed" panose="020B0502040204020203" pitchFamily="34" charset="0"/>
              </a:rPr>
              <a:t>System Requirement</a:t>
            </a:r>
          </a:p>
        </p:txBody>
      </p:sp>
      <p:sp>
        <p:nvSpPr>
          <p:cNvPr id="3" name="Content Placeholder 2">
            <a:extLst>
              <a:ext uri="{FF2B5EF4-FFF2-40B4-BE49-F238E27FC236}">
                <a16:creationId xmlns:a16="http://schemas.microsoft.com/office/drawing/2014/main" xmlns="" id="{D5F2B1EC-45F5-47F1-B851-A26FFCA6F0CA}"/>
              </a:ext>
            </a:extLst>
          </p:cNvPr>
          <p:cNvSpPr>
            <a:spLocks noGrp="1"/>
          </p:cNvSpPr>
          <p:nvPr>
            <p:ph idx="1"/>
          </p:nvPr>
        </p:nvSpPr>
        <p:spPr/>
        <p:txBody>
          <a:bodyPr>
            <a:noAutofit/>
          </a:bodyPr>
          <a:lstStyle/>
          <a:p>
            <a:r>
              <a:rPr lang="en-US" sz="2400" b="1" dirty="0"/>
              <a:t>Hardware Requirements</a:t>
            </a:r>
          </a:p>
          <a:p>
            <a:r>
              <a:rPr lang="en-US" sz="2400" dirty="0"/>
              <a:t> 1. Processor: core i5</a:t>
            </a:r>
          </a:p>
          <a:p>
            <a:r>
              <a:rPr lang="en-US" sz="2400" dirty="0"/>
              <a:t> 2. RAM: 4GB and above</a:t>
            </a:r>
          </a:p>
          <a:p>
            <a:r>
              <a:rPr lang="en-US" sz="2400" dirty="0"/>
              <a:t> 3. Hard Disk: 256GB and above</a:t>
            </a:r>
          </a:p>
          <a:p>
            <a:r>
              <a:rPr lang="en-US" sz="2400" b="1" dirty="0"/>
              <a:t>Software Requirements </a:t>
            </a:r>
          </a:p>
          <a:p>
            <a:r>
              <a:rPr lang="en-US" sz="2400" dirty="0"/>
              <a:t>1. Operating System: Windows/Linux</a:t>
            </a:r>
            <a:r>
              <a:rPr lang="en-US" sz="2400" dirty="0" smtClean="0"/>
              <a:t>.</a:t>
            </a:r>
          </a:p>
          <a:p>
            <a:r>
              <a:rPr lang="en-US" sz="2400" dirty="0" smtClean="0"/>
              <a:t> 2. Programming Language: Python </a:t>
            </a:r>
          </a:p>
          <a:p>
            <a:r>
              <a:rPr lang="en-US" sz="2400" dirty="0" smtClean="0"/>
              <a:t>3. Database: MySQL</a:t>
            </a:r>
            <a:endParaRPr lang="en-US" sz="2400" dirty="0"/>
          </a:p>
        </p:txBody>
      </p:sp>
      <p:sp>
        <p:nvSpPr>
          <p:cNvPr id="4" name="Slide Number Placeholder 3">
            <a:extLst>
              <a:ext uri="{FF2B5EF4-FFF2-40B4-BE49-F238E27FC236}">
                <a16:creationId xmlns:a16="http://schemas.microsoft.com/office/drawing/2014/main" xmlns="" id="{AF211863-7A48-4C1C-A0D8-5EABCCB7E73F}"/>
              </a:ext>
            </a:extLst>
          </p:cNvPr>
          <p:cNvSpPr>
            <a:spLocks noGrp="1"/>
          </p:cNvSpPr>
          <p:nvPr>
            <p:ph type="sldNum" sz="quarter" idx="12"/>
          </p:nvPr>
        </p:nvSpPr>
        <p:spPr/>
        <p:txBody>
          <a:bodyPr>
            <a:normAutofit/>
          </a:bodyPr>
          <a:lstStyle/>
          <a:p>
            <a:fld id="{629637A9-119A-49DA-BD12-AAC58B377D80}" type="slidenum">
              <a:rPr lang="en-US" smtClean="0"/>
              <a:t>7</a:t>
            </a:fld>
            <a:endParaRPr lang="en-US" dirty="0"/>
          </a:p>
        </p:txBody>
      </p:sp>
      <p:sp>
        <p:nvSpPr>
          <p:cNvPr id="5" name="Footer Placeholder 4">
            <a:extLst>
              <a:ext uri="{FF2B5EF4-FFF2-40B4-BE49-F238E27FC236}">
                <a16:creationId xmlns:a16="http://schemas.microsoft.com/office/drawing/2014/main" xmlns="" id="{844C35C9-A11B-40B9-9E87-2576EB66C100}"/>
              </a:ext>
            </a:extLst>
          </p:cNvPr>
          <p:cNvSpPr>
            <a:spLocks noGrp="1"/>
          </p:cNvSpPr>
          <p:nvPr>
            <p:ph type="ftr" sz="quarter" idx="11"/>
          </p:nvPr>
        </p:nvSpPr>
        <p:spPr/>
        <p:txBody>
          <a:bodyPr/>
          <a:lstStyle/>
          <a:p>
            <a:r>
              <a:rPr lang="en-US"/>
              <a:t>Department of Computer Engg,Sanjivani COE</a:t>
            </a:r>
            <a:endParaRPr lang="en-US" dirty="0"/>
          </a:p>
        </p:txBody>
      </p:sp>
    </p:spTree>
    <p:extLst>
      <p:ext uri="{BB962C8B-B14F-4D97-AF65-F5344CB8AC3E}">
        <p14:creationId xmlns:p14="http://schemas.microsoft.com/office/powerpoint/2010/main" val="3018569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6DAF0C4C-8BE7-4F0F-8665-14A598057EF2}"/>
              </a:ext>
            </a:extLst>
          </p:cNvPr>
          <p:cNvSpPr>
            <a:spLocks noGrp="1"/>
          </p:cNvSpPr>
          <p:nvPr>
            <p:ph type="sldNum" sz="quarter" idx="12"/>
          </p:nvPr>
        </p:nvSpPr>
        <p:spPr/>
        <p:txBody>
          <a:bodyPr>
            <a:normAutofit/>
          </a:bodyPr>
          <a:lstStyle/>
          <a:p>
            <a:fld id="{629637A9-119A-49DA-BD12-AAC58B377D80}" type="slidenum">
              <a:rPr lang="en-US" smtClean="0"/>
              <a:t>8</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2514" y="1351890"/>
            <a:ext cx="5664675" cy="4286370"/>
          </a:xfrm>
          <a:prstGeom prst="rect">
            <a:avLst/>
          </a:prstGeom>
        </p:spPr>
      </p:pic>
      <p:sp>
        <p:nvSpPr>
          <p:cNvPr id="10" name="TextBox 9"/>
          <p:cNvSpPr txBox="1"/>
          <p:nvPr/>
        </p:nvSpPr>
        <p:spPr>
          <a:xfrm>
            <a:off x="3897745" y="498764"/>
            <a:ext cx="3389746" cy="646331"/>
          </a:xfrm>
          <a:prstGeom prst="rect">
            <a:avLst/>
          </a:prstGeom>
          <a:noFill/>
        </p:spPr>
        <p:txBody>
          <a:bodyPr wrap="square" rtlCol="0">
            <a:spAutoFit/>
          </a:bodyPr>
          <a:lstStyle/>
          <a:p>
            <a:r>
              <a:rPr lang="en-US" sz="3600" dirty="0">
                <a:latin typeface="Bahnschrift Condensed" panose="020B0502040204020203" pitchFamily="34" charset="0"/>
              </a:rPr>
              <a:t>Process Model :-</a:t>
            </a:r>
          </a:p>
        </p:txBody>
      </p:sp>
      <p:sp>
        <p:nvSpPr>
          <p:cNvPr id="2" name="Footer Placeholder 1">
            <a:extLst>
              <a:ext uri="{FF2B5EF4-FFF2-40B4-BE49-F238E27FC236}">
                <a16:creationId xmlns:a16="http://schemas.microsoft.com/office/drawing/2014/main" xmlns="" id="{4DD12A02-DCDE-497E-9064-C9589C2EA754}"/>
              </a:ext>
            </a:extLst>
          </p:cNvPr>
          <p:cNvSpPr>
            <a:spLocks noGrp="1"/>
          </p:cNvSpPr>
          <p:nvPr>
            <p:ph type="ftr" sz="quarter" idx="11"/>
          </p:nvPr>
        </p:nvSpPr>
        <p:spPr/>
        <p:txBody>
          <a:bodyPr/>
          <a:lstStyle/>
          <a:p>
            <a:r>
              <a:rPr lang="en-US"/>
              <a:t>Department of Computer Engg,Sanjivani COE</a:t>
            </a:r>
            <a:endParaRPr lang="en-US" dirty="0"/>
          </a:p>
        </p:txBody>
      </p:sp>
    </p:spTree>
    <p:extLst>
      <p:ext uri="{BB962C8B-B14F-4D97-AF65-F5344CB8AC3E}">
        <p14:creationId xmlns:p14="http://schemas.microsoft.com/office/powerpoint/2010/main" val="4094691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ahnschrift Condensed" panose="020B0502040204020203" pitchFamily="34" charset="0"/>
              </a:rPr>
              <a:t>Why Waterfall Model ? </a:t>
            </a:r>
          </a:p>
        </p:txBody>
      </p:sp>
      <p:sp>
        <p:nvSpPr>
          <p:cNvPr id="3" name="Content Placeholder 2"/>
          <p:cNvSpPr>
            <a:spLocks noGrp="1"/>
          </p:cNvSpPr>
          <p:nvPr>
            <p:ph idx="1"/>
          </p:nvPr>
        </p:nvSpPr>
        <p:spPr>
          <a:xfrm>
            <a:off x="1069848" y="2307675"/>
            <a:ext cx="10058400" cy="4050792"/>
          </a:xfrm>
        </p:spPr>
        <p:txBody>
          <a:bodyPr>
            <a:normAutofit/>
          </a:bodyPr>
          <a:lstStyle/>
          <a:p>
            <a:pPr marL="457200" indent="-457200">
              <a:buFont typeface="+mj-lt"/>
              <a:buAutoNum type="arabicPeriod"/>
            </a:pPr>
            <a:r>
              <a:rPr lang="en-US" dirty="0" smtClean="0"/>
              <a:t>Simple and Easy.</a:t>
            </a:r>
            <a:endParaRPr lang="en-US" dirty="0"/>
          </a:p>
          <a:p>
            <a:pPr marL="457200" indent="-457200">
              <a:buFont typeface="+mj-lt"/>
              <a:buAutoNum type="arabicPeriod"/>
            </a:pPr>
            <a:r>
              <a:rPr lang="en-US" dirty="0" smtClean="0"/>
              <a:t>Easy </a:t>
            </a:r>
            <a:r>
              <a:rPr lang="en-US" dirty="0"/>
              <a:t>t</a:t>
            </a:r>
            <a:r>
              <a:rPr lang="en-US" dirty="0" smtClean="0"/>
              <a:t>o manage.</a:t>
            </a:r>
            <a:endParaRPr lang="en-US" dirty="0"/>
          </a:p>
          <a:p>
            <a:pPr marL="457200" indent="-457200">
              <a:buFont typeface="+mj-lt"/>
              <a:buAutoNum type="arabicPeriod"/>
            </a:pPr>
            <a:r>
              <a:rPr lang="en-US" dirty="0" smtClean="0"/>
              <a:t>Works well for smaller projects.</a:t>
            </a:r>
            <a:endParaRPr lang="en-US" dirty="0"/>
          </a:p>
          <a:p>
            <a:pPr marL="457200" indent="-457200">
              <a:buFont typeface="+mj-lt"/>
              <a:buAutoNum type="arabicPeriod"/>
            </a:pPr>
            <a:r>
              <a:rPr lang="en-US" dirty="0"/>
              <a:t>The release date for the complete product, as well as its final cost, can be determined before </a:t>
            </a:r>
            <a:r>
              <a:rPr lang="en-US" dirty="0" smtClean="0"/>
              <a:t>development.</a:t>
            </a:r>
            <a:endParaRPr lang="en-US" dirty="0"/>
          </a:p>
        </p:txBody>
      </p:sp>
      <p:sp>
        <p:nvSpPr>
          <p:cNvPr id="4" name="Slide Number Placeholder 3"/>
          <p:cNvSpPr>
            <a:spLocks noGrp="1"/>
          </p:cNvSpPr>
          <p:nvPr>
            <p:ph type="sldNum" sz="quarter" idx="12"/>
          </p:nvPr>
        </p:nvSpPr>
        <p:spPr/>
        <p:txBody>
          <a:bodyPr>
            <a:normAutofit/>
          </a:bodyPr>
          <a:lstStyle/>
          <a:p>
            <a:fld id="{629637A9-119A-49DA-BD12-AAC58B377D80}" type="slidenum">
              <a:rPr lang="en-US" smtClean="0"/>
              <a:t>9</a:t>
            </a:fld>
            <a:endParaRPr lang="en-US" dirty="0"/>
          </a:p>
        </p:txBody>
      </p:sp>
      <p:sp>
        <p:nvSpPr>
          <p:cNvPr id="5" name="Footer Placeholder 4">
            <a:extLst>
              <a:ext uri="{FF2B5EF4-FFF2-40B4-BE49-F238E27FC236}">
                <a16:creationId xmlns:a16="http://schemas.microsoft.com/office/drawing/2014/main" xmlns="" id="{72475A7A-5E65-4328-B8A5-7FDB0B5A7C3C}"/>
              </a:ext>
            </a:extLst>
          </p:cNvPr>
          <p:cNvSpPr>
            <a:spLocks noGrp="1"/>
          </p:cNvSpPr>
          <p:nvPr>
            <p:ph type="ftr" sz="quarter" idx="11"/>
          </p:nvPr>
        </p:nvSpPr>
        <p:spPr/>
        <p:txBody>
          <a:bodyPr/>
          <a:lstStyle/>
          <a:p>
            <a:r>
              <a:rPr lang="en-US"/>
              <a:t>Department of Computer Engg,Sanjivani COE</a:t>
            </a:r>
            <a:endParaRPr lang="en-US" dirty="0"/>
          </a:p>
        </p:txBody>
      </p:sp>
    </p:spTree>
    <p:extLst>
      <p:ext uri="{BB962C8B-B14F-4D97-AF65-F5344CB8AC3E}">
        <p14:creationId xmlns:p14="http://schemas.microsoft.com/office/powerpoint/2010/main" val="17750500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754</TotalTime>
  <Words>1082</Words>
  <Application>Microsoft Office PowerPoint</Application>
  <PresentationFormat>Custom</PresentationFormat>
  <Paragraphs>178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Wood Type</vt:lpstr>
      <vt:lpstr>PowerPoint Presentation</vt:lpstr>
      <vt:lpstr>Problem Definition</vt:lpstr>
      <vt:lpstr>Scope</vt:lpstr>
      <vt:lpstr>Objective</vt:lpstr>
      <vt:lpstr>Literature Review:</vt:lpstr>
      <vt:lpstr>PowerPoint Presentation</vt:lpstr>
      <vt:lpstr>System Requirement</vt:lpstr>
      <vt:lpstr>PowerPoint Presentation</vt:lpstr>
      <vt:lpstr>Why Waterfall Model ? </vt:lpstr>
      <vt:lpstr>System Architecture</vt:lpstr>
      <vt:lpstr>PowerPoint Presentation</vt:lpstr>
      <vt:lpstr>Clustering :- K-means algorithm</vt:lpstr>
      <vt:lpstr>Working:</vt:lpstr>
      <vt:lpstr>PowerPoint Presentation</vt:lpstr>
      <vt:lpstr>PowerPoint Presentation</vt:lpstr>
      <vt:lpstr>Data Visualization</vt:lpstr>
      <vt:lpstr>Project Estimation:</vt:lpstr>
      <vt:lpstr>PowerPoint Presentation</vt:lpstr>
      <vt:lpstr>Conclusion:</vt:lpstr>
      <vt:lpstr>Reference:</vt:lpstr>
      <vt:lpstr>   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Classification using Convolution Neural Network     Group ID: 26</dc:title>
  <dc:creator>sai</dc:creator>
  <cp:lastModifiedBy>lenovo</cp:lastModifiedBy>
  <cp:revision>77</cp:revision>
  <dcterms:created xsi:type="dcterms:W3CDTF">2021-03-16T04:36:55Z</dcterms:created>
  <dcterms:modified xsi:type="dcterms:W3CDTF">2021-12-27T03:08:05Z</dcterms:modified>
</cp:coreProperties>
</file>