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2" r:id="rId5"/>
    <p:sldId id="265" r:id="rId6"/>
    <p:sldId id="266" r:id="rId7"/>
    <p:sldId id="267" r:id="rId8"/>
    <p:sldId id="259" r:id="rId9"/>
    <p:sldId id="260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6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3F27-0232-4988-B487-055E5AC1859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3CCD-E4E9-4E90-8CE8-EA2161EC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92" y="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" y="369332"/>
            <a:ext cx="6172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91" y="0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8" y="369332"/>
            <a:ext cx="6172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91" y="0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8" y="369332"/>
            <a:ext cx="6172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59" y="346842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4</a:t>
            </a:r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20391" y="3351768"/>
            <a:ext cx="6409500" cy="1503472"/>
            <a:chOff x="129410" y="1404687"/>
            <a:chExt cx="6409500" cy="1503472"/>
          </a:xfrm>
        </p:grpSpPr>
        <p:grpSp>
          <p:nvGrpSpPr>
            <p:cNvPr id="36" name="Group 35"/>
            <p:cNvGrpSpPr/>
            <p:nvPr/>
          </p:nvGrpSpPr>
          <p:grpSpPr>
            <a:xfrm>
              <a:off x="1247431" y="1883979"/>
              <a:ext cx="602957" cy="559676"/>
              <a:chOff x="1425394" y="1883979"/>
              <a:chExt cx="602957" cy="559676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425394" y="1883979"/>
                <a:ext cx="602957" cy="559676"/>
              </a:xfrm>
              <a:prstGeom prst="roundRect">
                <a:avLst>
                  <a:gd name="adj" fmla="val 3216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3093" y="197915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HP</a:t>
                </a:r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071758" y="1404687"/>
              <a:ext cx="602957" cy="559676"/>
              <a:chOff x="1425394" y="1883979"/>
              <a:chExt cx="602957" cy="55967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425394" y="1883979"/>
                <a:ext cx="602957" cy="559676"/>
              </a:xfrm>
              <a:prstGeom prst="roundRect">
                <a:avLst>
                  <a:gd name="adj" fmla="val 3216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501361" y="197915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71758" y="2348483"/>
              <a:ext cx="602957" cy="559676"/>
              <a:chOff x="1425394" y="1883979"/>
              <a:chExt cx="602957" cy="55967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425394" y="1883979"/>
                <a:ext cx="602957" cy="559676"/>
              </a:xfrm>
              <a:prstGeom prst="roundRect">
                <a:avLst>
                  <a:gd name="adj" fmla="val 3216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01361" y="197915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sp>
          <p:nvSpPr>
            <p:cNvPr id="47" name="Bent Arrow 46"/>
            <p:cNvSpPr/>
            <p:nvPr/>
          </p:nvSpPr>
          <p:spPr>
            <a:xfrm rot="16200000" flipV="1">
              <a:off x="3718920" y="2405831"/>
              <a:ext cx="287730" cy="31937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742316" y="1954272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0936" y="1920897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404936" y="1957076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5408" y="2017605"/>
              <a:ext cx="489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gain</a:t>
              </a:r>
              <a:endParaRPr lang="en-US" sz="14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064776" y="1953918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28146" y="201327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shift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45717" y="1979151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GCaMP</a:t>
              </a:r>
              <a:endParaRPr lang="en-US" b="1" dirty="0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4845424" y="2085659"/>
              <a:ext cx="195601" cy="17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14704" y="2085659"/>
              <a:ext cx="195601" cy="17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9410" y="1979151"/>
              <a:ext cx="9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ArcLight</a:t>
              </a:r>
              <a:endParaRPr lang="en-US" b="1" dirty="0"/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1024510" y="2088514"/>
              <a:ext cx="195601" cy="17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90293" y="2082854"/>
              <a:ext cx="195601" cy="17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/>
            <p:cNvSpPr/>
            <p:nvPr/>
          </p:nvSpPr>
          <p:spPr>
            <a:xfrm>
              <a:off x="1885403" y="2083116"/>
              <a:ext cx="195601" cy="17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103177" y="1946594"/>
              <a:ext cx="444352" cy="434445"/>
              <a:chOff x="2052935" y="1946594"/>
              <a:chExt cx="444352" cy="43444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055357" y="1946594"/>
                <a:ext cx="415848" cy="4344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52935" y="2009927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trld</a:t>
                </a:r>
                <a:endParaRPr lang="en-US" sz="1400" dirty="0"/>
              </a:p>
            </p:txBody>
          </p:sp>
        </p:grpSp>
        <p:sp>
          <p:nvSpPr>
            <p:cNvPr id="70" name="Bent Arrow 69"/>
            <p:cNvSpPr/>
            <p:nvPr/>
          </p:nvSpPr>
          <p:spPr>
            <a:xfrm rot="16200000" flipH="1" flipV="1">
              <a:off x="3712021" y="1613889"/>
              <a:ext cx="301525" cy="31937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Right Arrow 102"/>
            <p:cNvSpPr/>
            <p:nvPr/>
          </p:nvSpPr>
          <p:spPr>
            <a:xfrm>
              <a:off x="2542346" y="2082854"/>
              <a:ext cx="214506" cy="177278"/>
            </a:xfrm>
            <a:prstGeom prst="rightArrow">
              <a:avLst>
                <a:gd name="adj1" fmla="val 50000"/>
                <a:gd name="adj2" fmla="val 269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ent Arrow 103"/>
            <p:cNvSpPr/>
            <p:nvPr/>
          </p:nvSpPr>
          <p:spPr>
            <a:xfrm>
              <a:off x="2683973" y="1564326"/>
              <a:ext cx="364674" cy="518528"/>
            </a:xfrm>
            <a:prstGeom prst="bentArrow">
              <a:avLst>
                <a:gd name="adj1" fmla="val 17933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Bent Arrow 104"/>
            <p:cNvSpPr/>
            <p:nvPr/>
          </p:nvSpPr>
          <p:spPr>
            <a:xfrm flipV="1">
              <a:off x="2683973" y="2082854"/>
              <a:ext cx="364674" cy="682634"/>
            </a:xfrm>
            <a:prstGeom prst="bentArrow">
              <a:avLst>
                <a:gd name="adj1" fmla="val 18444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15763" y="104632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L-(Linear) Model</a:t>
            </a:r>
            <a:endParaRPr lang="en-US" i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15763" y="3016970"/>
            <a:ext cx="27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M-(Multiplicative) Model</a:t>
            </a:r>
            <a:endParaRPr lang="en-US" i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338412" y="1882436"/>
            <a:ext cx="602957" cy="559676"/>
            <a:chOff x="1425394" y="1883979"/>
            <a:chExt cx="602957" cy="559676"/>
          </a:xfrm>
        </p:grpSpPr>
        <p:sp>
          <p:nvSpPr>
            <p:cNvPr id="123" name="Rounded Rectangle 122"/>
            <p:cNvSpPr/>
            <p:nvPr/>
          </p:nvSpPr>
          <p:spPr>
            <a:xfrm>
              <a:off x="1425394" y="1883979"/>
              <a:ext cx="602957" cy="559676"/>
            </a:xfrm>
            <a:prstGeom prst="roundRect">
              <a:avLst>
                <a:gd name="adj" fmla="val 32160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03093" y="197915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HP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62739" y="1403144"/>
            <a:ext cx="602957" cy="559676"/>
            <a:chOff x="1425394" y="1883979"/>
            <a:chExt cx="602957" cy="559676"/>
          </a:xfrm>
        </p:grpSpPr>
        <p:sp>
          <p:nvSpPr>
            <p:cNvPr id="121" name="Rounded Rectangle 120"/>
            <p:cNvSpPr/>
            <p:nvPr/>
          </p:nvSpPr>
          <p:spPr>
            <a:xfrm>
              <a:off x="1425394" y="1883979"/>
              <a:ext cx="602957" cy="559676"/>
            </a:xfrm>
            <a:prstGeom prst="roundRect">
              <a:avLst>
                <a:gd name="adj" fmla="val 32160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01361" y="19791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2739" y="2346940"/>
            <a:ext cx="602957" cy="559676"/>
            <a:chOff x="1425394" y="1883979"/>
            <a:chExt cx="602957" cy="559676"/>
          </a:xfrm>
        </p:grpSpPr>
        <p:sp>
          <p:nvSpPr>
            <p:cNvPr id="119" name="Rounded Rectangle 118"/>
            <p:cNvSpPr/>
            <p:nvPr/>
          </p:nvSpPr>
          <p:spPr>
            <a:xfrm>
              <a:off x="1425394" y="1883979"/>
              <a:ext cx="602957" cy="559676"/>
            </a:xfrm>
            <a:prstGeom prst="roundRect">
              <a:avLst>
                <a:gd name="adj" fmla="val 32160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501361" y="19791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69" name="Bent Arrow 68"/>
          <p:cNvSpPr/>
          <p:nvPr/>
        </p:nvSpPr>
        <p:spPr>
          <a:xfrm rot="16200000" flipV="1">
            <a:off x="4477222" y="2404288"/>
            <a:ext cx="287730" cy="3193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249" y="1911389"/>
            <a:ext cx="415848" cy="475785"/>
            <a:chOff x="3833297" y="1911389"/>
            <a:chExt cx="415848" cy="475785"/>
          </a:xfrm>
        </p:grpSpPr>
        <p:sp>
          <p:nvSpPr>
            <p:cNvPr id="71" name="Oval 70"/>
            <p:cNvSpPr/>
            <p:nvPr/>
          </p:nvSpPr>
          <p:spPr>
            <a:xfrm>
              <a:off x="3833297" y="1952729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3564" y="19113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5232" y="2449867"/>
            <a:ext cx="489108" cy="434445"/>
            <a:chOff x="4476389" y="1955533"/>
            <a:chExt cx="489108" cy="434445"/>
          </a:xfrm>
        </p:grpSpPr>
        <p:sp>
          <p:nvSpPr>
            <p:cNvPr id="73" name="Oval 72"/>
            <p:cNvSpPr/>
            <p:nvPr/>
          </p:nvSpPr>
          <p:spPr>
            <a:xfrm>
              <a:off x="4495917" y="1955533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76389" y="2016062"/>
              <a:ext cx="489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gain</a:t>
              </a:r>
              <a:endParaRPr lang="en-US" sz="1400" dirty="0"/>
            </a:p>
          </p:txBody>
        </p:sp>
      </p:grpSp>
      <p:sp>
        <p:nvSpPr>
          <p:cNvPr id="77" name="Oval 76"/>
          <p:cNvSpPr/>
          <p:nvPr/>
        </p:nvSpPr>
        <p:spPr>
          <a:xfrm>
            <a:off x="5155757" y="1952375"/>
            <a:ext cx="415848" cy="434445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119127" y="201173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shift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736698" y="197760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GCaMP</a:t>
            </a:r>
            <a:endParaRPr lang="en-US" b="1" dirty="0"/>
          </a:p>
        </p:txBody>
      </p:sp>
      <p:sp>
        <p:nvSpPr>
          <p:cNvPr id="80" name="Right Arrow 79"/>
          <p:cNvSpPr/>
          <p:nvPr/>
        </p:nvSpPr>
        <p:spPr>
          <a:xfrm>
            <a:off x="4936405" y="2084116"/>
            <a:ext cx="195601" cy="1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/>
          <p:cNvSpPr/>
          <p:nvPr/>
        </p:nvSpPr>
        <p:spPr>
          <a:xfrm>
            <a:off x="5605685" y="2084116"/>
            <a:ext cx="195601" cy="1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20391" y="1977608"/>
            <a:ext cx="96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ArcLight</a:t>
            </a:r>
            <a:endParaRPr lang="en-US" b="1" dirty="0"/>
          </a:p>
        </p:txBody>
      </p:sp>
      <p:sp>
        <p:nvSpPr>
          <p:cNvPr id="97" name="Right Arrow 96"/>
          <p:cNvSpPr/>
          <p:nvPr/>
        </p:nvSpPr>
        <p:spPr>
          <a:xfrm>
            <a:off x="1115491" y="2086971"/>
            <a:ext cx="195601" cy="1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3801493" y="1576162"/>
            <a:ext cx="195601" cy="1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1976384" y="2081573"/>
            <a:ext cx="195601" cy="1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94158" y="1945051"/>
            <a:ext cx="444352" cy="434445"/>
            <a:chOff x="2052935" y="1946594"/>
            <a:chExt cx="444352" cy="434445"/>
          </a:xfrm>
        </p:grpSpPr>
        <p:sp>
          <p:nvSpPr>
            <p:cNvPr id="117" name="Oval 116"/>
            <p:cNvSpPr/>
            <p:nvPr/>
          </p:nvSpPr>
          <p:spPr>
            <a:xfrm>
              <a:off x="2055357" y="1946594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052935" y="200992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trld</a:t>
              </a:r>
              <a:endParaRPr lang="en-US" sz="1400" dirty="0"/>
            </a:p>
          </p:txBody>
        </p:sp>
      </p:grpSp>
      <p:sp>
        <p:nvSpPr>
          <p:cNvPr id="109" name="Bent Arrow 108"/>
          <p:cNvSpPr/>
          <p:nvPr/>
        </p:nvSpPr>
        <p:spPr>
          <a:xfrm rot="16200000" flipH="1" flipV="1">
            <a:off x="4470325" y="1609656"/>
            <a:ext cx="301525" cy="3193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2633327" y="2081311"/>
            <a:ext cx="214506" cy="177278"/>
          </a:xfrm>
          <a:prstGeom prst="rightArrow">
            <a:avLst>
              <a:gd name="adj1" fmla="val 50000"/>
              <a:gd name="adj2" fmla="val 26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Bent Arrow 114"/>
          <p:cNvSpPr/>
          <p:nvPr/>
        </p:nvSpPr>
        <p:spPr>
          <a:xfrm>
            <a:off x="2774954" y="1562783"/>
            <a:ext cx="364674" cy="518528"/>
          </a:xfrm>
          <a:prstGeom prst="bentArrow">
            <a:avLst>
              <a:gd name="adj1" fmla="val 179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Bent Arrow 115"/>
          <p:cNvSpPr/>
          <p:nvPr/>
        </p:nvSpPr>
        <p:spPr>
          <a:xfrm flipV="1">
            <a:off x="2774954" y="2081311"/>
            <a:ext cx="364674" cy="682634"/>
          </a:xfrm>
          <a:prstGeom prst="bentArrow">
            <a:avLst>
              <a:gd name="adj1" fmla="val 1844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>
            <a:off x="3801493" y="2598317"/>
            <a:ext cx="195601" cy="1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3995232" y="1435714"/>
            <a:ext cx="489108" cy="434445"/>
            <a:chOff x="4476389" y="1955533"/>
            <a:chExt cx="489108" cy="434445"/>
          </a:xfrm>
        </p:grpSpPr>
        <p:sp>
          <p:nvSpPr>
            <p:cNvPr id="127" name="Oval 126"/>
            <p:cNvSpPr/>
            <p:nvPr/>
          </p:nvSpPr>
          <p:spPr>
            <a:xfrm>
              <a:off x="4495917" y="1955533"/>
              <a:ext cx="415848" cy="4344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76389" y="2016062"/>
              <a:ext cx="489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4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91" y="0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</a:t>
            </a:r>
            <a:r>
              <a:rPr lang="en-US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8" y="369332"/>
            <a:ext cx="6172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91" y="0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</a:t>
            </a:r>
            <a:r>
              <a:rPr lang="en-US" dirty="0"/>
              <a:t>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449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91" y="0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Mishra et al, 2022, Figure </a:t>
            </a:r>
            <a:r>
              <a:rPr lang="en-US" dirty="0"/>
              <a:t>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8" y="369332"/>
            <a:ext cx="6172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79991"/>
              </p:ext>
            </p:extLst>
          </p:nvPr>
        </p:nvGraphicFramePr>
        <p:xfrm>
          <a:off x="354724" y="87486"/>
          <a:ext cx="6077657" cy="873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3" imgW="5886355" imgH="8457929" progId="AcroExch.Document.DC">
                  <p:embed/>
                </p:oleObj>
              </mc:Choice>
              <mc:Fallback>
                <p:oleObj name="Acrobat Document" r:id="rId3" imgW="5886355" imgH="845792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724" y="87486"/>
                        <a:ext cx="6077657" cy="873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18171"/>
              </p:ext>
            </p:extLst>
          </p:nvPr>
        </p:nvGraphicFramePr>
        <p:xfrm>
          <a:off x="468148" y="122567"/>
          <a:ext cx="5886450" cy="845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Acrobat Document" r:id="rId3" imgW="5886355" imgH="8457929" progId="AcroExch.Document.DC">
                  <p:embed/>
                </p:oleObj>
              </mc:Choice>
              <mc:Fallback>
                <p:oleObj name="Acrobat Document" r:id="rId3" imgW="5886355" imgH="845792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148" y="122567"/>
                        <a:ext cx="5886450" cy="845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8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87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of Neurobiology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Borst</dc:creator>
  <cp:lastModifiedBy>Microsoft Office User</cp:lastModifiedBy>
  <cp:revision>20</cp:revision>
  <dcterms:created xsi:type="dcterms:W3CDTF">2021-11-26T14:03:44Z</dcterms:created>
  <dcterms:modified xsi:type="dcterms:W3CDTF">2022-02-04T12:49:53Z</dcterms:modified>
</cp:coreProperties>
</file>