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191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78"/>
        <p:guide pos="1912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5C24-8A20-1946-B2CF-7AA6F8E8E89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9115-D04B-DB4F-B484-F29ACE63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43" y="130630"/>
            <a:ext cx="6531428" cy="65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Speed (</a:t>
            </a:r>
            <a:r>
              <a:rPr lang="en-US" sz="1000" dirty="0" err="1" smtClean="0"/>
              <a:t>deg</a:t>
            </a:r>
            <a:r>
              <a:rPr lang="en-US" sz="1000" dirty="0" smtClean="0"/>
              <a:t>/sec)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3" y="201973"/>
            <a:ext cx="140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T4c_ArcLight</a:t>
            </a:r>
            <a:endParaRPr lang="en-US" sz="1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120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4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66" y="123111"/>
            <a:ext cx="6528705" cy="6528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Speed (</a:t>
            </a:r>
            <a:r>
              <a:rPr lang="en-US" sz="1000" dirty="0" err="1" smtClean="0"/>
              <a:t>deg</a:t>
            </a:r>
            <a:r>
              <a:rPr lang="en-US" sz="1000" dirty="0" smtClean="0"/>
              <a:t>/sec)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3" y="201973"/>
            <a:ext cx="140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T4c_GCaMP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120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8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22" y="118493"/>
            <a:ext cx="6539592" cy="6539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Speed (</a:t>
            </a:r>
            <a:r>
              <a:rPr lang="en-US" sz="1000" dirty="0" err="1" smtClean="0"/>
              <a:t>deg</a:t>
            </a:r>
            <a:r>
              <a:rPr lang="en-US" sz="1000" dirty="0" smtClean="0"/>
              <a:t>/sec)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69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Model_T4c_GCaMP</a:t>
            </a:r>
            <a:endParaRPr lang="en-US" sz="1400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120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3094" y="5012769"/>
            <a:ext cx="138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 parameters :</a:t>
            </a:r>
          </a:p>
          <a:p>
            <a:endParaRPr lang="en-US" sz="1000" dirty="0"/>
          </a:p>
          <a:p>
            <a:r>
              <a:rPr lang="en-US" sz="1000" dirty="0" err="1"/>
              <a:t>t</a:t>
            </a:r>
            <a:r>
              <a:rPr lang="en-US" sz="1000" dirty="0" err="1" smtClean="0"/>
              <a:t>hres</a:t>
            </a:r>
            <a:r>
              <a:rPr lang="en-US" sz="1000" dirty="0" smtClean="0"/>
              <a:t> = 0.0266</a:t>
            </a:r>
          </a:p>
          <a:p>
            <a:r>
              <a:rPr lang="en-US" sz="1000" dirty="0" smtClean="0"/>
              <a:t>tau = 1.41</a:t>
            </a:r>
          </a:p>
          <a:p>
            <a:r>
              <a:rPr lang="en-US" sz="1000" dirty="0" smtClean="0"/>
              <a:t>gain = 45.55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80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85" y="125773"/>
            <a:ext cx="6525016" cy="652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Speed (</a:t>
            </a:r>
            <a:r>
              <a:rPr lang="en-US" sz="1000" dirty="0" err="1" smtClean="0"/>
              <a:t>deg</a:t>
            </a:r>
            <a:r>
              <a:rPr lang="en-US" sz="1000" dirty="0" smtClean="0"/>
              <a:t>/sec)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69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T4c_SPARC_GCaMP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120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1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40" y="122568"/>
            <a:ext cx="6544131" cy="6544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Speed (</a:t>
            </a:r>
            <a:r>
              <a:rPr lang="en-US" sz="1000" dirty="0" err="1" smtClean="0"/>
              <a:t>deg</a:t>
            </a:r>
            <a:r>
              <a:rPr lang="en-US" sz="1000" dirty="0" smtClean="0"/>
              <a:t>/sec)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69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Model_T4c_SPARC_GCaMP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120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3094" y="5012769"/>
            <a:ext cx="138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 parameters :</a:t>
            </a:r>
          </a:p>
          <a:p>
            <a:endParaRPr lang="en-US" sz="1000" dirty="0"/>
          </a:p>
          <a:p>
            <a:r>
              <a:rPr lang="en-US" sz="1000" dirty="0" err="1"/>
              <a:t>t</a:t>
            </a:r>
            <a:r>
              <a:rPr lang="en-US" sz="1000" dirty="0" err="1" smtClean="0"/>
              <a:t>hres</a:t>
            </a:r>
            <a:r>
              <a:rPr lang="en-US" sz="1000" dirty="0" smtClean="0"/>
              <a:t> = 0.0377</a:t>
            </a:r>
          </a:p>
          <a:p>
            <a:r>
              <a:rPr lang="en-US" sz="1000" dirty="0" smtClean="0"/>
              <a:t>tau = 1.1388</a:t>
            </a:r>
          </a:p>
          <a:p>
            <a:r>
              <a:rPr lang="en-US" sz="1000" dirty="0" smtClean="0"/>
              <a:t>gain = 68.88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22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78" y="122682"/>
            <a:ext cx="6539593" cy="6539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Contrast (%)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858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T4c_Arclight_Contrast</a:t>
            </a:r>
            <a:endParaRPr lang="en-US" sz="1400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100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25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12.5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6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40" y="123111"/>
            <a:ext cx="6533246" cy="6533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Contrast (%)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858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T4c_GCaMP_Contrast</a:t>
            </a:r>
            <a:endParaRPr lang="en-US" sz="1400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100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25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12.5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5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34" y="133568"/>
            <a:ext cx="6519366" cy="6519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55" y="2492827"/>
            <a:ext cx="96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Orientation</a:t>
            </a:r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86694" y="478972"/>
            <a:ext cx="489856" cy="5886506"/>
            <a:chOff x="2386694" y="478972"/>
            <a:chExt cx="489856" cy="5886506"/>
          </a:xfrm>
        </p:grpSpPr>
        <p:sp>
          <p:nvSpPr>
            <p:cNvPr id="6" name="TextBox 5"/>
            <p:cNvSpPr txBox="1"/>
            <p:nvPr/>
          </p:nvSpPr>
          <p:spPr>
            <a:xfrm>
              <a:off x="2386694" y="478972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6694" y="1093429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30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6694" y="1569386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6694" y="2045343"/>
              <a:ext cx="3592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  <a:r>
                <a:rPr lang="en-US" sz="800" smtClean="0"/>
                <a:t>0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6694" y="2585160"/>
              <a:ext cx="4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120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6694" y="314577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150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6694" y="365301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180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6694" y="414859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210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6694" y="4684165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240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694" y="5178681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270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6694" y="5659099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300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94" y="6150034"/>
              <a:ext cx="489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330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66279" y="191088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Contrast (%)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372" y="201973"/>
            <a:ext cx="169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Model_T4c_GCaMP_Contrast</a:t>
            </a:r>
            <a:endParaRPr lang="en-US" sz="1400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616778" y="201973"/>
            <a:ext cx="5129524" cy="215444"/>
            <a:chOff x="3616778" y="201973"/>
            <a:chExt cx="512952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616778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100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0760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50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565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25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54416" y="201973"/>
              <a:ext cx="3918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12.5</a:t>
              </a:r>
              <a:endParaRPr lang="en-US" sz="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20760" y="6628265"/>
            <a:ext cx="140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Time (sec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73094" y="5012769"/>
            <a:ext cx="138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model parameters used from T4c_GCaMP_Velcoity model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6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257</Words>
  <Application>Microsoft Macintosh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2021-09-02T08:31:06Z</dcterms:created>
  <dcterms:modified xsi:type="dcterms:W3CDTF">2021-09-02T09:19:31Z</dcterms:modified>
</cp:coreProperties>
</file>