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9:23:31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3450 0,'0'-21'16,"21"0"0,1 0-16,-1 0 0,0-1 15,42 22-15</inkml:trace>
  <inkml:trace contextRef="#ctx0" brushRef="#br0" timeOffset="4527.14">7874 466 0,'0'-21'94,"0"-1"-78,0 1-16,0 0 15,0 0-15,0 0 16,0 0-16,0-1 0,0 1 0,0 0 15,0 0-15,0 0 0,0 0 16,0-1-16,0 1 0,0 0 16,-21 21 31,0 21-47,21 0 0,-22 22 15,1-22-15,0 21 0,0 1 16,0-1-16,0 0 0,-1 22 15,1-22-15,0 22 0,-42 84 16,41-85-16,-20 22 0,21-22 16,-21 22-16,20-21 0,1 20 0,-42 43 15,42-84 1,21 20-16,-22-21 0,22 1 0,-21-22 0,21 0 16,0 0-16,0 0 0,0-42 31,0 0-31,0 0 15,0-21-15,21 20 0,-21-20 0,22 0 16,-22-1-16,0 1 0,0 0 16,21-22-16,0 1 0,0-1 0,-21-20 15,21 20-15,0 1 0,1-1 16,-1 1-16,21-1 0,-21 22 0,0-22 16,1 22-16,20-22 0,-21 22 15,0 0-15,22-22 16,-22 1-16,-21 42 0,21 21 15,-21-22-15,21 22 16,-21 22-16,0-1 16,0 0-16,0 0 0,0 21 15,0 1-15,0-1 0,0 22 16,0-22-16,0 21 0,0 1 16,0-1-16,0 1 0,0-1 0,0 1 15,0-1-15,0 1 0,0-1 16,0 1-16,0 21 0,0-22 15,0-42-15,0 22 16,0-22-16,0-42 31,-21-1-15,0 22-16,0-21 0,-1-21 16</inkml:trace>
  <inkml:trace contextRef="#ctx0" brushRef="#br0" timeOffset="4698.57">7302 1080 0,'0'0'0,"0"-22"15,22 22 1,-1 0-16,21-21 0,-21 21 16,22-21-16,-1 0 0,21 21 0,-20-21 15,20 21-15,-20-21 0,-1-1 16,64-20-16,-64 42 15</inkml:trace>
  <inkml:trace contextRef="#ctx0" brushRef="#br0" timeOffset="5045.37">8340 656 0,'-22'0'16,"22"21"-16,0 1 16,-21-1-16,21 0 0,-21 0 15,21 21-15,0-20 0,0 20 16,-21 0-16,21 22 0,0-22 16,0 22-16,0-1 0,0 43 15,-21-43-15,21 1 0,-21-1 16,21 1-16,0-1 0,-22 1 0,1 63 15,0-64-15,21 1 16,0-22-16,-21 22 0,21-22 0,-21-21 16,21 22-16,-21-22 0,21 0 0,0 0 15,0-42 17,0-21-32,0 20 15,0-20-15,0 0 0</inkml:trace>
  <inkml:trace contextRef="#ctx0" brushRef="#br0" timeOffset="5380.19">8191 826 0,'0'0'0,"0"-22"0,0 1 16,0 0-16,0 0 0,0 0 15,22 0-15,-1-1 0,0 22 16,0-21-16,0 21 0,22 0 15,-1 0-15,-21 0 0,21 0 16,1 0-16,-1 0 0,0 21 16,-20 1-16,20 41 0,-42-42 15,0 22-15,0-1 0,-21 0 16,0 1-16,-22-1 0,22 0 0,-21-21 16,-1 22-16,22-22 0,-21 0 15,0 0-15,-43 22 16,64-43-16,21 21 0,0-42 31,21 21-15,0-22-16,0 1 0,22 21 0,-22-21 15,0 0-15</inkml:trace>
  <inkml:trace contextRef="#ctx0" brushRef="#br0" timeOffset="5740.8">8996 762 0,'0'0'16,"0"-21"-16,0 0 15,0 0-15,0 42 32,0 0-32,0 0 15,0 0-15,0 22 0,0-1 16,0 0-16,0 1 0,0 20 15,0-21-15,0 85 0,0-84 16,0 20-16,0 1 0,-21-1 16,21 1-16,-22-1 0,1 1 0,21-1 15,-21 1-15,0-1 0,0 1 16,21-1-16,0-20 0,-21-1 0,-1 64 16,1-85-1,21 0-15,0-42 31,0 0-31,0-22 0,0 22 16,21-21-16,-21 0 0,22-22 16</inkml:trace>
  <inkml:trace contextRef="#ctx0" brushRef="#br0" timeOffset="6048.66">8953 974 0,'0'0'0,"0"-43"0,-21 1 15,21 0-15,0 21 16,0-1-16,21 1 0,1 0 0,-1 0 16,21 0-16,0 0 0,-20 21 15,20-22-15,43 22 16,-64 0-16,21 0 0,0 0 16,-20 22-16,-1-1 0,0 0 0,0 21 15,-21 22-15,0-22 16,0-21-16,-21 22 0,-21-1 0,20 0 15,-20 1-15,0-1 0,21-21 16,-22 21-16,1-20 0,0-1 0,20 0 16,-62 21-16,63-42 15,-1 0-15,44-21 32,-1 0-32,0 21 15,0-21-15,21 0 0</inkml:trace>
  <inkml:trace contextRef="#ctx0" brushRef="#br0" timeOffset="6319.5">9652 826 0,'0'0'16,"21"0"-16,-21 21 31,0 0-16,0 21-15,0-21 0,-21 1 16,21 20-16,-21-21 0,21 21 0,0-20 16,0 20-16,0-21 0,-21 0 15,21 43 1,0-22-16,21-42 31,-21-21-31,21 0 0,0 0 16,-21-1-16,21 1 15,0-21-15</inkml:trace>
  <inkml:trace contextRef="#ctx0" brushRef="#br0" timeOffset="6627.33">9715 508 0,'0'0'0,"-21"0"0,0 0 0,-21 0 15,21 21 1,21 0-1,21-21 1,0 0-16,0 0 16,0 0-16,0 0 0,1-21 0,-1 21 15,0-21-15,0 0 0,0 0 16,-21 0-16,0-1 0,0 1 16,-21 0-1,0 21-15,0-21 0,0 21 0,-1 0 16,1 0-16,0 0 0,0 21 15,0 0-15,0-21 0,-1 21 0,22 1 16,-21-1-16,21 0 16,0 0-16,0 0 0,0 0 15,21 1-15,1-22 0</inkml:trace>
  <inkml:trace contextRef="#ctx0" brushRef="#br0" timeOffset="8079.71">10202 953 0,'0'0'15,"21"-22"-15,-21 1 0,22 0 16,-22 0-16,0 0 0,0 0 16,0 42 15,-22 0-31,1 0 16,21 21-16,-21-20 0,21 20 15,0 0-15,-21 1 0,0-1 16,21 0-16,0 22 0,0-22 15,0-21-15,0 22 0,0-22 16,0 0-16,0 0 0,42 0 16,22-21-1,-43 0-15,0 0 0,21-21 0,-21 21 16,22-21-16,-22 0 0,0 0 0,21-1 16,-20-20-16,-1 21 0,0 0 15,0-22-15,0 1 0,0 0 16,1 21-16,-22-22 0,0 1 0,21 21 15,-21-22-15,21 22 16,-21 0-16,0 0 0,0 0 0,0 0 16,0-1-16,0 44 31,0-1-31,0 0 16,0 0-16,0 21 0,0-20 0,0 20 15,0-21-15,0 21 0,0 1 16,0-22-16,21 0 0,-21 21 0,21-20 15,0-1-15,1 0 0,-22 0 16,21 0-16,0-21 0,21 0 0,-21 0 16,1 0-16,-1 0 0,21 0 15,-21 0-15,22 0 0,-22-21 16,0 0-16,21 0 0,-21 0 16,1-1-16,20-20 0,-21 21 0,-21-21 15,42-43-15,-42 43 16,0 20-16,0-20 0,0 21 0,0-21 15,0 20-15,0 1 16,0 0-16,0 42 16,0 0-1,0 1-15,0-1 0,0 0 0,0 0 16,0 21-16,0-20 16,0 20-16,0 0 0,-21-21 0,21 22 0,-21-22 15,21 42-15,0-41 16,0-1-16,0 0 0,-21 0 15,21 0-15,0-42 32,0 0-17,0 0-15,0-22 16,0 22-16,0-21 0,0-22 16,21 22-16,-21 0 0,21 21 15,0-22-15,1 1 0,-1 21 0,-21 0 16,21-1-16,0 1 0,21 21 15,1 0-15,20 0 16,-42 21 0,1 1-16,-1-1 0,0 0 0,-21 21 15,0-21-15,21 22 0,-21-1 16,21-21-16,-21 22 0,0-1 16,0-21-16,0 21 0,0-20 0,0-1 15,0 0-15,0 0 0,0 0 0,0 0 16,-21-21-1,0 0 1,21-21-16,0 0 16,0 0-16,0 0 0,0 0 15,0-22-15,0 1 0,21 0 0,0-1 16,0-20-16,22 20 0,-22 1 16,21 0-16,1-1 0,-1 1 0,0 21 15,64-21-15,0 20 16,-64 22-16,1 0 0,-1 22 15,-21-1-15,0 0 0,0 21 16,1 1-16,-22-22 0,21 21 0,-21 22 16,0-22-16,0 0 0,0 1 15,0-1-15,0 0 0,0-21 16,-21 22-16,-1-22 0,22 0 16,0 0-16,-21 0 0,0-21 0,21 22 15,-21-22 1,0 0-16,0-22 15,21 1-15</inkml:trace>
  <inkml:trace contextRef="#ctx0" brushRef="#br0" timeOffset="8848.08">7302 1926 0,'-21'-21'16,"0"21"-16,42 0 46,0 0-30,1 0-16,-1 0 0,21 21 16,0-21-16,22 0 0,-1 0 0,86 0 15,-65 0 1,1 0-16,21 0 0,0 0 0,-1 0 0,1 0 16,21 0-16,21 0 0,1 0 0,-22 0 15,42 0-15,-21 0 0,43-21 16,-22 21-16,21 0 0,1-21 15,-1 21-15,1 0 0,-1 0 16,1 0-16,-22 0 0,1 0 0,-22 0 16,-21 0-16,0 0 0,0 0 15,-21 0-15,-22 0 0,1 0 16,-43 0-16,43 0 0,-43 0 16,-21 0-16,-42 0 31,0 0-16,0 0-15,0 0 0,0 0 0,-1-21 16,-20 21-16,21 0 0</inkml:trace>
  <inkml:trace contextRef="#ctx0" brushRef="#br0" timeOffset="9458.73">7239 2180 0,'0'0'15,"21"0"32,0 0-31,0 0-16,22 0 0,-22 0 15,21 0-15,22 0 0,-1 0 16,1 0-16,20 21 0,1-21 16,21 0-16,0 0 0,21 0 0,0 0 15,21 0-15,21 0 0,1 0 16,189 0-16,-168 0 0,-1 0 16,22 0-16,-21 0 0,20 0 15,1 0-15,-22 0 0,213 0 16,-234 0-16,21 0 0,-20-21 15,-1 21-15,0 0 0,-20 0 0,-1 0 16,-21-21-16,-21 21 0,-22 0 16,1 0-16,0 0 0,-22 0 0,22 0 15,-43 0 1,-42-21-16,-21 21 31,0 0-31,0 0 16,-1 0-16,1 0 0,0 0 15,0 0-15,0 0 0</inkml:trace>
  <inkml:trace contextRef="#ctx0" brushRef="#br0" timeOffset="9615.64">12615 2117 0,'-21'21'15,"0"-21"1,0 0 31</inkml:trace>
  <inkml:trace contextRef="#ctx0" brushRef="#br0" timeOffset="89175.85">1841 3112 0,'0'-22'16,"22"22"-16,-22-21 0,0 0 15,0 0-15,0 0 16,0 0-16,0-1 15,0 1 1,0 42 0,0 1-1,0-1-15,0 0 0,0 21 0,0 1 16,0-1-16,0 21 0,0 1 16,0-22-16,0 22 0,0 63 15,0-85-15,0 64 16,0-43-16,0-20 15,0-1-15,0 22 0,0-22 0,0 0 16,-22 1-16,22-1 0,0 0 16,0-21-16,0 22 0,0-22 0,0 0 15,-21-21 17,21-21-32,-21 0 0,21 0 0,0-22 15,-21 22-15,21-21 0</inkml:trace>
  <inkml:trace contextRef="#ctx0" brushRef="#br0" timeOffset="89871.4">1460 3196 0,'0'0'0,"0"-42"15,0 21-15,0 0 16,0-1-16,0 1 0,22 0 16,-1 0-16,0 0 0,0 21 15,21-21-15,-20-1 16,20 22-16,0 0 0,-21 0 0,22 0 16,-1 0-16,-21 0 0,22 22 15,-22-1-15,21 0 0,-21 0 0,0 21 16,1 1-16,-1-1 0,0 0 15,0 22-15,0-22 0,-21 22 16,21 84 0,-21-106-16,0 1 0,0-1 0,0 0 15,0 1-15,0-22 0,0 0 16,0 0-16,0 0 0,0 0 0,0 1 16,0-44 15,0 1-31,0 0 0,0 0 15,0-21-15,0 20 0,22-20 0,-22 0 16,21-22-16,-21 22 0,21-22 16,0 1-16,0-1 0,0 22 15,1-21-15,20 20 0,-21 1 0,21 0 16,-20 20-16,20-20 0,0 21 16,-21 21-16,22-21 0,-22 21 15,21 0-15,22 21 16,-22 21-16,-21-21 0,-21 22 15,43 41-15,-43-20 16,0-22-16,0 22 0,0-1 16,0-20-16,0 20 0,0-21 0,-22 22 15,1-22-15,-21 43 16,42-43-16,-21 1 0,0-1 0,21-21 16,0 21-16,0-20 0,-22 20 15,22-21-15,0 0 0,0 0 16,0 1-16,22-22 31,-1-22-31,0 1 16,0 0-16,-21-21 15,21 21-15</inkml:trace>
  <inkml:trace contextRef="#ctx0" brushRef="#br0" timeOffset="90301.17">3069 3556 0,'0'21'47,"-21"0"-47,0 1 16,21-1-16,-21 21 0,21-21 0,0 22 16,-22-22-16,22 21 15,-21-21-15,21 22 0,0-22 0,-21 21 16,21-21-16,0 0 0,0 22 15,0-22-15,0 0 0,21 0 0,0-21 16,1 21-16,-1-21 0,0 0 16,0 0-16,0 0 0,0-21 15,22 0-15,-22 21 0,21-42 0,-21 21 16,1-1-16,-1 1 0,21-21 16,-42 21-16,21-43 15,-21 22-15,0 0 0,0 20 0,0-20 16,-21 21-16,0-21 0,0 20 0,0 1 15,-1 21-15,1 0 16,0 0-16,0 0 0,0 0 0,0 0 16,-1 0-16,1 0 0,0 21 15,0 1-15,0-22 0,21 21 16,0 0-16,0 0 0,21-21 31,0 0-31</inkml:trace>
  <inkml:trace contextRef="#ctx0" brushRef="#br0" timeOffset="90868.18">3725 3048 0,'0'0'0,"0"-21"15,0 42 1,0 0-1,0 0-15,-21 1 0,21 20 0,0 0 16,0 1-16,0-1 0,0 21 16,-21-20-16,21 20 0,0 1 0,0-22 15,-21 64 1,21-64-16,-21 1 0,21-1 0,-22 0 16,22 1-16,0-1 0,-21 21 15,21-41-15,0-1 0,-21 0 16,21 0-16,0-42 31,0 0-31,0 0 16,0-1-16,0 1 0,0 0 0,21-21 15,-21 21-15,21-1 0,1 1 16,-1 0-16,0-21 0,21 21 0,-21-1 16,1 1-16,20 21 0,-21-21 15,85 0 1,-85 21-16,0 0 0,0 0 0,22 0 15,-22 21-15,-21 0 0,21-21 16,-21 21-16,21 1 0,-21-1 16,0 0-16,0 0 0,0 0 0,0 22 15,0-22-15,-21 0 0,0 21 16,0-21-16,-22 1 0,22 20 0,0-21 16,-21 0-16,21 0 0,-1 1 15,1-22-15,-21 21 0,21-21 0,0 0 16,-1 0-16,-20 0 15,42-21 1,0-1 0,0 1-16,21 0 0,0 0 0</inkml:trace>
  <inkml:trace contextRef="#ctx0" brushRef="#br0" timeOffset="91145.02">4381 3641 0,'0'21'31,"0"0"-31,0 0 16,0 0-16,0 1 0,0-1 16,-21 21-16,0-21 0,21 0 0,-21 22 15,21-22-15,0 21 16,-21-21-16,21 1 0,-21 20 0,21-21 15,0 0-15,0 0 0,0 1 16,0-1-16,21-42 31,0-1-31,-21 1 0,21 0 0,0 0 16,-21-21-16</inkml:trace>
  <inkml:trace contextRef="#ctx0" brushRef="#br0" timeOffset="91467.35">4381 3239 0,'0'0'0,"-21"0"16,-21-22-1,21 22-15,0 0 0,21 22 16,0-1-16,21-21 16,0 0-1,0 0-15,21 0 0,-20-21 16,-1 21-16,0-22 0,21 1 15,-21 0-15,1 0 0,-1 0 16,-21 0-16,0-1 0,0 1 0,0 0 16,-21 0-16,-22 0 15,22 0-15,0 21 0,0 0 0,-22 0 16,22 0-16,0 0 0,-21 0 16,21 0-16,-1 21 0,22 0 15,-21 0-15,21 0 0,0 0 16,0 1-16,0-1 0,0 0 15,21 0-15,1 0 0,-1 0 0,0-21 16,0 0-16,21 22 0</inkml:trace>
  <inkml:trace contextRef="#ctx0" brushRef="#br0" timeOffset="91792.32">5038 2879 0,'0'0'0,"0"-21"15,-22 21 1,22 21 0,-21 0-16,21 0 0,0 0 15,0 0-15,0 22 0,0-1 16,0 0-16,-21 22 0,21-22 0,0 85 16,-21-63-16,0-1 15,0 22-15,21-22 0,0 1 0,-22-1 16,1 1-16,0 42 15,21-43-15,0 1 0,0-22 16,0 22-16,0-22 0,0 0 0,0-21 16,0 22-16,0-22 0,0 0 15,21-21-15,0-21 16,1 0-16,-1 0 16,0-1-16,0-20 0,-21 0 0,21-1 15,0 1-15</inkml:trace>
  <inkml:trace contextRef="#ctx0" brushRef="#br0" timeOffset="92142.63">5038 3874 0,'0'21'15,"0"0"-15,21-21 16,0 0-16,0 0 16,0 0-16,0 0 0,1 0 0,-1 0 15,0-21-15,21 0 16,-21-1-16,43 1 0,-43 0 15,0 0-15,0 0 0,1 0 16,-22-1-16,0 1 0,0 0 16,-22 21-1,1 0-15,0 0 16,-21 21-16,21 0 0,-1 1 0,1-1 16,0 0-16,21 21 0,-21 22 15,21-1 1,0-20-16,0-22 0,0 21 15,0-21-15,0 0 0,0 1 0,42-1 16,-21-21-16,1 0 16,-1 0-16,21 0 0,-21-21 0,22-1 15,-22 1-15,21 0 0,-21 0 16,22 0-16,-22 0 0</inkml:trace>
  <inkml:trace contextRef="#ctx0" brushRef="#br0" timeOffset="92921.82">7408 3133 0,'0'0'15,"21"-43"-15,-21 1 0,0 21 0,0-21 0,0 20 16,0 1-16,0 0 16,0 0-16,-21 21 15,0 21 1,0 0-16,0 0 0,21 22 16,-21-1-16,-1 0 0,1 22 15,0 21-15,0-22 0,0 22 0,-22-22 16,22 22-16,-21-22 0,21 22 0,0-21 15,-43 41-15,22 1 16,42-63-16,0-1 0,0 0 16,0-21-16,21-42 31,0 0-31,0-21 16,0 21-16,22-64 0,-22 43 0,0-1 15,0-20-15,0-1 0,1 1 16,20-22-16,-21 0 0,0 1 15,0-1-15,1 22 0,-1-64 16,0 0-16,0 105 16,-21-20-16,0 21 0,21 0 15,-21 0-15,21 21 0,1 0 16,-22 21-16,21 0 0,0 0 0,-21 21 0,42 43 16,-21 21-1,-21-43-15,0 22 0,22-21 0,-22 20 16,0-20-16,0-1 0,0 1 15,0-1-15,0-20 0,0-1 0,-22 64 16,1-22 0,21-62-16,0-1 0,0 0 15,0-42 1,0 0 0,0-1-16,-21 1 0,0 0 15,0-42-15</inkml:trace>
  <inkml:trace contextRef="#ctx0" brushRef="#br0" timeOffset="93076.76">7133 3641 0,'0'0'16,"-21"0"-16,42 0 31,0 0-31,22 0 0,-22 0 16,21-21-16,0 21 0,1-22 15,-1 22-15,127-42 16,-105 42-16,-22-21 0,22 0 15,-22 0-15</inkml:trace>
  <inkml:trace contextRef="#ctx0" brushRef="#br0" timeOffset="93359.69">8191 3323 0,'0'0'0,"-21"0"0,0 0 15,0 0-15,0 21 16,21 1-16,0 20 15,-21 21-15,21-20 16,0-1-16,0 22 16,0-22-16,0 0 0,0 22 0,0-1 0,21 1 15,-21-1-15,21 1 0,-21 147 16,0-84 0,0-63-16,0-22 0,0 22 0,-21-22 15,0 0-15,21-20 0,-22 20 16,22-21-16,0 0 0,0-42 31,0-21-31,0 21 0,0-22 16,22 1-16,-1 0 0</inkml:trace>
  <inkml:trace contextRef="#ctx0" brushRef="#br0" timeOffset="93633.53">8107 3641 0,'0'0'0,"-21"-43"0,21 22 0,0 0 15,0 0-15,0 0 0,21-22 0,0 22 16,21 0-16,-21 21 0,22-21 16,-22 0-16,21 21 0,1 0 0,-1 0 15,0 0-15,-21 21 0,22 0 16,-22 0-16,0 0 0,-21 1 0,0-1 16,0 0-16,0 21 0,0-21 15,-21 1-15,0-1 0,-22 0 0,22 0 16,-21 0-16,21 0 0,-22 1 15,22-1-15,-42 0 16,42-21-16,21-21 31,21 21-31,0-21 16</inkml:trace>
  <inkml:trace contextRef="#ctx0" brushRef="#br0" timeOffset="93910.9">8742 3344 0,'0'22'16,"0"-1"-1,0 21-15,0-21 0,0 22 16,-21 20-16,21-21 0,0 22 0,0-22 16,0 22-16,0-1 0,0 22 15,0-22-15,-43 170 16,43-169-16,0-1 0,-42 64 15,21-21-15,21-64 16,-21 1-16,21-22 0,-22 21 0,22-21 16,22-42 15,-1 0-31,0 0 0,0-21 0,0-1 16,0 1-16</inkml:trace>
  <inkml:trace contextRef="#ctx0" brushRef="#br0" timeOffset="94175.75">8615 3471 0,'0'0'0,"0"-21"0,0-21 0,0 21 0,0 0 15,0-1-15,21 1 16,21 0-16,-21 0 0,22 21 0,63 0 16,-22 0-1,-20 21-15,-22 0 0,-21 0 16,22 1-16,-22 20 0,0-21 0,-21 85 15,0-85 1,-21 21-16,-22-20 0,22-1 0,-42 21 16,20-21-16,1 0 0,0 1 15,21-1-15,-1-21 0,-20 0 16,21 0 0,21-21-1,21-1-15,0 1 0</inkml:trace>
  <inkml:trace contextRef="#ctx0" brushRef="#br0" timeOffset="94639.49">9419 2879 0,'0'0'0,"0"-21"16,0-1-16,0 44 46,0 20-46,0-21 0,0 21 0,0 1 16,-21-1-16,21 0 0,0 22 0,0-1 16,0 1-16,0-1 0,0 1 15,0 63-15,0-42 16,0-43-16,0-21 16,0 21-16,0-20 0,21-1 0,0 0 15,0-21-15,1 0 0,-1 0 16,0 0-16,42-42 15,1-1-15,-43 22 0,0 0 16,0 0-16,1-22 0,-1 22 16,0-21-16,0 21 0,-21 0 0,0-1 15,0 1-15,0 0 0,0 42 32,0 0-32,0 1 15,0-1-15,0 0 0,0 0 0,0 0 16,0 0-16,0 1 15,-21-1-15,21 0 0,0 0 16,0 0-16,21-42 47,-21 0-47</inkml:trace>
  <inkml:trace contextRef="#ctx0" brushRef="#br0" timeOffset="94803.1">9842 3154 0,'0'0'0,"-21"0"16,0 0-16,0 0 0,21-21 15,-21 21-15,42 0 47,0 0-31</inkml:trace>
  <inkml:trace contextRef="#ctx0" brushRef="#br0" timeOffset="95337.87">10520 3175 0,'0'0'0,"0"-21"0,0 0 0,-21 21 0,-1-21 16,1 21-16,0 0 0,0 0 15,0 0-15,0 0 0,-1 0 16,1 0-16,0 21 0,-21 0 0,21 21 15,-1 1-15,1-1 0,0 0 16,0 1-16,0-1 0,21 0 16,-21 1-16,21-1 0,0-21 15,0 21-15,0-20 0,21 20 0,0-21 16,0 0-16,21 0 0,-20-21 0,41 22 16,22-22-1,-43 0-15,22 0 0,-22-22 0,0 1 16,22 0-16,-1 0 15,-20 0-15,20 0 0,1-1 0,-1-20 0</inkml:trace>
  <inkml:trace contextRef="#ctx0" brushRef="#br0" timeOffset="97110.67">11261 3239 0,'0'0'0,"0"-64"16,-22 43 0,-41 0-16,42 21 0,0 0 15,-1 0-15,-20 0 0,21 21 16,-21 0-16,-64 64 15,63-64-15,22 21 0,0 1 16,0-1-16,0 0 0,0-21 0,21 22 16,-22-22-16,22 21 0,0-21 15,0 1-15,0-1 0,43 0 16,-22-21-16,0 0 16,21 0-16,-20 0 0,20 0 0,-21-21 15,21 0-15,1-1 0,-1 22 0,-21-42 16,22 21-16,-22 0 0,21-22 15,0-20-15,-20-22 16,-22 43-16,0 21 0,21-22 16,-21 22-16,0 0 0,0 0 0,0 0 15,0 42 1,-21 0-16,21 0 16,-22 22-16,22-22 0,0 21 15,0 0-15,-21 85 16,21-63-16,0-22 0,0 1 15,0-22-15,21 0 16,1 0-16,-1 0 0,0 0 0,0 1 16,0-22-16,0 0 0,22 0 15,-22 0-15,21 0 0,1-22 0,-1 1 16,-21 0-16,21 0 0,1 0 16,20 0-16,-20-22 0,-1 1 0,-21 0 15,21-1-15,1-20 0,-22 20 0,21-20 16,-21-1-16,22-41 15,-43 62-15,0-20 0,21 20 0,-21 1 16,0 0-16,0 21 0,0-22 16,0 22-16,0 42 31,-21 0-31,21 1 0,0 20 16,-21 0-16,-1 1 0,22-1 0,0 21 15,0 1-15,-21 63 16,0-21-16,21-43 0,0-20 15,0-1-15,0 0 0,0-21 16,0 22-16,0-22 0,21 0 0,0 0 16,1-21-16,20 0 0,0 0 15,43 0 1,-43 0-16,-21-21 0,22 0 0,-1 0 16,0 0-16,-20-1 0,20-20 15,0 21-15,-21-21 0,1-1 0,41-20 16,-42-22-1,-21 64-15,21-21 0,-21 20 0,0 1 16,0 42 15,0 22-31,0-22 0,-21 0 16,21 21-16,-21 1 0,21-1 0,0-21 16,0 22-16,0-1 0,0-21 15,0 0-15,0 22 0,0-22 0,0 0 16,0 0-16,21-21 0,0 21 15,1-21-15,-1 21 0,0-21 16,0 0-16,21 0 0,43-42 16,-43 21-16,-20 21 15,20-42-15,0 20 0,-21 1 16,43-42-16,-43 20 0,0 1 16,0 0-16,1 21 0,-1-64 15,-21 64-15,0 0 16,0 42-1,-21 0-15,-1 0 16,22 0-16,-21 22 0,0-22 0,0 21 16,0 22-16,0-1 15,21-42-15,0 0 16,0 43-16,0-43 16,0 0-16,21-21 0,0 0 15,0 0-15,0 0 0,0 0 0,1 0 16,-1 0-16,21 0 0,-21-21 0,0 0 15,1 0-15,-1 0 0,0-1 16,0 1-16,-21-42 0,0 20 16,0 1-16,0 21 15,0-21-15,0 20 0,-21-20 0,0 21 16,0 0-16,-1 0 0,1-1 0,0 22 16,0 0-16,0 0 0,0 0 15,-1 22-15,22-1 0,0 0 16,0 0-1,0 0-15,22-21 16,-1 0-16,21 0 0,-21 0 0,22 0 16,20 0-16,-21-21 0,-20 0 15,20 21-15,-21-21 0,21 0 16,1 21-16,-22-22 0,21 22 0,-21 0 16,1 0-16,-1 0 0,21 0 15,0 0 1,-20 22-16,-22-1 0,0 0 15,0 21-15,0-21 0,0 1 16,0 20-16,0 0 0,0-21 16,0 22-16,-22 20 0,1-42 15,21 1-15,0-1 0,0 0 16,0 0-16,-21 0 0,21 0 0,0 1 16,0-44 15,0 1-31,0 0 15,0 0-15,21-21 0,0 20 16,1-20-16,-1 0 0,0-1 16,0 1-16,21-21 0,-20 20 0,20 1 15,0 0-15,1-1 0,-22 1 16,21 21-16,0 0 0,-20-1 0,-1 22 16,21 0-16,-21 22 15,-21-1-15,0 21 0,0-21 0,0 22 16,0-1-16,0 0 0,0 1 15,-21 20-15,21-21 0,0 1 0,0-1 16,-21-21-16,21 64 16,0-64-16,0 0 0,0 0 15,21-21-15,0 0 0,0 0 16,1 0-16,-1 0 0,0 0 0,0 0 16,21-21-16,-20 21 0,62-63 15,-20 20 1,-43 22-16,42-42 15,-41 42-15,-1-22 0,-21 22 0,0-21 16,21-1-16,-21 1 0,0 21 16,21-21-16</inkml:trace>
  <inkml:trace contextRef="#ctx0" brushRef="#br0" timeOffset="97349.54">13758 2350 0,'0'0'0,"-42"0"15,0-22 1,-1 22-16,22 0 62,0 22-46,0-1-16,0-21 0</inkml:trace>
  <inkml:trace contextRef="#ctx0" brushRef="#br0" timeOffset="97617.38">12086 2879 0,'0'0'16,"-42"21"-16,21 0 0,-22-21 0,64 0 31,1 0-31,-1 0 0,21 0 0,0 0 16,1 0-16,-1 0 16,0 0-16,1 0 0,-1 0 0,0-21 15,1 21-15,-1 0 0,-21 0 0,22 0 16,-22-21-16,0 21 0,0 0 15,0 0 1,-42 0 0,0 0-16</inkml:trace>
  <inkml:trace contextRef="#ctx0" brushRef="#br0" timeOffset="98435.58">1863 4636 0,'0'0'0,"-64"0"0,22 0 0,-1 0 0,1 0 16,0 0-16,-1 0 0,22 0 15,-21 0-15,21 0 0,0 0 16,-1 0-16,1 0 0,21-22 15,21 22 1,22 0-16,-1 0 0,22 0 16,-1 0-16,1 0 0,20 0 15,1 0-15,21 0 0,0-21 0,21 21 16,0 0-16,0 0 0,0 0 16,0-21-16,0 21 0,0 0 0,0 0 15,0-21-15,105 0 16,-105 21-16,-21 0 0,-21 0 15,21 0-15,-22 0 0,-20 0 0,-1 0 16,1 0-16,-1 0 0,-20 0 0,20 0 16,-42 0-1,1 0-15,-22 21 0,0 0 32,21-21-17,0 0-15,0 0 16</inkml:trace>
  <inkml:trace contextRef="#ctx0" brushRef="#br0" timeOffset="99471.98">6816 4424 0,'-22'0'0,"1"0"15,0 0 1,42 0 46,0 0-62,22 0 0,-22 0 0,0 0 16,21 0-16,1 0 0,20 0 16,-20 0-16,20 0 0,-21 0 15,22 0-15,-1 0 0,1 0 16,21 0-16,126 0 15,1 0-15,-85-21 16,0 21-16,-21 0 0,42 0 0,0 0 16,0-21-16,0 21 0,22 0 15,-1 0-15,0 0 0,424 0 16,-381 0-16,-22 0 16,22 0-16,0 0 0,-1 0 0,-20 0 15,20 0-15,-20 0 0,-1 0 16,1 0-16,-22 0 0,1 0 0,-22 21 15,148-21-15,-169 0 16,0 0-16,-21 0 0,0 0 0,63 21 16,-84-21-16,-22 0 0,1 0 15,-1 0-15,-20 0 16,62 0-16,-41 0 16,-43 0-16,0 0 15,0 0-15,-42 0 47,0 0-47,0 0 0</inkml:trace>
  <inkml:trace contextRef="#ctx0" brushRef="#br0" timeOffset="190275.34">2413 5546 0,'21'0'15,"-21"-21"16,0-1-15,0 1-16,0 0 16,0 0-1,0 0-15,0 0 0,-21-1 0,21 1 16,0 0-16,0 0 0,0 0 16,-21 0-16,21-1 0,-21 1 15,21 0-15,-22 21 0,22-21 16,0 0-16,-21 21 15,0 0-15,0 21 16,0 21-16,0-21 0,21 22 16,-22 20-16,1-20 0,21 20 0,-21 1 15,0 20-15,21-20 16,-21 20-16,21-20 0,0-1 0,-21 1 16,21-1-16,0-20 0,0-1 15,0 0-15,-22 1 0,22-1 0,0-21 16,0 22-16,0-22 0,0 0 15,0 0-15,0-42 32,0 0-32,-21 0 0,21-1 15,0 1-15,0-21 0,0 0 16,0-1-16,0 1 0,0 0 16,0-22-16,0 1 0,0-1 15,0 1-15,0-1 0,0 22 0,0-22 16,21 22-16,-21 0 0,22-1 15,-1-20-15,-21 42 0,21-1 16,-21 1-16,21 21 0,0 0 31,-21 21-31,21 1 0,-21-1 0,0 21 16,22 0-16,-1 1 0,-21-1 16,0 22-16,21 41 15,-21-62-15,0 20 0,21-20 0,-21-1 16,0 0-16,0 1 0,0-22 0,0 21 15,21 22 1,0-43-16,-21 0 0,0 0 16,22 0-16,-1-21 15,-21-21 1,0 0 0,-21 0-16</inkml:trace>
  <inkml:trace contextRef="#ctx0" brushRef="#br0" timeOffset="191508.65">2011 6033 0,'-21'21'0,"21"0"31,21-21-31,21 0 16,-21 0-16,22-21 0,-1 0 15,43-22-15,-22 22 16,1 0-16,-1 0 0,1 0 15,-1-22-15,-21 22 0,22 0 0,-22 0 16,-21 0-16,22-1 0,-22 22 0,0-21 16,0 21-16,0 0 0,-21 21 31,0 1-31,0-1 0,0 0 16,0 21-16,-21 22 15,21-43-15,0 21 16,0-21-16,-21 1 0,21 20 0,0-21 15,-21 0-15,21 0 0,0 1 16,0-1-16,-21 0 0,21 0 16,0-42 15,0 0-31,21 0 16,-21-1-16,21 1 0,0-21 15,-21 21-15,21-22 0,-21 22 16,22-21-16,-1 21 0,0-43 15,-21 43-15,21-21 16,0 42-16,0 0 16,-21 21-16,22 0 15,-22 0-15,0 0 0,21 22 16,-21-22-16,0 0 0,0 21 0,0-20 16,0-1-16,0 0 0,0 21 15,21-21-15,-21 1 0,21-22 0,-21 21 16,21 0-16,0-21 0,1 0 0,-1 0 15,0 0-15,0 0 16,21-21-16,-20 21 0,-1-21 16,0-1-16,0 1 0,0 0 0,22 0 15,-43 0-15,42-43 16,-21 43-16,-21 0 0,0 0 16,0 0-16,0-1 0,21 1 0,-21 42 31,0 1-16,0-1-15,0 0 0,0 0 16,0 0-16,0 0 0,0 1 16,0-1-16,0 0 0,0 0 0,0 0 15,0 0-15,0 1 0,21-1 16,1-21-16,-1 0 0,0 0 16,0 0-16,21 0 0,-20 0 0,-1 0 15,21 0-15,-21-21 16,0-1-16,22-20 0,-22 21 15,21-21-15,-21 20 16,-21-20-16,0 21 0,0 0 0,22 0 16,-22-1-16,0 1 0,0 0 15,0 42 17,0 0-32,0 1 15,0 20-15,0-21 0,0 21 16,0-20-16,0 20 0,0 0 0,0 1 15,0 20-15,0 1 0,-22 211 16,1-106 0,0-105-16,0 20 0,21 1 15,0 0-15,-21-1 0,21-20 16,-21 20-16,21 1 0,-22-21 0,22-1 16,0 1-16,-21-1 0,21-21 0,-21 22 15,0 21-15,21-22 16,0-42-16,0 0 0,-21-21 15,0 0-15,21-21 16,0 0 0,-22-21-16,1-43 15,0 43-15,0-22 0,21 1 0,-21-22 0,0 0 16,-1 1-16,22-1 16,0-21-16,-21 22 0,21-22 0,0 21 15,0-21-15,0 0 0,21 22 0,1-1 16,20 22-16,-21-1 0,21 1 15,1 20-15,-1 1 0,-21 0 0,22 20 16,-1 1-16,0-21 0,1 21 16,-1 0-16,-21 21 0,21-22 0,-20 1 15,-1 21-15,21 0 0,-21-21 0</inkml:trace>
  <inkml:trace contextRef="#ctx0" brushRef="#br0" timeOffset="191887.44">5736 6117 0,'0'-21'31,"21"0"-15,0 0-16,1-22 0,-1 22 15,0-21-15,0 0 0,21-1 16,-20 1-16,20-22 0,-21 22 0,21-21 16,-20-1-16,20 1 0,-42-1 31</inkml:trace>
  <inkml:trace contextRef="#ctx0" brushRef="#br0" timeOffset="193510.78">5884 7641 0,'0'-402'0,"0"804"0,0-1164 0,-21 445 0,21 63 15,0 42-15,0 85 0,0 21 16,0 43-16,21 20 0,0 22 0,1 21 16,20 0-16,-21 21 0,43 22 15,-43-22-15,0 0 16,0 21-16,0-20 0,0-1 0,-21 21 16,0-21-16,0 0 0,0 1 0,0-1 15,-21 0-15,0-21 0,0 0 16,0 0-16,-64 0 15,64 0-15,0 0 16,0-21-16,-1 0 0,-20-1 16,21 1-16,0 0 0,0 0 15,21 0-15,-22 0 0,44 21 32,-22 21-32,21 0 15,0 0-15,0 0 0,21 22 16,-20-22-16,-1 0 15,0 0-15,0-21 0,21 21 0,-20 0 16,-1-21-16,0 0 0,42 0 16,-41 0-16,-1 0 0,0-21 15,85-21-15,-85 0 16,21 20-16,1-20 0,20-21 16,-21 20-16,-20 1 0,-1 0 15,0-1-15,0 1 0,-21-22 16,0 22-16,0 21 0,0 0 15,-21 42 17,21 0-32,0 0 0,-21 22 15,0-22-15,-1 63 16,22 43 0,0-105-16,0 20 0,0 0 0,0-21 15,0 1-15,0 20 0,22-21 16,-1-21-16,0 21 0,21 0 0,1-21 15,-1 0-15,-21 0 16,21 0-16,1-21 0,-22 0 16,21 0-16,-21 0 0,22 0 0,-1-1 15,-21 1-15,0-21 0,1 0 16,-1 20-16,-21-62 0,0 41 16,0 22-16,0-21 0,-21 0 0,-22-22 15,1 22-15,21 21 16,-64-1-16,64 22 15,-21 0-15,-1 0 0,1 0 0,21 22 16,-22-1-16,22 0 0,-21 0 16,21 0-16,0 22 0,-1-1 0,22-21 15,0 21-15,0 43 16,22-21-16,-1-43 0,21 0 16,-21 0-16,22 0 0,-1-21 15,0 0-15,106 0 16,-84 0-16,-22 0 15,22-21-15,-22 0 0,64-43 16,-43 22-16,1 21 0,-1-21 16,1-22-16,-1 22 0,-20-1 0,63-84 15,-85 85 1,-21 0-16,0 21 0,0-22 0,0 22 16,0 0-16,0 0 0,-21 21 0,-1 0 15,22-21-15,-21 21 0,0 0 16,-42 42-1,41-21-15,22 21 0,0 1 0,0-1 16,-21 64-16,21-64 0,0 22 16,0-1-16,-21 22 0,21-22 15,0 1-15,0 63 16,0-42-16,-21-1 0,21-20 16,0 20-16,-21 1 0,21 0 0,0-22 15,0 22-15,0-22 0,0 22 0,0-21 16,0-1-16,0 1 0,0 41 15,0-41-15,0-22 0,0 1 16,0-22-16,0 21 0,21-21 16,0-21-16,21 0 0,-20 0 0,-1 0 15,21 0-15,-21-21 0,22 0 0,-1 0 16,0 0-16,22-64 16,-22 43-16,0-1 0,-20 1 15,20-64-15,-21 64 0,-21-22 0,0 22 16,0-22-1,-21 1-15,-21-64 0,-1 85 0,1-22 16,0 1-16,-1-1 0,-20 22 16,20-1-16,1 1 0,-21 0 15,20 21-15,-20-22 0,20 22 16,22 0-16,0 21 0,21-21 16,0 0-1,21-1 1,22 1-16,-1 21 0,43-42 15,-43 0-15,0 20 16,22-20-16,-22 0 0,22-1 0,-1 1 16,-21-21-16,22 20 0,-22-20 15,1 20-15,-1-20 0,0 21 0,-21-22 16,22-21-16,-43 43 16,0-21-16,0 41 0,0-20 15,-21 42 1,-1 0-16,1 21 15,21 22-15,0-22 0,-21 21 16,21-21-16,-21 22 0,21-1 16,0 0-16,0 22 0,0-22 0,0 0 15,0 22-15,0-22 16,0 1-16,0-1 0,0 85 16,0-85-1,21-21-15,-21 1 0,21-1 16,0-21-16,1 0 0,-1 0 15,0-21 1,-21-1-16,21 22 0,-21-21 0,21-42 16,-21 20-1,0 1-15,0 21 0,0 0 0,-21-22 16</inkml:trace>
  <inkml:trace contextRef="#ctx0" brushRef="#br0" timeOffset="193686.68">8086 5503 0,'0'0'15,"-22"0"-15,44 0 47,-1 0-47,0 0 0,0 0 16,0 0-16,22-21 0,-22 21 0,0 0 16,0-21-16,21 21 0,-20 0 15,20-42-15,-21 42 16,0 0-16</inkml:trace>
  <inkml:trace contextRef="#ctx0" brushRef="#br0" timeOffset="194254.35">8678 5461 0,'0'21'16,"0"0"-1,0 1 1,0-1-16,0 0 0,0 0 0,0 0 15,0 0-15,0 22 0,0-22 16,0 0-16,-21 0 0,21 0 16,-21 22-16,21-22 0,-21-21 0,21 21 0,0 0 15,0 0-15,0-42 47,21 0-47,0 0 0,-21 0 0,21 0 16,0-1-16,-21 1 0,22-21 15,-1 21-15,0-22 16,0 22-16,0 21 0,0 0 16,1 0-16,-22 21 15,0 1-15,0-1 16,0 0-16,21 21 0,-21-21 0,0 1 16,21-1-16,-21 0 0,21 0 15,-21 0-15,21 0 0,0 1 0,1-22 16,-1 0-16,0 21 0,64-21 15,-64 0-15,21-21 16,-21-1-16,0 22 0,1-21 16,-1-21-16,0 21 0,0 0 0,0-22 15,-21 22-15,0-64 16,0 22-16,0 21 0,0-1 16,-21 22-16,0 0 0,21 0 15,-21 0-15,0 21 0,-1 0 16,1 0-16,21 21 31,0 0-31,0 0 16,0 0-16,21 0 15,1 1-15,-1-1 0</inkml:trace>
  <inkml:trace contextRef="#ctx0" brushRef="#br0" timeOffset="194765.06">10054 5525 0,'0'0'0,"0"-64"16,0 43-1,0 0-15,-21 0 0,0 21 16,0-22-16,-1 22 0,1-21 16,0 21-16,0 0 0,0 0 15,0 0-15,-1 21 0,-20 1 0,21-1 0,0 0 16,-22 0-16,22 21 0,-42 22 15,42-22-15,-22 22 16,43-22-16,0-21 0,-21 22 16,21-22-16,0 0 0,0 21 0,0-21 15,0 1-15,21-22 16,0 0-16,1 0 0,-1 0 0,0 0 16,42 0-16,-41-22 15,20 1-15,-21 0 0,21 0 16,1-21-16,-1 20 0,-21-20 15,0 21-15,-21 0 0,0-22 16,22 22-16,-22-21 0,0 21 0,0 0 16,0-1-16,0 1 15,0 42 1,0 1-16,0-1 0,-22 0 16,22 0-16,0 0 0,0 22 15,0-22-15,0 21 0,0-21 0,0 0 16,0 1-16,0-1 0,0 0 15,0 0-15,0 0 0,22 0 16,-1-21-16,0 0 16,0 0-16,0 0 15,0 0-15,1 0 0,-1 0 0,21-21 16,0-21-16</inkml:trace>
  <inkml:trace contextRef="#ctx0" brushRef="#br0" timeOffset="195169.83">10393 5588 0,'0'0'0,"0"-42"15,0 21-15,0-1 16,21 1-16,0 21 0,0-21 16,0 21-16,1 0 0,-1 0 15,21 0-15,-21 0 0,0 0 16,1 21-16,-1 0 0,0 1 15,-21-1-15,21 0 0,-21 21 0,0-21 16,0 1-16,0-1 0,0 21 16,0-21-16,0 0 0,0 1 0,0-1 15,0 0-15,0 0 16,0-42 0,0 0-1,0 0-15,0-1 16,0 1-16,21 0 0,-21 0 0,21-21 15,1 20-15,-22-20 0,21 21 16,0-21-16,0 20 0,-21 1 0,21 0 16,0 0-16,22-21 15,-22 42-15,0 0 0,0-22 16,0 22-16,1 0 16,-1 0-16,-21 22 15</inkml:trace>
  <inkml:trace contextRef="#ctx0" brushRef="#br0" timeOffset="195541.62">11049 5673 0,'0'0'0,"0"21"15,0 21 1,21-42-16,0 0 16,0 0-16,1 0 0,-1 0 0,0 0 15,0-21-15,21 21 0,-20-21 16,20 0-16,-21 0 0,0-1 0,22 1 15,-22 0-15,0-21 0,0 21 16,0-1-16,0 1 0,-21 0 16,0-42-16,0 41 0,0 1 0,-21 0 15,0 21-15,0 0 0,0 0 16,0 0-16,-1 21 16,1-21-16,0 21 0,-21 43 15,21-22-15,-1-21 0,1 22 16,0-1-16,21 0 0,-21 1 0,21-22 15,0 21-15,0-21 0,0 22 16,0-22-16,21-21 0,0 21 0,22 0 16,-22-21-16,42 0 15,-20 0-15,-1 0 0,-21 0 0,21-21 16,-20 0-16,20 21 0,-21-21 0,43-43 16,-43 22-1</inkml:trace>
  <inkml:trace contextRef="#ctx0" brushRef="#br0" timeOffset="196704.1">13779 5419 0,'0'-21'16,"22"21"0,-1 0-16,0-22 0,0 22 15,-21-21-15,21 0 0,0 0 16,-21 0-16,0 0 15,0-1-15,0 1 0,0 0 16,-21 0-16,0 0 0,-21 0 16,21 21-16,-1 0 0,-20 0 0,21 0 15,-21 0-15,-1 0 0,22 21 16,-21 0-16,-1 0 0,1 0 0,21 22 16,-21-1-16,20 0 0,-20 1 15,21-1-15,0 0 0,0 1 0,-1-1 16,22-21-16,0 21 0,0 1 15,0-22-15,22 0 0,-1 0 16,0 0-16,0-21 0,21 0 0,-20 0 16,20 0-16,0 0 0,-21-21 15,22 0-15,-1 0 0,0 0 0,22-43 16,-1 1 0,-20 42-16,-43-22 0,21 22 0,-21-64 15,0 64-15,0 0 16,0-21-16,0 21 0,0-1 15,-21 22 1,21 22-16,-21-1 0,21 0 16,0 0-16,-22 21 0,22-20 15,0 20-15,0-21 0,0 21 16,0-20-16,22 20 0,-1-21 0,0 0 16,0 22-16,0-43 0,0 21 15,22 0-15,-1-21 0,0 0 0,-20 0 16,20 0-16,21 0 0,-20-21 15,-1 0-15,0-1 0,-20 1 16,20 0-16,0 0 0,-21-21 0,22 20 16,-22-20-16,0 21 0,-21-21 15,21 20-15,-21-20 0,0 21 0,21-21 0,-21 20 16,0 1-16,0 42 31,0 1-31,0 20 16,0-21-16,0 21 0,0 1 15,0-1-15,0 0 0,0 1 0,0 20 16,0-20-16,0 20 0,-21-21 16,0 22-16,21-1 0,-21-20 0,0-1 15,21 22-15,-43 20 16,22-41-16,0-1 0,21 0 16,-21-21-16,21 22 0,-21-1 0,21-21 15,-21 0-15,21-42 16,0 0-1,0 0-15</inkml:trace>
  <inkml:trace contextRef="#ctx0" brushRef="#br0" timeOffset="196990.93">14563 5398 0,'0'0'16,"0"-22"-16,21 22 0,-21-21 0,21 0 0,0 21 15,0-21-15,0 21 16,1 0-16,-1 0 0,0 0 0,0 0 0,21 0 16,-20 0-16,-1 0 0,0 21 15,-21 0-15,0 22 16,0 20-16,-21-42 16,0 0-16,-1 1 0,1 20 15,0-21-15,-21 0 0,21 0 0,-1 1 16,1-1-16,-21 0 15,42 0-15,21-21 32,0 0-32,0-21 0,22 0 15</inkml:trace>
  <inkml:trace contextRef="#ctx0" brushRef="#br0" timeOffset="197291.67">15155 5313 0,'0'0'0,"0"-21"15,0 0-15,0-1 0,0 1 0,0 42 47,0 1-47,0 20 0,0-21 0,0 21 16,0 22-16,-21-22 0,21 22 16,-21-22-16,21 22 0,-21 63 15,-43 42-15,43-106 16,0-20-16,0-1 15,0 0-15,-1 1 0,1-1 0,21 0 16,-21-20-16,21 20 0,-21-21 0,21 0 16,0 0-16,0-42 15,0 0 1,21 21-16,0-42 0,0 21 0,1-1 16,20-20-16,-21 0 0,0-1 15</inkml:trace>
  <inkml:trace contextRef="#ctx0" brushRef="#br0" timeOffset="197554.03">15134 5525 0,'0'-106'16,"0"212"-16,0-233 0,0 105 15,0 1-15,21 0 0,0 21 16,22-21-16,-22 21 0,64-21 16,-43 21-16,0 0 0,-21 0 15,22 0-15,-22 21 0,0 0 0,0-21 16,-21 21-16,0 0 0,0 1 0,0-1 15,0 21-15,-21-21 0,-21 0 16,21 1-16,-22-1 0,-20 21 16,42-21-16,-22-21 0,22 21 15,0-21-15,42-21 32,0 0-32,0 0 15,1 0-15,20 0 0</inkml:trace>
  <inkml:trace contextRef="#ctx0" brushRef="#br0" timeOffset="197840.03">15875 4784 0,'0'0'0,"0"-21"0,21-1 0,-21 44 31,0-1-31,0 21 16,-21 0-16,21 1 0,0-1 15,0 0-15,-21 22 0,21-22 16,0 22-16,-21-22 0,21 0 0,0 1 16,0-1-16,0-21 0,0 64 15,21-43 1,0-21-16,0-21 0,0 0 0,22 0 16,-22 0-16,0 0 15,0-21-15,0 0 0,22 21 0,-22-21 16,0 0-16,0 0 0,0-22 15,-21 22-15,21-21 0,1 21 0,-1-22 16</inkml:trace>
  <inkml:trace contextRef="#ctx0" brushRef="#br0" timeOffset="198268.77">16362 4572 0,'0'0'15,"-21"0"-15,-1-21 0,1 21 16,21 21-1,0 0 1,0 0-16,0 1 0,0 20 16,0 0-16,0-21 0,0 1 15,0 20-15,0-21 0,0 0 0,0 22 16,0-22-16,0 0 0,0 0 16,0-42 15,0-21-16,0 20-15,0 1 0,0-21 0,0-64 16,21 64 0,1 21-16,-1-22 0,0 22 0,21-21 15,-21 21-15,1-1 0,20 22 16,-21-21-16,21 21 0,-20 0 0,20 0 16,-21 21-16,0 1 0,22 20 15,-22-21-15,-21 21 16,0-20-16,0 20 0,0 21 15,0-20-15,0-1 0,0-21 0,0 22 16,0-22-16,0 0 0,0 0 16,0 0-16,0 0 0,0 1 0,-21-22 15,-1 0-15,1 0 16,21-22-16</inkml:trace>
  <inkml:trace contextRef="#ctx0" brushRef="#br0" timeOffset="199907.79">19579 5313 0,'0'0'0,"0"-21"16,0 0-1,0-1 1,0 1-16,0 0 16,-21 0-16,0 21 0,0-21 15,-1 0-15,1-1 0,0 1 16,-21 21-16,21-21 0,-22 21 0,22 0 15,-21 0-15,-1 0 0,22 0 16,-21 21-16,-43 22 16,64-22-16,-21 21 0,-1 0 15,22-20-15,0 20 0,-21 0 0,21 43 16,21 0 0,0-43-16,0-21 0,0 0 15,0 0-15,21-21 0,0 0 16,0 0-16,0 0 0,0 0 0,1 0 15,20-21-15,-21 0 0,64-21 16,-64-1-16,21 22 0,22-63 16,-22 62-16,-21-20 15,0 0-15,1-22 0,20 22 0,-42 0 16,21-22-16,21-63 16,-20 64-16,-22 20 0,0-20 15,0 20-15,21 1 0,-21 21 0,0-21 16,0 63-1,0 21 1,0-21-16,0 22 0,0 20 16,0-21-16,0 22 0,-21-22 0,21 22 15,0-1-15,0-20 0,0-1 16,-22 21-16,22-20 0,0-1 0,0 64 16,0-85-1,22 21-15,-22-20 0,21-1 16,42 0-16,-42-21 0,1 0 15,20 0-15,-21 0 0,21 0 16,1-21-16,-22 0 0,21-1 0,1 1 16,-22 0-16,21 0 0,0 0 15,-20-22-15,-1 22 0,0-21 0,21 21 16,-42-22-16,21-20 16,1-1-16,-22 43 0,-22 21 31,1 0-31,0 21 15,0 1-15,21-1 0,-21 0 16,0 0-16,21 21 0,0-20 16,0-1-16,0 0 0,0 0 0,0 0 15,0 0-15,0 1 0,0-1 16,21-21-16,21 21 16,-21-21-16,22 0 0,-1 0 15,-21 0-15,21-21 0,1 0 0,20 21 16,-20-22-16,-1 1 0,0 0 15,22 0-15,-22-21 0,0 20 16,-20 1-16,-1-21 0,0 21 0,0-22 16,-21 1-16,0 21 0,0 0 15,-21 21 1,21 21 0,-21-21-16,21 42 0,0-21 0,0 1 15,0-1-15,0 0 0,0 21 16,0-21-16,21 1 0,-21-1 0,21 0 15,-21 0-15,21 0 0,-21 0 16,0 1-16,-21-22 47,0 0-47,0 0 0,0 0 0,-1-22 16,1 22-16,0-21 0,0 0 15,0 21-15,0 0 0,-1 0 16,22 21 15,22 0-15,-1 1-16,0-22 0,0 0 15,21 0-15,-20 21 0,-1-21 0,21 21 0,-21-21 16,0 0-16,22 0 0,-22 0 16,21 0-16,43-42 15,-22 20-15,-20 1 16,-22 0-16,21-21 15,-21 21-15,1-22 0,-1 22 16,0-21-16,-21 21 0,0-1 0,0-20 16,21 21-16,-21 42 31,0 0-31,-21 0 0,21 1 16,-21-1-16,21 0 0,0 42 15,-21-41-15,21-1 0,0 0 16,-22 0-16,22 0 0,0 0 15,0 1-15,0-1 0,0 0 16,22-21 0,-1-21-1,-21 0-15,21 21 16,-21-22-16,0 1 16,0 0-16,0 0 0,0-21 0</inkml:trace>
  <inkml:trace contextRef="#ctx0" brushRef="#br0" timeOffset="200079.69">21336 4826 0,'0'0'0,"-21"-21"15,0 21-15,-1 0 0,1 0 16,42 0 31,1 0-32,-1 0-15,-21 21 0,21-21 0</inkml:trace>
  <inkml:trace contextRef="#ctx0" brushRef="#br0" timeOffset="200867.24">21759 5249 0,'21'0'0,"1"0"16,-1 0-16,0 0 0,0 0 16,21-21-16,22-21 15,-43 21-15,0 0 0,0-1 0,-21 1 16,0 0-16,0-21 16,0 21-16,0-1 0,-21 1 0,0 0 15,0 21-15,-43 0 16,43 0-16,-21 0 0,21 21 0,-22 0 15,22 1-15,-21-1 0,21 0 16,-43 64-16,22-22 16,42-42-1,-21 0-15,21 22 0,0-22 16,0 0-16,21-21 0,0 0 0,0 0 16,0 0-16,1 0 0,20 0 15,-21 0-15,21 0 0,-20 0 0,20-21 16,-21 0-16,21 21 0,-20-21 15,-1-1-15,0 1 0,0 0 0,0 0 16,-21 0 0,0 0-16,0-1 0,0 44 47,0-1-47,0 21 0,0-21 15,0 0-15,0 22 0,-21-1 0,21 0 16,-21 1-16,0 20 0,21 1 15,-43 42-15,22-43 0,-21 22 16,21-22-16,0 1 0,-1-1 16,-20 22-16,21-22 0,21 22 0,-21 0 15,0 84 1,21-84-16,0-1 0,0 1 0,0 0 0,0-1 16,0-20-16,21 84 0,-21-84 15,0-1-15,0-21 0,0 1 0,0-1 16,-21-21-16,-22 0 0,22 1 15,0-22-15,0 0 0,-22 0 16,22 0-16,-21-22 0,0 1 0,-1 0 16,1-21-16,0-1 0,-22 1 15,1 0-15,-1-1 0,1 1 0,-1-21 16,-84-43-16,21 0 16,85 42-16,-1 22 0,22-21 15,0-1-15,0 22 0,21-22 0,0 22 16,21-64-16,21 0 15,1 64-15,-22 0 0,63-64 16,-20 63-16,-22 1 0,1 0 16,20-22-16,1 22 15</inkml:trace>
  <inkml:trace contextRef="#ctx0" brushRef="#br0" timeOffset="202053.72">21865 5122 0,'0'0'15,"21"-21"-15,-21 0 0,0 0 16,21 21-16,-21 21 16,0 0-1,0 0-15,0 1 0,0-1 16,0 0-16,0 0 0,0 21 16,0 1-16,0-1 15,0-21-15,0 0 0,0 1 16,0-1-16,-21-21 31,21-21-15,0-1-16,21 1 15,-21 0-15,22 0 0,-1-21 0,0 20 16,0-20-16,0 0 16,22-22-16,-22 64 0,0-21 15,0 21-15,0 0 16,-21 21-16,0 0 15,0 1-15,0-1 16,0 0-16,0 21 0,0-21 0,0 1 16,0-1-16,0 21 0,0-21 15,0 0-15,21 1 0,1-22 16,-22 21-16,21 0 0,0-21 0,0 0 0,43 0 16,-1 0-1,-21 0-15,-20 0 0,20-21 16,0 0-16,1-1 0,-22 1 15,21 0-15,-21 0 0,0 0 0,1-22 16,-1 22-16,-21 0 0,21-21 16,-21 21-16,0-1 0,0 1 15,-21 0-15,0 21 0,-1 0 16,1 0-16,0 0 0,0 0 16,0 21-16,0 0 0,-1 1 0,1-22 15,0 42-15,21-21 0,0 0 16,0 0-16,0 1 0,0-1 0,0 42 15,42-20-15,-20-22 16,20 0-16,-21 0 16,0-21-16,22 0 0,-22 21 0,63-21 15,22 0 1,-63 0-16,20 0 0,-21-21 0,1 21 16,-1-21-16,0 0 0,1 21 15,-1-21-15,-21-1 0,0 1 16,43-63-16,-43 20 15,-21 43-15,0 0 16,0 0-16,0-1 0,0 1 0,0 0 16,-21 21-16,0 0 15,0 0-15,-1 0 0,1 0 16,0 21-16,0-21 0,0 21 0,0 1 16,-1-1-16,1 0 0,21 21 15,-21-21-15,0 43 16,21-43-16,0 0 0,0 0 15,0 1-15,0-1 0,0 0 16,21-21-16,0 21 0,0-21 16,1 0-16,-1 0 15,0 0-15,21-21 0,-21 0 0,1 0 16,-1-1-16,0 1 16,21 0-16,-21 0 0,1-21 0,-1-1 0,0 1 15,21-43-15,22-42 16,-43 64-16,-21 20 0,21-20 15,0-1-15,0 22 0,-21 0 0,0-1 16,0 22-16,0-21 0,0 21 16,0 0-16,-21 21 15,0 0-15,0 0 16,21 21-16,-21 21 0,0-21 16,-1 22-16,1-1 0,21 43 15,0 20-15,0-41 16,0-22-16,0 1 0,0-1 15,0 21-15,21-41 0,1 20 0,-1-21 16,0 21-16,0-20 0,0-1 0,22 0 16,-1-21-16,-21 0 15,0 0-15,0 0 0,22 0 0,-22 0 16,0 0-16,0 0 0,0-21 0,1 21 16,-1-21-16,-21-1 15,21 1-15,0 0 0</inkml:trace>
  <inkml:trace contextRef="#ctx0" brushRef="#br0" timeOffset="203273">24320 5292 0,'0'0'16,"0"21"-16,0 0 15,0 0-15,22-21 0,-1 0 16,0 0-16,0 0 0,0 0 15,0 0-15,22 0 0,-22 0 16,64-21-16,-43 0 0,0 0 16,1-22-16,-1 22 0,0 0 15,1-21-15,-1-1 0,-21 1 0,21-21 16,-20 20-16,-1-20 0,0-1 16,0 22-16,-21 0 0,21-85 15,-21 63 1,0 43-16,0 0 15,0 0-15,-21 21 0,0 0 16,0 21-16,21 0 0,-21 0 16,-1 64-16,-20-1 15,21-20-15,0-1 0,0 22 16,-1-21-16,1-1 0,-21 106 16,21-105-16,0 21 0,-1-1 15,1 1-15,21 0 0,-21-1 0,0 1 16,0 84-16,21-84 15,-21 0-15,21-22 0,-22 22 0,22-22 16,0 1-16,0-1 0,0 1 16,0-22-16,0 0 0,0 1 0,0-1 15,22-21-15,-22 0 0,21 1 16,0-22-16,0 0 0,0 0 0,0 0 16,22 0-16,-22-22 0,21 1 0,-21 0 15,22 0-15,-22 0 0,21-22 16,-21 1-16,1 0 0,-1-1 15,-21 1-15,0-21 0,0-43 16,0 42-16,0 1 0,-21-1 0,-1 1 16,-20-1-16,21 1 0,-21-22 15,-43-42-15,21 42 16,22 43-16,21 21 0,0-21 16,0 42-16,-1-22 0,22 1 0,22 0 31,-1 21-31,0 0 15,21-21-15,1 21 0,-1-21 0,0 21 16,1-21-16,20-1 0,-21 1 16,22 0-16,21-21 15,-1-22-15,-41 43 16,-22-21-16,0 21 0,0-1 0,0-20 16,0 21-16,1 0 0,-22 0 15,21-1-15,-21 1 0,0 0 0,0 0 16,0 42 15,0 21-31,0-20 16,0-1-16,0 21 15,-21-21-15,21 22 0,-22-22 0,22 21 16,0-21-16,0 22 0,0-22 0,0 0 16,0 0-16,0 0 0,22 0 15,-1-21-15,-21 22 0,21-22 16,0 0-16,0 0 0,0 0 15,1-22-15,-1 1 0,0 21 0,0-21 16,0 0-16,0 0 0,1 0 16,-1-1-16,0-20 0,-21-21 15,0-1-15,0 22 0,0-1 16,-21 1-16,0 21 0,-1 0 16,1 0-16,0 21 0,0 0 0,-21 0 15,42 21-15,-22 0 16,1 0-16,0 0 0,0 0 0,21 1 15,-21 20-15,21-21 16,0 0-16,0 0 0,0 1 0,0-1 16,0 0-16,0 0 0,42 0 15,0-21-15,-20 0 16,-1 0-16,21 0 0,0 0 0,-20 0 16</inkml:trace>
  <inkml:trace contextRef="#ctx0" brushRef="#br0" timeOffset="203671.77">26014 5122 0,'0'-42'16,"0"21"-16,0 0 15,0 0-15,0-1 16,0 1-16,0 0 0,21 0 16,0 21-16,21-21 0,-20 21 15,-1 0-15,0 0 0,21 0 0,-21 0 16,1 0-16,-1 21 0,0 0 15,0 0-15,0 22 0,0-22 16,-21 0-16,22 21 0,-22-21 0,0 22 0,0-22 16,0 21-16,0-21 0,-22 22 15,22-22-15,-21 0 16,0-21-16,21-21 31,0 0-31,0 0 16,0-1-16,0-20 15,21 21-15,0 0 0,22-43 16,-22 22-16,0 21 0,0-22 16,0 1-16,1 21 0,-1-21 0,0 20 15,0 1-15,0 21 0,-21-21 16,21 21-16,-21 21 16,0 0-1,-21 1-15,0-1 0</inkml:trace>
  <inkml:trace contextRef="#ctx0" brushRef="#br0" timeOffset="206389.95">1079 7959 0,'0'-21'16,"0"-1"31,0 1-16,22 0-15,-22 0 15,0 0-31,0 0 0,21 21 16,-21-22-16,0 1 15,0 0-15,0 0 16,0 0-16,0 0 0,0-1 16,0 1-16,0 0 0,-21 0 15,21 0-15,0 0 0,-22-1 16,1 1-16,21 0 0,-21 21 15,21-21-15,-21 21 16,21 21 0,-21 21-16,21-20 15,0 20-15,0 0 16,0 1-16,0-1 0,0 85 16,0-64-16,0 1 0,0-1 15,0-20-15,0 20 0,0 1 0,21-22 16,0 0-16,-21-20 0,21 20 15,0-21-15,-21 0 0,22 0 16,-1 1-16,0-22 0,0 0 16,0 0-16,22 0 0,-22-22 0,21 1 15,-21 0-15,22 0 0,-1-21 16,0-1-16,1 1 0,-22-22 0,21 22 16,0-21-16,-20-1 0,-1 1 15,0 20-15,0-20 0,-21 20 16,0-84-16,0 85 15,0 0-15,0-22 0,-21 43 0,21-21 16,0 21-16,-21-1 0,21 1 16,-21 21-16,-1 0 15,22 21-15,0 1 0,0-1 16,0 21-16,-21 0 0,21 1 0,0-1 16,0 22-16,0 41 0,0-62 15,0 20-15,0-20 0,21 20 16,-21-21-16,43 43 15,20 21 1,-42-85-16,1 0 0,20 0 0,-21-21 16,0 0-16,22 0 0,20 0 15,-42-21-15,22 0 16,-22 0-16,21-21 0,-21 20 0,22-20 16,-22 0-16,21-1 0,0-20 15,-20 21-15,-22-1 0,0 22 16,0-21-16,0 21 15,-22 42 1,1 0-16,0 0 16,21 0-16,0 0 0,0 22 0,0-22 15,0 21-15,0-21 16,0 22-16,0-22 0,0 0 0,0 21 16,21-20-16,-21-1 0,0 0 15,21 0-15,1 0 0,-22 0 16,0-42 15,-22 0-31,1 21 16,0-21-16,0 0 15,0 0-15,0-1 0,-1 22 0,1-21 16,0 21-16,0 0 16,0 0-16,21 21 31,0 1-31,0-1 0,0 0 0,0 0 15,21 0-15,0 0 0,0 1 16,0-22-16,64 21 16,-43-21-16,1 0 0,-22 0 15,42 0-15,-20 0 0,-1 0 0,22 0 16,-1-21-16,1-22 0,-22 22 16,21 0-16,86-85 15,-128 64-15,21-1 16,-21 1-16,0 0 0,-21 21 0,0-22 15,0 22-15,0 0 0,0-21 0,0 20 16,-21 22 0,0 0-16,0 22 15,0-1-15,0 0 0,21 21 0,-22-21 16,1 22-16,21-1 0,0 0 16,0 1-16,0-22 0,0 21 0,0 1 15,0-22-15,0 0 0,0 0 16,43 43-16,-1-64 15,0 0-15,-21 0 16,1 0-16,20 0 0,0 0 0,-21 0 16,22-22-16,-1 1 0,0 0 0,1 0 15,-1 0-15,0 0 16</inkml:trace>
  <inkml:trace contextRef="#ctx0" brushRef="#br0" timeOffset="207473.86">4297 8297 0,'0'0'0,"0"22"15,0-44 32,0 1-47,0 0 0,0 0 16,0 0-16,21-22 0,0 22 15,0-21-15,-21 0 0,21-1 0,1 1 16,-1 0-16,21-43 16,-42 43-16,21-1 0,0 1 0,-21 21 15,0 0-15,0-22 0,0 22 16,22 21-16,-22 21 15,-22 0 1,22 22-16,-21-22 16,21 0-16,0 21 0,-21 1 0,0-1 15,21 0-15,-21 1 0,21-1 16,0 0-16,0 1 0,0-1 0,21 43 16,0-43-1,0-42-15,0 21 0,1 0 0,20-21 16,0 0-16,-21 0 0,22 0 0,-1-21 15,0 0-15,1 0 0,-22 0 16,21 0-16,22-43 16,-1 1-16,-42 20 0,1 22 15,-1-64-15,-21 64 16,0-21-16,0 21 0,-21-22 0,-1 22 16,1 0-16,-21-21 0,21 21 15,-22 21-15,1-22 0,0 22 0,-1 0 16,1 0-16,0 0 15,-1 22-15,1-1 0,21 0 0,-21 0 0,20 21 16,1 1-16,0-22 0,21 64 16,0-1-1,0-41-15,21-22 0,0 0 0,22 0 0,-1 0 16,-21 0-16,22-21 0,-1 0 16,21 0-16,-20 0 0,-1-21 0,0 0 15,1 0-15,41-43 16,-41 43-16,-1-21 0,0 21 15,1-43-15,-1 43 0,-21 0 16,-21 0-16,21 0 16,-21-1-16,22-20 0,-22 63 31,0 0-31,0 1 16,0-1-16,0 21 0,0-21 15,0 43-15,0-22 0,0-21 16,0 22-16,0-1 0,0-21 15,0 0-15,0 22 0,0-22 16,0 0-16,0 0 0,-22-21 16,22-21-1,0 0-15,0 0 0,0-1 16,0 1-16,22-21 0,-1 21 0,21-64 16,0 0-1,1 43-15,-22 0 0,21 21 0,1-22 16,-1 22-16,0 0 0,-21 0 15,22 0-15,-1 21 0,-21 0 0,0 0 16,43 42-16,-64-21 16,21 0-16,-21 0 0,0 22 15,0-22-15,0 21 0,0-21 16,0 22-16,0-22 0,0 0 16,0 21-16,0-20 0,0 20 15,0-21-15,21-21 0,-21 21 0,21 0 16,1-21-1,-1 0-15,0 0 0,0 0 0,0 0 16,0 0-16,1 0 0,-1 0 0</inkml:trace>
  <inkml:trace contextRef="#ctx0" brushRef="#br0" timeOffset="210157.61">7472 7768 0,'0'0'0,"0"-21"0,0 0 16,0-21 0,0 20-16,0 1 0,0 0 0,0 0 15,-21 21-15,21-21 0,0 42 32,0 0-32,0 0 0,0 0 15,0 22-15,0-22 0,0 21 0,0 1 16,0 20-16,0-21 15,0-20-15,0 20 0,0 0 0,0-21 16,0 1-16,0-1 0,0 0 0,0 0 16,-22-21-1,22-21 1,0 0 0,0-22-16,0 22 0,0-21 0,0 21 15,0-22-15,0-20 16,0 21-16,0-1 0,22 1 0,-1 0 15,0 20-15,0-20 0,0 21 0,0 0 16,1 21-16,-1 0 0,0 0 16,21 0-16,-21 0 0,1 21 0,20 0 15,-21 0-15,0 22 0,0-22 16,1 0-16,-1 21 0,0-21 0,-21 22 16,0-1-16,0-21 0,0 22 15,21-22-15,-21 21 0,0-21 0,0 0 16,0 1-16,0-1 15,0-42 1,21-1 0,-21 1-16,0 0 0,0 0 15,21-21-15,1 20 0,-22-20 0,21 21 16,0-21-16,21-64 16,-21 63-16,-21 22 0,22 0 15,20 0-15,-21 0 0,0 0 0,0 21 16,1 0-16,-1 0 0,0 0 15,0 21-15,0 21 16,-21 43 0,0-64-16,0 0 0,0 21 15,21-20-15,-21 20 0,0-21 0,0 21 16,22-20-16,-22 20 0,0-21 16,21 0-16,0 0 0,0 1 15,0-1-15,0-21 0,1 0 0,-1 0 0,21 0 16,0 0-16,-20 0 0,20-21 15,0 21-15,1-43 0,-22 22 0,21 0 16,0-21-16,-20 20 16,20-20-16,-21 21 0,0-21 0,0 20 15,1-41-15,-22 42 0,21-22 0,-21 22 16,21 0 0,-21 0-16,0 42 31,0 0-31,-21 0 0,21 1 0,-21-1 15,21 0-15,0 0 0,0 0 0,0 0 16,-22 22-16,22-22 0,0 0 16,0 21-16,0-20 0,0-1 0,0 0 15,22 21-15,-1-42 0,21 43 16,43-43 0,-64 0-16,21 0 0,22-22 15,-43 1-15,0 0 16,21 0-16,-20 0 0,-1 0 0,0-22 15,0-41-15,-21 41 16,0 22-16,0-21 0,0 21 16,0-22-16,-21 1 0,0 21 0,0 0 15,-1-1-15,1 1 16,0 0-16,-42 21 0,20 0 16,22 0-16,-64 42 0,64-20 0,0-22 15,-21 42-15,21-21 0,-1 0 16,1 0-16,21 22 0,0-1 15,0-21-15,0 0 0,43 1 16,-22-1-16,0 0 0,21 0 16,-21 0-16,22-21 0,-1 0 0,0 0 15,1 0-15,-1 0 0,0 0 16,-20 0-16,20 0 0,64-42 16,-64 21-16,0 0 0,1-22 0,-1 22 15,0-21-15,-20 21 0,20-22 16,0-41-16,-21 41 0,-21-63 15,0 64-15,0 0 16,0-1-16,0 1 0,0 0 0,0 21 16,0-1-16,0 1 0,-21 21 15,21 21-15,-21 1 16,21-1-16,0 21 0,0 0 16,0 1-16,0-1 0,0 0 15,0 22-15,0-22 0,0 43 16,0-43-16,0 22 0,0-22 15,0 0-15,0-20 0,0-1 16,0 0-16,0 21 0,0-21 16,0 1-16,0-44 31,21 1-31,-21 0 0,21 0 0,1 0 16,-22-22-16,21 22 15,21-85-15,0 43 16,-20 42-16,20 0 0,-21-1 15,0 1-15,0 0 0,1 21 16,-1 0-16,21 0 0,-21 0 0,0 0 16,22 21-16,-1 0 15,-42 1-15,21-1 0,0 0 0,1 0 16,-22 21-16,0-20 0,0-1 0,0 0 16,0 0-16,0 0 0,0 22 15,0-22-15,0 0 0,-22-21 0,22 21 16,-21 0-16,-21-21 15,21 0-15,0 0 16,-1 0-16,1 0 0,0 0 0,0 0 16,0-21-16,0 0 0,-1 0 15,1 21-15,0-21 0,21-1 16,-21 1 0,0 21-16,21 21 31,0 1-31,0-1 0,21 0 15,0-21-15,0 21 0,22 0 16,-22 0-16,0-21 16,0 22-16,21-22 0,-20 0 0,20 0 15,-21 0-15,21 0 0,1 0 16,-22 0-16,21 0 0,1 0 0,-1-22 16,0 1-16,1 0 0,20-21 15,1-1-15,-22 1 16,-21 21-16,0 0 0,-21-22 15,0 22-15,21 0 0,-21 0 0,0 0 0,0 0 16,0-1-16,-21 22 31,21 22-31,-21-1 16,21 0-16,-21 0 0,21 0 0,0 22 16,0-1-16,0 0 15,0-21-15,0 1 16,21-1-16,0 0 0,0-21 15,1 21-15,-1-21 0,0 0 0,0 0 16,21 0-16,22 0 0,-22 0 16,-21 0-16,22-21 0,-1 21 15,-21-21-15,22 0 0,-22-1 0,0 1 16,0 0-16,0-21 0,0 21 16,1-22-16,-1-20 15,-21 20-15,0-20 0,0 21 0,0-1 0,21 1 16,-21 0-16,0-1 0,0 1 15,0 21-15,0 0 0,0-22 16,0 86 15,0-22-31,0 0 16,0 21-16,0-21 0,-21 22 16,21-1-16,0 0 0,0 1 0,0-1 15,0 0-15,0-20 0,0 20 0,0 0 16,-21-21-16,21 22 0,0-22 15,0 21-15,0-21 0,0 1 0,0-1 16,63 42-16,-42-63 16,0 21-16,22-21 15,-22 0-15,21 0 0,-21 0 0,22 0 0,-1 0 16,-21-21-16,22 0 0,-1 0 16,0 0-16,-21 0 0,22-1 15,20-20-15,-42 21 0,22-43 16,-43 43-16,0-21 15,0 21-15,0 0 0,0-22 16,0 22-16,-21 21 0,-1 0 16,1 0-16,0 0 15,0 21-15,21 0 0,-21 1 0,0-1 16,21 21-16,-22-21 0,22 0 0,0 22 16,0-1-1,0-21-15,0 22 0,0-22 0,0 0 16,0 0-16,22 0 0,-1 0 15,0-21-15,0 0 0,21 0 16,-20 0-16,20 0 0,-21 0 16,21 0-16,22 0 0,-43-21 0,0 0 15,0 21-15,22-21 0,-22 0 16,-21 0-16,42-43 16,-42 43-16,0-21 0</inkml:trace>
  <inkml:trace contextRef="#ctx0" brushRef="#br0" timeOffset="210395.47">10626 7070 0,'0'0'16,"-22"0"-16,1 0 0,0 0 0,0 0 15,21 21-15,0 0 16,0 0 15,0 0-31,21 1 16</inkml:trace>
  <inkml:trace contextRef="#ctx0" brushRef="#br0" timeOffset="213045.32">14033 7641 0,'22'0'0,"20"-21"15,-42 0 1,21 21-16,-21-21 0,21 0 0,-21-1 16,0 1-16,0 0 0,0 0 15,0 0-15,0-22 0,-21 22 0,0 0 16,0-21-16,-22 21 0,22-1 15,-85 22-15,43 0 16,42 0-16,-22 22 16,22-1-16,-21 0 0,21 0 15,0 21-15,-22 22 0,22-22 16,21 1-16,0-1 0,0-21 16,0 21-16,0-20 0,0 62 15,21-41-15,0-43 16,1 0-16,20 0 0,-21 0 15,0 0-15,22 0 0,-22 0 0,21-22 16,0 1-16,1 21 0,-1-42 16,0 21-16,1 0 0,84-85 15,-106 63-15,21 1 16,-21-21-16,1 20 0,-22-20 0,0-1 16,21 22-16,-21-22 0,0 1 15,0 21-15,0-22 0,0 22 0,0-1 16,0 1-16,0 0 0,0-1 15,0 22-15,-21 21 16,-1 21-16,1 1 16,0-1-16,21 21 0,-21 0 15,0 1-15,0 20 0,-1-20 16,22 20-16,-21 64 0,21-63 0,0-1 16,0-21-16,0 22 0,0-22 15,0 22-15,21-22 0,1-21 0,-1 22 16,0-22-16,21 0 15,1 0-15,-1 0 0,-21-21 16,43 0-16,-22 0 0,0 0 0,43 0 16,-43-21-16,1 21 0,-1-21 15,0 0-15,1 0 0,41-43 16,-63 43-16,1-21 0,-1 20 16,0-20-16,-21 0 0,0 21 0,0-22 15,0 1-15,0 21 0,0 0 0,-21-22 16,-22 43-1,22 0-15,0 21 16,0 1-16,21-1 0,-21 0 16,21 0-16,-21 21 0,21-20 15,0 20-15,0-21 0,0 21 0,0-20 16,0-1-16,0 21 0,0-21 16,0 0-16,42 22 0,-21-22 15,0-21-15,64 21 16,0-21-16,-43 0 15,-21 0-15,21-21 0,1 21 16,-1-21-16,0 0 0,-20-1 0,20 1 16,0 0-16,-21-21 0,64-43 15,-64 43 1,0 21-16,-21-22 0,22 22 0,-22 0 16,21 0-16,-21 0 0,0 42 31,0 0-16,0 0-15,0 0 0,-21 0 16,-1 64-16,22-43 16,0-20-16,0-1 0,0 0 0,0 0 15,0 0-15,0 0 0,0 1 16,22-22-16,-1 0 0,0 21 0,0-21 16,0 0-16,0 0 0,1 0 15,20-21-15,-21 21 16,0-22-16,0 1 0,43-21 0,-43 21 15,0-22-15,0 22 16,1-21-16,-1 21 0,42-85 16,-20 21-1,-43 64-15,0 0 0,0 0 0,21 0 16,-21 42 0,0 0-16,0 0 15,-21 43-15,-1 20 16,22-63-16,0 22 0,0-22 15,0 21-15,0-21 0,0 1 0,0-1 16,0 0-16,0 0 0,0 0 0,0 0 16,22-21-16,-1 0 0,0 0 15,0 0-15,0 0 0,0 0 16,1 0-16,20-21 0,-21 21 0,0-21 16,22 0-16,-22 0 0,0 0 15,0-1-15,0-20 0,22-21 16,-22 41-16,-21-20 0,0 21 15,21-21-15,-21 20 0,0 1 16,0 0-16,0 0 0,0 0 0,0 42 31,0 0-31,0 0 0,0 0 0,0 22 16,0-22-16,0 0 0,0 21 16,0-20-16,0-1 0,0 21 0,21 0 15,-21-20-15,21-1 16,0 0-16,1-21 0,-1 21 15,0-21-15,0 0 0,0 0 16,0 0-16,1 0 0,-1 0 16,0-21-16,21 0 15,-21 0-15,22-43 0,-22 43 16,0-21-16,0 20 0,0-20 16,1 21-16,-1-21 0,0 20 0,0-20 0,0 21 15,0 0-15,1 0 16,-1 21-16,0 0 15,-21 21 1,0 0-16,0 0 16,0 0-16,0 0 0,0 1 15,0-1-15,0 0 16,0-42 31,0 0-47,0-1 0,0 1 15,0 0-15,0 0 0,0 0 16,0 0-16,0-22 16,-21 43-1,0 0-15,-1 0 16,1 0-16,0 21 16,-21 22-16,42-1 15,-21-21-15,-22 43 0,43-22 16,0-21-16,0 22 0,0-22 15,0 21-15,0-21 0,0 22 0,0-22 16,0 0-16,0 0 0,0 0 16,43-21-16,-22 21 0,0 1 15,21-22-15,1 0 0,-1 0 0,0 0 0,43 0 16,0 0 0,-43-22-16,0 1 0,1 0 0,-1 0 15,-21 0-15,21 0 0,1-1 16,-22-20-16,0 0 0,0-1 15,22-62-15,-22 62 16,-21 1-16,0 21 16,0 0-16,-21 21 15,-1 0-15,1 21 16,0 0-16,0 0 0,0 21 16,21-20-16,-43 41 0,43-42 15,0 0-15,0 22 0,0-22 16,0 0-16,0 0 0,0 43 15,0-43-15,0 0 16,22-21-16,-1 0 0,0 21 0,0-21 16,21 0-16,-20 0 0,41 0 15,-21 0-15,1 0 0,-1-21 16,43 0-16,-1-21 16,-41 20-16,-1 1 0,22-42 15,-43 20-15,0 22 0,0-21 16,0 0-16,0 20 0,-21-20 15,0-21-15,0 41 16,-21 22-16,0 0 0,0 0 16,0 22-16,0-1 0,-1 0 15,1 42 1,21 1-16,0-43 0,0 0 16,0 22-16,0-22 0,0 0 15,0 0-15,0 0 0,0 0 0,0 1 16,0-1-16,0 0 0,0 0 15,-21 0-15,0-21 16,0 0-16,0 0 16,-1 0-16,1 0 15,21-21 1,0 0-16,0 0 0,0 0 16,0-1-16,0 1 15,0-21-15</inkml:trace>
  <inkml:trace contextRef="#ctx0" brushRef="#br0" timeOffset="213239.21">16743 6837 0,'0'0'15,"-43"0"-15,22 0 0,-21 0 0,21 0 0</inkml:trace>
  <inkml:trace contextRef="#ctx0" brushRef="#br0" timeOffset="213524.01">20235 7366 0,'0'0'0,"-42"21"0,-22-21 0,22 0 16,0 21-16,21-21 0,-22 0 15,22 22-15,-21-22 0,-1 21 0,22-21 0,-21 0 16,21 21-16,0-21 0,-1 0 16</inkml:trace>
  <inkml:trace contextRef="#ctx0" brushRef="#br0" timeOffset="-214178.75">19748 7535 0,'0'22'0,"0"-1"16,0-42 31,0-1-47,22 1 0,-1-21 16,0 21-16,0-22 0,21 1 15,22-43-15,-22 22 0,1 21 16,-1-22-16,0 22 0,1-22 15,-1 22-15,43-127 16,-64 84 0,-21 64-16,0 0 0,0-1 0,-21 1 15,-1 21-15,1 0 0,0 21 16,0 1-16,-21-1 0,20 0 0,-20 0 16,0 64-16,21-43 15,21-21-15,0 22 0,0-1 0,0 0 16,0 1-16,0-1 0,21 0 0,21 43 15,22 0 1,-43-43-16,0-21 0,-21 0 16,0 0-16,0 1 0,-21-22 47,0 0-47,-1-22 0,1 1 0,0 0 15,21 0-15,-21 21 16,21-21-16,0 0 0,0 42 31,0 0-31,0 0 16,0 0-16,0 0 0,0 1 0,21-22 15,0 21-15,0 0 0,1 0 16,-1-21-16,0 21 0,21-21 0,-21 21 16,22-21-16,-22 0 0,21 0 15,22 0-15,-22 0 0,0 0 0,1-21 16,20 0-16,22-21 15,-43 21-15,1-22 0,-1 22 16,-21-21-16,0-1 0,22 22 0,-22-21 16,0-43-1,-21 64-15,21-42 0,-21 41 0,0 1 16,0 42 0,0 1-1,-21-1-15,0 0 0,21 0 16,0 21-16,0-20 0,0 20 0,0-21 15,0 21-15,0-20 0,0-1 0,0 0 16,0 0-16,0 0 16,21 0-16,0-21 0,0 0 0,22 0 15,-22 0-15,0 0 16,0 0-16,21-21 0,-20 21 0,-1-21 16,21 0-16,-21 0 0,22-22 0,-22 22 15,0-21-15,0 21 0,21-64 16,-42 43-16,22 21 15,-22-1-15,0 1 16,0 42 0,-22-21-16,22 22 15,0 20-15,0-21 0,0 0 16,-21 22-16,21-22 0,0 21 0,0-21 16,0 0-16,0 22 0,0-22 15,0 0-15,21 0 0,22 0 16,-22-21-16,0 22 0,0-22 15,0 0-15,22 0 0,-22-22 0,0 22 16,21-21-16,-20 0 0,41-21 16,1-22-1,-22 43-15,-21-21 0,21 21 0,-20-22 0,-1 22 16,0-21-16,0 21 16,0-1-16,-21 1 0,0 0 0,21 21 0,-21-21 15,22 21-15,-22 21 47,0 0-31,0-42 15,0 0-15,0 0-1,0 0 1,-22 21-16,1 0 15,0 0-15,-21 0 16,21 0-16,-22 42 16,22-42-16,0 21 0,0 21 15,0-20-15,-1-1 0,22 21 0,0-21 16,-21 22-16,21-22 0,0 21 16,0-21-16,0 0 0,0 22 0,21-22 15,1 0-15,-1 0 0,0 0 0,0 1 16,0-22-16,64 21 15,-43-21-15,1 0 0,-22 0 16,21 0-16,0-21 0,-20-1 16,20 1-16,0 0 0,-21 0 15,1 0-15,41-64 16,-21 0-16,-20 43 0,-1 0 16,0-1-16,-21 1 0,0-21 0,0 20 15,21 1-15,-21 0 0,21 20 16,-21-20-16,0 21 0,21 0 15,-21 42 1,0 0-16,-21 0 0,0 22 16,21-22-16,-21 21 0,21 0 15,-21 1-15,0-1 0,21-21 16,-22 22-16,22-1 0,0 0 0,0 1 16,-21-1-16,21-21 0,0 21 15,-21 1-15,21-22 0,0 0 16,0-42 15,21 0-31,0 0 16,1-1-16,20-41 0,43-43 15,-64 85 1,21 0-16,-21-22 0,22 22 0,-22 21 16,0-21-16,0 21 0,21 0 0,-20 0 15,-1 0-15,0 21 16,-21 22-16,0-22 0,0 0 15,0 0-15,0 21 16,0-20-16,0 20 0,-21-21 0,0 0 16,21 0-16,-22 1 0,1 20 15,0 0 1,42-42 15,0 0-31,22-21 0,-1 0 16,0 0-16,1 21 0</inkml:trace>
  <inkml:trace contextRef="#ctx0" brushRef="#br0" timeOffset="-213307.71">24320 7112 0,'0'0'0,"43"-21"16,-43 0-16,0 0 15,0-1-15,21 22 0,-21-21 16,0 0-16,0 0 0,0 0 16,0 0-16,0-1 0,0 1 0,-21-21 15,-22 0 1,22 42-16,0 0 0,0 0 0,-21 0 0,20 0 16,-20 0-16,0 21 0,-43 21 15,43-21-15,-43 22 16,43-1-16,-1 0 15,22-21-15,-21 22 0,42-1 0,-21 0 16,21-20-16,0 20 0,0 0 16,0-21-16,0 22 0,21-22 0,21 21 15,-21-21-15,1 1 0,-1-22 16,21 0-16,-21 0 0,22 0 16,-22 0-16,21 0 0,-21-22 0,22 1 15,-22 0-15,42-21 16,-20-22-16,-22 43 15,0-21-15,0-1 0,-21 22 0,21-21 16,-21 0-16,21-22 16,-21 43-16,0 0 0,0 0 0,-21 21 47,0 21-47,0 0 0,21 0 15,-21 21-15,0-20 0,21-1 0,0 21 16,-22-21-16,22 22 0,0-22 0,0 0 15,0 21-15,0-21 0,0 22 16,0-22-16,22 0 16,-22 0-16,21-21 0,0 0 0,21 0 15,-21 0-15,1 0 0,20 0 16,-21 0-16,21 0 0,1-21 0,-1 0 16,0 0-16,1 0 0,-1-1 15,0-20-15,85-43 16,-105 43-16,20 0 0,-21 21 15,0-22-15,22-20 16,-43 42-16,0-1 0,0 1 16,-22 21-1,1 21-15,0 1 0,0-1 16,21 0-16,-21 0 0,0 43 16,-1-43-16,22 0 0,0 21 15,0-21-15,0 22 0,0-22 16,0 21-16,0-21 0,0 1 15,22-22-15,-22 21 16,0-42 31,0-1-31,-22 22-16,1 0 15,0-21-15,0 21 16,0 0-16,0 0 0</inkml:trace>
  <inkml:trace contextRef="#ctx0" brushRef="#br0" timeOffset="-211561.68">1820 10012 0,'0'0'0,"-21"0"0,0 21 0,0-21 15,0 0-15,21 21 16,0-42 15,0 0-15,21 0-16,0 0 16,0-22-16,0 22 0,0-21 0,1-1 15,20 1-15,-21 0 0,21-22 16,-20 22-16,20-43 0,-21 43 15,-21 0-15,0 20 0,0-20 16,0 21-16,-21 21 16,-21 0-16,20 0 0,-62 42 15,20 1 1,22-1-16,0 0 0,20 1 0,1-1 16,0 0-16,21 22 15,0-22-15,0 0 0,0-20 0,85 83 16,-22-62-1,-42-22-15,22 0 0,-22 0 16,0-21-16,21 0 0,-20 21 16,-1-21-16,0 0 15,-42 0 1,0-21-16,-1 0 16,-20 21-16,21-21 0,0 21 15,-22-21-15,1 0 0,21 21 16,-43-22-16,43 22 0,0 0 15,0 0-15,0 0 0,21 22 16,0-1-16,0 0 16,0 0-16,21 0 15,0 0-15,0 1 0,22-22 0,-22 21 16,21 0-16,-21-21 0,22 21 16,-1-21-16,0 0 0,1 0 0,-1 0 15,0 0-15,22 0 0,-22 0 16,64-21-16,0-21 15,-64 20-15,0 1 0,-20 0 16,20-21-16,-21 21 0,-21-1 0,0-20 16,0 21-16,0-21 15,0 20-15,0-20 0,0 21 0,-21 0 16,0 0-16,21-1 0,-21 22 16,-22 0-16,22 0 0,0 22 15,21-1-15,-21 21 16,21-21-16,0 0 0,0 22 0,0-1 15,-21-21-15,21 22 0,0-22 16,0 21-16,0-21 0,0 22 0,0-22 16,0 0-16,0 0 0,0 0 15,0-42 17,0 0-32,21 21 0,-21-42 15,21 20-15,21-62 16,-21 41-16,-21 22 0,22-21 15,-1 21-15,0-22 0,-21 22 16,21-21-16,0 21 0,0 0 0,22 21 16,-22 0-16,0 0 0,21 0 15,-20 0-15,-1 21 0,0 0 16,0 0-16,0 21 0,0-20 16,-21-1-16,0 21 0,22-21 0,-22 0 15,21 22-15,-21-22 16,0 0-16,0 0 0,0 0 0,21-21 0,-21 22 15,21-22 1,0-22 0,-21 1-1,21 0-15,1 0 0,-22 0 0,21 0 16,0-22-16,0 22 0,0-21 16,0-1-16,1 22 0,-1 0 0,21-21 15,0 21-15,-20 21 16,-1 0-16,0 0 0,0 0 0,0 0 15,-21 21-15,21 0 0,-21 21 0,0-21 16,0 1-16,0-1 0,0 63 16,0-41-16,0-22 15,0 0-15,0 0 16,0 0-16,0 1 0,0-1 16,0 0-16,22-21 31,-1 0-31</inkml:trace>
  <inkml:trace contextRef="#ctx0" brushRef="#br0" timeOffset="-210491.29">3979 10012 0,'0'0'0,"21"0"0,-21-21 0,22 21 15,-1-21-15,-21-1 16,21 1-16,-21 0 0,0 0 0,0 0 15,0 0-15,0-1 0,0-20 0,0 21 16,-21 0-16,0 0 0,-1-1 16,1 1-16,-42 21 15,-1 0-15,43 0 0,-21 0 16,21 21-16,-22 1 0,22 20 0,0 0 16,-21-21-16,20 22 0,1-1 15,0 0-15,21 1 0,0-22 0,-21 21 16,21-21-16,0 43 15,0-22-15,21-21 16,0-21 0,0 0-16,1 0 0,20 0 0,-21 0 15,0 0-15,0-21 0,85-42 16,-63 20 0,-1 22-16,-21-21 0,21-22 15,-20 43-15,-1-21 0,-21 21 16,0 0-16,21-1 0,-21 1 0,21 0 15,-21 42 17,0 0-32,0 1 0,0-1 0,0 0 15,0 21-15,0-21 0,0 1 16,0 20-16,0 0 16,0-21-16,0 1 0,0-1 15,0 0-15,0 0 0,21-21 16,-21 21-16,21-21 0,1 0 0,-1 0 15,0 0-15,0-21 0,0 0 16,0 21-16,1-21 0,20 0 0,-21-1 16,21 1-16,-20 0 15,-1-21-15,21 21 0,-21-22 0,0 22 16,1 0-16,20-21 0,-21 20 0,0-20 16,0 21-1,-21 42 1,0 0-1,0 0-15,0 1 0,0 20 0,0-21 16,0 0-16,0 0 0,0 1 16,0 20-16,0-21 0,0 0 0,0 0 15,0 1-15,22-22 0,-1 0 16,0 21-16,0-21 0,0 0 16,22 0-16,-22 0 0,21-21 0,-21 21 15,22-22-15,-22 1 0,21 0 16,-21 0-16,43-21 15,-43-1-15,21 1 0,-21 0 0,1-1 16,-1 1-16,0 0 0,0-22 16,-21 22-16,21-22 0,-21 22 0,0-43 15,0 1 1,0 41-16,0 22 0,0-21 0,0 21 16,-21 42-1,21 0 1,-21 0-16,21 0 0,0 0 0,0 22 15,-21-1-15,0 0 0,21 22 16,-22-22-16,1 1 0,21 20 0,-21 43 16,0-64-1,21 1-15,0-1 0,0 0 0,0-21 16,0 22-16,0-22 0,0 0 0,0 0 16,0 0-16,21 1 15,0-1-15,0-21 0,1 0 16,-1 0-16,0 0 0,0 0 15,0-21-15,0-1 0,1 22 16,-22-21-16,21 0 0,-21 0 0,21 0 16,-21-22-16,0 22 0,0 0 15,0-21-15,-21 21 0</inkml:trace>
  <inkml:trace contextRef="#ctx0" brushRef="#br0" timeOffset="-210289.89">5016 9652 0,'0'0'0,"-21"0"0,-21 0 16,63 0 15,0 0-31,22-21 0,-1 21 16,-21-21-16,21 21 0,1-21 0,-1 21 15,0-22-15,1 1 0,-1 0 0,0 21 16,1-21-16,-22 21 0,0 0 16,43-21-1</inkml:trace>
  <inkml:trace contextRef="#ctx0" brushRef="#br0" timeOffset="-209707.34">5736 9906 0,'0'0'0,"0"-21"0,21-21 16,-21 20-16,21 1 16,-21 0-16,0 0 0,0 0 15,-21 42 16,21 0-15,-21 21-16,21-20 0,-21 20 0,21 0 16,0 1-16,0 20 0,0-21 0,0 22 15,0-1-15,0 1 0,0 21 16,0 169 0,0-191-16,0 22 0,0-1 0,0 1 15,0-21-15,0 20 0,21 1 0,-21-22 16,0 1-16,0-1 0,21 43 15,-21-63-15,0-1 0,0-21 16,0 0-16,0 0 16,0-42-1,0-21-15,0 21 0,0-22 16,0 1-16,0 0 0,0-22 0,-21 1 16,0-1-16,21-20 0,-21 20 0</inkml:trace>
  <inkml:trace contextRef="#ctx0" brushRef="#br0" timeOffset="-209434.5">5630 10224 0,'0'-64'0,"0"-21"0,0 22 0,43-85 16,-1 105-16,-21 1 15,64-21-15,-43 41 16,0 1-16,1 21 0,-1 0 0,0 0 16,1 21-16,-22 1 0,21 20 15,-21 0-15,1-21 0,-22 22 0,0-1 16,0 0-16,0 1 0,0-1 15,-22 0-15,-41 22 0,42-43 16,-22 0-16,1 0 0,21 1 0,-21-1 16,-1 0-16,1-21 15,0 21-15,20-21 0,-20 0 0,0 0 16,42-21 0,0 0-1,21 0-15,-21-1 0,42 1 0,-21 0 16,22 0-16</inkml:trace>
  <inkml:trace contextRef="#ctx0" brushRef="#br0" timeOffset="-207578.02">6435 9356 0,'21'-43'16,"-42"86"-16,42-107 0,-21 43 15,0 0-15,-21 42 31,21 0-31,0 0 0,0 22 16,0-22-16,-22 21 0,22 64 16,0 0-16,0-43 15,-21-20-15,21 20 0,0-20 0,0-1 16,-21 0-16,21 1 0,-21-1 16,21-21-16,0 21 0,-21-42 0,21 22 15,0-1-15,0-42 31,0-1-15,0 1-16,0 0 0,21 0 0,0-21 16,0 20-16,-21 1 0,21 0 0,1 0 15,-1 0-15,-21 0 16,21-1-16,0 22 0,0 0 16,0 0-1,-21 22-15,22-1 0,-22 0 16,0 0-16,0 0 0,0 0 15,21 1-15,-21-1 0,21 0 0,-21 0 16,21 0-16,0 0 0,0-21 16,1 0-16,-1 0 15,0 0-15,21 0 0,-21 0 0,22 0 16,-1-21-16,-21 0 0,22 0 16,-1 0-16,-21 0 0,21-1 0,-20 1 15,-1 0-15,21 0 0,-21-21 16,-21 20-16,21 1 0,-21 0 15,22 0-15,-22 0 0,21 0 0,-21 42 47,0 0-47,0 0 0,0 0 16,0 0-16,0 1 0,0-1 16,0 0-16,0 42 15,0-41-15,0-1 0,0 0 16,0 0-16,21 0 0,0-21 15,0 0-15,0 0 0,1 0 16,-1 0-16,0 0 16,0 0-16,0-21 0,0 0 0,1 0 15,-22 0-15,0-1 16,0 1-16,0 0 0,0 0 16,0 0-16,-22 0 0,1-1 15,0 1-15,0 0 0,0 21 16,0-21-16,-1 21 0,1 0 0,0 0 0,0-21 15,21 0 1,21 21 15,0-22-31,0 22 0,1-21 0,-1 21 16,21-21-16,43 0 16,-1 21-16,-41 0 0,-1-21 15,0 21-15,-20 0 0,20 0 16,-21 0-16,0 0 0,0 0 0,1 21 15,-22 0-15,0 0 0,0 0 16,0 1-16,0-1 0,0 0 16,0 0-16,0 0 0,0 0 0,0 22 15,0-22-15,0 0 0,0 21 16,0-20 0,0-1-16,0 0 0,0 0 15,-22-21 16,22-21-31,0 0 16,0 0-16,0-1 0,0 1 0,0 0 16,22-21-16,-1 21 0,0-22 15,0 22-15,0-21 0,0-1 0,1 22 16,-1 0-16,21 0 0,-21 0 0,0 0 16,1-1-16,-1 22 0,0 0 15,0 0-15,0 0 16,0 22-16,-21-1 0,0 0 15,0 0-15,0 0 0,0 0 0,0 1 16,0-1-16,0 0 16,0 0-16,0 21 0,0-20 0,0-1 15,0 0-15,0 0 0,22 0 16,-1 0-16,0-21 0,0 22 16,0-22-16,0 0 0,22 0 15,-22 0-15,0 0 0,0 0 16,22 0-16,-22 0 0,0-22 0,42 1 15,-20 0-15,-22 0 16,21 0-16,-21 0 0,1-1 0,-1 1 16,21-42-16,-21 20 15,-21 22-15,0 0 0,0-21 0,0 21 16,0-1-16,0 1 0,0 0 16,0 0-16,0 0 15,-21 21 1,0 0-16,0 21 15,0 0-15,-1 0 16,22 0-16,-21 1 0,21-1 16,-21 21-16,21-21 0,-21 22 15,21-1 1,0-21-16,0 0 0,0 0 0,0 1 16,0-1-16,0 0 15,0 0-15,21-21 0,0 0 0,0 21 0,1-21 16,-1 0-16,0 0 15,0 0-15,0 0 0,22 0 0,-22 0 16,21 0-16,-21 0 0,22-21 0,-1 0 16,-21 0-16,21 0 0,1-1 15,-22 1-15,21 0 0,-21 0 16,1 0-16,-1 0 0,0-22 0,0 22 16,-21 0-16,0-21 15,0-22-15,-21 64 16,0 0-1,0 21-15,-1 0 0,1 1 0,21-1 16,0 0-16,-21 0 16,21 0-16,0 0 0,0 1 0,0-1 15,0 0-15,0 21 0,0-21 16,0 1-16,0-1 0,0 0 16,0 0-16,0 0 0,0 0 0,0 1 15,0-1 1,-21 0-16,0-21 15,0 0-15,-1 0 0,1 0 16,0 0-16,0 0 0,0 0 16,0 0-16,-1 0 15,22-21 17,0 0-32,0-1 15,0 1-15</inkml:trace>
  <inkml:trace contextRef="#ctx0" brushRef="#br0" timeOffset="-205703.25">10795 9758 0,'0'0'0,"21"21"16,0-21-16,0 0 15,1 0-15,-1-21 16,0 21-16,0-21 0,0 0 0,0-1 16,1 1-16,-1 0 0,0 0 15,0 0-15,-21 0 0,0-1 0,0 1 16,0-21-16,0 21 0,0 0 16,-21-22-16,-21 1 15,20 21-15,1 0 0,-21-22 0,0 43 16,-1-21-16,22 21 0,-21 0 0,-43 0 15,64 0-15,-43 42 16,22 1-16,21-22 0,-43 64 16,43-22-16,0-21 15,21 22-15,-21-22 0,21 1 16,0-1-16,0 0 0,0 1 0,0-1 16,0-21-16,0 0 0,0 0 15,21 1-15,-21-1 0,21-21 0,0 0 16,1 0-16,20 0 0,-21 0 15,106-43-15,-85 22 16,1 0-16,41-21 0,-41 21 16,-1-22-16,0 1 0,22-22 15,-22-20 1,-42 63-16,0-22 0,0 1 16,0 21-16,0 0 0,0-1 15,0 44 1,0-1-1,0 0-15,0 21 0,-21-21 0,21 22 16,-21-22-16,21 21 0,0-21 16,0 22-16,0-22 0,0 21 0,0-21 15,0 1-15,21-22 0,0 21 16,22 0-16,-22-21 0,0 0 16,85-21-1,-43-22-15,-42 22 0,22 0 16,-22 0-16,21 0 0,-21 0 15,1-22-15,-1 22 0,0-21 16,0 21-16,-21-1 0,0-62 16,0 63-16,0-1 15,0 44 1,0-1 0,0 0-16,-21 0 0,21 21 15,0-20-15,0-1 0,-21 21 0,21-21 16,0 0-16,0 22 0,0-22 0,0 0 15,0 0-15,0 0 0,0 1 16,0-1-16,21-21 31,0-21-15,-21-1-16,0-20 16,21 21-16,0 0 0,-21 0 15,0-22-15,22 1 0,-1 21 0,0-22 16,-21 22-16,21-21 0,0 21 15,-21 0-15,43-1 16,-22 22-16,-21-21 0,42 21 0,-21 0 16,0 21-16,1 1 15,-1-22-15,-21 21 0,21 0 0,0 0 0,0 21 16,0-20-16,1-1 0,-1 21 16,21-21-1,-21 0-15,0-21 0,1 0 16,-1 0-16,0 0 15,0 0-15,0 0 0,0-21 16,1 0-16,-1 0 0,0 0 16,0 0-16,-21-1 0,42-20 0,-20 21 15,20-21-15,0-1 16,-21 22-16,22 0 0,-22 0 0,0 0 16,21 21-16,1 0 15,-22 0-15,0 0 0,0 0 16,-21 21-16,0 0 0,0 0 15,0 0-15,0 0 16,0 1-16,0-1 0,0 0 0,-21 0 16,21 0-16,0 0 0,-21 1 15,21-1-15,0-42 32,0-1-17,21 1-15,-21 0 0,0 0 0,0 0 16,0 0-16,0-1 0,0 1 15,0 0-15,0 0 0,0 0 0,-21 0 16,0 21-16,0-22 0,-1 22 0,1 0 16,0 0-16,0 0 15,0 0-15,0 0 0,-22 0 0,22 22 16,0-1-16,-21 21 0,-22 0 16,64 1-16,-21-22 15,0 21-15,21-21 0,-21 22 0,21-22 16,0 21-16,0 1 15,0-22-15,21 0 0,0 0 0,0-21 16,0 21-16,0-21 0,1 0 16,-1 0-16,21 0 0,-21 0 0,22 0 15,-22-21-15,21 0 0,22-21 16,-1-1 0,-42 1-16,22 21 0,-22-22 0,0 1 15,21 21-15,-21-21 0,1-1 0,-1 1 16,0-22-16,0 22 0,0-148 15,-21 126 1,0 22-16,0-22 0,0 22 16,0 0-16,0-1 0,0 22 0,0 0 15,0 0-15,0 0 0,0 42 16,0 0-16,0 0 16,0 21-16,0 1 15,0 20-15,0 43 0,-21-42 0,21-1 16,-21-21-16,21 22 0,0-22 15,0 1-15,0 20 0,0-21 16,0 1-16,0-22 0,21 21 0,0 1 16,0-22-16,1 0 0,20 0 15,-21 0-15,21-21 0,-20 0 0,83 0 16,-41-21 0,-22 0-16,-21 0 0,22 0 15,-22-1-15</inkml:trace>
  <inkml:trace contextRef="#ctx0" brushRef="#br0" timeOffset="-205152.99">14668 9208 0,'0'0'0,"22"-22"0,-22 1 0,21-21 0,-21 21 16,21 0-16,-21-22 0,0 22 0,21-21 16,-21 21-16,0-22 0,21 1 15,-21 21-15,0 0 0,0-22 0,0 22 16,0 0-16,0 42 31,0 0-31,0 22 0,0-1 16,0 0-16,0 1 0,0 20 15,0 1-15,-21-1 0,21-21 16,-21 22-16,21-1 0,-21-20 0,21 20 16,0-20-16,0 20 0,0-21 0,0 1 15,0-1-15,0-21 0,0 22 16,0-22-16,21-21 16,0 0-16,0 0 15,0 0-15,1-21 0,-1-1 0,0 1 16,0 0-16,0-21 0,-21 21 15,0-1-15,21-20 0,-21 21 0,0-43 16,0 22-16</inkml:trace>
  <inkml:trace contextRef="#ctx0" brushRef="#br0" timeOffset="-204961.14">14668 9292 0,'0'0'0,"22"0"46,-1 0-46,0 0 0,0 0 16,21-21-16,-20 21 0,62 0 16,-20-21-1,-22 21-15,0 0 0,43-21 16,-43 21-16,-20 0 0,20 0 16,0 0-16,-21 0 0,22 0 0,-22 0 0</inkml:trace>
  <inkml:trace contextRef="#ctx0" brushRef="#br0" timeOffset="-202719.96">15600 9546 0,'0'0'0,"42"0"16,-21 0-16,-21-21 15,43-21-15,-43 21 16,21-1-16,-21 1 0,21 0 15,-21 0-15,0 0 0,0 0 0,0-1 16,0 1-16,0-21 0,0 21 16,0 0-16,-21-1 0,0 1 0,-1 21 15,-20 0 1,21 0-16,0 0 0,-22 0 0,1 21 16,0 1-16,21-1 0,-1 21 15,1-21-15,0 0 0,0 22 0,0 63 16,21-22-1,0-63-15,0 22 0,0-22 16,0 0-16,0 0 0,21 0 0,0-21 16,0 0-16,0 0 15,43 0-15,-43 0 0,0 0 16,22-21-16,-1-21 16,21-43-16,-41 64 15,-1 0-15,0 0 0,-21 0 16,0-43-16,21 43 0,-21 0 15,0 0-15,0-1 16,0 1-16,0 42 31,0 1-31,0-1 0,0 0 16,0 0-16,0 0 0,0 0 0,0 22 16,0-22-16,0 0 15,0 21-15,0-20 0,21-1 0,-21 0 16,0 0-16,21 0 0,1 0 15,-1-21-15,0 0 0,0 0 0,0 0 16,22 0-16,-22 0 0,21 0 0,-21 0 16,22-21-16,-1 0 0,0 0 15,1 0-15,-22-22 0,21 22 16,0-21-16,-20 21 0,-1-22 0,0 1 16,21-64-1,-42 64-15,0 21 0,0-22 0,0 22 16,0-21-16,0 21 0,0 0 0,0-1 15,-21 22 1,21 22 0,0-1-16,0 0 0,0 0 0,0 21 15,0-20-15,0 20 0,0-21 16,0 21-16,0-20 0,0 20 0,0 21 16,0-41-16,0 20 15,0-21-15,0 0 0,0 22 0,0-22 16,0 0-16,0 0 15,0-42 17,0 0-32,0 0 0,21-1 15,0 1-15,-21 0 0,22 0 16,-1 0-16,0-22 16,21 1-16,-21 21 0,1 0 15,-1 21-15,0 0 0,0 0 16,0 0-16,43 0 15,-22 21-15,-42 0 16,21 0-16,-21 0 16,0 1-16,0-1 0,0 0 0,0 0 15,0 0-15,-21 0 0,21 1 16,-21-22-16,0 21 0,0 0 0,-1-21 16,1 0-16,0 0 0,0 0 15,0 0-15,0 0 0,-1 0 16,-20 0-16,21-21 0,0 21 15,0-21-15,-1 21 16,22-22-16,-21 22 0,21 22 47,21-1-31,1-21-16,-1 21 0,0-21 0,0 21 15,0-21-15,22 0 16,-1 21-16,0-21 0,1 0 0,-22 0 15,63 0-15,-41 0 16,-22 0-16,21-21 0,-21 0 16,22 0-16,-1 0 0,43-43 15,-43 1 1,-21 20-16,0 1 0,22-22 16,-43 22-16,0 0 0,0-22 15,21 22-15,-21 0 0,0 20 0,0-20 16,0 21-16,0 0 0,0 0 15,0-1-15,0 44 16,0-1-16,0 0 16,0 0-16,-21 21 15,21-20-15,0 20 0,0 0 0,-21-21 16,21 22-16,0-1 0,-22-21 16,22 43-16,0-22 15,0-21-15,0 85 0,0-85 16,22 0-16,-1 1 0,-21-1 15,21 0-15,0-21 0,43 21 16,-1-21-16,-42 0 16,22 0-16,-22 0 0,63-21 15,-62 0-15,20 0 0,-21-1 16,0 1-16,0 0 0,1 0 16,-1 0-16,0-22 0,-21 22 0,0-21 15,0 21-15,0-22 16,0 22-16,0 0 0,-21 21 31,0 0-31,-1 0 0,1 21 16,21 0-16,-21 1 0,21-1 15,-21 0-15,21 0 0,0 0 16,0 0-16,0 1 0,0-1 16,0 0-16,0 0 0,0 0 15,42 0-15,-21-21 0,1 0 16,-1 22-16,0-22 15,0 0-15,21 0 0,-20 0 16,-1-22-16,0 1 0,0 21 0,21-21 16,-20 0-16,-1 0 0,0-22 15,0 22-15,0 0 0,43-106 16,-43 106-16,0-43 16,0 22-16,-21 0 0,0-1 0,0-20 15,0 21-15,21 20 0,-21-20 16,0 21-16,0 0 0,0 0 0,0 42 31,-21 0-31,0 0 0,21 0 16,-21 22-16,21-22 0,0 21 0,-21 0 15,0 1-15,21-1 16,-22-21-16,22 64 16,0-64-16,-21 43 0,21-43 15,0 21-15,0-21 0,0 0 0,0 1 16,0-1-16,21 0 0,1 0 15,-1-21-15,0 0 0,0 0 16,0 0-16,0 0 0,22 0 16,-22 0-16,21-21 0,1 21 0,-1-21 15,0 21-15,1-21 0,62-43 16,-83 43 0,20 0-16,-21 0 0,0-22 0,-21 1 15,0 21-15,0 0 16,-21 21-1,0 0-15,0 0 0,0 21 16,-1-21-16,22 21 0,0 0 16,0 0-16,0 0 0,0 1 15,0-1-15,22 0 0,-1 0 16,-21 0-16,21 0 16,-21 1-16,0-1 0,0 0 15,0 0-15,0 0 16,-21 0-16,21 1 15,-21-22-15,-1 0 0,1 0 16,0 0 0,0 0-16,0 0 15,21-22-15,-21 1 16,-1 0-16,1 21 0,0-21 0,0 0 16,0 0-16</inkml:trace>
  <inkml:trace contextRef="#ctx0" brushRef="#br0" timeOffset="-202472.99">17928 9102 0,'0'0'0,"0"-21"15,0-1 1,21 22-16,0 0 16,22-21-16,-22 21 0,21 0 15,1-21-15,-1 21 0,64-21 16,0 21-16,-64 0 15,21-21-15,-41 21 0,20 0 0,0 0 16,-21 0-16,1 0 0,-1 0 16,-42 0 31</inkml:trace>
  <inkml:trace contextRef="#ctx0" brushRef="#br0" timeOffset="-201863.32">20024 9186 0,'0'-21'31,"0"0"-31,0 0 0,0 0 16,0 0-16,21 21 0,-21-22 0,21 1 15,42-21-15,-20 21 16,-1 0-16,0 21 0,-20 0 16,20 0-16,0 0 15,22 42-15,-43-21 0,21 0 16,-21 22-16,1-22 0,-22 21 16,0 0-16,0-20 0,0 20 0,0 0 15,-22-21-15,1 1 0,0 20 16,0-21-16,-21 0 0,-1 0 15,43 1-15,-21-22 16,0 0-16,21-22 16,0 1-16,0 0 0,0 0 15,21 0-15,-21 0 0,21-1 16,0-20-16,64-64 16,-64 64-16,0-22 0,22 22 15,-22 0-15,21-1 0,22-20 16,-43 21-16,21 20 0,-21 1 15,1 21-15,-1 0 0,0 0 16,0 0-16,0 0 0,-21 21 16,21 1-16,-21-1 0,22-21 15,-22 21-15,0 0 0,0 0 0,21 0 16</inkml:trace>
  <inkml:trace contextRef="#ctx0" brushRef="#br0" timeOffset="-200124.13">21272 9292 0,'0'0'0,"43"0"16,-22 0-16,0 0 15,0 0-15,0 0 0,1-21 16,-1 0-16,0 0 0,42-22 16,-41 1-1,-22 21-15,0 0 0,0 0 0,0-22 16,0 22-16,-22 0 15,1 0-15,0 0 0,0 21 0,0 0 16,0 0-16,-22 0 0,1 21 16,21 0-16,-22 0 0,22 0 15,-21 0-15,0 22 0,20-22 16,1 21-16,-21-21 0,21 22 0,0-22 16,21 21-16,0-21 0,-22 22 0,22-22 15,0 42 1,22-41-16,-1-22 0,-21 21 15,21-21-15,0 0 0,21 0 16,-20 0-16,20-21 0,-21 21 16,21-22-16,-20 1 0,20 0 0,-21 0 15,21 0-15,-20 0 0,-1-1 16,21-20-16,-42 21 0,21-21 0,0 20 16,-21-20-16,0 0 0,0-22 15,0 43-15,0 0 0,0 0 16,0 42-1,-21 21 1,21-21-16,-21 1 0,21 20 16,0-21-16,0 43 0,0-1 15,0-42-15,0 22 16,0-22-16,21 0 0,0 0 0,-21 0 16,22 0-16,-1-21 0,0 22 0,0-22 15,0 0-15,22 0 0,84 0 31,-106-22-31,21 1 0,0 21 0,-20-21 16,20 0-16,0-43 16,-21 43-16,1-21 0,-1 0 15,0-1-15,0 1 0,0 0 0,-21-22 16,0 22-16,21-22 0,-21 22 16,0-22-16,0 22 0,0 0 0,0-1 15,0 22-15,0 0 0,0 0 16,0 42-1,0 0-15,0 22 0,0-1 16,0 0-16,-21 1 0,21 20 16,-21-21-16,21 1 0,0 20 15,0 22-15,0-43 16,0 1-16,0-22 0,0 21 0,0-21 16,21 0-16,22 43 15,-1-64-15,-21 0 16,0 0-16,43 0 0,-43 0 15,21-21-15,-21 21 0,22-21 16,-22-1-16,0 1 0,21-21 16,-20 21-16,-1-22 0,0 1 0,0 0 15,0-1-15,0 1 0,1-21 16,-1-1-16,-21 22 0,0-1 0,0-20 16,21 42-16,-21-22 0,0 22 15,0 0-15,0 0 0,-21 42 16,0 21-1,21-20-15,0 20 0,-43 43 16,43-22-16,-21-21 16,21 22-16,0-22 0,-21 1 0,0-1 15,21 0-15,-21-21 0,21 22 16,0-22-16,0 21 0,0-21 0,0 1 16,0-1-16,21-21 31,0 0-31,0 0 15,0-21-15,0-1 16,1 1-16,-1 0 0,21 0 0,-21 0 16,0-22-16,1 22 0,-1 0 0,0 0 15,0 0-15,0 0 0,0 21 16,-21-22-16,22 22 0,-22 22 31,0-1-31,0 0 0,0 0 16,0 0-16,0 0 0,0 1 15,0-1-15,21 0 0,-21 0 0,21 0 16,0 0-16,0 1 0,0-22 16,43 21-1,-43-21-15,106 0 16,-106 0-16,22 0 16,-1-21-16,0-1 0,-21 22 15,1-21-15,41-42 16,-42 42-16,0-43 15,1 1-15,-22 20 16,0 22-16,0 0 0,-22 21 16,1 0-16,0 0 15,0 21-15,21 0 0,-21 0 16,0 1-16,-1 20 16,22 0-16,0-21 0,-21 1 0,21-1 15,0 0-15,0 0 0,0 21 16,0-20-16,0-1 0,21-21 15,-21 21-15,22-21 0,-1 0 16,0 21-16,0-21 0,0 0 0,0 0 16,1 0-16,-1 0 0,21 0 0,-21-21 15,0 21-15,1-21 0,-1 0 16,21-1-16,-21 1 0,0 0 0,1 0 16,-1 0-16,0-22 0,0 22 15,0 0-15,0-21 0,-21-1 16,22 43-16,-22-21 0,0 42 31,0 1-31,0-1 16,0 21-16,-22-21 0,22 0 15,0 1-15,0-1 0,0 0 0,0 0 16,0 21 0,0-20-16,22-1 15,-1-21-15,0 0 0,0 0 0,0 0 16,0 0-16,1 0 15,-1 0-15,0 0 0,0-21 0,-21-1 16,21 22-16,-21-21 0,0 0 16,0 0-16,0 0 0,-21 0 15,-21-1-15</inkml:trace>
  <inkml:trace contextRef="#ctx0" brushRef="#br0" timeOffset="-199890.2">21865 8954 0,'0'0'0,"-21"0"16,0 0-16,0 0 0,42 0 16,0 0-16,0 0 0,64 0 15,42-22 1,-106 22-16,21-21 15,1 21-15,-22 0 0,0 0 16,0-21-16,0 21 0,0 0 16,1-21-16</inkml:trace>
  <inkml:trace contextRef="#ctx0" brushRef="#br0" timeOffset="-199325.31">24955 8890 0,'0'0'0,"22"-21"0,-22-21 0,0 20 15,0 1-15,0 0 0,0-21 0,21 21 16,-21-1-16,0-20 16,0 21-16,0 0 0,0 42 31,0 21-15,0-21-16,0 43 0,0 84 15,0-84-15,0-1 16,0-21-16,-21 22 0,21-22 15,-22 1-15,22-1 0,0 0 0,-21-21 16,0 43-16,21-22 16,0-21-16,-21 1 0,21-1 15,0-42 17,-21 21-17,21-22-15,-21 1 0</inkml:trace>
  <inkml:trace contextRef="#ctx0" brushRef="#br0" timeOffset="-198674.69">24511 9186 0,'0'0'15,"-21"0"1,42 0 0,0 0-16,21 0 0,1 0 0,-1 0 15,0 0-15,22 0 0,-1 0 16,1-21-16,-1 21 0,1-21 0,-1 21 15,-20-21-15,20 21 0,64-64 16,0-41 0,-106 62-1,1-20-15,-22 20 16,0 1-16,0 0 0,0-1 16,0 22-16,0 0 15,-22 21-15,1 21 16,21 0-1,0 1-15,0 20 0,-21-21 0,21 21 0,0 22 16,-21-22-16,21 1 0,0-1 16,0 0-16,0 1 0,0-1 15,0 0-15,0-21 0,-21 22 0,0 41 16,21-41 0,0-22-1,0-42 16,0 0-15,0-1-16,21 1 0,0 0 0,0 0 16,0 0-16,0-22 0,22 22 0,-22 0 15,21-21-15,22-1 16,-22 22-16,0 21 0,-20 0 0,20 0 16,-21 0-16,0 0 0,0 0 15,1 21-15,-22 1 0,0-1 0,0 0 16,0 0-16,0 0 0,0 0 15,0 1-15,-22 41 16,1-63-16,0 21 0,0 0 0,21 1 16,-21-22-16,21 21 0,-43 0 15,65-21 17,-1 0-17,0 0-15,0 0 0,21 0 0,22-42 16</inkml:trace>
  <inkml:trace contextRef="#ctx0" brushRef="#br0" timeOffset="-197710.17">26416 9165 0,'0'0'15,"0"-21"-15,0 0 0,0 0 0,-42-22 16,42 22-1,-22 0-15,1 21 0,0 0 0,0 0 16,0 0-16,-22 0 16,1 21-1,-21 22-15,41-22 0,-20 21 16,21-21-16,0 0 0,0 1 0,-1 20 16,1-21-16,21 0 0,-21 43 15,21-22 1,21-21-16,0-21 15,22 0-15,-22 0 0,0 0 16,43 0-16,-22 0 0,-21 0 16,21 0-16,-20 0 0,20-21 0,-21 0 15,64-43 1,-43 22-16,-42 21 16,21 0-16,0-22 0,-21 22 15,22 0-15,-22 0 0,0 0 16,0 42 15,0 0-31,-22 0 0,22 0 0,-21 1 16,21-1-16,0 0 0,0 0 15,0 0-15,0 0 0,0 1 16,0-1-16,0 0 16,21 0-16,1-21 0,-1 0 0,42 0 15,-20 0 1,-22 0-16,63 0 15,-62-21-15,-1 0 0,0 0 16,21 21-16,-21-22 0,1 1 16,-1-21-16,-21 21 0,21 0 15,-21-1-15,21 1 0,-21 0 16,0 0-16,0-21 16,-21 63-1,0 0-15,21 0 16,-21 0-16,-1 22 0,22-22 15,-21 21-15,0-21 0,0 0 16,21 1-16,-21 41 16,0-42-1,42-42 32,0 0-47,0 21 16,-21-21-16,21 0 15,0-1-15,1 1 0,20 0 0,-21-21 16,21 21-16,1-22 0,-1 22 16,0 0-16,1 0 0,-22 0 0,21-1 15,43 22-15,-43 43 16,-42-1 0,0-21-16,0 0 0,0 1 0,0 20 15,0-21-15,-21 0 0,0 22 16,0-22-16,-22 42 15,22-42-15,0-21 16,21 22-16,0-1 0,-21-21 0,0 21 16,0 0 15,-1-21-31,1 0 0,-21 21 16,0-21-16,-1 0 0</inkml:trace>
  <inkml:trace contextRef="#ctx0" brushRef="#br0" timeOffset="-197476.31">5546 11790 0,'0'0'16,"-43"0"-16,1 0 0,21 0 0</inkml:trace>
  <inkml:trace contextRef="#ctx0" brushRef="#br0" timeOffset="-192970.18">3577 11811 0,'-21'0'16,"42"0"-16,-63 0 0,21 0 0,-1 0 0,1 0 15,0 0 1,21-21 0,0 0-1,0 0 1,21-1-16,0 1 0,1 0 15,-22 0-15,0 0 16,0 0-16,0-1 0,0 1 0,-22 0 16,1 0-16,-85-43 15,64 43 1,0 0-16,-1 21 0,1-21 0,0 21 16,-1 0-16,1 0 0,0 0 15,21 0-15,-22 21 0,1 0 0,21 0 16,0 22-16,-1-22 0,1 21 0,21 43 15,0 63 1,0-106-16,0 1 16,21 20-16,1-20 0,-1-22 0,21 63 15,-21-62-15,0-1 16,43-21-16,-22 0 16,-21-21-16,22 21 15,-22-43-15,0 22 0,0-21 16,22 21-16,-22-22 0,21 1 0,0 0 15,1-22-15,-22 22 0,21-1 16,-21-20-16,1-1 0,41-63 16,-63 0-16,21 64 15,-21-1-15,0 1 0,0 21 16,0-1-16,0 1 0,-21 21 0,0 0 16,21-1-16,-21 1 0,0 21 15,-1 21-15,1 22 16,21-22-16,0 21 0,-21 22 0,0-22 15,21 22-15,-21-1 0,21 22 16,0 42-16,-21-64 16,21 1-16,0-22 0,0 22 0,42 41 15,-21-62-15,0-1 16,0 0-16,22-20 0,-22 20 16,21-21-16,22 0 0,-43-21 15,21 0-15,1 0 0,-22 0 16,21 0-16,-21-21 0,22 0 0,-22 0 15,21 0-15,-21-22 16,0 22-16,22-21 0,-1-22 0,-42 22 16,0 21-16,0 0 0,0-22 15,0 22-15,0 0 0,0-21 16,0 20-16,-21 1 0,0 21 16,0 0-16,-1 21 15,1 1 1,21-1-16,-21 0 0,21 21 0,0-21 15,0 22-15,0-22 0,0 21 0,0 1 16,0-22-16,0 21 0,0-21 16,21 43-16,0-43 15,1 0-15,-1-21 0,0 0 16,0 0-16,0 0 0,0 0 0,22-21 16,-22 21-16,21-21 0,1 0 15,-1-1-15,0 1 0,1-21 16,-1 21-16,85-64 15,-85 43-15,-21 21 16,1-1-16,-22 1 0,0 0 16,-22 21-1,1 0-15,0 21 16,0 0-16,0 1 0,21-1 16,0 0-16,-21 0 0,21 21 0,0-20 15,0-1-15,0 0 0,0 21 16,21-21-16,0 22 15,-21-22-15,21 0 16,0-21-16,-42 0 47,0-21-47,0 21 0,0-21 16,-1 0-16,1 21 0,21-22 0,-21 1 15,0 21-15,0-21 0,0 21 16,21-21-16,-22 21 15,22 21 32,0 0-31,22-21 0,-22 21-1,21-21 1,-21-21 93,21 21 47,0 0 173,0 0-298,0 0-16,1 21 1,-1 1 0,0-22-1,-21 21-15,21-21 16,0 21-16,0-21 16,1 0-1,-1 0 1,0 0-16,0 0 15,0 0-15,0 0 16,-21-21-16,22 21 0,-1-21 0,0-1 16,0 1-16,0 0 15,0 0-15,1 0 0,20 0 0,-21-22 0,43-41 16,-22-1 0,-42 64-16,0-22 15,21-41-15,-21 41 0,0 1 16,0 0-16,0 21 0,0-22 15,0 1-15,0-43 16,0 64-16,21 0 16,-21 0-16,21 21 47,-21 21 15,0 0 16,0 0-62,0 0-16,0 22 15,-21 41-15,21-41 0,0-1 16,-21 0-16,21 1 0,-21 20 16,21-20-16,-21-1 0,0 0 15,21 1-15,0-1 0,-43 43 16,43-43-16,-21-21 0,21 43 16,0-43-16,0 0 15,0-42 16,0 0-31,0-1 16,0 1-16,0 0 0,21 0 0,0-21 16,1 20-16,-22-20 0,21 0 15,0 21-15,0-22 0,0 22 0,0 0 16,1-21-16,20 20 16,-21 22-1,-21 22 1,0-1-16,0 0 0,0 0 15,-21 0-15,0-21 16,0 21-16,-1-21 16,1 0-16,0 0 15,-21 0-15,21-21 16,-1 0 0,1 21-16,21-21 15,-21 21-15,21 21 31,0 0-31,0 0 16,0 1-16,0-1 16,0 0-16,21-21 0,-21 21 0,21 0 15,1 0-15,-22 1 0,21-22 16,0 42-16,0-42 0,0 0 16,0 21-16,1-21 0,-1 0 15,0 0-15,0 0 0,21 0 0,-20 0 16,62-21-16,-41 0 0,-1 0 15,64-43 1,-43 1-16,-42 41 16,22-20-16,-22 0 0,-21-1 15,0-20-15,21 21 0,-21-1 0,0-20 16,0 20-16,0-20 0,0-1 16,0 22-16,-21 21 0,21 0 15,0 0-15,-21 21 0,0 0 16,-1 0-16,22 21 15,0 21-15,-21-21 0,0 22 16,21-1-16,-21 0 0,21 1 0,0-1 16,-21 43-1,21-43-15,0 43 0,0-43 0,0-21 16,0 21-16,0-20 0,0 20 16,21-21-16,0 0 0,0 22 0,0-22 15,1-21-15,20 42 16,21-42-16,-20 0 0,-1 0 15,-21 0-15,22 0 0,-1-21 16,-21 0-16,21 21 0,-20-21 0,20-1 16,-21 1-16,0 0 0,0 0 15,-21-43-15,22 43 0,-22 0 16,0 0-16,0 0 0,0 0 16,-22 42 15,22 0-31,0 0 15,-21 0-15,21 22 16,-21-22-16,21 0 0,0 0 0,0 0 16,0 0-16,0 22 15,0-22-15,21 0 0,0-21 16,1 21-16,-1-21 16,0 0-16,0 0 0,0 0 0,22 0 15,41-42 1,-63 42-16,22-21 0,-22 0 15,0-1-15,21-41 0,-20 42 16,-22 0-16,21-1 0,-21 1 16,0-21-16,0 0 0,-21-1 15,-1 22-15,-20 0 16,21 0-16,0 21 0,0 0 0,-1 0 16,1 0-16,-21 21 0,21 0 0,21 0 15,-43 0 1,43 1-16,-21-1 0,21 21 0,0-21 15,0 0-15,0 1 0,0-1 16,0 0-16,21 0 0,1-21 16,-1 21-16,0 0 0,21-21 0,-21 0 15,1 0-15,20 0 0,-21 0 16,21 0-16,1 0 0,-1 0 0,0 0 16,1 0-16,20-42 15,43 0-15,-64 42 16,-20-21-16,20-1 0,-21 22 15,0-21-15,0 0 16,1 21-16,-22 21 16,0 0-1,-22 1-15,22-1 16,-21 21-16,0 0 0,21-20 16,0 20-16,-21 21 0,0-20 0,0-1 15,21 22-15,0-22 0,-22 21 16,1 43-16,0 21 15,21-84-15,0 20 0,-21 1 16,21-1-16,-21-21 0,21 22 0,0-22 16,0 22-16,0-22 0,0 0 0,0 1 15,0-22-15,0 21 0,0-21 16,0 1-16,21-44 16,0 1-16,-21 0 15,21 0-15,-21-21 16,21 20-16,1-41 0,-22 21 0,21-1 0,0-20 15,-21-1-15,0 22 0,0-22 16,21 1-16,-21-22 0,0 22 16,0-1-16,0 1 0,0-149 15,0 106-15,-21 43 16,21 20-16,0 1 0,0 0 16,0 21-16,0-22 0,0 22 15,0 0-15,0 0 0,0 0 0,42-22 16,1 43-1,-22 0-15,0 0 0,0 0 16,0 0-16,0 0 0,1 0 0,-1 21 16,0 1-16,0-22 0,-21 21 0,21 42 15,-21 1 1,0-43-16,-21 21 16,0-21-16,0 1 0,0-1 0,-1 0 15,1 0-15,0 0 16,0 0-16,0-21 0,0 0 15,-1 0 1,1 0-16,21-21 16,-21 0-1,0 0-15,0 0 0,21 0 16,-21 21-16,-22-43 0</inkml:trace>
  <inkml:trace contextRef="#ctx0" brushRef="#br0" timeOffset="-192677.84">5715 11388 0,'0'0'16,"21"-21"0,0 21-16,22-22 0,-1 1 15,0 21-15,1-21 0,20 21 0,-21-21 16,22 0-16,-22 21 0,22-21 0,-1 21 15,1-22-15,-1 22 16,1 0-16,-22-21 0,22 0 0,-22 21 0,0 0 16,1 0-16,-22 0 15,0 0-15,0 0 0,0 0 0,-21 21 47,21 0-31,-21 1-16,22-1 15</inkml:trace>
  <inkml:trace contextRef="#ctx0" brushRef="#br0" timeOffset="-191644.91">8424 11790 0,'0'0'0,"21"0"16,1 0 0,-1 0-16,0-21 0,0 21 15,0-21-15,0 21 0,-21-22 0,22 1 16,-1 21-16,-21-21 0,0 0 16,0 0-16,0 0 0,0-22 15,0 22-15,0 0 16,0 0-16,0 0 0,0-1 0,0 1 15,-21 0-15,-1-21 0,22 21 16,0-1-16,0 1 0,-21 0 16,21 42 31,-21 0-32,21 1-15,0-1 0,0 0 0,0 0 16,0 21-16,0-20 0,0-1 15,0 21-15,0-21 0,0 22 16,0-1-16,0-21 0,0 0 16,0 0-16,0 1 0,0-1 0,21 0 15,-21 0-15,21-21 0,1 21 0,41-21 32,-42 0-32,43 0 0,-43 0 0,21 0 15,-21 0-15,22 0 0,-22-21 16,21 0-16,-21 21 0,1-21 0,-1 0 15,0-22-15,0 22 0,0 0 0,-21-21 16,0-85 0,-42 42-1,0 43-15,20-1 0,-20 22 16,0-21-16,21 21 0,-64-1 16,43 22-16,-1 0 0,22 0 0,-42 22 15,-1 62 1,43-41-16,21-22 15,0 21-15,0 0 0,0-20 0,0 41 16,0-42-16,21 22 0,-21-22 16,21-21-16,0 21 0,1 0 15,41-21-15,-21 0 0,-20 0 16,20 0-16,0 0 0,1 0 16,20 0-16,-21-21 0,1 0 15,-1 0-15,-21 21 0,22-22 16,-22 1-16,0 0 0,0 0 0,0 0 15,0 0-15,-21-1 0,0 1 16,0 42 15,0 1-15,0-1-16,0 0 0,0 0 0,0 21 16,0-20-16,0-1 0,0 0 0,0 0 15,0 0-15,0 0 16,0 1-16,0-1 0,0 0 15,22-21 1,-1 0-16,0-21 16</inkml:trace>
  <inkml:trace contextRef="#ctx0" brushRef="#br0" timeOffset="-190231.25">11261 11451 0,'0'0'0,"0"-21"0,0 0 0,0 0 16,0-22-16,21 1 0,0 0 15,0-43-15,0 43 0,0-1 16,-21 1-16,22 0 0,-1 21 0,-21-22 16,0 1-16,0 21 0,0 0 15,0-1-15,0 1 0,0 0 0,0 42 31,0 22-31,0-22 0,-21 21 16,-1 0-16,22 1 0,-21 20 0,0 1 16,0-1-16,0 1 0,0-1 15,-1 1-15,-20-1 0,-43 85 16,64-105-16,0-1 16,0-21-16,21 22 0,-21-1 15,0-42-15,21 21 0,-22-21 16,1 0-1,21-21-15,-21 0 0,21 0 0,0-1 16,0 1-16,0 0 0,0-21 16,0 21-16,-21-22 0,21 22 0,-21-85 15,21 64 1,0 21-16,0 0 0,0-1 16,0 1-16,0 42 15,0 1-15,0-1 16,0 0-16,0 21 0,21 1 15,0 20-15,-21-21 0,21-20 16,0 20-16,1-21 0,-1 0 16,0 0-16,0 1 0,0-1 0,0-21 15,1 21-15,83-21 16,-41 0 0,-22 0-16,-21-21 0,22 21 0,-1-21 15,-21-1-15,22 1 0,-1 0 16,-21-21-16,0 21 0,22-1 0,-22-62 15,-21 63-15,0-64 16,0 43-16,0 20 0,0-41 16,-21 42-16,-1 21 15,1 0-15,0 0 0,0 0 0,0 0 16,-43 42 0,22 22-16,42-22 0,-21-21 15,0 21-15,21-20 0,-22 20 16,22-21-16,0 21 0,0-20 0,0-1 15,0 0-15,0 0 0,0 0 0,0 0 16,22-21 0,-1 0-16,0 0 15,0 0-15,0-21 0,0 21 16,1-21-16,-1 0 0,0 0 16,0 0-16,0-22 0,-21 22 0,43-42 15,-43 41-15,21-20 0,-21 21 16,0 0-16,0 0 0,0-1 15,0 44 17,0-1-32,0 0 0,0 21 15,0-21-15,0 1 0,0 20 0,0-21 16,0 0-16,0 0 0,0 22 16,21-22-16,0 0 0,0-21 0,0 21 15,1-21-15,-1 0 0,0 0 16,21 0-16,-21 0 0,22 0 0,-22 0 15,64 0-15,-43-21 16,0 0-16,-21 0 0,22-22 16,-1 22-16,-21 0 0,0-21 0,43-22 15,-64 22-15,21 21 0,-21-22 16,21 22-16,-21-21 0,0 21 16,0 0-16,0-1 0,0 44 31,0-1-31,0 0 0,-21 0 15,21 21-15,0 1 0,-21-1 16,21 0-16,0 1 0,-21-1 0,21 0 16,-21 64-16,21-63 0,-22 20 15,1 1-15,21-1 0,-21 64 16,0-42-16,0-22 0,21 1 16,0-1-16,-21-20 0,-1 20 15,22 1-15,-21-22 0,21 0 0,0 1 16,0 62-1,0-83-15,0-1 0,0 0 0,21-42 32,1 0-32,-22-1 0,0 1 15,21-21-15,0 0 0,-21-1 16,0 1-16</inkml:trace>
  <inkml:trace contextRef="#ctx0" brushRef="#br0" timeOffset="-189931.58">12192 11536 0,'0'21'0,"0"-42"0,0-21 0,0 20 0,0 1 0,63-63 16,-41 62-1,-1 22-15,21-21 0,-21 21 0,64 0 16,-64 0-16,21 0 0,1 21 16,-22 1-16,0-1 15,0 21-15,0 22 0,-21-43 16,0 21-16,0-21 0,0 0 0,-21 1 15,0-1-15,0 0 0,0 0 16,-22 0-16,22-21 0,-21 21 0,21-21 16,-22 0-16,22 22 0,-21-22 15,0 0-15,20 0 0,1 0 16,0 0-16,21-22 16,21 1-1,0 0-15,1 0 0,20 0 16,-21-22-16,0 22 0</inkml:trace>
  <inkml:trace contextRef="#ctx0" brushRef="#br0" timeOffset="-189643.75">12912 10901 0,'0'0'0,"42"-106"16,-42 85-16,0 0 16,0 0-16,0 42 31,0 21-31,-21-21 0,21 0 0,-21 22 15,21-1-15,-22 0 16,22 22-16,0-22 0,0 22 0,-21-22 16,21 22-16,-21-1 0,0 43 15,0 21 1,21-106-16,0 21 0,0-20 16,0-1-16,0 0 0,0 0 0,21-21 15,0 0-15,0 0 16,0 0-16,43-21 15,-43 0-15,0 0 0,0-1 16,22 1-16,-22 0 0,0 0 0,21-21 0</inkml:trace>
  <inkml:trace contextRef="#ctx0" brushRef="#br0" timeOffset="-189265.97">13250 11303 0,'21'-42'16,"-42"84"-16,42-105 0,-21 41 16,0 1-16,-21 21 31,21 21-31,-21 1 0,0-1 15,21 0-15,-21 0 0,21 21 0,0-20 16,-21-1-16,21 21 0,0-21 16,0 0-16,0 22 0,0-22 0,0 0 15,0 0-15,21 0 0,0-21 16,42 22 0,-20-22-16,-22 0 0,0 0 0,21 0 15,-20 0-15,20 0 0,-21 0 16,0-22-16,22 1 0,-22 0 0,0 0 15,-21 0-15,21 0 0,-21-1 0,0 1 16,0 0-16,0-21 0,0 21 16,0-22-16,0 22 0,-21-21 0,0 21 15,-22-1-15,1 22 16,21 0-16,0 0 0,-22 0 16,22 0-16,0 22 0,0-1 0,-21 0 15,20 21 1,1 1-16,21-22 0,0 0 15,0 0-15,0 0 0,21 0 0,-21 1 16,22-22-16,-1 0 0,21 21 16,-21-21-16</inkml:trace>
  <inkml:trace contextRef="#ctx0" brushRef="#br0" timeOffset="-188909.17">13843 11367 0,'21'-43'16,"0"22"-16,0 0 0,-21 0 0,0 0 15,0-1-15,0 1 0,22 42 32,-22 1-32,0-1 0,0 21 15,0-21-15,0 22 16,0 20-16,0-21 0,0 22 0,-22-22 16,1 22-16,21-1 0,-21 1 0,0-1 15,21 22-15,-21-22 0,0 22 16,-1-21-16,1-1 0,0 22 0,-21-22 15,21 1-15,-1-1 0,22-20 0,-21 20 16,0 1-16,21-22 0,-21 0 16,21 22-16,0 42 15,-21-85-15,21 0 0,0 0 0,0-42 32,21 0-32,-21 0 15,21-22-15,0 1 0,-21 0 16,21-1-16,1 1 0,-1 0 15,-21-22-15,21 1 0,0 20 0,-21-41 16,0 20-16</inkml:trace>
  <inkml:trace contextRef="#ctx0" brushRef="#br0" timeOffset="-188605.34">13758 11578 0,'0'0'0,"0"-42"0,-21 0 0,21 20 0,0-20 15,0 21-15,0 0 0,0 0 0,0-1 16,0 1-16,42 21 15,-20-21-15,-1 21 0,0 0 0,21 0 0,-21 0 16,1 0-16,20 21 0,-21 0 16,0 1-16,22 62 15,-43-20 1,0-43-16,0 21 0,-22-21 16,22 1-16,-21 20 0,-21-21 0,0 0 15,-1 0-15,22 1 0,-21-22 16,-22 21-1,64-42 17,0-1-32,0 1 15,-21 0-15,21 0 0,0 0 16,-21 0-16</inkml:trace>
  <inkml:trace contextRef="#ctx0" brushRef="#br0" timeOffset="-188331.5">12785 10986 0,'0'0'0,"-22"0"0,1 0 0,0 0 16,42 0 0,22 0-16,-22 0 0,21 0 15,22-22-15,-1 22 0,1 0 0,-1 0 16,1 0-16,-1 0 0,22-21 15,-22 21-15,1 0 0,-1 0 0,-20 0 16,-1 0-16,0 0 0,1 0 16,-22 0-16,0 0 0,0 0 0,0 0 31</inkml:trace>
  <inkml:trace contextRef="#ctx0" brushRef="#br0" timeOffset="-186458.53">15727 11494 0,'0'-22'31,"21"1"-31,-21 0 0,21 0 16,-21 0-16,21 0 0,0-22 15,-21 22-15,22-21 0,20-22 16,-21-20 0,0 62-16,0-20 0,1 0 0,-1-1 15,-21 22-15,21-21 0,0 21 0,0 0 16,0-1-16,1 22 0,20 0 15,0 0 1,-21 22-16,1-22 0,-22 21 16,21 0-16,0-21 0,-21 21 0,21 0 15,0-21-15,0 21 16,1-21 15,-22-21-31,0 0 16,0 0-16,0 0 15,-22 0-15,1 21 16,21-22-16,-21 1 0,0 21 0,21-21 16,-21 0-16,0 0 15,-1 21-15,1 0 0,0 0 16,0 0-16,0 0 16,0 0-16,21 21 0,-22 21 0,1-21 15,0 22-15,0-22 0,21 21 16,-21 22-16,21-22 0,-21 64 15,21-43-15,0-20 0,0 20 16,0-20-16,0-1 0,0 0 0,0 1 16,0-22-16,21 21 0,0-21 15,0-21-15,-21 21 0,21 1 16,64-22-16,-64 0 16,64-43-16,-64 43 15,64-42-15,-43 21 16,0-22-16,43-20 0,-43 42 0,-21-22 15,64-84 1,-64 85-16,0 42 16,-21-21-16,0 42 15,0 0 1,0 0-16,0 1 0,-21 20 16,21-21-16,-21 0 0,21 22 0,-21-1 15,21-21-15,0 0 16,0 22-16,0-22 0,0 0 0,0 0 15,0 0-15,21 0 0,0 1 0,0-22 16,1 0-16,-1 0 16,0 0-16,42 0 0,-20 0 15,-1-22-15,-21 1 16,0 0-16,22 0 0,-22 0 16,21 0-16,-21-22 0,1 22 0,-1-21 15,-21 21-15,0-22 0,0 1 0,0 0 16,0 20-16,-21-62 15,-22 20-15,22 43 0,0 21 16,-21-21-16,20 21 0,1 0 16,-21 0-16,21 0 0,0 21 15,-1 0-15,-20 0 0,21 1 0,0 20 16,21-21-16,0 21 0,-21 22 16,21-22-16,0 1 0,0-22 15,21 0-15,0 21 0,0-21 0,0 1 16,0-22-16,22 21 0,-22-21 15,21 0-15,1 0 0,-1 0 0,43 0 16,20-43 0,-62 43-16,-1-21 0,0 0 0,43-21 15,-64-1-15,0 22 16,22 0-16,-43 0 0,21-21 16,0-22-16,-21 43 15,0 0-15,0 0 0,0 42 31,0 0-31,0 0 16,0 21-16,0-20 0,0 41 16,0 1-1,0-43-15,0 0 0,0 21 0,-21-21 0,21 1 16,0-1-16,0 0 0,0 0 16,-21-21-16,21-21 31,0 0-16,0 0-15,21-1 0,-21 1 16,21 0-16,0-21 0,-21 21 0,21-22 16,1 22-16,-1-21 0,0-1 15,42-41-15,-41 63 16,-1-1-16,0 1 0,0 21 16,0 0-16,0 0 0,1 0 15,-1 43-15,0-22 0,-21 0 16,21 0-16,-21 21 0,21-20 0,-21 20 15,0 21 1,0-41-16,0 41 0,0-42 16,0 0-16,-21 22 0,0-43 15,21 21-15,0-42 32,0 0-17,0-1-15,21 1 0,0 0 0,-21-21 16,21 21-16,1-22 0,-1 1 0,0 0 15,64-64 1,-64 85-16,0-1 0,21 1 0,-21 21 16,1 0-16,-1 0 0,0 0 15,0 0-15,0 21 0,0 1 16,-21-1-16,0 42 0,0-42 16,0 22-16,0-22 0,0 21 15,0-21-15,0 1 0,-21 20 0,21-21 16,-21 0-16,21 0 0,-21 1 15,21-1-15,0 0 0,21-21 47,0 0-47,-21-21 16,43 0-16,-22-1 0,42-20 16,-42 21-16</inkml:trace>
  <inkml:trace contextRef="#ctx0" brushRef="#br0" timeOffset="-186109.73">18711 11091 0,'0'0'0,"0"-21"0,0 0 16,0 0-1,-21 21 1,21 21-16,0 0 16,0 0-16,0 1 0,-21 20 15,21-21-15,0 43 0,-21-22 0,21 0 16,0 22-16,0-1 0,0 1 0,0-1 15,0 1-15,0-1 16,0 22-16,0 0 0,-21 84 16,-22 64-16,22-149 15,0-20-15,0-1 0,0 22 16,-1-21-16,1-1 0,0 85 16,0-63-16,21-43 15,0-21-15,0 1 0,21-22 31,0 0-31,-21-22 0,21 1 16,1-21-16,-1 21 0,-21-22 0,21 22 16,0-21-16,0 0 0,0-22 0,-21 22 15,0-22-15,22 22 16,-22-22-16,21 1 0</inkml:trace>
  <inkml:trace contextRef="#ctx0" brushRef="#br0" timeOffset="-185815.9">18648 11451 0,'0'0'0,"0"-63"0,0-43 16,0 64-16,63-64 16,-42 63-16,22 22 0,-22 0 15,0 0-15,43 21 16,-22 0-16,-21 0 0,0 0 16,0 21-16,-21 0 0,0 0 15,0 22-15,0-22 0,0 21 16,0 1-16,-21-1 0,0-21 0,21 21 15,-42-20-15,21-1 0,-1 0 16,1 0-16,0 0 0,-21 0 16,21 1-16,-1-22 0,1 0 0,0 0 15,21-22 1,21 1 0,0 0-16,1 0 15,-1 0-15,0 0 0,0-22 0</inkml:trace>
  <inkml:trace contextRef="#ctx0" brushRef="#br0" timeOffset="-184566.87">19135 11007 0,'0'0'0,"0"-21"0,21 21 15,-21 21 17,0 0-32,0 0 0,0 0 15,0 0-15,0 1 0,0-1 0,0 21 16,0-21-16,0 22 0,0-22 15,0 0-15,0 21 0,21-21 0,0 1 16,-21-1-16,21-21 0,0 21 16,1-21-16,-1 0 0,21 0 15,-21 0-15,0 0 0,1 0 16,20 0-16,-21-21 0,0 21 0,0-21 16,22-43-16,-1 1 15,-21 41-15,0-20 16,-21 0-16,0 21 0,22-1 0,-22-20 15,21 21-15,-21 0 0,0 0 16,0 42 0,0 0-1,0 0-15,0 0 0,0 0 16,0 22-16,0-22 0,-21 64 16,21-64-1,0 21-15,0-21 0,21 0 16,0 1-16,0-1 0,0-21 15,0 21-15,1-21 0,-1 0 16,21 0-16,-21 0 0,0 0 0,1-21 16,-1 0-16,63-43 15,-62 43-15,-1-21 0,21-43 16,-21 43-16,0-1 16,1 1-16,-1 0 0,0-1 15,0 1-15,21-106 16,-20 84-16,-22 22 0,0 21 15,0-22-15,0 22 16,0 0-16,-22 21 16,1 21-16,0 0 15,0 22-15,0-22 0,0 21 16,21 1-16,0-1 0,-22 0 0,22 1 16,-21-1-16,21 0 0,0 1 15,0-1-15,0 0 0,0 1 0,0-1 16,0 0-16,0 1 0,21-22 0,22 42 15,-22-42 1,0 1-16,0-22 0,0 21 0,22-21 0,-22 21 16,0-21-16,21 0 0,-20 0 0,20 0 15,-21-21-15,21 0 16,22-43-16,-1 22 16,-63 21-16,22-22 15,-22 22-15,21-21 0,-21 21 0,0-1 16,0 1-16,-21 21 15,-1 0 1,1 0-16,0 21 0,21 1 16,-21-1-16,21 0 0,0 0 15,0 21-15,0-20 0,0 20 16,0-21-16,0 0 0,0 0 16,0 1-16,21-1 15,0-21-15,0 0 16,1 0-16,-1 0 15,0 0-15,0 0 0,0 0 0,0-21 16,1-1-16,-1 22 0,0-21 16,0 0-16,0-21 0,0 21 0,1-1 15,-1-20-15,0 21 0,0 0 16,21-22-16,-42 22 16,0 0-16,0 42 15,0 0 1,-21 1-16,21 20 0,-21-21 15,0 0-15,21 0 16,0 1-16,0-1 0,0 0 0,0 0 16,0 0-16,0 0 15,21-21 1,0 0-16,0 0 0,1 0 16,-1-21-16,0 21 15,0-21-15,-21 0 0,21 0 0,0 0 16,1-1-16,-1 1 0,0 0 15,-21 0-15,0 0 0,21 21 0,-21-21 16,21-1-16,-42 22 63,0 0-63,0 0 15,0 0 1</inkml:trace>
  <inkml:trace contextRef="#ctx0" brushRef="#br0" timeOffset="-184245.54">20087 10795 0,'0'0'0,"-42"0"0,21 0 16,-1 0-16,22-21 15,22 21-15,-1 0 16,21 0-16,0 0 0,1-21 0,20 21 16,1 0-16,147-21 15,-147 21-15,-1 0 0,1 0 16,-1 0-16,-20 0 0,-1 0 16,0 0-16,-20 0 0,-1-22 0,0 22 15,0 0-15,-21 22 78</inkml:trace>
  <inkml:trace contextRef="#ctx0" brushRef="#br0" timeOffset="-183773.37">22267 11430 0</inkml:trace>
  <inkml:trace contextRef="#ctx0" brushRef="#br0" timeOffset="-182598.05">22648 10372 0,'0'0'0,"21"0"0,1 0 0,-22 21 78,-22-21-78,1 0 15,21-21 17,-21 21-32,21-21 15,0-1-15,0 1 0,0 0 16,0 0-16,21 0 16,0 0-16,1 21 15,-1 0-15,0 0 16,-21 21-1,0 0-15,0 0 0,0 0 16,0 0-16,-21 1 0,0-1 16,21 0-16,-22 0 0,-20 21 15,21-20-15,0-1 0,21 0 16</inkml:trace>
  <inkml:trace contextRef="#ctx0" brushRef="#br0" timeOffset="-182242.74">23072 10308 0,'0'0'0,"21"0"0,21-21 16,-63 21 31,21 21-32,-21-21-15,0 0 16,21-21 31,0 0-47,0 0 0,21 0 16,-21-1-16,21 1 15,0 21-15,-21 21 31,0 1-15,0-1-16,-21 0 0,0 0 16,-85 85-16,42-85 15,22 0-15,-85 43 0</inkml:trace>
  <inkml:trace contextRef="#ctx0" brushRef="#br0" timeOffset="-180865.47">720 5461 0,'21'0'0,"0"0"16,-21 21 0,21-42 46,-21 0-46,0 0-16,0 0 15,-21 21 17,0 0-32,0 0 15,-1 21-15,1 0 0,21 0 16,-21 0-16,21 0 0,-21 1 16,21-1-16,0 0 0,0 0 15,0 0-15,0 0 0,0 1 16,21-22-1,0 0-15,0 0 0,1 0 16,-22-22-16,21 22 0,0-21 16,-21 0-16,21 0 15,0 0-15,0 0 0</inkml:trace>
  <inkml:trace contextRef="#ctx0" brushRef="#br0" timeOffset="-180531.66">889 5376 0,'0'-21'0,"0"42"0,0-21 47,0 22-47,0-1 15,0 0-15,21-21 47,-21-21-31,0 0-16,0-1 15,0 1-15,0 0 16,0 42 31,0 0-47,0 1 0,0-1 16,0 0-16,0 0 15,0 0-15,0 0 0,0 1 16,0-1-16,21-21 0,-21 21 0,21-21 15,-21 21-15,22-21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10:06:29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2625 0,'21'0'0,"-21"21"125,0 0-125</inkml:trace>
  <inkml:trace contextRef="#ctx0" brushRef="#br0" timeOffset="994.83">2011 699 0,'0'0'0,"21"0"0,-21-22 15,0 1 1,21 0 0,-21 0-16,0 0 0,0 0 15,0-1 16,0 44 32,0-1-47,0 0-16,0 0 0,0 0 15,0 22-15,0-22 0,-21 21 0,21 22 16,0-22-16,0 0 0,0 1 15,-21 20-15,21-21 0,-21 1 16,21-1-16,-22 0 0,22 1 0,0-22 16,0 21-16,-21-21 0,21 1 15,0-1-15,-21 0 0,21 0 16,0 0-16,0 0 0,0 1 16,0-44 46,0 1-62,21 21 0,0-21 16</inkml:trace>
  <inkml:trace contextRef="#ctx0" brushRef="#br0" timeOffset="1376.67">2307 1249 0,'0'21'16,"21"-21"0,0 0-16,1 0 15,-1 0-15,0 0 16,0-21-16,0 21 15,0-21-15,1 0 0,-22-1 16,-22 22 0,1 0-1,0 0-15,0 0 16,0 0-16,0 0 16,-1 22-16,1-1 0,21 0 15,0 0 1,21-21-1,1 0 1,-1 0 0,0 0-16,0 0 0</inkml:trace>
  <inkml:trace contextRef="#ctx0" brushRef="#br0" timeOffset="3148.59">2688 635 0,'0'0'0,"21"0"16,-21-21-16,21 0 0,1 21 16,-1-21-16,-21-1 15,21 22-15,-21-21 0,0 0 16,0 0-1,-21 0-15,0 21 16,-1 0-16,1-21 16,0 21-16,0 0 15,0 0-15,0 0 0,-22 0 0,22 0 16,0 0-16,-21 0 0,-1 21 16,1 0-16,0 0 0,-1 0 15,-20 0-15,20 1 0,1 20 0,0 0 16,-1 1-16,1-1 15,-21 43-15,20 20 16,43-41-16,0-1 0,0-20 16,0-1-16,0 0 0,0 1 15,0-1-15,0 0 16,21-20-16,1 41 0,-1-42 16,0-21-16,21 21 0,-21 1 0,1-22 15,20 0-15,21 0 16,1 0-16,-22 0 0,-21 0 15,22 0-15,-22 0 16,0-22-16,21 1 0,-20 21 0,-1-21 16,0 0-16,0 21 0,0-21 15,-21 0-15,21-1 0,1 1 0,-1 21 16</inkml:trace>
  <inkml:trace contextRef="#ctx0" brushRef="#br0" timeOffset="3597.34">2879 995 0,'0'-21'16,"-22"21"-1,1 0-15,0 0 0,0 21 0,0 0 16,0 21 0,-1-20-16,1-1 0,0 21 0,0-21 15,21 0-15,0 22 0,-21-22 16,21 21-16,0-21 0,0 1 15,0-1-15,0 0 0,0 0 0,0 0 16,21 0-16,0-21 0,0 0 16,0 0-16,1 0 0,20 0 15,-21 0-15,0 0 0,106-42 16,-106 21 0,1 21-16,-1-21 0,0-22 15,-21 22-15,0 0 0,0-21 16,0 21-16,0-1 0,0 1 15,-64-42-15,22 20 16,0 43-16,21 0 16,-22-21-16,1 21 0,21 0 0,-22 0 15,22 21-15,0 1 0,-21-22 16,-1 42-16,22-21 16,21 21-16,0-20 0,0-1 0,0 0 15,0 0-15,0 0 0,0 0 16,21 1-16,1-1 0,-1-21 15,21 0-15,-21 0 16</inkml:trace>
  <inkml:trace contextRef="#ctx0" brushRef="#br0" timeOffset="4116.53">3238 1037 0,'0'-21'15,"0"42"1,0 0 0,0 1-16,0-1 0,0 21 15,0-21-15,0 0 0,0 22 16,0-22-16,0 0 0,-21 43 16,21-22-16,0-21 15,0 0-15,0 0 0,0 1 16,-21-22-1,0 0 1,21-22 0,0 1-16,0 0 0,0 0 15,0 0-15,0 0 0,0-22 16,0 22-16,42-64 16,-42 64-16,21-21 0,43-22 15,-22 43-15,-21 0 0,22 21 16,-1-21-16,0 21 0,-20 0 15,20 0-15,0 21 0,-21 0 16,1 0-16,-1 1 0,0-1 16,-21 0-16,21 21 0,-21-21 0,0 1 15,0 20-15,0-21 0,0 0 16,-21 22-16,0-22 0,21 0 16,0 0-16,-21 0 0,-1 0 15,22-42 32,22 0-47,-1 0 0,-21-21 16</inkml:trace>
  <inkml:trace contextRef="#ctx0" brushRef="#br0" timeOffset="4410.37">4022 656 0,'0'0'0,"0"-21"0,0 42 32,0 0-32,0 1 15,0 20-15,0 0 0,0 1 16,0-1-16,0 21 0,0-20 16,0 20-16,0-20 0,0 41 15,-22 1-15,1-43 16,21-21-16,0 1 0,-21 20 15,21-21-15,0 0 16,21-21 0,0 0-16,1 0 0,-1 0 15,-21-21-15,0 0 16,21 0-16,-21 0 0,21-1 16</inkml:trace>
  <inkml:trace contextRef="#ctx0" brushRef="#br0" timeOffset="4640.24">3831 1122 0,'0'0'0,"21"0"16,0 0 0,1 0-16,-1-21 0,0 21 15,0-21-15,0 21 0,0-22 16,1 22-16,-1-21 0,0 21 0,0 0 15,0 0-15,-21-21 16,21 21-16,1 0 31</inkml:trace>
  <inkml:trace contextRef="#ctx0" brushRef="#br0" timeOffset="5080.32">4424 1249 0,'0'21'16,"21"-42"0,0 21-1,0-21-15,-21 0 0,21-1 16,1 22-16,-1-21 0,0 0 0,-21 0 15,21 0-15,-21 0 0,21-1 16,-21 1-16,0 0 0,0 0 0,0 0 16,-21 21-1,0 0-15,0 0 0,0 0 16,-1 21-16,1-21 0,0 21 16,0 0-16,-21 0 0,20 22 15,1-22-15,-21 42 0,21-20 16,21-22-16,0 21 0,0-21 15,0 1-15,0-1 0,0 0 0,0 0 16,21 0-16,-21 0 0,21-21 16,0 0-16,22 22 0,-22-22 15,0 0-15,0 0 0,21 0 0,-20 0 16,-1 0-16,21 0 0,-21 0 16,0 0-16,1-22 0,41 1 15,-42 0-15,0 0 16,1 21-16,-1-21 0</inkml:trace>
  <inkml:trace contextRef="#ctx0" brushRef="#br0" timeOffset="5576.03">5016 1016 0,'0'0'0,"0"-21"16,0 42 15,0 0-31,0 0 16,0 1-16,0-1 0,0 0 0,0 0 15,0 0-15,0 22 0,0-22 16,0 0-16,0 0 0,0 0 0,0 22 16,0-22-16,-21 0 0,21 0 15,-21-21-15,21 21 0,0 0 16,0-42 31,0 0-47,0 0 0,0 0 15,0 0-15,0-22 0,21 22 16,0-21-16,1 21 0,-1-22 16,0 1-16,0 21 0,0-22 0,64-20 15,-43 42 1,-21 21-16,1 0 0,41 0 16,-21 0-16,-20 21 15,-1 0-15,0 0 0,-21 0 0,0 1 16,21 20-16,-21-21 0,0 0 15,0 22-15,0-22 0,0 0 0,0 21 16,-21-21-16,21 1 0,0-1 16,0 0-16,-42 21 15,42-21 1,21-42 15,0 21-31,0-21 16,0 0-16</inkml:trace>
  <inkml:trace contextRef="#ctx0" brushRef="#br0" timeOffset="5937.13">5927 550 0,'0'0'16,"0"-21"-16,0 0 0,0 0 15,0 42 1,0 0 0,0 0-16,0 1 0,0-1 15,0 21-15,0-21 0,0 22 16,-22-1-16,1 64 0,0-64 16,21 22-16,0-22 0,-21 0 15,0 1-15,21-1 0,-21 0 0,21 1 16,0-22-16,0 0 0,0 0 15,0 0-15,0 0 0,0 1 16,21-22-16,0 0 0,21 0 16,-21 0-16,1 0 15,-1 0-15,21 0 16,-21-22-16,0 22 0,1-21 0,-1 0 0,0 0 16,0 0-1,0 0-15,0-22 0</inkml:trace>
  <inkml:trace contextRef="#ctx0" brushRef="#br0" timeOffset="6184.99">5884 889 0,'0'0'16,"-21"0"-16,0 0 0,21-21 15,21 21-15,0-21 16,0 21-16,1 0 0,-1 0 15,21-21-15,0 21 0,-20-22 16,20 22-16,-21 0 0,21-21 16,-20 21-16,-1 0 0,0 0 15,0 0-15,0 0 0,-42 0 47,0 0-47</inkml:trace>
  <inkml:trace contextRef="#ctx0" brushRef="#br0" timeOffset="6977.38">1820 1947 0,'21'0'79,"1"0"-79,-1 0 0,21 0 15,-21 0-15,22 0 0,-1 0 0,21 0 16,1 0-16,21 0 0,-1 0 15,22 0-15,-21 0 0,21-21 16,21 0-16,-22 21 0,22-21 16,0 21-16,0-21 0,22 21 0,-1-21 15,0 21-15,148-22 16,1-20-16,-149 42 16,21-21-16,-21 21 0,0-21 0,1 21 15,-1-21-15,0 21 0,-21-22 16,0 22-16,0-21 0,85 0 15,-107 21-15,-20 0 0,0-21 16,-1 21-16,-20 0 0,-1 0 16,1-21-16,-1 21 0,-20 0 0,-1 0 15,-21 0-15,0 0 0,1 0 0,-44 0 47,1 0-31,0 0-16,0 0 15,0 21-15,0 0 16</inkml:trace>
  <inkml:trace contextRef="#ctx0" brushRef="#br0" timeOffset="7916.58">1714 2540 0,'22'0'31,"-22"21"16,0 0-47,0 1 0,0-1 0,0 21 15,0-21-15,0 64 16,0-43-16,0 1 0,0-1 16,0 0-16,-22 1 0,22-1 0,-21 0 15,21 1-15,0-1 0,-21-21 16,0 21-16,21-20 0,0-1 15,0 0-15,-21 0 0,21 0 0,0 0 16,0-42 31,0 0-47,0 0 0,21 0 16</inkml:trace>
  <inkml:trace contextRef="#ctx0" brushRef="#br0" timeOffset="8282.37">2011 3090 0,'0'22'0,"0"-1"31,21-21-15,0 0-16,0 0 16,0-21-1,1-1-15,-22 1 0,21 21 16,-21-21-16,0 0 16,-21 21-1,-1 0 1,1 0-1,21 21-15,-21-21 16,21 21-16,0 0 16,21-21 15,0 0-31,1 0 0</inkml:trace>
  <inkml:trace contextRef="#ctx0" brushRef="#br0" timeOffset="9460.36">3217 2582 0,'0'0'0,"-21"0"0,0 0 15,0 0-15,0 0 0,-1 0 16,1 0-16,21 22 16,0-1-16,0 0 0,0 0 15,0 0-15,0 0 16,21 1-16,1-22 0,-1 21 15,0-21-15,0 0 0,21 0 16,-20 0-16,20 0 0,85-43 16,-85 22-16,1 0 15,-22 0-15,21-21 0,22-1 16,-64 1-16,21 21 0,-21 0 16,0-1-16,0 1 0,0 0 0,0 0 15,-21 0-15,-1 21 16,1 0-16,0 0 0,0 0 0,0 21 15,0 0-15,-1 0 0,1 0 16,0 22-16,21-1 0,0 0 16,0 22-16,0-22 0,0 1 15,0 20-15,0-21 0,0 22 16,0-22-16,0 1 0,21 20 0,-21-21 16,0 1-16,0 20 0,0-42 15,0 22-15,0-1 0,-21 0 16,-21 1-16,21-43 15,-1 0-15,-20 0 0,21 0 16,-21 0-16,-1 0 0,1 0 0,21 0 16,-22-21-16,1-1 0,21 1 15,-21 0-15,20 0 0,1 0 0,0 0 16,0-22-16,0 43 0,21-21 16,-21 0-16,21 0 0,0 0 15,21 21-15,0-22 0,21 22 16,-21 0-16,22 0 0,-22 0 15,21 0-15</inkml:trace>
  <inkml:trace contextRef="#ctx0" brushRef="#br0" timeOffset="9912.11">3852 2921 0,'0'0'0,"0"-21"15,0 42 16,0 0-31,0 0 16,0 1-16,0-1 0,0 0 16,0 0-16,0 0 0,0 22 0,-21-22 15,21 0-15,0 21 0,0-21 16,0 1-16,-21-1 0,21 0 0,0 0 16,0 0-1,0-42 1,0 0-16,0-21 15,0 20-15,0 1 0,0-21 0,0 21 16,21 0-16,-21-22 0,21 22 16,0-21-16,-21 21 0,22-1 0,-1 1 15,0 0-15,0 21 16,43 0-16,-43 0 16,0 21-16,0 0 15,-21 1-15,0-1 0,21 0 0,-21 21 16,0-21-16,0 22 0,0-22 15,0 21-15,0-21 0,0 1 0,0 20 16,0-21-16,0 0 0,0 0 16,0 1-16,21-22 15,1-22 1,-1 1-16,0 0 16</inkml:trace>
  <inkml:trace contextRef="#ctx0" brushRef="#br0" timeOffset="10160.96">4614 2604 0,'0'0'0,"0"-22"0,0 1 0,0 0 15,0 0-15,-21 21 16,0 21-16,21 0 0,0 0 16,0 1-16,-21 20 0,21 0 15,0 1-15,-21-1 0,21 0 0,0 1 16,0-1-16,0 0 0,0 1 15,0-1-15,0 0 0,0 1 16,0-1-16,0-21 0,0 21 16,0-20-16,0-1 0,0 0 0,21-21 15,0 0-15,0 0 16,-21-21 0</inkml:trace>
  <inkml:trace contextRef="#ctx0" brushRef="#br0" timeOffset="10331.87">4318 3112 0,'-21'0'15,"21"-22"-15,21 22 16,0-21-16,0 0 16,0 21-16,22 0 0,-22-21 15,21 21-15,1 0 0,-1-21 0,0 21 16,1 0-16,-1-21 0,-21 21 15</inkml:trace>
  <inkml:trace contextRef="#ctx0" brushRef="#br0" timeOffset="10723.35">4974 2985 0,'0'0'0,"0"-22"0,-21 22 0,21-21 31,21 21-15,0 0-16,0 0 16,1 0-16,20 21 15,-21 1-15,0-1 0,0 0 0,1 21 16,-1-21-16,-21 1 0,0 20 0,21-21 16,-21 0-16,0 22 0,0-22 15,0 0-15,0 21 0,0-21 16,0 1-16,0-44 31,0 1-31,0 0 16,0 0-16,0 0 0,0-22 15,0 22-15,0-21 0,0 21 0,0-22 16,21 22-16,-21 0 0,21-21 16,-21 21-16,21-1 0,1 1 15,-1 21 1,0 0-16,0 0 15,-21 21-15</inkml:trace>
  <inkml:trace contextRef="#ctx0" brushRef="#br0" timeOffset="11149.08">5736 3006 0,'0'-21'15,"0"-1"-15,-21 22 16,0 0-16,0 0 0,-1 0 16,1 0-16,0 0 0,0 0 15,-21 43-15,20-1 16,1-21-16,0 0 0,21 1 16,-21 20-16,21-21 0,0 0 15,0 22-15,0-22 0,0 0 16,42 21-16,43-21 15,-43-21-15,1 0 16,-1 0-16,0-21 0,-21 21 16,22-21-16,-1 0 0,-21 0 0,0 0 15,22-1-15,-22 1 0,-21 0 16,0 0-16,0-21 0,0 20 0,0 1 16,0 0-16,-42-21 15,-1-1-15,1 22 16,21 21-16,-22 0 0,22 0 15,-21 0-15,21 0 0,0 0 0,-1 0 16,1 0-16,0 21 0,0-21 16,21 22-16,0-1 0,0 0 15,0 0-15,21 0 16</inkml:trace>
  <inkml:trace contextRef="#ctx0" brushRef="#br0" timeOffset="12132.55">6413 3027 0,'0'0'0,"-21"-21"15,0 0-15,0 21 16,0 0-16,0 0 15,-1 0-15,1 0 16,0 21-16,0 0 0,0 0 16,0 0-16,21 0 15,0 1-15,-22 20 0,22-21 0,0 21 0,0-20 16,0-1-16,0 21 0,0-21 16,0 0-16,0 1 0,22-1 15,-1-21 1,0 0-16,0-21 15,0 21-15,0-22 0,1 1 0,-1 0 16,0 0-16,0-21 0,0 20 16,0-20-16,1 0 0,-1 21 0,0-22 15,0 1-15,-21 0 0,0-1 16,21 1-16,-21 0 0,0-22 0,0 22 16,0-43-1,0 43-15,0-1 0,0 1 0,0 21 16,0 0-16,0 42 15,0 21 1,0-21-16,0 22 0,0-1 16,0 22-16,0-22 0,0 21 15,0-20-15,0-1 0,0 64 16,0-43-16,0-20 0,0-1 0,21 0 16,1 1-16,-22-22 15,21 21-15,0-21 0,0-21 0,0 22 0,0-22 16,1 0-16,-1 0 0,0-22 15,21 1-15,-21 21 0,1-42 0,-1 21 16,0 0-16,0-1 16,0-20-16,0 21 0,1 0 0,-22-22 15,0 22-15,0-21 0,0 21 0,0 0 16,0-1-16,0 1 16,-22 21-16,1 21 15,21 1 1,0-1-16,-21 0 0,21 0 0,0 0 15,0 22-15,0 20 16,0 1 0,0-43-16,0 0 0,21 0 15,0-21-15,1 0 0,-1 0 16,0 0-16,0 0 0,0-21 16,0 0-16,22 0 0,-22-1 15,0 1-15,0 0 0,0 0 0,-21 0 16,0 0-16,22-1 0,-22 1 15,0 0-15,0-21 0,0 21 0,0-1 16,0 1-16,-22 42 47,22 1-47,0-1 0,0 0 0,0 0 16,0 0-16,0 22 0,0-22 15,0 21-15,0-21 0,0 0 0,0 1 16,0 20-16,0-21 15,22 0-15,-1-21 0,0 0 16,0 0-16,0 0 0,0 0 16,22-42-1</inkml:trace>
  <inkml:trace contextRef="#ctx0" brushRef="#br0" timeOffset="13616.7">7556 3069 0,'0'-21'0,"0"42"0,0-63 0,0 21 0,0-22 16,0 22-16,-21 21 0,0-21 15,0 21-15,0 0 16,0 0-16,-1 21 0,22 0 16,0 1-16,-21-1 0,21 0 15,-21 0-15,21 0 0,0 22 0,0-22 16,0 21-16,0-21 0,0 0 16,0 22-16,0-22 0,0 0 15,0 0-15,21-21 0,22 21 16,-22-21-16,0 0 0,21 0 15,-21 0-15,1 0 0,20-21 16,-21 0-16,21 21 0,-20-42 0,-1 21 16,21-1-16,-21 1 0,43-85 15,-43 64-15,0 0 16,0-1-16,0 1 0,-21 0 0,0-22 16,0 1-16,22 20 0,-22-84 15,0 64-15,0 21 0,0-1 16,0 1-16,0 21 0,0 0 15,0-1-15,-22 1 0,1 21 16,0 21 0,0 1-16,21 20 0,0-21 15,0 21-15,0 64 16,0-63-16,0 62 0,0-62 16,0-1-16,0 22 0,0-22 15,0 0-15,0-21 0,0 22 0,0-1 0,0-21 16,0 22-16,0-1 15,0 0-15,21-42 16,0 0-16,0 0 16,1 0-16,-1 0 0,0 0 0,21 0 15,-21-21-15,1 0 0,-1 21 16,0-21-16,0 0 0,21-22 16,-20 22-16,-1 0 0,-21 0 15,0-22-15,21 22 0,-21 0 16,0 0-16,21 21 0,-21 21 31,0 0-31,0 0 0,0 1 16,-21-1-16,21 0 0,-21 21 15,21-21-15,0 1 16,0-1-16,0 0 0,0 0 0,0 0 16,21 0-1,0-21-15,0 0 0,0 0 16,1 0-16,-1-21 0,0 21 0,0-21 15,0 0-15,0 0 0,22 21 0,-22-21 16,0-1-16,-21 1 0,21 0 16,0 0-16,-21 0 0,22-43 15,-22 43 1,0 0-16,0 42 16,0 0-1,-22 0 1,22 1-16,0 20 0,-21 0 15,21-21-15,0 1 16,0-1-16,0 0 0,0 0 16,21-21-1,1 0-15,-1 0 0,0 0 16,0 0-16,0-21 16,22-21-16,-43 20 15,0 1-15,0 0 0,0 0 16,0 0-16,0 0 15,-22-1-15,1 1 16,0 21-16,0 0 0,0-21 0,0 21 16,21-21-1,0 0 17,21 21-32,0 0 0,0 0 0,0-21 15,0 21-15,22 0 0,-22 0 16,0-22-16,21 22 0,-20 0 0,-1 0 15,0 0-15,0 0 0,0 0 0,0 22 16,22-1 0,-22 21-16,-21-21 0,21-21 0,-21 21 15,0 1-15,21-1 16,-21 0-16,0 0 0,0 0 0,0 0 16,0 1-16,0-1 0,0 0 15,-21 0-15,0 21 16,21-20-16,-21-22 0,0 21 15,-1-21 1,22-21 0,0-1-16,0 1 0,0-21 15,0 21-15,0 0 0,22-22 16,-1 22-16,0-21 0,21-22 16,1 22-16,-22 21 0,21-22 15,0 22-15,-20 0 0,20 0 16,0 0-16,1 21 0,-22 0 15,21 0-15,-21 21 0,0-21 0,1 21 16,-1 21-16,-21-20 0,21 62 16,-21-63-16,0 22 15,-21-22-15,0 0 0,-1 21 16,22-20-16,-21 20 0,0-21 0,0 0 16,0 0-16,0 1 0,21-1 15,-22-21-15,1 0 16,21-21-1,0-1 1,0 1-16,-21 0 0,21 0 16</inkml:trace>
  <inkml:trace contextRef="#ctx0" brushRef="#br0" timeOffset="13812.58">8890 2350 0,'0'0'0,"-21"0"0,0-22 0,-1 22 16,1 0 0,0 0-16,0 0 31,0 0-15,0 0-16,-1 0 0,1 0 15,-21 0-15</inkml:trace>
  <inkml:trace contextRef="#ctx0" brushRef="#br0" timeOffset="13990.48">7705 2646 0,'-22'21'0,"44"-42"0,-65 63 0,64-42 31,1 0-31,20 0 0,0 0 0,1 0 0,-1 0 16,21 0-16,-20-21 15,20 0-15,1 21 0,-22-21 0,0 21 16,1-21-16,-1 21 0,0 0 0</inkml:trace>
  <inkml:trace contextRef="#ctx0" brushRef="#br0" timeOffset="14480.75">10520 2265 0,'0'0'0,"0"-21"0,0 0 16,0-1-16,0 1 15,-21 21 1,21 21-16,0 1 0,0 20 0,-22-21 16,22 21-16,-21 1 0,0 20 15,21-20-15,-21 84 0,21-64 16,-21-21-16,21 22 0,-21-22 0,21 64 16,0-42-1,-22-22-15,22-21 0,0 21 16,0-20-16,0-1 15,22-21 1,-1 0-16,0-21 0</inkml:trace>
  <inkml:trace contextRef="#ctx0" brushRef="#br0" timeOffset="14858.53">10731 2752 0,'-21'0'15,"0"21"1,0 0-16,0 21 0,21-20 16,-21-1-16,21 0 0,0 0 15,-22 21-15,22-20 0,0-1 0,0 0 16,0 21-16,0-21 16,0 1-16,22-1 0,-1-21 15,0 0-15,21 0 0,-21 0 0,22 0 16,-22 0-16,21-21 0,1 21 15,20-43-15,-21 22 0,1 0 16,-22 0-16,-21 0 16,0-1-16,0 1 0,0 0 0,-21 0 15,-85-43 1,64 43-16,20 21 0,-20-21 16,-43 21-16,64 0 0,0 0 15,-21 0-15,21 0 0,-1 0 16,1 0-16,21-21 15</inkml:trace>
  <inkml:trace contextRef="#ctx0" brushRef="#br0" timeOffset="15080.45">10287 2646 0,'42'0'31,"-21"0"-31,1 0 16,20-21-16,43 0 15,-1-1-15,-20 22 0,-22 0 16,0 0-16,22-21 0,-22 21 0,1 0 16,-22 0-16,21 0 0,-21 0 15,0 0-15,1 0 0,-1 0 16,0 0-16,-21 21 15</inkml:trace>
  <inkml:trace contextRef="#ctx0" brushRef="#br0" timeOffset="15765.25">12531 2286 0,'0'0'0,"0"-21"0,-22 21 31,22 21-31,-21 0 0,21 0 16,-21 22-16,0-1 0,0 0 16,21 22-16,-21-22 0,-1 22 0,1-22 15,21 22-15,-21-22 16,0 0-16,0 1 0,0-1 0,-1 0 15,1-21-15,0 22 0,0-22 0,21 0 16,-21 0-16,21-42 31,21 0-31,0 0 16,0 0-16,0-1 0,1-20 0,-1 21 16,-21-21-16,21-1 0,0 1 15,-21-22-15,21 22 0,0-85 16,22 21-16,-43 64 15,21 0-15,0-43 16,0 64-16,0 0 0,1-1 0,-22 1 0,21 21 16,0 21-1,-21 1-15,21 20 0,-21 0 16,0 1-16,0 20 0,0 1 16,0-1-16,0 1 0,0-22 0,0 21 15,0 1-15,0 21 16,0-43-16,0 0 0,0-21 0,0 1 15,0-1-15,0 0 0,0 0 16,-21-21 0,0 0-1,0 0-15,-1-21 0</inkml:trace>
  <inkml:trace contextRef="#ctx0" brushRef="#br0" timeOffset="16175.02">12086 2879 0,'21'0'16,"22"0"-16,-22 0 0,0 0 16,21 0-16,1 0 0,-1 0 0,0 0 15,1 0-15,-1-21 0,43-1 16,20 1 0,-41 21-16,-22-21 0,1 0 15,20 21-15,-21-21 0,-20 0 0,20 21 16,-21-22-16,0 1 0,0 0 0,-21 0 15,22 21-15,-22-21 0,0 0 16,-22 21 0,1 21-1,21 0-15,-21 21 16,0 22-16,0-22 0,21 0 16,-21 1-16,21-1 0,-22 0 0,1 1 15,21-1-15,0 22 0,-21-22 16,21 0-16,-21 22 0,0 20 15,21-41-15,0-1 0,0 0 16,-21-20-16,21 20 0,0-21 16,-22 21-16,22-20 0,0-1 15,0-42 1,0-1 0,0 1-16,22 0 0,-1-21 0</inkml:trace>
  <inkml:trace contextRef="#ctx0" brushRef="#br0" timeOffset="16440.87">12848 2815 0,'0'0'0,"0"-21"0,0 0 0,0 0 15,0 0-15,21-1 16,22 1-16,-22 21 0,0-21 0,21 21 16,-21 0-16,22 0 0,-1 0 0,-21 0 15,22 0-15,-1 21 0,-21 0 16,0 1-16,0-1 0,-21 21 0,0-21 15,0 0-15,0 1 0,0 20 16,-21-21-16,0 0 0,0 0 0,-43 22 16,43-22-1,0-21-15,0 21 0,0-21 0,0 0 16,-1 0-16,1 0 0,42 0 31,1 0-31,-1-21 16</inkml:trace>
  <inkml:trace contextRef="#ctx0" brushRef="#br0" timeOffset="16704.23">13525 2709 0,'0'22'15,"0"-1"-15,-21 21 0,21 0 16,0-20-16,0 20 0,0-21 0,0 21 15,0 1-15,0 20 16,0-20-16,0 20 0,-21-21 16,21 1-16,-21 20 0,0 128 15,21-149 1,0-21-16,0 22 0,0-22 0,0 42 16,0-42-16,0 1 15</inkml:trace>
  <inkml:trace contextRef="#ctx0" brushRef="#br0" timeOffset="17016.05">13525 2921 0,'0'0'0,"0"-42"0,0-43 16,0 64-16,0-21 0,0 20 0,22-20 15,-1 21-15,0 21 0,0-21 0,0 21 16,0 0-16,22 0 0,-22 0 16,0 21-16,21 0 0,-20 0 0,-1 0 15,0 22-15,0-22 0,-21 21 16,0-21-16,0 22 0,0-22 0,-21 42 16,-21-41-1,20-1-15,1 0 0,-21 0 0,21-21 16,-22 21-16,22-21 0,-21 0 0,21 0 15,0 0-15,-1 0 0,22-21 32,0 0-17,22 21-15,-1-21 0,0 0 0</inkml:trace>
  <inkml:trace contextRef="#ctx0" brushRef="#br0" timeOffset="17248.91">14139 2604 0,'0'0'0,"0"21"15,0 0-15,0 0 0,0 0 0,0 0 16,0 1-16,0 20 0,0-21 16,0 0-16,0 0 0,0 22 0,0-22 15,0 0-15,-21 0 0,21 0 16,0 1-16,-21-22 0,21-22 47,21 1-47</inkml:trace>
  <inkml:trace contextRef="#ctx0" brushRef="#br0" timeOffset="17416.82">14203 2392 0,'0'0'15,"-21"-21"-15,-1 0 16,1 21-16,21 21 31,0 0-15,21-21-16,1 21 0,-1 0 16,0 0-16</inkml:trace>
  <inkml:trace contextRef="#ctx0" brushRef="#br0" timeOffset="18545.68">14605 2625 0,'-21'0'16,"0"21"-1,-1-21-15,22 21 0,-21 0 16,21 0-16,0 1 0,0-1 0,-21 21 15,21-21-15,0 0 0,0 1 16,0 20-16,0-21 0,0 0 16,0 0-16,0 1 0,21-1 15,0 0-15,1-21 16,-1 0-16,0 0 0,0 0 0,0 0 16,0 0-16,64-21 15,-64 0-15,0 21 0,43-43 16,-43 22-16,0 0 0,0 0 15,-21-22-15,22 22 0,-22-106 32,0 106-32,0 0 0,0 0 15,0 0-15,0 42 32,0 21-32,0-21 0,0 0 15,0 22-15,0-22 0,0 21 16,0 22-16,0-43 0,0 0 15,21 0-15,21 22 0,-21-43 16,22 0-16,-1 21 16,0-21-16,-21 0 0,22 0 15,-22 0-15,21-21 0,-21 21 0,1-22 16,-1 1-16,21 21 0,-21-42 16,0 21-16,-21 0 0,22-22 15,-22 22-15,0 0 0,0-21 0,0-1 16,0 22-16,0 0 15,0 42 1,0 0 0,0 0-16,0 1 0,0-1 15,0 21-15,-22-21 0,22 0 0,0 1 16,-21 20-16,21-21 0,0 0 0,0 0 16,0 1-16,-21-1 0,21 0 15,-21-21-15,21 21 16,-21-21 15,21-21-31,0 0 16,0 0-16,0-1 15,0 1-15,0 0 0,0 0 0,21-21 16,0 20-16,0-20 0,0 21 16,1-21-16,-1 20 0,0-20 0,0 21 15,0 0-15,43 21 16,-22 0-16,-21 0 0,0 0 0,22 42 15,-22-21-15,0 22 16,0-22-16,-21 0 0,0 0 0,0 64 16,0-64-1,0 21-15,0-21 16,0 1-16,0-1 0,0 0 0,-21-21 16,21 21-16,-21-21 15,0 0 1,21-21-1,0 0-15,0 0 0,0-1 16,0 1-16,0 0 0,21 0 0,0-21 16,0 20-16,0-20 0,43-21 15,-1-1 1,-41 43-16,20 0 0,0 0 0,1 21 16,-22 0-16,0 21 0,21-21 15,-21 21-15,1 21 0,-22-21 16,0 43-16,0-43 0,0 43 15,0-43-15,0 0 16,-22 0-16,1 0 0,0 0 0,21 1 16,-21-1-16,0-21 0,21 21 0,-21-21 15,-1 0 1,1 21-16,0-21 16,0 0-16,0 21 0</inkml:trace>
  <inkml:trace contextRef="#ctx0" brushRef="#br0" timeOffset="19860.93">1757 4403 0,'-21'0'32,"-1"0"-32,1 0 15,0 0-15,21-21 0,0-1 16,0 1-16,0 0 16,0 0-16,0 0 15,0 0-15,21-1 0,-21 1 0,21 21 0,22-21 16,-22 0-16,21 21 15,-21 0-15,1 0 16,20 0-16,-21 0 0,0 0 0,0 21 16,1 0-16,-1 0 0,0 22 15,-21-22-15,0 21 0,0 1 16,0 20-16,0-21 0,0 1 16,0-1-16,-21 22 0,0-22 0,-1 0 15,1 1-15,0-1 0,-21 0 16,21 1-16,-43 41 15,22-63-15,-1 22 0,1-22 16,0 0-16,-1 0 0,1 0 0,0-21 16,-1 0-16,22 0 0,-21 0 15,21-21-15,0 0 0,21 0 16,0 0-16,0 0 0,0-22 0,0 1 16,0 0-16,0-1 0,0 1 15,21 21-15,0-22 0,0 22 0,0 0 16,0 0-16,43 0 15,-43 21-15,21 0 0,-20 0 16,-1 0-16,21 21 0,-21-21 0,0 21 16,1 0-16,-1 22 0,0-22 15,0 0-15,0 21 0,0-21 16,1 1-16,-22 20 0,0-21 16,21 0-16,0 0 0,-21 1 0,0-1 15,21-21-15,-21 21 0,0 0 16,21-21-1,0-21 1,1 21-16,-1-21 0</inkml:trace>
  <inkml:trace contextRef="#ctx0" brushRef="#br0" timeOffset="20090.81">2434 4741 0,'0'-21'31,"0"0"0,21 21 16,0 0-47,1 0 16,-22-21-16,21 21 15</inkml:trace>
  <inkml:trace contextRef="#ctx0" brushRef="#br0" timeOffset="26980.56">3979 4382 0,'21'0'0,"1"0"32,-22-22-32,21 22 15,0-21-15,0 0 0,0 0 16,0 0-16,1 0 15,-1-1-15,0 1 0,0 0 16,0 0-16,-21 0 0,0 0 16,0-1-16,0 1 0,0 0 0,0 0 15,0 0-15,0 0 16,-21 21-16,0 0 0,0-22 0,-22 22 16,22 0-16,-21 0 15,21 0-15,-22 22 0,22-22 0,-21 21 16,21 0-16,-22 0 0,22 0 15,-42 22-15,42-22 0,21 21 16,-22-21-16,22 0 0,0 1 16,0-1-16,0 0 0,0 0 15,22 0-15,-22 0 0,21 1 0,0-1 16,0 0-16,21 0 0,1 21 16,-22-20-16,0-1 0,0 0 15,22 21-15,-22-21 16,0 1-16,-21-1 0,0 0 0,0 0 15,0 0-15,0 0 0,0 1 16,0-1-16,0 0 0,-21 0 16,0 0-16,-1 0 0,-20-21 0,21 0 15,0 0-15,-22 0 0,-20 0 16,-1-21 0,43 0-16,-21 0 0,21 0 0,0-22 15,-22 22-15,22 0 0,0 0 0,0 0 16,0-22-16,-1 22 15,1 0-15,21 0 0,0 0 16,0 0-16,21 42 31,1 0-31,-1-21 16,0 21-16,0 0 0,0 0 16,22 1-16,-22 20 0,0-21 0,0 0 15,21 0-15,-20 22 0,-1-22 16,0 0-16,21 0 0,1 22 15,20-22-15,-21-21 16,-20 0-16,-1 0 0,21 0 0,-21 0 16,22-21-16,-1 21 0,0-22 15,-21 1-15,22 0 0,-1 0 16,0 0-16,1 0 0,-22-1 0,0 1 16,21 0-16,-20 0 0,-1-21 15,-21 20-15,0 1 0,0 0 16,0 0-16,0 0 0,0 0 15,-21 21-15,-1 0 16,1 0 0,0 0-16,21 21 0,0 0 15,-21 0-15,21 0 0,0 0 16,-21 1-16,21-1 0,0 21 0,0-21 16,0 64-1,0-43-15,0-21 0,21 1 16,0-1-16,0-21 15,0 0-15,1 0 16,-1 0-16,0 0 0,0 0 16,21-21-16,1-22 0,-1 22 15,-21 0-15,22 0 0,-22-22 16,21 22-16,-21 0 0,0-21 0,22 21 16,-22-22-16,0 1 0,21-22 15,-20 22-15,-1 0 0,-21-1 16,0 1-16,0 0 0,0-1 15,21 1-15,-21 21 0,0-21 0,0 20 16,0 1-16,0-42 16,0 84 15,0 0-15,0 0-16,0 0 0,-21 22 15,21-1-15,0 0 0,0 1 0,-21 20 16,21-20-16,-22-1 0,1 0 0,21 1 15,0 20-15,-21-42 0,21 22 16,0-1-16,0 0 0,0 1 16,0-22-16,0 0 0,0 21 0,0-21 15,0 1-15,0-1 0,21-21 16,0 0-16,1 0 16,-1 0-16,0 0 0,0 0 0,0-21 15,0-1-15,22-20 16,-22 21-16,0 0 0,0-22 15,-21 22-15,0 0 16,21 0-16,-21 0 0</inkml:trace>
  <inkml:trace contextRef="#ctx0" brushRef="#br0" timeOffset="27224.42">4889 4445 0,'22'0'31,"20"-21"-31,-21 21 16,0 0-16,0-21 0,22 21 15,-22 0-15,0-21 0,0 21 16,22 0-16,-22-22 0,0 22 16,0 0-16,-21 22 46</inkml:trace>
  <inkml:trace contextRef="#ctx0" brushRef="#br0" timeOffset="27709.25">5482 4551 0,'0'-21'0,"0"0"16,-21 21-1,0 0 1,0 0 0,-1 21-1,22 0-15,0 0 16,0 0-16,0 0 0,0 22 0,0-22 15,-21 0-15,21 43 16,0-43-16,0 0 0,0 0 0,21 21 16,-21-20-16,22-22 15,-1 0-15,0 0 0,0 0 0,0 0 16,22 0-16,-22 0 0,21 0 16,-21-22-16,22 1 0,-22 0 0,21 21 15,-21-21-15,22 0 0,-22 0 16,0-22-16,0 22 0,0 0 15,-21 0-15,0 0 0,0-1 0,0 1 16,0 0-16,0 0 16,0 0-16,0 0 15,-21 21 1,21 21 15,0 0-31,0 0 16,21-21-1</inkml:trace>
  <inkml:trace contextRef="#ctx0" brushRef="#br0" timeOffset="28082.04">6181 4466 0,'0'-21'0,"-22"21"16,1 0-16,21 21 31,0 0-31,0 1 16,0 20-16,0-21 0,0 0 15,0 22-15,0-1 0,0 0 0,0 1 16,0 62-16,0-41 16,0-22-16,0 22 0,0-1 15,-21-20-15,21 20 0,0-21 0,-21 22 16,21-22-16,0 1 0,-21-1 15,21 21-15,0-20 0,0-1 0,0 43 16,-21-43-16,21-21 0,0 22 16,-22-22-16,22 0 0,0 0 15,0 0-15,0-42 32,0 0-32,0 0 15,0-22-15,0 22 0,0-21 0,22 0 16,-22-1-16,0 1 15</inkml:trace>
  <inkml:trace contextRef="#ctx0" brushRef="#br0" timeOffset="28406.88">6011 4720 0,'0'0'0,"0"-42"0,0 21 16,0 0-16,0-22 0,0 22 15,21 0-15,1 0 0,-1 0 0,0-1 16,42-20-16,-41 42 15,-1-21-15,21 21 0,-21 0 0,22 0 16,-22 0-16,0 0 0,0 21 0,0-21 16,0 21-16,-21 0 0,0 22 15,0-22-15,0 0 16,-21 0-16,0 0 0,21 1 16,-21-1-16,0 0 0,0 0 0,-1 0 15,1-21-15,0 21 16,0-21-16,0 0 0,0 0 0,21 22 0,-22-22 15,1 0-15,0 0 16,42 0 31,0 0-47,-21-22 0</inkml:trace>
  <inkml:trace contextRef="#ctx0" brushRef="#br0" timeOffset="79283.03">1863 5990 0,'-22'0'47,"22"21"-32,-21-21-15,0 0 16,0 0-1,0 0 1,21 22-16,-21-22 0,-1 0 31,22-22-15,0 1-16,0 0 16,22 0-1,-22 0-15,21 21 16,0 0-16,0-21 0,0 21 15,0-22-15,1 22 0,-1 0 16,0 0-16,0 0 16,0 0-16,0 0 0,-21 22 15,22-22-15,-22 21 0,21 0 0,-21 0 16,0 0-16,0 0 16,0 1-16,0-1 0,0 0 0,-21 0 15,-1 0-15,1 0 0,21 1 16,-21-1-16,0 0 0,0 0 15,0 0-15,-1 0 0,1-21 16,21 22-16,-21-22 16,0 0-1,21-22 17,21 1-17,0 21-15,-21-21 0,21 21 16,1 0-16,-1-21 0,0 21 15,0 0-15,0-21 16,0 21-16,1 0 0,-1 0 0,21 0 16,-21 0-16,0 0 15,1 21-15,-1 0 0,0-21 0,-21 21 16,21 0-16,-21 1 16,0-1-16,0 0 0,0 0 15,0 21-15,0-20 0,-21-1 0,21 0 16,-21 0-16,0 21 0,-1-20 15,1-1-15,0 0 0,0 0 16,0-21-16,0 21 0,-1 0 16,1-21-16,-42 22 15,42-22-15,-22 0 0,22 0 0,0 0 16,0 0-16,0 0 0,-1-22 0,1 22 16,0 0-16,0-21 0,0 0 15,0 21-15,21-21 16,-22 21-16,1 0 15,21-21 1,0 0 0,21-1-1,1 1 1,-1 21-16</inkml:trace>
  <inkml:trace contextRef="#ctx0" brushRef="#br0" timeOffset="79905.42">2603 6244 0,'22'0'47,"-1"0"-31,-21-21 15,0 0-15,-21 21 15,-1 21 0,1-21-31,21 21 0,-21 0 16,21 1 0,21-22 30,-21-22-30,0 1 15,0 0 110</inkml:trace>
  <inkml:trace contextRef="#ctx0" brushRef="#br0" timeOffset="82758.49">4170 5842 0,'0'-21'32,"0"0"30,0 0-46</inkml:trace>
  <inkml:trace contextRef="#ctx0" brushRef="#br0" timeOffset="83392.97">4191 5863 0,'0'-21'15,"0"0"1,-21 0-16,21 0 15,0-1 1,0 1 15,0 42 16,0 1-47,0-1 16,0 0-16,0 21 0,0-21 0,0 22 15,0-1-15,0-21 0,0 22 16,0-1-16,-21 0 0,21 85 16,0-84-1,0-1-15,-22 0 0,22 1 0,0-1 16,-21 0-16,21-21 0,0 22 0,0-22 16,0 0-16,0 0 0,0 0 15,-21 1-15,21-1 0,0 0 16,-21-21 15,21-21-31,0 0 0,0-1 16,0 1-16,-21 0 0,21-21 15,0 21-15,0-1 0</inkml:trace>
  <inkml:trace contextRef="#ctx0" brushRef="#br0" timeOffset="84065.53">3852 6096 0,'0'0'0,"-21"-42"16,21 21-1,-21 21-15,21-22 0,0 1 16,0 0-16,0 0 15,21 0-15,-21 0 0,21 21 0,0-22 16,1 1-16,41 0 16,-42 0-16,0 21 0,1-21 15,41 21-15,-42 0 16,22 0-16,-1 0 0,0 21 0,1 0 16,-1 0-16,0 0 0,1 1 15,-1 20-15,-21 0 0,21 1 0,1-22 16,-22 21-16,21 0 0,-21 1 15,1-1-15,-1 0 0,-21 1 0,0-1 16,21 0-16,-21 1 0,0-1 16,21 0-16,-21-20 0,0 20 0,0-21 15,0 0-15,0 0 0,0 1 16,0-1-16,0 0 0,0 0 16,0-42 15,0 0-31,0 0 0,0-1 15,-21 1-15,21-21 0,0 0 16,0-64-16,0 63 0,0 1 16,0-21-16,0 20 0,0-20 0,0 20 15,0-20-15,0 21 0,21-1 16,0 1-16,0 0 0,1-1 0,-22 22 16,42-42-1,-21 41-15,0 1 0,0 21 0,-21-21 16,22 21-16,-1 0 0,0 0 15,0 0 1,-21 21 15,0 0-15,0 1-16,0-1 16,0 0-1,0 0-15</inkml:trace>
  <inkml:trace contextRef="#ctx0" brushRef="#br0" timeOffset="86091.48">5461 6456 0,'0'0'15,"21"0"1,0 0-16,-21-21 0,21 21 16,1-21-16,-22-1 0,0 1 15,21 0-15,-21 0 0,0 0 16,21 0-16,-21-22 0,0 22 0,0 0 16,0-21-16,-21 20 0,0 1 15,21 0-15,-22 0 0,1 0 0,0 21 16,-21-21-16,21 21 0,-1 0 15,1 0-15,-21 0 0,21 0 0,0 21 16,-43 0-16,22 42 16,21-41-16,-1-1 15,1 21-15,-21 22 0,42-22 16,-21 43-16,21-43 0,0-21 16,0 21-16,0 22 15,21-22-15,0-21 16,0 1-16,0-22 0,1 0 15,-1 0-15,0 0 0,21 0 16,-21-22-16,1 1 0,41-21 16,-42 21-16,22-22 0,-22 1 15,0 21-15,21-21 0,-21-1 0,-21-41 16,22 62-16,-22-20 16,0 0-16,0 21 0,0-43 15,0 43-15,0 0 0,0 42 31,-22 0-15,22 0-16,0 22 16,0-22-16,0 0 0,0 21 0,0 1 15,0-22-15,0 63 0,0-41 16,0-1-16,0-21 0,0 22 16,22-22-16,-1 0 0,-21 0 0,21 0 15,0 0-15,0-21 0,0 0 16,1 0-16,20 0 0,-21 0 0,21 0 15,1 0-15,-22-21 0,21 0 16,1 0-16,-22-21 0,21 20 0,0-20 16,-20 0-16,-1-1 0,0 1 15,0 0-15,21-64 16,-42 64-16,22-22 0,-22 22 0,0-43 16,0 22-16,0 41 15,0-62-15,0 20 16,0 43-16,0 0 0,-22 21 15,1-21-15,0 21 0,0 21 16,0-21 0,0 85-16,21-43 15,0 0-15,0-21 0,0 22 16,0-1-16,0 0 0,0 1 0,0-1 16,0 0-16,0 43 15,0 21-15,0-64 16,21 1-16,0-22 0,-21 21 0,21 0 15,0-20-15,0-1 0,1 0 16,-1 0-16,0 0 0,0-21 0,21 0 16,1 0-16,-22 0 15,0 0-15,0 0 0,22-21 16,-22 0-16,0 0 0,0 0 0,0-1 16,-21-20-16,21 21 0,1-21 15,-1 20-15,-21 1 0,0-21 0,21 21 16,-21 0-16,21-1 0,-21 1 15,0 0-15,0 0 0,0 42 47,0 0-47,0 0 16,0 1-16,0-1 0,0 0 16,0 0-16,0 21 0,0 1 15,0-1-15,0-21 0,21 0 16,-21 1-16,21-22 0,-21 21 15,22-21-15,-1 0 16,0 0-16,0 0 0,0 0 16,0-21-16,1-1 0,-1 1 15,0 21-15,-21-21 0,21 0 16,-21 0-16,21-22 0,0 22 16,-21 0-16,0 0 0,22 0 0,-22 0 15,21-1-15,0-20 16,-21 21-16,0 0 0,21 21 0,0-21 15,-21 42 17,21 0-32,-21 0 15,0 0-15,22 0 0,-22 1 16,0-1-16,0 21 16,21 0-16,-21-20 0,0-1 15,0 0-15,0 0 0,21 0 16,-21 0-16,21 1 0,0-22 15,0 0 1,1 0-16,-1 0 0,0-22 16,-21 1-16,21 0 0,0 0 0,0 0 15,-21 0-15,22-1 0,-1 1 16,-21 0-16,21-21 0,0 21 0,0-22 16,0 22-1,-21 0-15,22 0 0,-1 21 16,-21-21-16,0 42 47,0 0-47,0 0 15,0 0-15,0 0 16,0 1-16,0-1 0,0 0 16,0 0-16,21 0 0,0 0 15,-21 1-15,0-1 0,21 0 16,0-21-16,-21 21 0,22-21 0,-1 0 15,0 21-15,0-21 0,0 0 16,0 0-16,1 0 0,20 0 0,-21 0 16,0 0-16,22 0 0,-1-21 0,-21 21 15,21-21-15,-20 0 16,-1 0-16,21-1 0,0-20 16,-20 21-16,-1 0 0,0-22 0,0 22 15,-21 0-15,0 0 0,21 0 16,-21-22-16,0 22 0,0 0 15,0 0-15,0 0 0,0 0 16,-21 21 0,0 0-16,0 0 0,0 21 15,-1 0-15,22 0 16,0 0-16,-21 0 0,21 1 0,-21-1 16,21 21-16,0-21 0,0 0 15,-21 1-15,21 41 16,0 1-16,0-43 15,0 0-15,0 0 0,21 0 16,0-21-16,0 0 0,1 21 0,-1-21 16,0 0-16,0 0 0,64 0 15,-64-21 1,21 21-16,-21-21 0,1 0 0,20 0 0,-21 0 16,0-1-16,0 1 0,1 0 0,-1 0 15,0 0-15,0 0 0,21-22 16,-42 22-16,22 0 15,-22 0-15,0 0 0</inkml:trace>
  <inkml:trace contextRef="#ctx0" brushRef="#br0" timeOffset="86348.08">7493 5630 0,'0'0'0,"-21"0"0,0 0 0,-1 0 16,1 0 0,0 0-1,0 0 1,0 0-1</inkml:trace>
  <inkml:trace contextRef="#ctx0" brushRef="#br0" timeOffset="86649.89">5715 6160 0,'21'0'15,"0"0"1,22 0-16,-22 0 0,21 0 0,0-22 16,1 1-16,-1 21 0,0-21 15,1 21-15,-1-21 0,0 21 0,1-21 16,-1 21-16,-21 0 0,22 0 15,-22-21-15,0 21 0,0 0 0,0 0 32,0 0-17,1 0-15,-1 0 16</inkml:trace>
  <inkml:trace contextRef="#ctx0" brushRef="#br0" timeOffset="87798.75">9715 6160 0,'0'0'0,"22"0"0,-1 0 0,0 0 16,0-22-16,0 1 0,-21 0 16,21 21-16,-21-21 0,0 0 15,0 0-15,0-1 0,-21 1 16,21 0-16,-21 0 15,-21 21-15,21-21 0,-1 0 0,1 21 16,-21 0-16,21 0 0,-22 0 16,22 0-16,-42 21 0,42 0 15,-1 0-15,-20 0 0,21 0 16,0 1-16,0 20 0,-1-21 0,1 21 16,0 1-16,21-22 0,0 21 15,0 1-15,0-1 0,0-21 16,0 21-16,0-20 0,0-1 0,0 0 0,21 0 15,-21 0-15,21 0 16,1-21-16,-1 0 0,0 0 0,42 0 16,-41-21-16,20 0 15,-21 0-15,21 0 0,1 0 0,-1-22 16,0 22-16,-20-21 0,20 21 0,0-22 16,-21 22-16,1-21 0,-1 21 15,0-43-15,-21 1 16,0 41-16,0 1 0,0 0 15,-21 21 1,0 0-16,-1 21 16,22 0-16,0 1 0,0-1 15,0 21-15,-21-21 0,21 0 0,0 1 16,0 20-16,0-21 0,0 0 0,0 0 16,21 22-1,64-1-15,-64-21 16,0-21-16,22 0 0,-1 0 15,-21 0-15,22 0 0,-1 0 0,0-21 16,1 21-16,-22-21 0,42-21 16,-20 20-16,-22 1 0,0 0 15,0 0-15,0-21 0,0 20 0,1 1 16,-22 0-16,0-21 0,0 21 16,0-1-16,0-20 0,0 21 0,0 0 15,0 0-15,0-1 16,0 44-1,0-1-15,-22 0 16,22 0-16,0 21 16,-21-20-16,21 20 0,0 0 0,0 1 15,0-1-15,0 0 0,0 22 0,0-22 16,0 22-16,0-1 0,0-21 16,0 22-16,0 63 15,0-64-15,0 43 0,0-42 0,0-22 16,-21 43-16,21-43 15,0 0-15,0-20 0,0 20 16,0 0 0,0-63-1,0 0-15,21 0 16,-21 0-16,0-22 0,0 22 0,0-21 16,21-1-16,-21 1 0</inkml:trace>
  <inkml:trace contextRef="#ctx0" brushRef="#br0" timeOffset="88108.61">10456 6096 0,'0'0'0,"0"-21"15,0-43-15,0 43 0,0 0 16,0 0-16,21 0 0,1 21 16,-1-21-16,21 21 0,-21 0 0,22 0 15,-1 0-15,-21 0 0,21 0 16,1 0-16,-1 21 0,-21 0 15,0 21-15,22 1 0,-43-1 16,0-21-16,0 0 16,0 22-16,-21-22 0,-1 0 0,-20 0 0,21 21 15,-21-20-15,-1-1 0,-20 21 16,42-21-16,-22-21 0,22 21 16,0-21-16,0 0 0,0 22 0,-1-22 15,22-22 1,22 1-1,-22 0-15,21 21 16,21-21-16,-21 0 0</inkml:trace>
  <inkml:trace contextRef="#ctx0" brushRef="#br0" timeOffset="88470.41">11197 5990 0,'0'-21'16,"0"42"15,0 0-31,0 1 0,0-1 16,0 21-16,0-21 0,0 0 16,0 64-16,0-43 15,0 1-15,0-1 0,0 22 0,0 41 16,0-62-16,0 20 0,-21-20 15,0 20-15,0-21 0,-1 1 16,22-1-16,-21 0 0,0 1 0,-21 20 16,42-42-16,0 22 0,-21-1 15,-1-21-15,22 0 16,0-42 15,22 0-31,-22 0 16,21 0-16,0 0 0,0-22 15,0 22-15</inkml:trace>
  <inkml:trace contextRef="#ctx0" brushRef="#br0" timeOffset="89268.83">11218 6075 0,'-21'-21'16,"42"42"-16,-42-63 0,21 20 0,-21 1 0,21 0 15,0 0-15,0 0 16,21 0-16,0 21 16,0-22-16,22 22 0,-22-21 15,21 21-15,-21 0 0,22 0 16,-22 0-16,21 0 0,1 0 0,-22 21 16,21 1-16,0-22 0,-20 21 15,20 21-15,-21 0 0,-21-20 16,21-1-16,-21 21 0,0-21 15,-21 0-15,0 1 0,0-1 16,0 0-16,-43 21 16,22-21-16,21-21 0,-1 0 15,-20 0-15,21 0 0,-21 22 16,20-22-16,1 0 0,0 0 0,-21 0 16,21 0-16,-1 0 15,44 21 16,-1-21-15,0 0-16,0 0 0,21 0 0,-20 0 16,20 0-16,-21 0 0,21 0 15,1 0-15,-22 0 0,21 0 0,1 0 16,-1-21-16,0-1 0,1 22 0,-1-21 16,0 0-16,1 0 0,-1 0 0,0 0 15,1-1-15,20-41 16,1-22-16,-43 43 15,0 0-15,-21-43 0,0 43 16,21-1-16,-21 1 0,0 0 16,0-1-16,0 22 0,0 0 15,0 0-15,0 0 0,0-1 0,-21 22 16,0-21 0,0 21-1,21 21-15,-22 1 0,22-1 0,0 21 16,0-21-16,0 22 0,-21-1 0,21 0 15,0 1-15,-21-1 0,21 0 16,0 1-16,0-1 0,0 0 16,-21 1-16,21-22 0,0 21 15,0-21-15,0 22 0,0-22 0,0 0 16,0 0-16,63 43 16,-41-64-16,-1 21 0,0-21 15,0 0-15,0 0 0,0 0 0,1 0 16,-1 0-16,0 0 0,0-21 0,21 21 15,-42-22-15,43 22 0,-43-21 16,21 0-16,0 0 0,0 0 0,0 0 16,1-1-16,-22-20 0,21 21 15,-21 0-15,21-22 0,-21 22 0</inkml:trace>
  <inkml:trace contextRef="#ctx0" brushRef="#br0" timeOffset="89884.55">12658 5313 0,'0'0'0,"0"-21"15,0 42 16,0 0-31,0 0 16,0 0-16,0 1 0,0 20 16,0 0-16,0-21 15,0 1-15,0 20 0,0-21 16,0 0-16,0 0 0,0 1 0,-22 20 16,1-21-1,21 0-15,0-42 47,0 0-47,0 0 0,0 0 16,0-1-16,0 1 0,0 0 15,0-21-15,0 21 0,0-1 0,0 1 16,0-21-16,0 21 16,43-64-16,-22 64 0,0 0 15,0 0-15,0-1 0,22 22 0,-22-21 16,21 21-16,-21 0 0,22 0 15,-22 0-15,63 64 16,-62-43-16,-1 0 0,-21 21 16,0 1-16,0-22 0,0 21 0,0 1 15,0-1-15,0 0 0,0 1 16,0-22-16,0 21 0,0-21 16,0 22-16,-21-22 15,21 0-15,0 0 0,-22-21 16,22 21-1,0-42 17</inkml:trace>
  <inkml:trace contextRef="#ctx0" brushRef="#br0" timeOffset="91797.36">5905 7472 0,'0'0'0,"22"0"16,-22-21-1,0 0 1,0-1 0,-22 22 15,22 22 0,0-1-31,0 21 16,0-21-16,0 0 0,0 22 0,0-1 15,0 0-15,0 1 0,-21 41 16,21-20-16,-21-22 0,21 1 16,-21-1-16,21 21 0,0-20 15,0-22-15,0 21 0,0 22 16,0-22-16,0-21 0,0 0 15,0 1-15,0-44 63,0 1-63,0 0 16,0 0-16</inkml:trace>
  <inkml:trace contextRef="#ctx0" brushRef="#br0" timeOffset="92314.14">6181 7916 0,'0'22'46,"0"-1"-30,0 0 0,21-21-1,0 0 1,0 0-16,0 0 16,-21-21-16,21 21 15,-21-21-15,0-1 16,0 1-1,0 0 1,0 42 47,0 0-63</inkml:trace>
  <inkml:trace contextRef="#ctx0" brushRef="#br0" timeOffset="95884.23">8170 7260 0,'0'-21'0,"0"0"16,0 0-1,0 0 1,0-1-16,0 1 16,0 0-1,0 42 16,0 0-15,0 22-16,0-1 0,0 0 0,-21 1 16,0-1-16,0 22 0,21-1 15,-21-21-15,-1 22 0,1-22 0,0 22 16,0-22-16,0 22 16,0-22-16,-1 0 0,1 43 15,0-64-15,21 0 0,-21 0 0,21 1 16,0-1-16,0-42 47,0-1-47,0 1 0,0 0 15,0-42-15,0 20 0,0 22 0,0 0 16,0-21-16,0 20 0,0-20 16,0 0-16,0 21 15,21-1-15,0 1 0,0 21 31,1 0-31,-1 21 0,0 1 16,0-1-16,0 21 0,0-21 16,1 0-16,-1 1 0,0 20 0,0 0 15,21 22 1,-20-43-16,-1 0 0,21 0 16,-21-21-16,0 21 0,22-21 0,-22 0 15,21 0-15,-21 0 0,22-21 16,-22 0-16,21 21 0,1-21 0,-22 0 15,21 0-15,-21-22 0,22 22 16,-22 0-16,0 0 0,0 0 0,0-22 16,-21 22-16,21 0 0,-21 0 15,0 0-15,0-1 0,0 1 16,0 0-16,-21 0 0,0 21 0,0 0 16,0 0-16,0 0 0,-1 0 15,1 0-15,0 0 16,0 21-16,0 0 0,0 0 0,-1 1 0,1 20 15,0-21-15,0 0 0,21 0 16,0 22-16,-21-22 0,21 0 0,0 21 16,0-20-16,0 20 15,0-21 1,0 0-16,21-21 0,0 0 16,0 0-16,0-21 0,1 0 15,-1 0-15,21 0 0,-21-1 0,43-41 16,-43 42-1,0 0-15,-21-1 0,0 1 0,0 0 16,0 0-16,0 0 0,0 0 0,0-1 16,0 44 15,0-1-31,0 0 16,0 0-16,0 0 0,0 0 15,0 1-15,0 20 16,21-21-16,0 0 0,-21 0 0,22 1 15,-1-22-15,0 21 0,0 0 16,0-21-16,22 21 0,-1-21 16,-21 0-16,21 0 0,-20 0 15,20 0-15,0-21 0,-21 21 16,1-21-16,20 0 0,-21-1 0,21 1 16,-20 0-16,-1 0 0,-21-21 15,0 20-15,0-20 16,0 21-16,0 0 0,0 0 0,0-1 15,0 44 17,0-1-17,0 0-15,-21-21 0,21 21 16,0 0-16,0 22 0,0-22 0,0 0 16,0 0-16,0 0 15,0 0-15,0 1 0,21-1 16,0-21-16,-21 21 0,21-21 0,0 0 0,0 0 15,1 0-15,-1 0 16,0 0-16,0 0 0,0-21 0,0 0 16,1 21-16,-1-22 0,0 1 15,0 0-15,21 0 0,-20 0 16,-1 0-16,-21-1 0,21 1 0,-21 0 16,21 0-16,-21 0 0,0 0 15,0-1-15,0 1 0,0 42 31,0 1-15,0-1-16,0 0 0,0 0 0,0 0 16,0 0-16,0 22 0,0-22 0,0 0 15,0 0-15,0 0 0,0 1 16,21-1-16,0 0 16,1-21-16,41 0 15,22 0-15,-43 0 16,-21 0-16,43-21 0,-43 21 15,21-21-15,-21-1 0,1 22 16,-1-21-16,0 0 0,0 0 0,-21 0 16,21 0-16,-21-1 0,0 1 15,0 0-15,0 0 0,0 0 16,0 42 15,0 0-31,0 0 16,0 0-16,-21 1 0,21-1 0,0 0 15,0 0-15,-21 0 0,21 0 16,0 1-16,0-1 16,0 0-16,0-42 47,0 0-47,0-1 15,0 1-15,0 0 0,0 0 16,21 0-16,0 0 0,-21-1 15,43-20-15,-22 21 0,-21 0 16,21 0-16,0-1 0,21 22 16,-20 0-16,-1 0 0,21 0 15,-21 0-15,0 22 0,1-1 16,-1-21-16,0 21 0,0 0 0,-21 0 16,21 0-16,-21 1 0,0-1 15,0 0-15,0 0 0,0 0 16,0 0-16,0 1 15,0-1-15,21-21 32,1 0-17,-1 0-15</inkml:trace>
  <inkml:trace contextRef="#ctx0" brushRef="#br0" timeOffset="96632.82">11324 7641 0,'0'0'0,"0"-21"0,0-21 0,-21 42 16,0-21-16,0 21 0,-1-22 15,1 22-15,0 0 0,0 0 16,-21 0-16,20 22 0,1-1 0,21 0 16,-21 0-16,-21 43 15,21-43-15,21 0 0,0 42 16,0-41-16,0 20 0,0-21 0,0 0 15,0 22-15,0-22 16,0 0-16,21 0 0,0 0 0,0-21 16,0 21-16,22-21 0,-22 0 0,0 0 15,21 0-15,-21 0 0,22 0 16,-1-21-16,-21 0 0,22 21 0,-22-21 16,63-64-1,-62 64-15,-1 0 0,0-21 0,-21 20 16,0-20-16,0 0 0,0-1 0,0 1 15,0 0-15,0-22 0,0 22 0,0 0 16,0-1-16,-21-41 16,21 62-16,-21 1 0,21 0 0,0 42 31,0 22-15,0-22-16,0 21 0,0-21 0,0 22 15,0-1-15,0 0 0,0 1 16,0-22-16,0 21 0,0 0 0,0-20 15,0 20-15,0-21 0,0 0 0,0 0 16,-22 22-16,22-22 0,-21 0 16,21 0-16,0 0 15,0-42 17,0 0-32,0 0 15,0 0-15,21 0 0,-21-1 16,22 1-16,-1 0 0,0 0 15,0 0-15,21 0 0,1-22 16,-22 43-16,21 0 0,-21 0 16,1 0-16,-1 0 15,0 0-15,-21 21 0,0 1 0,21-22 16,-21 21-16,0 0 0,0 0 0,0 0 0,0 22 16,0-1-1,0-21-15,0 0 0,0 0 0,-21-21 16,21 22-16,0-1 0,0 0 15,0 0-15</inkml:trace>
  <inkml:trace contextRef="#ctx0" brushRef="#br0" timeOffset="97752.13">13462 7705 0,'0'0'0,"21"-21"16,-21-1-16,0 1 15,21 0-15,-21 0 0,0-21 16,0 20-16,0 1 0,0-21 15,0 21-15,0 0 0,0-22 0,-21 22 16,0 0-16,0 0 0,0 0 16,-1 21-16,1 0 0,-21 0 15,21 0-15,-64 21 0,22 21 16,20-21-16,1 22 16,0-1-16,20 0 0,1 1 0,0-1 15,0 43-15,21-43 16,0-21-16,0 21 0,21 22 15,0-43-15,0 0 0,22-21 16,-22 0-16,0 0 0,21 0 16,-20 0-16,20-21 0,21 0 15,-41 0-15,41-43 16,-21 43-16,-20 0 0,-1-21 16,0 20-16,0-20 0,0 21 0,-21-21 15,21-1-15,-21 22 0,0-21 16,0-1-16,0 22 0,-21 42 31,21 1-31,0-1 16,-21 0-16,21 21 0,0-21 0,0 22 15,0-22-15,0 21 0,0-21 16,0 1-16,0-1 0,21 0 0,0 0 16,1 0-16,-22 0 0,21-21 15,0 0-15,0 0 0,0 0 16,0 0-16,43 0 0,-43-21 15,21 0-15,22 0 16,-43 0-16,0 0 0,0-22 0,1 22 16,-1 0-16,0 0 0,0-64 15,-21 43 1,0 21-16,0-1 0,0 1 0,-21 42 31,21 22-15,-21-22-16,21 21 0,0 1 0,0-22 15,-21 21-15,21 22 0,-22-22 16,1 64-16,0 0 16,0-43-16,21 1 0,0-22 15,-21 21-15,0 1 0,21-22 16,-22 43-16,22-43 0,0 1 16,0 62-1,0-83-15,0-44 31,0 1-15,0 0-16,0-21 0,0 21 16,0-22-16,0 1 0,0 0 0</inkml:trace>
  <inkml:trace contextRef="#ctx0" brushRef="#br0" timeOffset="98056.95">13801 7599 0,'0'0'0,"0"-21"0,0 0 0,21-1 15,0-20-15,-21 21 0,21 21 16,0-21-16,0 0 0,1 21 16,-1-22-16,0 1 0,21 21 0,1 0 15,-1 0-15,0 0 0,1 0 0,-1 0 16,0 0-16,1 21 16,-22 1-16,0-1 0,0 0 0,0 21 0,-21-21 15,0 1-15,0 20 0,-21-21 16,0 0-16,0 22 0,0-22 15,-22 0-15,1 0 0,-22 21 16,22-20-16,0-22 0,21 21 16,-22 0-16,22-21 0,-21 0 15,63-21 17,0 21-32,0-21 15,22 21-15</inkml:trace>
  <inkml:trace contextRef="#ctx0" brushRef="#br0" timeOffset="98372.77">14690 7324 0,'0'21'16,"0"0"-16,0 0 0,0 0 15,-22 22-15,22-1 0,0 0 0,-21 1 16,21-1-16,0 0 0,0 64 16,0-63-16,-21 20 15,21-21-15,-21 22 0,21-1 0,-21-20 16,21 20-16,0-20 0,0-1 0,-21 0 16,21 1-16,-22-1 0,22 0 15,-21-21-15,21 1 0,0-44 47,0 1-47,0 0 0,0 0 16,21-21-16,-21 20 0</inkml:trace>
  <inkml:trace contextRef="#ctx0" brushRef="#br0" timeOffset="99037.39">14626 7493 0,'0'0'15,"42"-63"1,-20 41-16,-1 1 0,21-21 0,-21 42 16,0 0-16,1-21 0,20 21 15,-21 0-15,0 0 0,22 21 16,-22 0-16,0 0 0,0 0 0,0 1 16,-21-1-16,0 21 0,0-21 0,0 0 15,0 22-15,-21-22 0,0 0 0,-43 21 16,43-20-16,0-1 15,-21 0-15,21 0 0,-22-21 16,22 21-16,0-21 0,0 0 0,0 0 16,-22 21-16,64-21 62,1 0-62,-1 0 0,0 0 0,0 0 16,0 0-16,0 0 0,1 0 0,20 0 15,-21 0-15,21 0 0,-20 0 16,41-21-16,-21 0 0,-20 0 16,20 0-16,-21 21 0,21-21 15,-20-1-15,20-20 0,-21 21 16,0 0-16,22-22 0,-22 1 0,42-85 16,-42 85-1,1-1-15,-1 1 0,-21 0 0,0-1 16,0 1-16,0 0 0,21 21 0,-21-1 15,0 1-15,0 0 0,0 0 16,0 42 0,-21 0-16,21 0 15,-21 22-15,21-1 0,-22-21 16,22 22-16,-21-1 0,21 21 0,0-20 16,0-1-16,0 0 0,0 1 15,0-22-15,0 21 0,0-21 16,0 22-16,0-22 0,43 21 15,-22-21-15,0-21 16,0 22-16,21-22 0,-20 0 16,-1 0-16,21 0 0,-21-22 15,0 1-15,1 0 0,-1 0 16,0 0-16,0-22 0,0 1 16</inkml:trace>
  <inkml:trace contextRef="#ctx0" brushRef="#br0" timeOffset="99548.35">16044 6837 0,'0'21'31,"0"0"-31,0 0 15,0 1-15,0-1 0,0 0 0,-21 0 16,21 0-16,-21 0 0,21 1 16,0-1-16,-21 0 15,21 0-15,-21 0 16,-1-21-16,22 21 16,-21-21-16,0 0 15,21-21 1,0 0-16,0 0 15,0 0-15,0 0 0,0-1 16,42-41-16,-42 42 16,22 0-16,-1-22 0,0 22 0,0 0 15,21 0-15,-20 0 0,-1-1 0,0 22 16,42 0-16,-20 0 16,-22 0-16,0 22 15,-21-1-15,21 42 0,-21-42 16,0 1-16,0-1 0,0 21 15,0-21-15,0 0 0,-42 22 16,42-22-16,0 0 0,0 0 16,-21 0-16,21 1 0,-21-22 15,-1 0 1,1 0 0,0 0-16</inkml:trace>
  <inkml:trace contextRef="#ctx0" brushRef="#br0" timeOffset="100681.09">6244 9292 0,'-21'0'15,"0"0"1,0 0-16,-1 0 16,1-21-1,0 0-15,21 0 16,-21 21-16,21-21 15,0-1-15,0 1 0,0 0 16,21 0-16,0 0 16,0 21-16,1-21 0,20 21 15,0 0-15,-21 0 16,1 0-16,-1 0 0,0 21 16,0 21-16,0-21 0,0 0 15,-21 22-15,0-22 0,0 21 0,0-21 16,0 22-16,0-22 0,0 21 15,-21 1-15,0-1 0,0-21 0,0 21 16,0 1-16,-1-22 0,-20 21 16,21-21-16,0 22 0,-22-22 0,1 0 15,-21 43-15,20-43 16,22-21-16,-21 21 0,21-21 0,-22 0 16,22 0-16,0 0 0,0 0 15,0 0-15,-1 0 0,1-21 16,21 0-16,0-22 15,0 22-15,0 0 0,0-21 0,0-1 16,0 1-16,0 21 0,21-22 16,1 22-16,-1-21 0,0 0 15,0 42-15,21-22 0,-20 22 16,-1 0-16,0 0 16,0 0-16,0 22 0,0-22 0,-21 21 0,43 42 15,-22-42-15,-21 22 16,0-22-16,21 21 0,0-21 0,-21 1 15,21 20-15,-21-21 0,0 0 16,22 0-16,-1 1 0,-21-1 16,21-21-16,-21 21 15,21-21-15,0 0 0,0 0 16,1 0 0,-1-21-16,-21 0 0,21-1 15</inkml:trace>
  <inkml:trace contextRef="#ctx0" brushRef="#br0" timeOffset="101002.91">6667 9673 0,'0'0'0,"22"0"0,-22 21 15,21-21-15,0 0 0,0 0 16,0 0-16,0-21 15,-21 0-15,22 21 16,-22-21-16,0 0 16,0 0-16,0-1 0,0 1 15,-22 21-15,1 0 16,0 0-16,0 0 16,0 21-16,21 1 15,-21-1 1,21 0-16,0 0 15,21-21 17,0 0-32</inkml:trace>
  <inkml:trace contextRef="#ctx0" brushRef="#br0" timeOffset="104256.82">8636 9165 0,'21'-21'0,"-21"0"32,21 0-32,0 0 15,-21-1-15,0 1 16,22 0-16,-22 0 0,21 0 0,-21 0 16,0-1-16,0 1 0,0 0 15,0 0-15,0 0 0,0 0 16,0-1-16,-21 44 31,21 20-15,-22-21-16,22 21 0,0 1 15,0 20-15,0-20 0,-21-1 0,21 21 16,-21-20-16,0 20 0,21-20 16,-21 20-16,0-21 0,-1 1 0,1 20 15,-21-20-15,21-1 0,0 0 0,-1 1 16,1-22-16,0 0 0,0 21 15,0-42-15,0 21 0,-1 1 16,1-22-16,0 0 0,0 0 16,21-22-16,0 1 15,0 0-15,-21 0 0,21 0 0,0-22 16,0 1-16,0 21 0,-21-21 0,21-1 16,0 1-16,0 0 15,0-22-15,0 43 0,0-21 0,0 20 16,0 1-16,21 21 15,0 0-15,0 21 16,-21 1-16,21-1 0,0 21 16,1-21-16,-22 22 0,21-1 15,0 0-15,-21 1 0,0-22 16,21 21-16,0 0 0,0-20 16,-21 20-16,22-21 0,-1 0 0,21 22 15,-21-43-15,22 0 0,-22 0 16,0 0-16,21 0 0,-21 0 15,22 0-15,-22-22 0,21 22 0,-21-21 16,22 0-16,-1 0 0,-21 0 0,0-22 16,22 22-16,-22-21 0,0 21 15,0-22-15,0 22 0,1 0 0,-22-42 16,21 41-16,-21 1 16,21 0-16,0 0 15,-21 42 1,0 0-1,0 0-15,0 1 0,0-1 0,0 0 16,0 21-16,0 1 0,0-22 16,-21 21-16,21 22 0,0-22 15,0-21-15,0 0 0,0 22 16,21-22-16,-21 0 0,21-21 16,0 0-16,1 0 0,41 0 15,-21-42 1,-20 20-16,-1 1 0,0 0 0,0 0 15,0-21-15,0 20 0,-21-20 0,0 0 16,0 21-16,0-22 0,0 1 16,0-22-16,-21-20 15,0 63-15,0-1 16,0 22-16,0 0 0,-1 0 0,1 0 16,0 0-16,0 0 0,0 0 15,0 22-15,-1-1 0,22 0 16,-21 0-16,21 0 15,0 64-15,0-64 16,0 0-16,0 0 0,21-21 16,1 0-16,-1 0 15</inkml:trace>
  <inkml:trace contextRef="#ctx0" brushRef="#br0" timeOffset="104581.63">10160 9313 0,'0'-21'15,"0"0"1,-21 21-16,0 0 0,-1 0 0,1 0 16,0 0-16,0 0 0,0 0 15,-22 21-15,22-21 0,0 21 0,-21 1 16,21-1-16,-1 0 0,1 21 15,0-21-15,0 1 0,0 20 16,0 0-16,21-21 0,-22 64 16,22-21-16,0-43 0,0 21 15,0-21-15,22 0 0,-1 22 16,0-22-16,21-21 0,-21 21 16,1 0-16,20-21 0,0 0 0,22 0 15,20 0 1,-62-21-16,20 21 0,0-21 0</inkml:trace>
  <inkml:trace contextRef="#ctx0" brushRef="#br0" timeOffset="105084.34">10668 9589 0,'0'0'0,"42"-22"0,-21-20 0,1 21 16,-1-21-16,-21 20 0,0 1 16,0 0-16,-21 21 15,-1 0-15,1 0 0,0 0 16,-21 0-16,21 0 0,-1 0 0,1 21 15,-21 0-15,21 1 0,0-1 16,-1 0-16,1 21 0,0-21 16,0 22-16,0-22 0,21 85 15,0-85-15,0 0 16,0 0-16,0 0 0,0 1 16,21-1-16,0-21 0,0 0 15,0 0-15,1 0 0,-1-21 16,0 21-16,0-22 0,43-20 15,-43 21-15,0 0 0,0 0 16,21-1-16,-42-20 0,22 21 0,-1-21 16,-21 20-16,21-20 0,-21 21 0,0 0 15,0 0-15,0-1 0,0 1 16,0 0-16,-21 42 16,21 0-1,-21 1-15,21-1 16,0 42-16,0-42 0,0 22 15,0-22-15,0 42 0,0-41 16,0-1-16,0 21 0,0-21 16,21 0-16,0 1 0,-21-1 15,21-21-15,0 0 16,0 21-16,1-21 0,-1 0 16,0 0-16,0 0 0,0-21 0,22-22 15,-22 43 1,0-42-16,0 21 0,0 0 0,0 0 0</inkml:trace>
  <inkml:trace contextRef="#ctx0" brushRef="#br0" timeOffset="105375.18">11388 9102 0,'0'0'0,"21"-43"0,-21 1 0,0 0 0,0 21 16,0-43-1,21 43-15,-21 0 0,0 42 31,0 0-31,0 0 0,0 43 16,0 20-16,0-41 0,0-1 16,-21 43-1,21-22-15,-21-20 0,-1-1 0,22 0 16,-21 1-16,0-1 0,21 0 0,0 1 16,0-1-16,-21-21 0,21 21 15,0-20-15,0-1 0,0 0 0,0 0 16,0 0-16,21-21 31,0 0-31,0-21 0,1 0 16,-1 0-16,0 0 0</inkml:trace>
  <inkml:trace contextRef="#ctx0" brushRef="#br0" timeOffset="105814.93">11769 9356 0,'-22'0'32,"22"21"-32,-21 0 0,0 0 15,21 0-15,0 1 16,-21-1-16,21 0 0,-21 21 16,0-21-16,21 1 0,0-1 15,0 0-15,0 0 0,0 0 0,0 22 16,0-22-1,21-21-15,0 0 16,0 0-16,0 0 0,0 0 0,1 0 16,-1-21-16,21-1 0,-21 1 0,43-21 15,-43 21-15,0 0 16,21-1-16,-20 1 0,-22 0 0,0-21 16,0-22-16,0 22 15,0 21-15,0 0 0,-22-1 16,1 1-16,21 0 0,-21 21 0,0 0 15,0 0-15,0 0 0,-1 0 16,1 0-16,0 0 0,21 21 16,0 0-16,-21-21 0,21 22 0,-21-1 15,21 0-15,0 0 0,0 0 16,0 0-16,21 1 16,0-22-1,0 0-15,0 0 0,1 0 0</inkml:trace>
  <inkml:trace contextRef="#ctx0" brushRef="#br0" timeOffset="106296.65">12340 9335 0,'0'-22'15,"0"1"-15,0 0 16,0 0 0,21 21-16,0 0 0,1 0 15,-1 0-15,0 0 16,-21 21-16,21-21 0,-21 21 16,21 0-16,0 1 0,-21-1 0,0 0 15,0 0-15,0 21 0,0-20 16,0-1-16,0 21 0,0-21 0,0 0 15,0 22-15,0-22 0,0 0 16,0 0-16,0 0 0,0 1 16,0-1-16,0 0 15,0-42 17,0 0-32,0-1 15,0 1-15,22 0 0,-1 0 16,-21-21-16,0 20 0,21 1 0,0-21 15,-21 21-15,21-22 0,0 22 0,-21 0 16,22-21-16,-1 21 16,-21-1-16,21 1 0,0 21 0,-21-21 0,21 21 15,0 0-15,1 0 0,-1 0 16,0 0-16,0 0 16,0 0-16</inkml:trace>
  <inkml:trace contextRef="#ctx0" brushRef="#br0" timeOffset="106865.84">13398 9377 0,'0'0'15,"0"-21"-15,22 21 0,-1-64 16,-21 43-1,0 0-15,0 0 16,-21 21 0,-1 0-16,-20 0 0,21 0 15,0 0-15,0 21 0,-22 0 16,22 0-16,0 0 0,0-21 0,0 22 16,-22-1-16,43 0 0,-21 0 0,0 21 15,0-42-15,21 43 16,0-22-16,21 0 15,0-21-15,-21 21 0,21-21 16,0 0-16,22 21 0,-22-21 16,0 0-16,0 0 0,0 22 0,22-22 15,-1 0-15,0 21 16,-20-21-16,-1 21 0,0 0 16,0-21-16,-21 21 0,0 0 15,21-21-15,-21 22 16,0-1-16,0 0 15,0 0-15,-21-21 0,0 0 16,0 21-16,0-21 0,-1 21 16,1-21-16,0 0 0,-42 0 15,-1 0-15,43 0 16,-21 0-16,20 0 0,1 0 16,0 0-16,0 0 0,0 0 0,0 0 15,-1 0 1,1 0-1,21-21 1</inkml:trace>
  <inkml:trace contextRef="#ctx0" brushRef="#br0" timeOffset="107383.77">11366 9017 0,'-21'0'0,"42"0"0,-63 0 0,21-21 16,42 0-1,0 0-15,0 21 16,22-22-16,-1 22 0,22-21 15,-1 0-15,1 21 0,20-21 0,-20 0 16,20 21-16,-20-21 0,-1 21 16,22-22-16,-21 22 0,41-21 15,-62 21-15,-22-21 0,21 21 16,-21 0-16,1 0 0,-1 0 16,-21 21 62,0 0-63</inkml:trace>
  <inkml:trace contextRef="#ctx0" brushRef="#br0" timeOffset="109812.79">5863 10774 0,'0'0'0,"-21"0"15,0 0 1,21-21 31,0 0-32,21-1-15,0 1 16,0 21-16,0-21 0,1 21 16,-1-21-16,0 21 0,21 0 15,1 0 1,-22 0-16,0 0 0,0 0 15,-21 21-15,0 0 16,21 0-16,-21 22 0,0-22 0,0 0 16,0 43-16,-21-43 0,21 0 15,-21 0-15,0 0 0,0 22 16,-1-22-16,1 0 0,0 0 0,0-21 16,21 21-16,-21 0 15,0-21-15,21 22 16,-22-22-16,22-22 31,0 1-31,22 0 16,-1 21-1,0 0-15,0-21 0,21 21 16,1 0 0,-22 0-16,21 0 0,-21 0 0,1 0 15,-1 21-15,0 0 0,0-21 16,-21 21-16,0 1 0,0-1 15,0 21-15,0-21 0,0 0 0,0 1 16,-21 20-16,0-21 0,0 0 16,-1 22-16,22-22 0,-42 0 15,21 0-15,0 0 0,0 0 0,-1 1 16,-41-1 0,42-21-16,-43 0 0,43 0 0,-42 0 15,20 0-15,22 0 0,0 0 16,0 0-16,0-21 0,-1-1 15,-20 1-15,42 0 16,0 0-16,-21 21 0,21-21 16,0 0-16,0-1 15,21 22 1,-21-21-16,21 21 16,0 0-16,-21-21 0,22 21 0</inkml:trace>
  <inkml:trace contextRef="#ctx0" brushRef="#br0" timeOffset="110349.2">6604 11070 0,'0'21'16,"0"-42"15,0 0-16,-21 21 1,21-21 0,-21 21-16,-1 0 15,22 21 1,-21-21-16,21 21 0,0 0 16,0 1-1,21-22 1,1 0-1,-1 0-15,0 0 16,0 0-16,-21-22 16,0 1-16,0 0 31,-21 21-31,0 0 16,0 0-1,-1 0-15,22 21 16,22 0-1,-1-21 1</inkml:trace>
  <inkml:trace contextRef="#ctx0" brushRef="#br0" timeOffset="111398.62">8064 10668 0,'-21'0'15,"21"-21"-15,0 0 16,-21 21 15,21 21-15,0 0-16,-21 0 0,21 0 15,0 22-15,0-22 0,0 21 0,-21 1 16,21-22-16,-21 21 16,-1 43-16,-20-1 15,42-41-15,-21-1 0,0 22 16,21-43-16,-21 0 0,21 0 15,0 0-15,0 0 0,0-42 47,0 0-47,0 0 0</inkml:trace>
  <inkml:trace contextRef="#ctx0" brushRef="#br0" timeOffset="111900.64">7599 10986 0,'0'0'16,"-21"0"-16,-1-22 0,22-20 15,0 0 1,0 21-16,0-1 0,0 1 16,22 0-16,20 0 0,21-21 15,-20 42-15,-1-22 0,0 1 0,1 21 16,-1 0-16,149 43 15,-86 62 1,-62-83 0,-1 62-16,-21-41 0,-21-1 15,21 0-15,-21 1 0,0-1 0,0 0 16,0 1-16,0-1 0,-21 0 16,21-21-16,-21 1 0,21-1 0,-21 0 15,21 0-15,0-42 31,0 0-15,0 0-16,0-22 0,0 22 16,21-21-16,-21-1 0,21 1 0,0 0 15,-21-1-15,43-105 16,-22 64 0,0 41-16,-21 1 0,42-43 15,-42 64-15,22 21 16,-1-21-16,0 21 0,-21 21 47,21-21-47,-21 21 15,0 0-15</inkml:trace>
  <inkml:trace contextRef="#ctx0" brushRef="#br0" timeOffset="112302.15">8657 11134 0,'0'0'0,"0"21"0,0 0 0,0 0 16,21-21 0,0 0-1,1 0-15,-1-21 0,0 0 16,0 0-16,21 0 0,-20-1 0,-1 1 15,0 0-15,0 0 0,0-43 32,-21 1-32,0 42 0,-21 21 31,0 0-31,0 0 0,0 0 0,-1 0 16,1 21-16,0 0 0,-21 0 15,21 0-15,-1 1 0,1 20 0,21-21 16,-21 21-16,0 1 15,21 41-15,0-41 16,0-22-16,0 0 0,21 0 16,0-21-16,0 0 0,1 21 15,-1-21-15,0 0 0,21 0 16,-21 0-16,22-21 0,63-21 16,-22 0-1</inkml:trace>
  <inkml:trace contextRef="#ctx0" brushRef="#br0" timeOffset="112841.55">9356 10943 0,'21'0'0,"-21"-21"0,-21 42 0,42-21 31,-21 21-31,-21 1 16,21-1-16,-22 0 15,22 21-15,0-21 0,-21 1 16,21-1-16,0 21 0,0-21 0,0 0 15,0 1-15,0-1 0,0 0 16,0 0-16,0 0 16,21-42-1,1 0 1,-22 0-16,21 0 0,0-1 0,-21 1 16,0 0-16,21 0 0,0 0 15,-21 0-15,21 21 0,-21-22 0,0 1 16,22 21-1,-22 21-15,21 1 16,-21-1-16,0 0 0,0 0 0,0 0 16,0 0-16,0 1 15,21 20-15,-21-21 0,0 0 16,0 0-16,21-21 0,0 22 0,0-22 16,1 0-16,20 0 15,0 0-15,1-22 0,-22 22 16,21-21-16,-21 0 0,22 0 15,-22 0-15,42-43 0,-42 43 16,-21-21-16,0 21 0,22-22 0,-22 22 16,0-21-16,0-43 15,-22 43 1,22 21-16,-21 21 0,0-22 16,21 1-16,-21 21 15,21 21 1,21-21-1</inkml:trace>
  <inkml:trace contextRef="#ctx0" brushRef="#br0" timeOffset="115846.2">11345 10816 0,'0'-21'16,"0"0"0,0 0-16,0 0 15,21 21-15,22-64 16,-43 43-16,21 21 0,0-21 16,-21 0-16,0-1 0,21 1 15,-21 0-15,0 0 0,0 0 0,0 0 16,-21 21-1,0 0-15,0 0 0,0 0 16,-64 42-16,64-21 16,0 0-16,-22 43 15,22-43-15,0 0 0,21 21 16,0-20-16,0-1 0,0 0 0,21 64 16,64-22-1,-64-42-15,0 0 16,0 1-16,0-1 0,22 21 15,-43-21-15,0 0 0,21 1 16,-21-1-16,0 0 0,0 0 0,-64 43 16,-20-43-1,63-21 1,-22 0-16,1 0 0,21 0 16,-64 0-16,43-21 0,21 21 15,-22-22-15,22 1 0,0 0 0,0 0 16,0-106-1,21 85 1,0-1-16,0 22 0,0 0 0,0 0 16,0 0-16,0-1 0,0 1 0,0 42 31,21 1-31,-21-1 16,21 0-16,-21 21 15,21-21-15,-21 22 0,42 20 16,-20-42-16,-22 1 0,21 20 15,0-21-15,0 0 0,0 0 0,0 1 16,1-1-16,-1-21 0,0 21 0,21-21 16,-21 0-16,22 0 0,20 0 15,-20 0-15,-22-21 16,21 0-16,0-1 0,1 22 0,-22-21 16,21 0-16,1 0 0,-22-21 0,0 20 15,42-41 1,-41-1-16,-22 43 15,0 0-15,0 0 0,0 0 16,-22 21-16,1 0 16,0 0-16,-21 21 15,21 21 1,-1-21-16,1 1 0,21 41 16,-21-42-16,21 0 0,0 43 15,0-43-15,0 21 0,0-20 16,0-1-16,0 0 0,21-21 0,43 21 15,-43-21 1,0 0-16,21 0 0,-20 0 0,20 0 16,0-21-16,1 0 0,-1 0 15,0-1-15,1 1 0,-1 0 0,64-64 16,-85 64-16,42-42 16,-41 20-16,-1 22 15,0-21-15,-21 21 0,0 0 16,0-22-16,0 22 0,0 0 15,-21 21-15,0 0 16,-1 0-16,22 21 16,-21 0-16,21 0 0,-21 1 0,21-1 15,0 0-15,0 0 0,0 21 16,0-20-16,0-1 0,42 42 16,-20-20-1,-1-43-15,-21 21 0,21 21 16,-21-21-16,21-21 0,-21 21 15,-21-21 1,0 0 0,0 0-16,-1 0 0,1 0 15,0 0-15,0-21 0,-21 0 16,20 21-16,1-21 0,0 0 0,0 21 16,0-21-1,0 21-15,21 21 16,0 0-1,0 0-15,0 0 16,21 0-16,0-21 0,0 22 16,21-1-16,-20-21 15,-1 0-15,21 0 0,-21 0 16,0 0-16,22 0 0,-22 0 0,21 0 16,-21 0-16,22-21 0,20-22 15,43-20 1,-64 42-16,1-1 0,-22 1 0,0-21 15,21 21-15,-20 0 0,-1-22 0,0 22 16,-21 0-16,0 0 0,21-22 16,-42 43-1,0 0 1,21 22-16,-21-22 0,-1 21 0,22 0 16,0 0-16,-21 0 0,21 22 15,0-22-15,0 0 0,0 0 16,0 21-16,0-20 0,21-1 15,1 0-15,-22 0 0,21 0 16,0 0-16,0-21 0,-21 22 0,21-22 16,0 0-1,-42-22 1,0 22 0,0-21-16,21 0 0,-21 21 15,0-21-15,-1 21 0,1 0 0,-21-21 16,21 21-1,0 0 1,21 21-16,0 0 0,0 0 16,0 0-16,0 1 15,21-1-15,-21 0 0,21-21 0,42 21 16,-41-21-16,20 0 16,-21 0-16,0 0 0,22 0 15,20 0-15,-21 0 0,1-21 16,-1 0-16,43-22 15,-22 1-15,-20 21 16,-22 0-16,42-22 0,-42 1 16,-21 21-16,22 0 0,-22 0 15,0-1-15,21 1 0,-21 0 0,0 0 16,0 0-16,0 42 31,0 0-31,0 0 16,-21 22-16,21-1 15,0 0-15,0-21 0,0 1 16,0-1-16,0 0 0,0 0 0,21 0 16,-21 0-16,21 1 0,0-22 0,43 21 15,-1-21 1,-42 0-16,0 0 0,43-21 16,-43 21-16,0-22 15,0 1-15,1 0 0,-1 0 0,0 0 16,0 0-16,0-1 0,-21 1 15,21 0-15,-21 0 0,22 0 0,-22 0 16,0-1-16,0 44 47,0-1-47,-22 0 16,22 0-16,0 0 0,0 22 0,-21-22 15,21 0-15,0 0 0,0 0 16,0 0-16,0 1 15,0-1-15,21-21 0,1 0 0,-1 0 16,0 0-16,0 0 16,0 0-16,0 0 0,1-21 15,41-22-15,-21 1 16,-20 21-16,-22 0 16,21-1-16,-21 1 0,0 0 0,0-21 15,0 21-15,0-1 0,0-20 0,-21 21 16,21 0-16,-22 0 0,1-1 15,0 22-15,-21 0 0,-1 0 16,-20 0-16,42 22 16,-22-1-16,22 0 0,0 0 0,21 0 15,0 0-15,-21 22 0,21-22 16,0 0-16,0 0 0,0 0 0,0 1 16,0-1-16,0 0 0,63 0 15,-20 0 1,-22-21-16,0 0 0,21 0 15,-20 0-15,20 0 0,-21-21 0,21 0 16,-20 21-16,-1-21 0,21 0 0,-21-1 16,0 1-16,22 0 0,-1-42 15,0-1 1,-42 43-16,0 0 16,0 42 15,0 0-16,0 0-15,0 0 0,0 1 16,0-1-16,0 0 0,0 0 0,0 0 16,0 0-16,0 1 0,-21-1 15,21 0-15,-21-21 0,0 42 16,21-63 31,0 0-47,0 0 15,0 0-15,0-1 0,0-20 16,21 21-16,-21 0 0,21 0 16,0-22-16,22 22 0,-22-21 15,0 21-15,21-1 0,1 1 0,-1 0 16,0 0-16,-20 0 0,20 21 16,-21 0-16,43 21 15,-1 42-15,-63-41 0,21-1 16,-21 0-16,0 21 0,0-21 15,0 22-15,0-22 0,-21 0 0,0 21 16,0-20-16,0 20 16,-1 0-16,1-21 15,0 1-15,21-44 47,0 1-31,0 0-16,0 0 0,-21 0 15,0 0-15,21-1 0</inkml:trace>
  <inkml:trace contextRef="#ctx0" brushRef="#br0" timeOffset="116044.73">13568 10605 0,'0'0'0,"-21"0"15,-22 0-15,43-22 16,0 1 0,21 21-1,1 0 1,-1 0-16,-21-21 0,21 21 16</inkml:trace>
  <inkml:trace contextRef="#ctx0" brushRef="#br0" timeOffset="117700.37">15494 10499 0,'0'0'0,"0"-21"0,0 42 32,0 0-32,0 21 0,0-21 15,0 22-15,-21-1 0,21 0 0,0 1 16,-21-1-16,-1 0 0,22 1 16,-21-1-16,21-21 0,-21 85 15,0-64 1,21-20-16,0-1 0,21-21 31,0-21-15,-21-1-16,21 1 0,1 0 0,-1 0 15,0 0-15,0-22 0,-21 22 0,21 0 16,0 0-16,-21 0 0,0 0 16,22-1-16,-1 22 0,0 0 15,0 0 1,-21 22-16,0-1 0,0 0 15,0 0-15,21 0 0,-21 0 0,21 22 16,-21-22-16,22 21 16,-1 1-16,-21-22 15,21 0-15,0 0 0,0-21 16,0 21-16,22-21 0,-22 0 16,0 0-16,0-21 0,43 0 15,-22 0-15,0 0 16,-20-1-16,20 1 0,0-21 0,-21 21 15,1 0-15,20-22 0,-21 1 0,0 0 16,0-1-16,1 1 0,-22 0 16,0-43-16,0 0 15,0 43-15,0-22 16,0 43-16,0 0 0,0 0 0,0 42 31,0 0-31,0 22 0,0-22 16,-22 63-16,1-41 0,0-1 15,21 0-15,0 1 0,-21-1 16,21 0-16,0-20 0,0 20 0,0 0 16,0-21-16,0 22 0,0-22 15,0 0-15,21 0 0,0 0 0,0-21 16,1 22-16,-1-22 0,21 0 16,-21 0-16,0 0 0,85 0 15,-42-22 1,-22 1-16,-21 0 0,22 0 0,-22 0 15,0 0-15,0-1 0,0 1 16,-21 0-16,0 0 0,21-21 0,-21-1 16,0-20-1,0 42-15,0 42 32,0 0-32,0 0 15,0 21-15,0-20 0,0-1 16,0 0-16,0 0 0,0 21 15,0-20-15,0-1 0,22 0 16,-22 0-16,21-21 0,0 0 16,0 0-16,0 0 0,22 0 15,-22 0-15,0 0 0,0 0 16,21-21-16,-20 21 0,-1-21 16,21 0-16,-21 21 0,0-22 0,1 1 15,-1 0-15,0 0 0,-21 0 0,0 0 16,0-1-1,0 1-15,0 0 0,0 42 32,0 0-32,-21-21 0,0 22 0,21-1 15,0 0-15,0 0 0,-22 0 0,1 0 16,21 1-16,-21-1 0,21 0 16,-21 0-16,21 0 0,-21 0 15,0 1 1,21-44 15,0 1-31,0 0 16,21 0-16,0 21 0,21-42 15,-21 20-15,1 1 0,-1-21 0,0 21 16,0 0-16,21-1 0,-20 1 16,20 21-16,-21-21 0,21 21 0,-20 0 15,20 0-15,-21 0 0,0 21 16,0-21-16,-21 21 0,0 1 15,0-1-15,0 0 0,0 21 16,0-21-16,0 1 16,0-1-16,0 0 0,0 0 0,-21 0 15,0 0 1,42-21 15,0 0-15,1 0-16,20-21 0</inkml:trace>
  <inkml:trace contextRef="#ctx0" brushRef="#br0" timeOffset="118264.54">18267 10880 0,'0'0'0,"0"-64"15,-21 43 1,21 0-16,-22 0 0,1 21 0,-21-21 15,21 21-15,0 0 16,-1 0-16,1 0 0,0 21 16,0 0-16,0 0 0,0 0 0,-1 0 15,1 1-15,0 20 0,21-21 16,-42 43-16,42-43 16,-21 21-16,21-21 0,0 0 0,0 1 15,0-1-15,0 0 0,0 0 0,0 0 16,42-21-1,-21 0-15,21 0 0,-20 0 16,-1-21-16,21 21 0,-21-21 0,22 0 16,-22 0-16,63-43 15,-20 1-15,-43 41 16,0-20-16,0 0 0,1-1 0,-1 1 16,-21 0-16,0-1 0,0-20 15,0 21-15,0-1 0,0-20 16,0 20-16,0 1 0,0 21 0,0-21 15,0 20-15,0 44 16,-21-1-16,21 0 16,0 21-16,0 1 0,-22-1 0,22 0 15,-21 1-15,21-1 0,-21 64 16,21-64-16,-21-21 0,0 64 16,21-64-16,0 21 15,0 22 1,0-1-16,0-41 15,21-22-15,0 0 16,0 0-16,22 0 0,-22 0 16,0-22-16,21 22 0,-21-21 15,22 0-15,-22 21 0</inkml:trace>
  <inkml:trace contextRef="#ctx0" brushRef="#br0" timeOffset="118680.45">18817 10816 0,'0'-42'15,"-21"42"17,0 0-32,21 21 0,-21 0 15,-1 0-15,1 1 0,21-1 0,-21 0 16,0 21-16,21 1 16,0-22-16,0 0 0,0 0 15,0 0-15,0 0 0,0 1 0,0-1 16,21 0-16,0-21 15,0 0-15,22 0 16,-22 0-16,0 0 0,0 0 0,0-21 16,1 21-16,-1-21 0,0-1 15,0 22-15,0-21 0,0 0 0,1 0 16,-22 0-16,0-22 0,21-20 16,-21 42-16,0 0 0,0-22 15,0 22-15,0 0 0,0 0 16,0 0-16,-21 21 0,-1 0 0,1 0 15,0 0-15,0 0 16,0 21-16,21 0 0,-21 0 0,-1 21 16,1-20-16,21-1 15,0 0-15,0 0 0,0 0 16,0 0-16,0 1 0,21-22 16,1 0-16,-1 0 15</inkml:trace>
  <inkml:trace contextRef="#ctx0" brushRef="#br0" timeOffset="119279.11">19410 10774 0,'0'0'0,"0"-21"16,-21 42 15,-1 0-31,22 0 0,-21 0 0,21 1 15,0-1-15,-21 0 0,0 0 0,0 0 16,21 22 0,0-22-16,0 0 0,0 0 15,21-21 1,0 0 0,0 0-16,0-21 15,1 21-15,-1-21 0,0 21 16,0-21-16,0-1 0,0 22 0,1-21 15,-1 0-15,0 0 0,0 21 16,-21-21-16,21 21 0,-21-21 16,21 21-16,-21 21 15,0 0 1,0 0-16,0 0 16,0 0-16,0 1 0,0-1 15,22 0-15,-1-21 16,0 0-16,0 0 0,0 0 15,0 0-15,1 0 0,-1 0 16,21 0-16,-21 0 0,0 0 16,1-21-16,-1 21 0,0-21 0,-21-1 15,42-20-15,-42 21 0,0 0 16,0 0-16,0-1 0,21-20 16,-21 21-16,0-21 0,0 20 0,0-20 15,0 21-15,0 0 0,0 0 16,0-1-16,-21 22 0,0 0 15,0 0-15,0 0 16,0 0-16,-1 22 0,1-22 16,0 21-16,-21-21 15,21 0-15,-1 0 16,1 0-16</inkml:trace>
  <inkml:trace contextRef="#ctx0" brushRef="#br0" timeOffset="119560.49">17462 10245 0,'0'0'0,"-21"0"16,0 0-16,0 0 0,0 0 16,0 0 15,-1 0-15,1 0-1</inkml:trace>
  <inkml:trace contextRef="#ctx0" brushRef="#br0" timeOffset="120805.81">5800 12150 0,'0'21'31,"0"0"-31,0 0 15,0 0-15,-22 22 0,22-22 16,0 21-16,0-21 0,0 22 0,-21-1 16,0-21-16,0 22 0,21-22 15,0 21-15,-21-21 0,0 0 0,-1 1 16,22 20-16,-21 0 16,0-42-16,0 0 15,21-21 16,21 0-15,0 21-16,0 0 16,1-21-16,-1 21 0,0-21 0,21 21 15,-21 0-15,1 0 0,20-22 16,-21 22-16,0 0 0,0-21 0,1 21 16,20 0-16,-21-21 0,0 0 15,0 21-15,-21-21 16,0 0-16,0-1 15,0 1-15,0 0 0,0 0 16,0 0-16,-21 0 16,0 21-1,0 21 1,21 0-16,-21-21 0,21 21 16,-21 0-16,21 22 0,0-22 15,-22 0-15,1 21 0,21-21 0,-21 1 16,21 20-16,0-21 0,0 0 0,0 0 15,0 1-15,0-1 0,0 0 16,0 0-16,21-21 31,-21-21 1,0 0-32,21 21 0,-21-21 15</inkml:trace>
  <inkml:trace contextRef="#ctx0" brushRef="#br0" timeOffset="121004.12">6265 12573 0,'0'0'0,"21"0"46,1 0-14</inkml:trace>
  <inkml:trace contextRef="#ctx0" brushRef="#br0" timeOffset="121932.89">7916 12277 0,'0'21'16,"0"0"-1,21-21-15,1 0 16,-1 21-16,0-21 0,0 0 16,0 0-16,0 0 0,22 0 0,-22-21 15,21 21-15,-21-21 0,1 0 16,20 0-16,-21-1 0,43 1 16,-22-21-16,-21 21 15,-21 0-15,0-1 0,0 1 16,0 0-16,0 0 0,-21 21 15,-21 0-15,20 0 0,-20 0 16,0 0-16,21 0 0,-22 21 0,-41 21 16,41-20-16,1-1 15,21 21-15,-22-21 0,22 22 0,21 20 16,0-42-16,0 22 0,0-22 16,0 21-16,0-21 0,21 0 15,1 1-15,-1-1 0,21-21 0,-21 21 16,0-21-16,22 0 0,-22 0 15,21 0-15,-21 0 0,22 0 0,-22 0 16,0 0-16,0 0 16,0-21-16,-21 0 31,-21 21-31,0 0 0,0 0 0,0 0 16,-43 0-16,43 0 15,-21 21-15,21-21 0,-43 42 16,43-21-16,-21-21 0,20 21 15,1 1-15,0 20 0,0 21 16,21 1 0,0-43-16,0 0 0,21 0 15,0-21-15,22 0 0,-22 0 0,0 0 16,21 0-16,1 0 0,-22 0 16,21-21-16,0 0 0,1 0 0,-1 0 15</inkml:trace>
  <inkml:trace contextRef="#ctx0" brushRef="#br0" timeOffset="122636">8763 12467 0,'0'0'15,"0"-21"-15,0 0 0,0 0 16,-21 21-16,0 0 16,-1 0-16,1 0 0,0 21 15,0-21-15,21 21 0,-21 0 0,0 0 16,21 1-16,0-1 0,-22 42 15,1 1 1,21-22-16,0-21 0,0 22 16,0-22-16,0 21 0,21-21 0,1 0 15,-1 1-15,0-1 0,21-21 0,-21 0 16,22 0-16,-22 0 0,21 0 16,1 0-16,-1 0 0,0-21 0,1 21 15,-1-22-15,0 1 0,1-21 16,-22 21-16,21 0 0,0-22 0,-20 22 15,20-21-15,-21-1 0,0 1 0,0 0 16,1 21-16,-22-22 16,0-20-16,0-22 0,0 43 0,0-1 15,0 1-15,0 21 16,0 0-16,0 0 0,0-1 0,0 1 16,-22 42-1,22 1-15,-21-1 0,21 21 16,0 0-16,-21-20 0,21 20 0,0 0 15,0 1-15,0 20 0,0-42 16,0 22-16,0-1 0,0 0 0,0 1 16,0-22-16,0 21 0,21-21 0,0 0 15,1 1-15,-1-1 0,-21 0 16,21-21-16,0 0 0,0 0 0,22 0 16,20 0-16,-42 0 15,22-21-15,-1 0 0,-21-1 16,21 1-16,-20 0 0,20 0 0,-21 0 15,0 0-15,0-1 0,-21 1 16,0 0-16,0-42 16,0 41-16,0 44 31,0-1-31,-21 0 0,21 0 16,0 0-16,-21 0 15,21 1-15,0-1 0,0 0 0,0 0 16,0 21-1,21-42 17,0 0-32,-21-21 0,22 0 15,-22 0-15</inkml:trace>
  <inkml:trace contextRef="#ctx0" brushRef="#br0" timeOffset="122796.91">10012 12319 0,'0'0'0,"0"-21"0,-21 21 16,21-21-16,21 21 63</inkml:trace>
  <inkml:trace contextRef="#ctx0" brushRef="#br0" timeOffset="123159.69">10435 12298 0,'0'0'0,"-21"0"0,0 0 16,21 21-16,0 0 15,0 0-15,0 1 0,0-1 16,0 0-16,0 0 0,0 21 0,0-20 16,0-1-16,0 21 0,0 0 15,0 43-15,0-43 0,0 1 16,-21-1-16,21 22 0,-22-22 16,22 21-16,0-20 0,-21 20 0,0-20 15,0 20-15,21-21 0,-42 43 16,42-43-16,-22 1 0,22-1 15,0-21-15,0 0 0,-21 1 0,21-1 16,0 0-16,0-42 31,0 0-15,21-1-16,1-20 0,-22 21 0,21-21 16</inkml:trace>
  <inkml:trace contextRef="#ctx0" brushRef="#br0" timeOffset="123484.5">10329 12594 0,'0'0'0,"-21"-42"0,21 21 0,0 0 15,0-1-15,0 1 0,0 0 0,0 0 16,0 0-16,21 0 16,0 21-16,1-22 0,20 1 0,-21 21 15,0 0-15,22 0 0,-1 0 0,-21 0 16,21 0-16,1 0 0,-22 21 15,21-21-15,-21 22 0,1-1 0,-22 0 16,0 0-16,0 0 0,0 0 16,0 1-16,0-1 0,-22 21 15,1-42-15,-21 21 0,21 0 0,0-21 16,-1 22-16,-20-22 0,21 0 16,-21 21-16,-1-21 15,22 0-15,42 0 47,0 0-47,1-21 0,-1 21 0</inkml:trace>
  <inkml:trace contextRef="#ctx0" brushRef="#br0" timeOffset="123967.23">11134 12467 0,'21'-21'0,"-42"42"0,63-42 16,0 0-16,-21 0 0,1 21 15,-1-21-15,0-1 0,0 22 0,-21-21 16,21 0-16,-21 0 0,0 0 16,-21 21-1,0 0 1,0 0-16,0 0 0,-1 21 0,1-21 16,0 21-16,0 0 0,-21-21 0,20 21 15,22 1-15,-21-1 0,0 0 16,21 0-16,0 0 15,0 0-15,0 1 16,42-1-16,-20-21 16,-1 21-16,0-21 0,0 0 15,0 21-15,0-21 0,1 0 16,-1 21-16,0 0 0,0-21 0,0 22 16,0-22-16,-21 21 15,0 0 1,0 0-16,-21-21 15,0 0-15,0 21 0,0-21 16,0 0-16,-22 0 0,22 0 16,0 0-16,0 0 0,0 0 0,-1 0 15,1 0-15,0 0 0,0 0 16,0 0-16,21-21 31,0 0-15,21 21-16,0-21 15,21 0-15</inkml:trace>
  <inkml:trace contextRef="#ctx0" brushRef="#br0" timeOffset="124421.42">11578 12552 0,'0'0'0,"21"0"15,0 0-15,1-21 0,-1 21 16,0-21-16,0-1 16,0 22-16,0-21 0,1 21 0,-1-21 15,0 0-15,0 0 0,0 21 0,0-21 16,-21-1-16,0 1 0,22 0 16,-22 0-16,0 0 0,0 0 15,-22 21-15,1 0 16,0 0-16,0 0 0,0 0 15,0 21-15,21 0 0,-22 0 0,1 0 16,0 0-16,0 22 0,21-22 16,0 0-16,-21 43 15,21-43-15,-21 0 0,21 0 0,0 0 16,0 0-16,0 1 0,21-1 16,0-21-16,0 0 0,0 0 15,0 0-15,1 21 0,-1-21 0,21 0 16,-21 0-16,0 0 0,1 0 15,-1 0-15,0-21 0,0 21 0,0 0 16,0 0-16,1-21 0,-1 21 0,0 0 16,0-22-16,-21 1 0,21 21 15,0-21-15,-21 0 16,0 0 0</inkml:trace>
  <inkml:trace contextRef="#ctx0" brushRef="#br0" timeOffset="125228.14">5673 13737 0,'0'-21'16,"21"21"-1,0 0-15,0 0 16,21 0-16,-20-21 0,20 21 0,-21 0 16,21 0-16,-20 0 0,-1 0 0,21-21 15,-21 21-15,0 0 0,1 0 16,-1 0-16,-42 0 47,-1 21-47,1-21 15,0 0-15,0 0 0,0 0 16</inkml:trace>
  <inkml:trace contextRef="#ctx0" brushRef="#br0" timeOffset="125777.35">5588 13737 0,'0'0'0,"0"21"16,-21-21-16,21 22 0,0-1 0,0 0 15,-21 0-15,-1 0 0,1-21 0,21 43 16,-21-43-16,0 21 0,21 0 16,0 0-16,-21 0 0,21 0 0,-21 1 15,21-1-15,-22-21 16,22-21 31,22 21-32,-1-22-15,0 1 16,0 21-16,0-21 0,0 0 16,22 0-16,-22 21 0,0 0 15,0 0-15,0-21 0,22 21 0,-22 0 16,21 0-16,-21 0 0,1 0 16,20 21-16,-21 0 0,21 0 15,-20 0-15,-1 0 0,-21 1 16,0-1-16,0 0 0,0 0 15,0 21-15,0-20 0,0-1 0,-43 21 16,22-21-16,0 22 16,0-22-16,0-21 0,-22 21 0,-20 21 15,21-42-15,20 0 16,-41 21-16,-1-21 16,43 0-16,0 0 0,0 0 0,0 0 15,0-21-15,-1 21 0,1-21 16,0 21-16,21-21 15,-21 21-15,21-21 0,0 0 32,21 21-17,0-22-15,0 22 16,1 0-16</inkml:trace>
  <inkml:trace contextRef="#ctx0" brushRef="#br0" timeOffset="128100.69">6350 14076 0,'-21'0'15,"21"21"16,-21-21-15,42-21 31,-21 0-31,0 0-1,0-1 1,-21 22-1,-1 0 1,22 22 0,0-1-16,0 0 15,0 0 1,0 0-16,22-21 47,-1 0-47,-21-21 15,21 21 1,-21-21-16,0 0 16,-21 21 46,21 21-46</inkml:trace>
  <inkml:trace contextRef="#ctx0" brushRef="#br0" timeOffset="129684.62">8445 13462 0,'-21'0'0,"0"0"16,21 21-16,0 0 16,0 1-16,-21-1 0,0 0 15,21 21-15,-21-21 0,-1 22 0,22-1 16,-21 0-16,0 1 0,21-1 16,-21 0-16,0 1 0,0-22 0,21 21 15,-22 1-15,1-22 0,21 0 16,0 21-16,-21-21 0,21 1 0,-21-1 15,21 0-15,-21-21 16,21-21 15,0 0-15,21-1-16,0 1 0,-21 0 0,21 0 16,-21-21-16,21 20 15,1-20-15,-1 0 0,-21-1 0,21 1 16,0 0-16,0-43 0,0-21 15,-21 85-15,22-21 16,-1-1-16,-21 22 0,0 0 0,0 0 16,21 0-16,0 21 15,-21 21 1,0 21 0,21-21-16,-21 22 0,21-1 0,-21 22 15,0-22-15,0 21 0,22 22 16,-22 21-1,21-64-15,-21 1 0,0-22 0,0 21 16,0-21-16,0 0 0,0 1 16,0-1-16,0 0 0,0 0 15,0-42 17,0 0-32,-21 0 15,-1 21-15</inkml:trace>
  <inkml:trace contextRef="#ctx0" brushRef="#br0" timeOffset="129917.49">8234 13970 0,'21'0'0,"0"0"0,0 0 0,0 0 16,1 0-16,-1 0 15,0 0-15,0 0 0,0 0 16,0 0-16,22 0 0,-22-21 16,0 21-16,0 0 0,0-21 0,1 21 15,-1 0-15,0 0 0,0 0 16,0-21-16,0 21 0,1 0 16,-1 0-16,0-22 0</inkml:trace>
  <inkml:trace contextRef="#ctx0" brushRef="#br0" timeOffset="131833.59">9250 13695 0,'-21'0'15,"42"0"-15,-64 0 0,22 0 0,0 0 16,0 0-16,0 0 0,0 21 15,-1-21-15,-20 42 16,42-20-16,-21-1 0,0 0 16,0 21-16,21-21 15,-22 1-15,22 20 0,-21 0 0,21-21 0,0 22 16,0-22-16,0 0 0,0 21 16,64 22-16,-22-22 15,-21-42-15,22 21 16,-22-21-16,0 0 0,0 0 0,21 0 15,-20 0-15,20 0 0,-21-21 16,21 0-16,-20 0 0,-1 0 0,21 0 16,43-43-1,-64 22-15,0 21 0,0-22 16,22 1-16,-1-43 0,-21 43 16,-21 0-16,0-1 0,21 1 15,-21 0-15,0-1 0,0 1 0,0 0 16,0 20-16,0 1 0,0 0 15,0 42 1,0 0-16,0 1 16,0 20-16,-21-21 15,21 21-15,-21 1 0,21 20 0,0-20 0,-21-1 16,21 0-16,-21 22 0,21-22 16,0 43-16,0-22 15,0-20-15,0-22 0,0 0 16,0 0-16,21 0 0,0 0 15,0 1-15,0-22 0,0 0 0,1 0 16,-1 0-16,0 0 0,21 0 16,-21-22-16,22 1 0,-1 0 0,-21 0 15,22 0-15,-1 0 0,-21-1 0,21 1 16,-20-21-16,-1 21 0,0 0 16,0-22-16,21-41 15,-42 62-15,0 1 0,0 0 16,-21 21 15,0 21-31,0 0 0,21 1 16,0 20-16,-21-21 0,21 0 0,0 22 15,0-22-15,0 0 0,0 21 16,0-21-16,0 1 0,0-1 0,21 0 16,0 21-16,0-42 0,0 21 15,22-21-15,-22 0 0,21 0 16,-21 0-16,22 0 0,-1 0 0,-21-21 15,22 21-15,-22-21 16,21 0-16,22-21 0,-22 42 16,-21-43-16,21 1 0,-20 21 0,-22 0 15,0-1-15,0 1 16,0 0-16,0 42 31,-22 0-31,22 1 16,-21-1-16,21 0 0,-21 21 15,21-21 1,0 1-16,0-1 0,0 0 0,0 0 0,0 0 16,0 0-16,21-21 0,22 0 15,-1 0 1,-21 0-16,0 0 0,22 0 0,-22 0 16,0-21-16,21 0 15,-21 21-15,1-21 0,-22 0 0,21 21 16,0-21-16,0-22 0,-21 1 15,0 21-15,0 0 16,0-22-16,-21 22 0,0 0 0,0 0 16,-22 0-16,22-1 15,0 22-15,0-21 0,-22 21 16,22 0-16,0 0 0,21 21 31,21-21-15,0 0-16,1 0 15,-1 0-15,0 0 0,0 0 16,21 0-16,-20 0 0,20 0 0,-21-21 16,0 21-16,64 0 15,-64 0-15,21 0 0,1 0 0,-22 0 16,0 0-16,21 0 0,-20 0 16,-1 21-16,0 1 0,-21-1 0,21-21 15,0 63-15,-21-42 16,0 1-16,0-1 0,0 0 15,0 0-15,0 0 0,0 0 16,0 1-16,0-1 0,0 0 0,0 0 16,0-42 31,0 0-47,0 0 15,0-1-15,0 1 0,0 0 0,21-21 16,-21 21-16,22-22 0,-1 22 15,0-21-15,0 21 0,0-22 0,22 1 16,-22 21-16,0 0 16,0 21-16,0 0 0,0 0 15,1 0-15,-1 21 0,-21 0 0,0 0 16,0 0-16,0 22 16,0-22-16,0 42 0,0-20 15,0-22-15,0 0 0,0 21 16,0-21-16,0 1 15,0-1-15,0 0 0,21-21 0,21 21 16,-21-21 0,22 0-16,-22 0 0,0 0 0,0 0 15,22-21-15,-22 0 0,0 21 0,21-21 16,-21-1-16,43-20 16,-43 21-16,0 0 0,22-22 0,-22 22 15,0-21-15,0 21 0,-21-22 16,21 1-16,-21 21 0,21-64 15,-21 64-15,0-21 16,-21 42 0,0 0-16,0 21 0,0 0 0,0 0 15,-1 22-15,22 20 16,0-42-16,0 22 0,0-22 16,0 21-16,0-21 0,22 0 15,-1 1-15,0-22 0,-21 21 16,21 0-16,0-21 0,-21 21 15,0 0-15,0 0 16,-21-21 0,0 0-1,21 22-15,-21-22 0,0 0 0,-1 0 16,1 0-16,0 0 16,0 0-16,0 0 0,0 0 15,-1 0-15,22-22 0,-21 1 16,0 0-1,0 0-15</inkml:trace>
  <inkml:trace contextRef="#ctx0" brushRef="#br0" timeOffset="132072.46">11134 13335 0,'0'0'0,"-22"0"0,1 0 0,0 0 16,0 0-16,0 0 0,0 0 15,-1 0 1,1 0 31</inkml:trace>
  <inkml:trace contextRef="#ctx0" brushRef="#br0" timeOffset="132328.45">9864 13716 0,'0'21'15,"21"-21"1,0 0-16,0 0 16,0-21-16,22 21 0,-22-21 15,0 0-15,21 21 0,-21 0 16,1-21-16,20 21 0,-21-22 0,0 22 16,-42 0 15,0 22-31,0-22 0</inkml:trace>
  <inkml:trace contextRef="#ctx0" brushRef="#br0" timeOffset="132932.47">7048 15028 0,'-21'0'16,"21"22"0,0-1-16,-21 0 0,21 0 0,0 0 15,0 22-15,0-1 0,0-21 16,-21 21-16,21 1 0,0-1 0,0 0 15,-21 1-15,21-1 0,0 0 0,0 1 16,0-22-16,0 21 0,0-21 16,0 1-16,0-1 0,0 0 15,0 0-15,0-42 47,0 0-47</inkml:trace>
  <inkml:trace contextRef="#ctx0" brushRef="#br0" timeOffset="133248.29">7302 15536 0,'22'22'15,"-1"-22"1,0 0-16,0 0 15,0 0-15,0 0 0,-21-22 16,22 22-16,-22-21 0,21 0 16,-21 0-1,0 0 1,-21 21-16,-1 0 16,1 21-1,0-21-15,21 21 0,-21-21 0,21 21 16,0 0-16,0 1 15,21-22 17</inkml:trace>
  <inkml:trace contextRef="#ctx0" brushRef="#br0" timeOffset="136324.19">9334 15155 0,'-21'0'110</inkml:trace>
  <inkml:trace contextRef="#ctx0" brushRef="#br0" timeOffset="137986.57">9313 15113 0,'21'0'31,"1"-21"-15,-1 21-16,0-21 15,0 0-15,0-1 0,0 1 16,1 21-16,-1-21 0,0 0 16,0-21-16,-21 20 15,0 1-15,0 0 0,0 0 16,-21 0-16,0 21 15,0-21-15,-1 21 0,-20 0 16,21 0-16,0 0 0,-22 0 16,22 21-16,-21 0 0,21-21 0,0 21 15,-22 0-15,22 0 0,0 1 16,-21-1-16,20 0 0,1 0 0,21 0 16,0 0-16,0 1 0,0 20 15,0-21-15,0 0 0,0 0 0,21 22 16,1-22-16,-1 0 0,21 0 15,0 22 1,64-1-16,-85-42 16,1 21-16,-1 0 0,0-21 0,-21 21 15,0 22-15,0-22 16,0 0-16,0 0 0,-21 0 16,0 1-16,-1-1 0,1-21 15,-21 21-15,21 0 0,-22 0 0,22-21 16,-21 21-16,21-21 0,-22 0 15,22 0-15,-42 0 16,20 0-16,22 0 0,-21 0 0,21 0 0,-22-21 16,22 0-16,0 0 0,-42-21 15,-1-43 1,43 64-16,0-22 0,0 22 16,21-21-16,0 21 0,-22 0 0,22-1 15,0 1-15,22 42 31,-1 1-31,-21-1 16,21 0-16,21 0 0,-21 21 0,1-20 16,-1 20-16,0-21 0,0 0 15,0 22-15,22-22 0,-22 0 0,0 0 16,0 0-16,43 22 0,-43-43 16,0 0-16,21 21 0,-21-21 15,22 0-15,20 0 16,-42 0-16,22 0 0,-22-21 0,21-1 15,1 1-15,-22 21 0,21-21 16,-21 0-16,22-21 0,-22 20 0,0 1 16,0 0-16,21-21 0,-42 21 15,43-43-15,-43 1 16,0 41-16,0 1 0,0 42 47,0 1-47,0 20 0,0-21 0,0 43 15,0-22-15,0-21 0,0 21 16,0-20-16,0-1 16,0 0-16,0 0 0,0 0 0,0 0 0,21-21 15,21 0 1,1 0-16,-22 0 0,0 0 16,0 0-16,43-42 0,-43 42 15,0-21-15,21 0 0,-21 0 16,1-1-16,-1 1 0,0-21 0,0 21 15,-21 0-15,0-1 0,21 1 16,-21 0-16,0 0 0,0 0 16,0 42 15,0 0-31,0 0 0,0 0 0,0 1 16,0-1-16,0 0 15,0 0-15,0 0 0,0 0 0,0 1 16,0-1-16,0 0 0,0 0 15,21-21-15,1 0 16,-1 0-16,0 0 0,0 0 16,0-21-16,0 0 15,1 0-15,-1 21 0,0-22 16,0 1-16,0-21 0,-21 0 16,21 20-16,-21 1 0,22-21 0,-22 21 15,0 0-15,0-43 16,0 43-16,0 0 0,0 42 31,0 0-31,0 0 16,0 0-16,0 1 0,0-1 0,0 21 15,0 22-15,0-22 16,0 0-16,0-21 0,0 1 16,21-1-16,0 0 0,-21 0 0,21 0 15,0-21-15,0 0 16,1 0-16,-1 0 0,0 0 15,0 0-15,0 0 0,0-21 16,1 0-16,-1 0 0,0 0 16,0-1-16,-21 1 0,21 0 0,0 0 15,1-43 1,-1 1-16,-21 42 0,0 0 16,0-1-16,0 1 0,0 42 31,0 1-31,0-1 0,0 0 15,0 0-15,0 0 0,0 22 16,0-22-16,0 0 0,0 0 0,0 0 16,0 0-16,0 1 0,21-22 15,0 21-15,0-21 16,0 0-16,1 0 16,-1 0-16,0-21 0,0-1 15,0 22-15,-21-21 0,0 0 16,21 0-16,-21 0 15,0 0-15,0-1 16,0 1-16,0 0 0</inkml:trace>
  <inkml:trace contextRef="#ctx0" brushRef="#br0" timeOffset="138179.48">10753 15028 0,'-43'0'16,"22"0"-16,21-21 16,-21 21-1,42 0 17,0 0-32,0 0 15</inkml:trace>
  <inkml:trace contextRef="#ctx0" brushRef="#br0" timeOffset="138568.25">11324 15113 0,'-21'0'0,"0"0"16,21 21-1,-21-21 1,21 21-16,0 1 0,0-1 16,0 0-16,0 21 0,0-21 0,0 22 15,0-1-15,0-21 0,0 22 16,0-1-16,0 0 0,0 1 0,0-1 16,0 0-16,0 1 0,0-1 15,0 0-15,0 1 0,-22 41 16,22-41-16,0-1 0,-21 0 15,21 1-15,-21-1 0,21-21 0,0 21 16,0-20-16,0-1 0,0 0 16,0 0-16,0 0 0,0 0 0,0-42 47,21 0-47,-21 0 15,21 0-15,1 0 0,-22-22 16</inkml:trace>
  <inkml:trace contextRef="#ctx0" brushRef="#br0" timeOffset="138912.43">11218 15177 0,'0'0'16,"0"-22"-16,43-41 15,-1 63-15,-21-21 0,0 21 0,0 0 16,22 0-16,-22 0 0,21 21 16,-21-21-16,1 21 0,-1 0 0,0 0 15,0 22-15,0-22 16,-21 0-16,0 21 0,0-20 0,0-1 16,0 0-16,0 42 0,-21-41 15,0-22-15,0 21 0,0 0 16,-1 0-16,1 0 0,0-21 0,-21 21 15,-1 1-15,22-1 16,21-42 31,21-1-47,1 1 16</inkml:trace>
  <inkml:trace contextRef="#ctx0" brushRef="#br0" timeOffset="139384.5">11726 15409 0,'21'22'16,"1"-22"0,-1 0-1,0 0-15,0 0 0,0 0 16,0-22-16,1 22 0,-1-21 15,42 0-15,-42 0 16,1 21-16,-1-21 0,21-22 16,-21 1-16,0 21 0,-21 0 15,0 0-15,0-1 0,0 1 0,0-42 16,-21 63 0,0 0-1,0 0-15,0 21 0,0 0 0,-1 0 16,1 22-16,0-22 0,0 0 15,0 21-15,21 1 0,0-22 0,-21 42 16,21-42-16,0 22 16,0-22-16,0 0 0,0 0 15,0 0-15,0 1 0,21-22 16,0 0-16,0 21 16,0-21-16,0 0 0,1 0 0,-1 0 15,0 0-15,0 0 0,0 0 0,0-21 16,1 21-16,-1 0 15,0-22-15,0 22 0,-21-21 0,21 21 16,0-21-16,1 0 16,-1 21-1</inkml:trace>
  <inkml:trace contextRef="#ctx0" brushRef="#br0" timeOffset="139583.9">12552 15515 0,'0'21'15,"-21"-21"32,-1 0-31</inkml:trace>
  <inkml:trace contextRef="#ctx0" brushRef="#br0" timeOffset="140730.24">7027 16595 0,'-21'0'31,"0"-21"-16,0 21-15,21-22 16,0 1 0,0 0-16,0 0 15,0 0-15,21 0 16,0 21-16,0-22 16,0 22-16,1 0 0,-1 0 15,0 0-15,0 0 0,0 0 16,0 0-16,22 22 15,-43 62 1,21-41-16,-21-22 0,0 21 0,0 0 16,0 1-16,0-22 15,-21 21-15,21 1 0,-21-1 0,-1 0 0,-41 22 16,21-1 0,-1-42-16,22 1 0,-21-1 15,-1 0-15,22 0 0,-21-21 0,0 21 16,20-21-16,-20 0 0,21 0 15,-21 0-15,20-21 16,1 21-16,21-21 0,0 0 16,0 0-16,0-22 0,0 22 15,0-21-15,0 21 0,43-43 16,-22 22-16,0 42 16,0-21-16,21 21 0,-20 0 15,-1 0-15,0 21 0,0 0 0,0 0 16,0 0-16,1 0 0,-1 1 15,21 41-15,-21-42 16,0 0-16,1 1 0,-22-1 16,21 0-16,0 0 0,-21 0 0,0 0 15,21 1-15,0-1 16,0-21-16,1 0 31,-1 0-31,-21-21 16,21 21-1,-21-22-15,0 1 0,21 21 0,-21-21 16,0 0-16</inkml:trace>
  <inkml:trace contextRef="#ctx0" brushRef="#br0" timeOffset="140958.1">7556 16976 0,'0'-21'31,"0"-1"-15,22 22 46,-1 0-62,0 0 16,-21-21-1</inkml:trace>
  <inkml:trace contextRef="#ctx0" brushRef="#br0" timeOffset="145214.7">9038 16722 0,'0'0'0,"0"-21"15,0-1-15,0 1 16,0 0-16,0 0 15,0 0 1,-21 21-16,0 0 16,0-21-16,-1 21 0,1 0 0,-21 0 15,21 0-15,0 21 0,-22 0 16,-20 21-16,20 1 16,1-22-16,21 21 0,0 0 15,0-20-15,21 20 0,0 0 0,-22 1 16,22-22-16,0 21 0,0-21 15,0 0-15,0 1 0,0-1 0,0 0 16,0 0-16,22-21 16,-1 0-16,0 0 0,0 0 0,0 0 15,0-21-15,1 21 16,83-64-16,-83 43 16,20-21-16,0 21 0,-21-22 15,22 1-15,-1-43 0,-21 43 16,0 0-16,1-1 0,-1-62 15,-21 20-15,0 43 16,0-1-16,0 1 0,0 21 16,0-22-16,0 22 0,0 0 15,0 0-15,0 42 16,0 21 0,0-20-16,0 20 0,0-21 15,0 21-15,0 1 16,0-1-16,0 0 0,-21 1 0,21 63 15,0-64-15,-22 0 16,22 1-16,0-1 0,0 0 0,0-21 16,0 43-16,0-43 0,0 0 15,22-21-15,-1 0 0,0 21 16,21-21-16,-21 0 0,1 0 16,-1-21-16,21 21 0,-21-21 15,0 0-15,1 0 0,20 0 0,-21-1 16,0 1-16,0-42 15,1 20-15,-22 22 0,21 0 0,-21-21 16,0 21-16,0-1 16,0 1-16,0 0 0,-21 21 15,-1 0 1,1 0-16,21 21 16,0 0-1,0 1-15,0-1 0,0 0 16,0 0-16,0 0 15,21 0-15,1 1 0,-22-1 16,21-21-16,-21 21 0,0 0 0,0 0 16,0 0-16,0 1 0,0-1 15,0 0-15,21 0 0,-21 0 0,21 0 16,-21 1 0,21-1-16,0-21 0,1 0 15,-1 0-15,0 0 0,0 0 16,0 0-16,0 0 0,22 0 0,-1 0 15,0 0-15,-20 0 0,20-21 16,0-1-16,43 1 16,-43 0-16,1 0 0,-22 0 0,21 0 15,-21-1-15,0 1 0,1 0 0,-1-21 16,-21 21-16,21-22 0,-21 22 16,0 0-16,0-21 0,0 20 0,-21 1 15,0 21-15,-1 0 16,1 0-16,-42 21 15,20 1-15,22-1 16,-21 0-16,21 21 0,-22-21 16,-20 43-16,42-22 0,0-21 15,-1 1-15,22 20 0,0-21 16,0 0-16,0 0 0,0 1 16,22-22-16,-1 0 15,0 21-15,21-21 0,-21 0 16,22-21-16,-22 21 15,0-22-15,43-20 16,-43 21-16,0 0 0,0 0 0,0-1 16,0 1-16,-21-21 0,0 21 15,22-22-15,-1 1 16,-21 21-16,0 42 31,0 0-15,0 0-16,-21 1 0,21-1 0,-22 0 15,22 21-15,0-21 0,0 1 16,0-1-16,0 0 0,0 0 0,0 0 16,0 0-16,0 1 15,22-1-15,20-21 0,-21 21 0,0-21 16,0 0-16,22 0 0,-1 0 0,-21 0 16,22 0-16,-1 0 0,-21 0 15,21-21-15,1 21 0,41-43 16,-20 1-16,-22 21 15,1-21-15,-22 20 0,0 1 16,-21-21-16,0 21 0,0-22 16,0 22-16,0 0 0,0 0 0,0-21 15,-21 42-15,0 0 0,-1 0 16,1 0-16,-21 0 0,21 21 16,0 0-16,-22 0 0,22 0 15,0 0-15,0 1 0,0-22 0,-1 21 16,22 0-16,-21-21 0,21 21 15,0 0-15,21-21 32,1 0-32,-1 0 0,0 0 15,0 0-15,0 0 16,-21 21-16,21-21 0,1 22 0,-22-1 16,0 0-16,0 0 0,0 0 15,21 22-15,-21 41 16,0-41-16,0-1 0,0 0 15,-21 1-15,-1 20 0,22-21 16,-21 1-16,0 20 0,21-20 16,-21-1-16,0 0 0,21 1 0,-21-1 15,21 0-15,0 1 16,0-22-16,0 0 0,21-21 31,0 0-31,-21-21 0,21 0 0,0-1 16,22-20-16,-22 0 0,0-1 15,21 1-15</inkml:trace>
  <inkml:trace contextRef="#ctx0" brushRef="#br0" timeOffset="145876.84">11684 16658 0,'0'0'16,"0"-21"-16,0 0 0,0 0 0,0 0 15,-21-1 1,0 22-16,-1-21 0,1 21 16,0 0-16,0 21 15,0-21-15,0 22 0,-1 20 16,1-21-16,0 0 0,21 22 15,-21-1-15,0-21 0,21 21 16,-21 1-16,21-22 0,0 0 0,0 0 16,0 0-16,0 1 0,21-1 15,0-21-15,0 0 16,0 0-16,0 0 16,1-21-16,-1 21 0,-21-22 0,21 1 15,-21 0 1,-21 21-1,0 0 1,21 21-16,-22-21 16,1 21-16,0 1 0,0-22 0,0 21 15,21 0-15,-21 0 0,21 0 16,-22-21-16,22 21 0,-21 1 0,21-1 16,0 0-1,21-21 1,1 0-16,-1 0 15,0 0-15,0 0 0,0-21 0,0 21 16,1 0-16,20 0 0,-21 21 31,-21 0-31,0 0 0,0 0 16,0 1-16,0 20 0,0-21 16,-63 64-16,63-64 15,-22 21-15,1-21 0,0 1 16,0-1-16,0 0 0,0 0 0,21 0 15,-22 0-15,22-42 32,0 0-32</inkml:trace>
  <inkml:trace contextRef="#ctx0" brushRef="#br0" timeOffset="147581.76">12509 16806 0,'0'0'15,"22"-21"-15,-22 0 0,0 0 16,0 0-1,0 0-15,0-1 0,-22 22 0,1-21 16,21 0-16,-21 21 0,0-21 16,0 21-16,0 0 0,-1 0 0,1 0 15,-42 0-15,42 21 16,-22 0-16,22 0 0,0 22 16,0-22-16,-22 85 15,43-43-15,0-20 16,0-22-16,0 21 0,0-21 15,0 0-15,22-21 16,-1 0-16,0 0 0,21 0 16,-21 0-16,1-21 15,-1 0-15,0 21 0,0-42 0,0 21 16,22-1-16,-22-20 0,21-21 16,-21 20-16,0 1 15,1-22-15,-1 22 0,0 0 0,0-22 16,-21 22-16,0 0 0,21-22 15,-21 22-15,0-22 0,21 22 0,-21 21 16,0-22-16,0 22 0,0 0 16,0 42-1,0 0-15,0 1 0,0 20 16,0-21-16,0 21 0,-21 64 16,0-63-16,21-1 0,-21 21 15,0-20-15,21 20 0,0-20 0,-21 20 16,21-21-16,0 43 15,0-64-15,0 0 0,21 22 0,0-43 16,0 21-16,0-21 16,0 0-16,1 0 0,20 0 0,-21 0 15,21 0-15,-20-21 0,20 0 0,0-1 16,-21 1-16,43-21 16,-43 0-16,0 20 0,-21-20 15,0 21-15,0-21 0,0 20 0,0-20 16,0 21-16,-21 21 15,0 0 1,21 21 0,0 0-16,0 0 15,0 1-15,0-1 0,21 0 16,0 0-16,0 0 0,1 0 16,-22 22-16,21-22 15,-21 0-15,21 0 0,-21 0 16,0 1-16,21-22 15,0 0-15,0 0 16,1 0-16,-1 0 16,21 0-16,-21-22 0,0 1 15,1 0-15,-1 21 0,21-21 16,-21-21-16,0 20 0,1 1 0,-1 0 16,0 0-16,0-21 15,0 20-15,-21 1 0,0 0 16,0 42 15,0 0-31,-21 1 0,0-1 0,21 0 16,-21 21-16,21-21 0,0 1 15,0 20-15,0-21 0,0 0 0,0 0 16,0 1-16,0 20 16,42-21-16,-21-21 0,0 0 15,1 0-15,-1 0 0,0 0 16,0 0-16,0-21 0,0 0 15,1 21-15,-1-21 0,0-1 16,0 1-16,-21 0 0,0-21 16,21 21-16,-21-22 0,0 22 0,0-21 15,0 21-15,0-22 0,-42 1 16,21 21-16,0-22 16,-1 43-16,1 0 0,0 0 15,0 0-15,0 22 0,21-1 0,-21 0 16,21 0-16,-22 0 0,22 22 15,0-22-15,0 21 0,0 0 16,22-20-16,-1-1 16,0-21-16,0 0 0,21 21 0,-20-21 15,41 0 1,22 0-16,-43-21 0,0 21 16,22-21-16,21-22 0,-43 22 15,0 0-15,1-21 0,-22 20 16,0 1-16,0 0 0,21-21 15,-42 21-15,0-1 0,0 1 16,0 42 0,0 1-16,0-1 15,0 0-15,0 42 16,0-20-16,0 20 0,-21-20 0,0 41 16,21-20-16,-21-22 0,0 0 15,21 1-15,-21-1 0,21 0 16,-22 1-16,22-1 0,0 22 15,0-22-15,0 0 0,0-21 16,0 22-16,0-22 0,0 0 16,0 0-16,0 0 0,22-21 31,-1 0-31,-21-21 16,21 0-16,-21 0 0,0 0 0,0 0 15,21-1-15,-21 1 0,21-21 16,-21-22-16,0 22 0</inkml:trace>
  <inkml:trace contextRef="#ctx0" brushRef="#br0" timeOffset="147842.13">14266 16701 0,'0'-43'16,"0"86"-16,0-107 0,0 22 0,0 21 0,0-1 16,0 1-16,21 21 0,1-21 15,41-21-15,1 42 16,-43-21-16,21 21 0,-21 0 15,0 0-15,22 0 0,-43 21 0,21 0 16,0 0-16,-21 0 0,0 0 0,0 1 16,0-1-16,0 21 0,0-21 15,-21 0-15,0 22 0,0-22 0,-1 0 16,1 0-16,-21 0 16,21 1-16,0-1 0,-22 0 0,22 0 15,0-21-15,-64 21 16,22-21-1,20 0-15,1 0 0</inkml:trace>
  <inkml:trace contextRef="#ctx0" brushRef="#br0" timeOffset="148775.54">7218 17780 0,'0'0'16,"-21"0"-16,-1 0 0,1 0 15,0 0 1,21-21-16,0 0 15,0 0-15,21-1 16,0 22 0,1 0-16,-1 0 0,0 0 15,0 22-15,-21-1 16,21 0-16,-21 0 0,0 21 16,0-20-16,0-1 0,0 0 15,-21 21-15,21-21 0,-21 1 16,0-1-16,0 0 0,-1 0 0,1 0 15,0 0-15,0-21 16,0 0-16,0 0 16,-1 0-16,22-21 15,0 0 1,0 0-16,0 0 16,22 21-16,-1 0 0,0 0 15,0 0-15,0 0 0,0 0 0,22 0 16,-22 0-16,0 21 0,0 0 15,0 0-15,-21 0 0,0 1 16,22 41 0,-22-42-16,0 0 0,0 1 15,0-1-15,-22 0 0,1 0 0,21 0 16,-21-21-16,0 21 0,0-21 16,0 0-16,-1 0 0,1 0 15,0 0-15,0 0 0,0 0 0,-22-42 16,22 42-16,21-21 15,-21 0-15,0 0 0,21-1 16,0 1 15,21 21-31</inkml:trace>
  <inkml:trace contextRef="#ctx0" brushRef="#br0" timeOffset="148964.43">7683 18119 0,'0'0'0,"22"0"16</inkml:trace>
  <inkml:trace contextRef="#ctx0" brushRef="#br0" timeOffset="151340.68">9398 18309 0,'0'-21'15,"0"0"-15,0 0 16,21 0-16,-21-1 16,0 1-16,0 0 15,0 0-15,0 0 16,0 0-16,0-1 16,-21 22-16,21-21 0,-21 21 15,0 0-15,-1 0 0,1 0 16,-21 0-16,0 0 15,20 0-15,-41 21 16,42 1-16,0-1 0,21 42 16,-22-42-16,22 22 0,0-1 15,0 0-15,0 1 0,0-22 0,0 64 16,0-64-16,0 0 0,0 0 16,0 0-16,22 0 0,-1 1 15,0-22-15,0 0 16,0 0-16,0 0 0,1 0 15,-1-22-15,0 1 0,0 0 16,0 0-16,0 0 0,1 0 0,-22-1 16,21 1-16,0 0 15,-21 0-15,0 0 16,21 21 0,-21-21-16,0 42 109,21-21-78,0 0 32,-21-21-32,0-1-15,22 22-16,-22-21 15,0 0-15,0 0 16,21 0-16,-21 0 15,0-1-15,0 1 0,0 0 16,0-21-16,21 21 0,0-1 16,-21-20-16,0 0 0,0-1 0,21 22 15,-21-21-15,21 0 0,-21-1 16,0 1-16,0 21 0,0-22 16,0 22-16,0 0 0,0 0 0,-21 21 31,21 21-31,-21 0 0,21 22 15,0-1-15,-21 0 0,21 22 16,-21-22-16,0 85 0,21-63 16,-22-1-16,22 1 0,-21-1 15,21 1-15,0-1 0,0-21 16,0 1-16,0-1 0,0-21 16,21 0-16,1 1 0,20-1 15,21-21-15,-41 0 16,20 0-16,21-43 15,-20 22-15,20-42 16,-20 42-16,-1-22 0,-21 22 0,0-21 16,0 21-16,1-22 0,-1 1 15,-21 21 1,-21 21 0,-1 0-16,22 21 0,-21 21 15,21-21-15,-21 1 0,21 20 16,0 0-16,0-21 0,0 43 15,0-43-15,0 21 0,0-20 16,0-1-16,21-21 0,0 21 16,1-21-16,-1 0 0,0 0 0,0 0 15,0 0-15,22 0 16,-22-21-16,0 0 0,21-1 0,-21 1 16,1 0-16,-1 0 0,0 0 15,0-22-15,-21 22 0,0-21 16,0 0-16,0-22 0,0 22 15,-21 21-15,0-1 0,0 1 16,-1 0-16,1 21 0,-21 0 16,21 0-16,0 0 0,-1 0 0,-41 42 15,42 1 1,0-1-16,-1 0 0,1 1 0,21-1 0,0 0 16,0 1-16,0-22 15,21 21-15,1 1 0,-1-22 0,0 0 16,0 0-16,21 0 0,-20-21 15,20 0-15,0 0 0,-21 0 16,64 0-16,-43 0 0,-20-21 16,20 0-16,-21 0 0,43-22 15,-43 1-15,0 21 16,0 0-16,0-22 0,0 22 0,-21-21 16,0 21-16,0 0 0,0-1 15,0 1-15,0 0 16,0 42-1,0 0-15,0 1 16,0 20-16,0-21 0,0 21 0,0-20 16,0-1-16,0 21 0,0-21 15,0 22-15,0-22 0,0 21 16,0-21-16,22-21 16,-1 0-16,0 0 0,0 0 15,43 0-15,-43-21 16,0 0-16,21 0 0,-21 0 0,22-1 15,-22 1-15,0-21 0,0 21 16,0 0-16,1-22 0,-1 22 0,-21 0 16,0-21-1,0 20-15,0 44 16,0-1 0,0 0-16,-21 0 0,21 0 15,0 0-15,0 22 0,0-1 16,0 0-16,0-20 0,0-1 15,0 0-15,21 0 0,0-21 16,-21 21-16,42-21 0,-21 0 0,1 0 16,-1 0-16,63-21 15,-20-21 1,-43 21-16,0-1 0,0 1 16,1-21-16,-1 21 0,0-22 0,-21-41 15,0 63-15,0-22 16,0 1-16,0 0 0,0-1 15,-21 22-15,21-21 0,-21 21 0,21-1 16,0 44 15,0-1-31,0 0 0,21 21 0,-21-21 16,0 22-16,0-1 0,21-21 16,-21 22-16,0-1 0,0-21 15,0 21-15,0-20 0,0 20 16,0-21-16,0 0 15,0 0-15,0-42 32,21 0-17,0 0-15,-21 0 0,21 0 16,1-1-16,-1 1 0,0 21 16,21-21-16,-21 0 0,1 21 15,41 0-15,1 0 16,-43 0-16,0 0 0,0 21 15,0 0-15,-21 0 0,0 1 16,0-1-16,0 0 0,0 0 16,-21 0-16,0 0 0,-21 1 15,20-1-15,-20 0 0,21 0 0,-21 0 16,20-21-16,-20 21 16,21 1-16,0-22 0,0 0 0,-1 0 15,22-22 1,0 1-16,43 0 15,-22 0-15,0 0 0</inkml:trace>
  <inkml:trace contextRef="#ctx0" brushRef="#br0" timeOffset="151645.5">12213 17949 0,'0'0'15,"21"-21"-15,-21 0 16,0 42 15,0 0-31,-21 22 0,21-22 16,-21 21-16,0-21 0,21 22 15,0-1-15,-21 0 0,-1 43 16,1-43-16,21 1 0,0-1 16,0 0-16,0-20 0,0 20 15,0-21-15,0 21 16,0-20-16,0-1 0,0 0 15,21-21-15,1 0 0,-1 0 16,0 0-16,0 0 16,0-21-16,-21 0 15,21-1-15,1 1 0,-22 0 0,21 0 16</inkml:trace>
  <inkml:trace contextRef="#ctx0" brushRef="#br0" timeOffset="152017.79">12340 18415 0,'0'21'0,"21"0"0,-21 1 15,21-22-15,1 0 16,-22 21-16,21-21 16,0 0-16,0 0 0,0 0 0,0 0 15,1-21-15,-1 21 16,0-22-16,0 1 0,0 21 0,0-21 16,1 0-16,-1 0 0,0 0 15,-21-1-15,0 1 0,0 0 0,0 0 16,0 0-16,0 0 15,-21 21 1,0 0-16,-1 0 0,1 0 16,0 21-16,21 0 0,-21 0 0,0 21 15,21-20-15,-21 20 0,21-21 16,-22 21-16,22 1 0,0-22 0,0 0 16,0 21-16,0-20 0,0-1 15,0 0-15,22-21 16,-1 0-1,0 0-15,0 0 0,0 0 0,0 0 16,1-21-16,-1 0 0,0-1 16,0 1-16,0 0 0,0 0 15</inkml:trace>
  <inkml:trace contextRef="#ctx0" brushRef="#br0" timeOffset="152875.29">13737 18119 0,'0'0'0,"0"-43"16,0 22-16,0 0 16,0 0-16,0 0 15,-21 21-15,0 0 0,0 0 16,-1 0-16,1 0 0,0 0 15,0 0-15,0 42 0,0-21 16,-1 0-16,1 22 0,0-1 0,21 0 16,0 1-16,0-1 0,0 64 15,0-64-15,0 1 16,0-22-16,0 21 0,42 0 16,-20-20-16,-1-1 0,0-21 15,21 0-15,-21 0 0,22 0 0,-22 0 16,21-21-16,1-1 15,-1 1-15,0 0 0,1 0 0,-1-21 16,0 20-16,1-20 0,-1 0 16,0-1-16,22-41 0,-43 20 15,0 22-15,0 0 0,0-1 16,-21-20-16,0 20 16,0 22-16,0 0 0,0 0 15,-21 42 1,0 0-16,0 22 0,21-22 15,0 21-15,-21 0 0,21 1 16,-21-1-16,-1 22 0,22-22 0,0 0 16,0 43-16,0-43 15,0 1-15,0-22 0,0 0 16,0 0-16,22-21 0,-1 0 0,0 0 16,21 0-16,-21 0 0,1 0 15,-1 0-15,0 0 0,21-21 0,-21 0 16,1 0-16,-1-1 0,0 1 15,0 0-15,0 0 0,-21 0 16,0 0-16,21-1 0,-21 1 0,22 21 16,-22 21 15,0 1-31,0-1 0,0 0 16,0 0-16,0 21 15,0-20-15,0-1 0,0 0 16,0 0-16,0-42 31,0 0-15,21 0-16,-21-1 0</inkml:trace>
  <inkml:trace contextRef="#ctx0" brushRef="#br0" timeOffset="153032.2">14647 18119 0,'0'-21'0,"0"42"0,0-64 16,0 22-1,0 42 32,21-21-31,1 0-16</inkml:trace>
  <inkml:trace contextRef="#ctx0" brushRef="#br0" timeOffset="153820.75">14944 18076 0,'0'22'15,"0"-1"1,-22-21-16,22 21 0,0 0 0,-21 0 16,21 0-16,-21 43 15,0-22-15,21-21 0,0 22 16,0-22-16,0 0 0,0 0 0,0 22 15,0-22-15,21 0 16,0-21-16,22 0 0,-22 0 0,0 0 16,21 0-16,-21 0 15,1-21-15,20 21 0,-21-21 0,21-1 16,-20 1-16,20-42 16,0 20-16,-21 1 0,-21 0 15,22-22-15,-22 22 16,0 0-16,0-1 0,21 1 15,-21 0-15,0-1 0,21-41 16,-21 62-16,0 1 0,0 42 31,0 1-31,0-1 0,0 21 16,0 0-16,0-20 0,0 20 0,0 0 16,0 1-16,0-1 0,-21-21 15,0 21-15,21 1 0,-22-22 16,1 0-16,21 21 0,0-20 15,-21-1-15,0 0 16,21 0-16,0-42 31,0 0-31,21 0 0,0-1 16,0 1-16,1 0 0,-1 0 16,0-21-16,0 20 0,0 1 0,22 0 15,-22 0-15,0 0 0,0 21 16,0 0-16,0 0 15,-21 21 17,-21 0-32,0-21 0,0 21 0,0-21 15,-22 43-15,22-43 16,0 21-16,0-21 0,0 21 0,0 0 16,21 0-16,0 0 15,0 1-15,0-1 16,0 0-16,21 0 0,0-21 15,0 21-15,21 0 0,-20-21 16,-1 22-16,0-22 0,21 0 0,-21 0 16,1 21-16,-1-21 0,21 0 15,-21 0-15,0 0 0,1 21 16,-22-42 31,0 0-47</inkml:trace>
  <inkml:trace contextRef="#ctx0" brushRef="#br0" timeOffset="155332.28">20002 2074 0,'0'-21'0,"22"0"16,-22 0-1,21 0-15,-21 0 16,0-1 0,0 44 15,0-1-31,0 0 0,0 21 16,0-21-16,0 22 0,0-22 15,-21 21-15,21-21 0,-22 22 16,1-22-16,21 0 0,0 21 15,-21-20-15,0-1 0,21 21 0,-21-21 16,21 0-16,0 1 16,0-44 15,21 22-31,0-21 0,0 0 16,0 21-16,-21-21 0,43 21 15,-22-21-15,0 21 0,0-21 0,22 21 16,-22 0-16,0-22 15,21 22-15,-21 0 0,1-21 0,-1 21 0,0 0 16,-21-21-16,21 21 16,-21-21-16,21 21 0,-21-21 0,0 0 15,0-1 1,-21 44 31,21-1-47,-21 0 15,21 0-15,0 21 0,0-20 0,0-1 16,0 0-16,-21 21 0,21-21 16,0 22-16,0-22 15,0 0-15,0-42 47,0 0-31,0 0-16,21-1 0</inkml:trace>
  <inkml:trace contextRef="#ctx0" brushRef="#br0" timeOffset="155703.95">20722 2244 0,'21'0'32,"0"0"-17,1 0 1,-1 0 0,-21-21-16,-21 21 31,-1 0 0,1 0-31,0 0 0,21 21 31,21-21 32</inkml:trace>
  <inkml:trace contextRef="#ctx0" brushRef="#br0" timeOffset="156674.91">21357 1969 0,'-21'0'0,"21"-22"0,21 22 32,21 0-32,1 0 0,-1 0 15,22 0-15,-1 0 0,22 0 16,-22 0-16,22 0 0,0 0 15,63 0-15,-85 0 0,1-21 16,-22 21-16,0 0 16,1 0-16,-22 0 0,0 0 0,-42 0 31,0 0-31,0 0 16,-1 0-16,-20 0 0</inkml:trace>
  <inkml:trace contextRef="#ctx0" brushRef="#br0" timeOffset="156992.73">21929 2011 0,'0'0'0,"-22"21"0,1 0 0,0 0 15,21 1-15,-42 83 16,21-41-16,-1-22 16,22 1-16,-21-1 0,21 0 15,-21-21-15,21 22 0,-21-1 16,21-21-16,0 0 0,-21 22 0,0-22 16,21 0-16,21-42 46,0 0-30,0 0-16,0-1 0</inkml:trace>
  <inkml:trace contextRef="#ctx0" brushRef="#br0" timeOffset="157535.93">22394 2350 0,'0'0'0,"21"0"0,-21-22 16,0 1 0,0 0-16,-21 21 15,0-21-15,0 21 0,0 0 0,-22 0 16,-20 0 0,42 0-16,0 0 0,-22 21 0,22 0 15,0 0-15,-21 22 0,20-22 16,1 21-16,0-21 0,0 22 15,0-1-15,21-21 0,0 22 0,0-1 16,0-21-16,0 0 16,21 0-16,0-21 15,21 0-15,1 0 16,-1-21-16,0 0 16,-20 0-16,41 0 0,-21-22 15,-20 22-15,20 0 0,-21 0 16,0-21-16,0 20 0,1-41 15,-22 42-15,21-22 0,0 22 16,-21 42 15,0 1-31,0-1 16,0 0-16,-21 0 0,21 0 0,0 0 16,0 22-16,0-22 0,0 0 15,0 0-15,0 0 0,21 1 16,-21-1-16,21-21 0,0 21 15,0-21-15,22 0 0,-1 0 16,0 0-16,-20 0 16,-1 0-16,21-21 0,-21 21 0,0-21 15,22-1-15,-22 22 0,0-42 16,21 21-16,1-21 0</inkml:trace>
  <inkml:trace contextRef="#ctx0" brushRef="#br0" timeOffset="157835.76">23156 2223 0,'0'-22'0,"0"44"32,0-1-17,0 0-15,0 0 0,0 0 0,-21 64 16,0-22 0,21 1-16,0-22 0,0 1 0,0-1 15,0 21-15,-21-20 0,21-1 16,0 22-16,-21-22 0,21 0 0,0 64 15,-43 0 1,22-64-16,21 1 0,0 20 16,0-42-16,0 0 15,21-21 17,-21-21-32,0 0 15,21 0-15,1 0 0,-22 0 0,0-22 16,0 22-16,0-21 0,0-1 15</inkml:trace>
  <inkml:trace contextRef="#ctx0" brushRef="#br0" timeOffset="158079.81">23050 2477 0,'0'-43'16,"0"86"-16,0-128 0,0 64 0,0-22 16,0 22-16,22 0 0,41-21 15,-42 21-15,22-1 0,-22 22 16,21 0-16,0 0 0,-20 0 15,41 0-15,-42 64 16,-21-43-16,0 0 0,0 22 16,0-22-16,-21 21 0,0 0 15,0-20-15,0 20 0,-22-21 0,1 0 16,21 0-16,-22 1 16,22-1-16,-42 0 0,42-21 0,-1 0 15,1 0 1</inkml:trace>
  <inkml:trace contextRef="#ctx0" brushRef="#br0" timeOffset="158528.56">20129 3662 0,'-21'0'16,"42"0"-16,-63 0 16,21 0-16,42 0 15,0 0 1,0 0-16,1 0 0,20 0 15,-21 0-15,21 0 0,1 0 16,-22 0-16,21 0 0,-21 0 0,1 0 16,-1 0-16,0 0 0,-21-21 15,-21 21 1</inkml:trace>
  <inkml:trace contextRef="#ctx0" brushRef="#br0" timeOffset="158940.32">19981 3704 0,'0'0'0,"0"21"15,0 1-15,0-1 16,21-21 31,1 0-47,-1 0 15,0 0-15,0-21 0,0 21 16,0 0-16,1 0 0,-1 0 0,0 0 16,0 21-16,0-21 0,-21 21 0,21 0 15,-21 0-15,22 0 0,-22 1 16,0 41 0,0-42-16,-22 0 0,1 22 15,0-22-15,0 0 0,-21 0 0,20 0 16,1 1-16,-42-1 15,42 0-15,-22-21 0,22 0 0,0 0 16,0 0-16,-22 0 0,22 0 16,0 0-16,0-21 15,21 0-15,0-1 0,0 1 16,0 0 0,21 0-16,0 21 0,0-21 15,1 21-15,-1 0 16</inkml:trace>
  <inkml:trace contextRef="#ctx0" brushRef="#br0" timeOffset="159108.23">20489 4085 0,'0'0'0,"21"0"16,1 0 46,-1 0-62</inkml:trace>
  <inkml:trace contextRef="#ctx0" brushRef="#br0" timeOffset="159888.59">21145 4106 0,'22'-63'16,"-1"42"-16,0-43 15,0 43 1,-21-21-16,21 21 0,0-22 0,1 1 16,-22 0-16,21-1 0,0 22 0,-21-21 15,0-85 1,0 106-16,0-22 0,0 22 0,0 0 15,0 42 1,-21 0 0,21 0-16,-21 1 15,-1 20-15,22-21 0,0 64 16,-21-43-16,21 0 0,0 1 16,-21-1-16,21 22 0,0-22 0,0 0 0,0 43 15,0-43 1,0 1-16,0-22 0,0 21 0,21 0 15,0-20-15,1-22 0,20 0 16,-21 0-16,0 0 16,0 0-16,1-22 0,20 22 0,-21-21 15,0 0-15,22 0 0,-22-21 16,0 20-16,0 1 0,21-21 0,-20 21 16,-22-22-16,21 22 0,-21 0 15,0-21-15,21 21 0,-21-1 16,0 1-16,-21 21 15,21 21 1,-21-21-16,-1 22 0,1-1 16,21 42-16,-21-42 15,21 22-15,-21-22 0,21 21 0,0-21 16,0 22-16,0-22 0,0 0 16,0 0-16,21 0 0,0 1 0,0-22 15,1 0-15,20 0 16,-21 0-16,0 0 0,0 0 0,22 0 15,-22-22-15,21 1 0,-21 21 0,1-21 16,20 0-16,21-64 16,-63 64-16,0-21 0,0 21 15,0-22-15,0 22 0,0 0 16,0-21-16,-21 20 0,0 1 16,-21 21-16,21 0 15,-22 0-15,1 0 0,0 0 0,20 0 0,-20 0 16,0 21-16,-22 22 0,43-22 15,0 0-15,21 43 16,0-43-16,21 0 16,0-21-16,22 0 0,-22 0 15,21 0-15</inkml:trace>
  <inkml:trace contextRef="#ctx0" brushRef="#br0" timeOffset="160348.7">22331 3831 0,'-21'0'15,"-1"21"-15,22 1 0,0-1 0,-21 0 16,21 0-16,0 0 0,0 0 0,0 1 16,0 20-16,0-21 0,0 0 15,0 22-15,0-1 16,-21-21-16,21 0 0,-21 0 0,21 1 15,0-1-15,-21-21 0,0 0 32,21-21-17,0-1-15,0 1 0,0 0 0,21 0 16,0 0-16,0-22 0,21-41 16,22 20-1,-43 22-15,0 21 0,22 0 16,-22 21-16,21-22 0,0 22 0,-20 0 15,20 0-15,-21 0 0,0 0 16,0 22-16,1-1 0,-1 0 0,-21 0 16,21 21-16,-21 22 15,0-43-15,0 0 0,-21 22 16,0-22-16,-1 0 0,1 0 16,21 0-16,-21 0 15,21 1-15,-21-22 0,42 0 31,0 0-31,0 0 0,1-22 16</inkml:trace>
  <inkml:trace contextRef="#ctx0" brushRef="#br0" timeOffset="161010.32">23283 3958 0,'0'0'0,"0"-21"0,0 0 0,0 0 16,-21 21-16,0 0 16,0 0-16,0 0 0,-1 0 15,1 0-15,-21 42 0,0-21 16,20 0-16,1 22 0,0-22 16,-21 0-16,21 21 0,-1-20 0,1-1 15,0 21-15,0-21 0,21 0 16,0 1-16,0-1 15,21-21-15,0 0 0,0 0 16,1 0-16,20 0 0,-21-21 16,0 21-16,22-22 0,-1 1 15,-21 0-15,0 0 16,0 0-16,1 0 0,20-22 16,-42 22-16,0 0 0,21 21 15,-21-21-15,21 21 0,-21 21 47,0 0-47,0 0 0,-21 22 0,21-22 16,-21 0-16,21 21 15,-21-21-15,0 22 0,21-1 0,-22-21 0,22 22 16,-21-1-16,0-21 0,21 21 16,0 1-16,0-1 0,-21 0 15,21 1-15,-42 41 16,42 1-16,-22-43 0,1 1 15,21-1-15,-21 0 0,0-20 0,21 20 16,-21 0-16,0-21 0,-1 22 16,-20-22-1,21-21-15,0 0 0,0 0 16,-1 0-16,22-21 0,-21 0 16,0-1-16,0 1 0,21-21 0,0-22 15,0-20 1,0 41-16,0 1 0,0 0 15,21-1-15,-21 1 0,21 0 0,0-1 16,22 22-16,-22 0 0,0 0 0,21 0 16,-20 0-16,20-1 0,21-20 15</inkml:trace>
  <inkml:trace contextRef="#ctx0" brushRef="#br0" timeOffset="161373.63">23939 3831 0,'0'0'0,"0"-21"0,0 0 15,-21 42 1,21 0-16,0 0 15,0 1-15,0 20 0,0 0 16,0 1-16,0 20 0,-21-21 0,21 22 16,-21-22-16,21 22 0,0-22 15,-21 0-15,0 22 0,-1-22 16,22 1-16,-21-1 0,0 0 0,0 1 16,21-1-16,-21-21 0,21 21 15,-21-20-15,21 20 0,0-21 0,0 0 16,21-42 15,-21 0-31,21 0 0,0 0 16,0-22-16,0 22 0</inkml:trace>
  <inkml:trace contextRef="#ctx0" brushRef="#br0" timeOffset="161707.44">23897 3979 0,'0'0'0,"0"-21"0,0 0 16,-21 21-16,21-21 0,0 0 16,0 0-16,0-1 15,21 22-15,0 0 0,0 0 16,1 0-16,-1 0 0,21 0 0,-21 0 16,22 0-16,-22 0 15,0 0-15,42 22 0,-41-1 0,-1 0 16,-21 0-16,0 0 0,0 0 15,0 1-15,0-1 0,0 0 16,0 0-16,-21 0 0,-22 0 0,1 1 16,0-22-1,20 0-15,-20 21 0,21-21 0,-21 0 16,20 0-16,1 0 0,0 0 16,42 0-1,0 0 1,1 0-16,-1 0 0</inkml:trace>
  <inkml:trace contextRef="#ctx0" brushRef="#br0" timeOffset="162140.19">24363 3916 0,'0'0'0,"0"-21"0,0 0 15,0-1 1,0 1-16,21 21 0,0-21 16,0 21-16,22 0 0,-22 0 15,0 0-15,0 0 0,0 0 0,43 21 16,-22 22 0,-21-1-16,-21-21 0,0 21 15,0-20-15,0 20 0,0-21 0,0 21 16,0-20-16,-21 20 0,21-21 15,-21 0-15,0 0 0,0 1 0,-1-1 16,1-21-16,21 21 0,-21-21 16,0 0-16,21-21 15,0 0-15,0-1 16,0 1-16,21 0 16,0 0-16,-21-21 0,21 20 0,1 1 15,20-21-15,-21 0 0,0 20 16,0-20-16,22 21 0,-22 0 15,0-22-15,43 22 0,-43 0 16,0 0-16,0 21 16,0 0-16,0 0 0,1 0 15,-22 21-15</inkml:trace>
  <inkml:trace contextRef="#ctx0" brushRef="#br0" timeOffset="162492.15">24955 4128 0,'0'21'16,"22"-21"-16,-1 0 0,0 0 16,0-21-16,21-1 15,-20 22-15,-1-21 0,0 0 16,0 0-16,0 0 0,0 0 0,1-1 16,-22 1-16,0 0 0,21 0 15,-21 0-15,0-43 16,0 43-16,-21 21 15,-1 0-15,1 0 16,0 21-16,0 0 0,0 1 16,21 20-16,-21-21 0,-1 21 15,1-20-15,21 20 0,0-21 0,-21 0 16,21 22-16,0-22 0,0 0 16,0 0-16,0 21 15,21-20-15,0-22 16,1 0-16,-1 0 0,0 0 15,0 0-15,0 0 0,22 0 0,-22-22 16,0 22-16,0-21 0,21 0 16,-20 21-16</inkml:trace>
  <inkml:trace contextRef="#ctx0" brushRef="#br0" timeOffset="162908.91">25929 3831 0,'0'0'0,"0"-21"15,-21 21 1,0-21-16,0 21 0,-22 0 16,-41 21-1,62 0-15,1 0 0,0-21 0,0 22 16,0-1-16,0 0 0,21 0 16,0 0-16,0 0 0,0 1 15,21-22 1,0 21-16,0-21 0,21 0 15,-20 0-15,-1 0 0,21 0 0,-21 21 16,0-21-16,22 0 0,-22 21 16,0-21-16,0 21 0,-21 0 15,0 1 1,0-1-16,-21 0 16,0-21-16,0 0 0,0 21 15,-1-21-15,1 0 0,-21 21 16,21-21-16,-22 0 0,1 0 15,21 0-15,0 21 0,0-21 16,-1 0-16,44-21 47,20 21-47,-21 0 0</inkml:trace>
  <inkml:trace contextRef="#ctx0" brushRef="#br0" timeOffset="163392.18">26437 3895 0,'0'0'15,"21"0"-15,-21-21 0,-21 21 16,0 0-1,0 0-15,0 0 16,-1 0-16,1 0 0,0 0 0,-21 21 16,21 0-16,-1-21 0,1 21 15,0 0-15,0 0 0,0 1 0,21-1 16,0 0-16,0 0 0,0 0 16,21 0-16,0-21 15,0 0-15,0 0 0,1 22 0,-1-22 16,0 0-16,0 0 15,0 21-15,0-21 0,22 21 16,-22 0 0,-21 0-16,0 0 15,0 1 1,-21-22-16,0 0 0,-1 0 16,1 21-16,0-21 0,0 0 0,-21 0 15,20 0-15,1 0 0,0 21 16,0-21-16,0 0 0,0 0 15,21 21 1</inkml:trace>
  <inkml:trace contextRef="#ctx0" brushRef="#br0" timeOffset="186228.43">19664 5652 0</inkml:trace>
  <inkml:trace contextRef="#ctx0" brushRef="#br0" timeOffset="186600.06">19664 5673 0,'-21'0'31,"21"-21"172</inkml:trace>
  <inkml:trace contextRef="#ctx0" brushRef="#br0" timeOffset="187505.05">19579 5673 0,'-21'0'0,"0"0"31,42-21 47,-21-1-78,21 22 0,-21-21 16,0 0-16,0 0 0,21 21 15,-21-21-15,0 0 0,0-1 16,0 1-16,0 0 16,0 0-16,0 0 0,0 0 15,0-1 1,0 44-1,0-1 1,0 0-16,0 0 0,0 21 16,0 1-16,0-1 0,-21 0 0,21 1 15,-21 63-15,21-64 16,-21-21-16,0 21 0,-1 1 0,1 20 16,0-42-16,21 1 0,-21-1 15,21 0-15,-21 0 0,21 0 16,0-42 31,0 0-47,0 0 0,0 0 15,0-1 1,21 22-16,0 0 0,0 0 16,0 0-16,1 0 0,41 0 15,-21 0 1,1 0-16,-22 0 0,0 0 0,21 0 15,-20 0-15,-1 0 0,21 0 16,-21 0-16,0-21 16,-21 0-16,22 21 0,-22-42 15,0 21-15,0-1 16,0 1-16,0 0 16,0 0-16,0 0 0,0 0 0,0-1 15,0 1-15,0 0 0,0 0 16,0 42-1,0 0 1,0 0-16,0 1 0,-22 20 16,1 21-16,21-41 0,0 20 15,-21-21-15,0 21 0,0-20 16,21-1-16,0 21 0,-43 0 16,43-20-16,-21 20 15,21-21-15,21-21 47,1-21-47,-1 0 16,-21 0-16,21-1 0,0 1 0</inkml:trace>
  <inkml:trace contextRef="#ctx0" brushRef="#br0" timeOffset="187801.1">20214 6011 0,'0'0'16,"0"22"-16,21-22 0,0 0 15,1 0-15,-1 0 0,0 0 16,-21-22-16,21 22 0,-21-21 0,21 21 16,-21-21-16,0 0 15,-21 21-15,0-21 16,0 21-16,0 0 0,-1 0 15,1 0-15,0 0 0,0 0 16,21 21 0,-21-21-16,21 21 0,0 0 15,21-21 1,0 0-16,0 0 16,0 0-16,22 0 0,-22 0 0</inkml:trace>
  <inkml:trace contextRef="#ctx0" brushRef="#br0" timeOffset="189521.1">21357 5588 0,'0'0'0,"0"-21"0,0 0 0,0 0 16,0-1-16,0 44 47,0-1-47,0 0 0,0 0 0,0 21 16,0 1-16,0-1 0,-21 0 15,0 43-15,0-43 16,-1 1-16,22-22 0,-21 21 0,21 1 0,-21-22 15,0 21-15,21-21 16,0 0-16,0 1 0,0-1 0,0 0 16,-21-21-16,21 21 15,21-21 1,0-21-16,0 0 16,0 0-16,1-1 0,20-20 15,21-21-15,-41 20 16,-1 22-16,0-21 0,21 21 15,-42-1-15,21 1 0,1 0 0,-1 0 16,0 21 0,-21 21-16,0 0 15,21 0-15,-21 1 0,0 20 16,0-21-16,0 0 0,0 0 16,0 22-16,0-1 0,0-21 15,0 0-15,0 1 0,21-1 16,0-21-16,1 21 0,-1-21 0,0 0 15,21 21-15,-21-21 16,1 0-16,-1 0 0,42-21 16,1 0-16,-43 0 0,0-1 15,21 1-15,-20 0 0,-1 0 16,0 0-16,0-22 0,0 1 0,0 0 16,-21-1-16,0 1 15,22 0-15,-22-1 0,21 1 0,-21 0 16,0-1-16,0 1 0,0 21 15,0 0-15,0 0 0,0 42 32,0 21-32,-21-21 15,-1 22-15,22-1 0,-21 0 16,0 1-16,21-1 0,-21 0 0,21 1 16,-21-1-16,21 0 0,0 1 0,0-22 15,0 21-15,0-21 0,0 22 16,0-22-16,0 0 0,21 0 0,0 0 15,43 0 1,-22 1-16,0-22 0,1 0 16,-1 0-16,43 0 0,-43 0 15,0 0-15,1-22 0,-1 1 16,0 21-16,1-21 0,-22 0 0,0 0 16,0 0-16,0-22 0,-21 22 15,0 0-15,0-21 0,0 20 0,0 1 16,0 0-16,0 0 0,0 0 15,-21 21-15,0 0 0,0 0 0,-22 0 16,43 21-16,-21 0 0,0 0 16,0 0-16,21 1 0,0 20 15,0-21-15,-21 0 0,21 0 16,0 22-16,0-22 0,0 0 16,0 0-16,21 22 0,-21-22 15,21-21-15,0 21 0,22 0 0,-22-21 16,0 0-16,21 0 0,1 0 15,105 0 1,-106-21-16,-21 21 0,22-21 16,-22 0-16,0-1 0,21-20 0,-21 21 15,1-21-15,-1 20 0,0-20 16,-21-21-16,21 20 0,0-63 16,-21-21-16,0 85 15,0-21-15,0 20 0,21 1 16,-21 0-16,0 20 0,0 1 0,0 0 15,0 0-15,0 42 16,0 0-16,0 0 16,0 22-16,0-1 0,0 0 15,0 1-15,0 20 0,0-20 0,0 20 16,0-21-16,-21 64 16,21-63-16,0-1 0,0-21 0,0 21 15,0-20-15,0 20 0,0-21 16,-21 0-16,21 0 0,0 1 0,0-1 15,-21-21-15,21-21 47,0-1-47,0 1 16,0 0-16,0 0 0,0 0 16,0 0-16,0-1 0,21-20 0,0 21 15,0 0-15,1 0 0,20-22 16,21 1-1,-20 21-15,-22 21 0,21 0 0,1 0 16,-22 0-16,21 0 0,-21 0 0,22 21 16,-22 0-16,0-21 15,42 64-15,-63-22 16,0-21-16,0 0 0,-21 0 16,0 1-16,-21-1 0,21-21 15,-22 21-15,1 0 0,0-21 0,-1 21 16,22-21-16,-64 0 15,22 21-15,42-21 0,0 0 16,-1 0-16,22 22 0,-21-22 16,0 0-16,0 0 47,21-22 46</inkml:trace>
  <inkml:trace contextRef="#ctx0" brushRef="#br0" timeOffset="190302.66">24596 5969 0,'0'0'0,"21"0"0,0 0 0,0 0 16,0 0-16,0 0 0,1 0 16,-1 0-16,0-21 15,-21 0-15,21 0 0,-21-1 16,0 1-16,0 0 0,0 0 16,0 0-16,0 0 0,0-1 15,-21 1-15,21 0 0,-42 21 16,20 0-16,-20 0 0,21 0 15,-21 0-15,20 21 0,-20 0 16,0 1-16,21 20 0,-22 0 0,1-21 16,0 22-16,20-1 0,-20 0 15,0 43-15,21-21 16,21-22-16,0-21 0,0 0 0,0 0 16,0 1-16,21-1 0,0 0 15,0-21-15,0 0 0,0 0 0,1 0 16,20 0-16,-21 0 15,43-42-15,-22 20 0,-21 1 0,21 0 16,1-21-16,-22-1 16,21 22-16,-21-21 0,1 21 15,-22-22-15,21 1 0,0 0 16,-21-1-16,0 22 16,0 42-1,0 1-15,0-1 16,0 0-16,-21 42 15,21-20-15,-21-22 0,21 0 0,0 21 16,0-20-16,0-1 0,0 0 0,21 0 16,0 0-16,0-21 0,0 21 0,0-21 15,1 0-15,-1 0 0,63 0 16,-20 0 0,-22-21-16,-21 0 0</inkml:trace>
  <inkml:trace contextRef="#ctx0" brushRef="#br0" timeOffset="190624.47">25315 5757 0,'0'0'0,"-21"22"16,21-1-16,-21 0 16,0 21-16,21 1 15,0-1-15,0 0 0,-21 1 16,21-1-16,-22 0 0,22 1 0,0-1 15,0 0-15,0 1 0,0 62 16,-21-62-16,21-1 0,0 0 16,-21 22-16,21-22 0,-21 1 15,21-1-15,0-21 0,-21 21 0,21 1 16,-43-1-16,43-21 0,0 0 16,0 1-16,-21-1 0,21 0 15,0-42 16,21 0-31,1-1 16,-22 1-16,42-42 16,-21 42-16</inkml:trace>
  <inkml:trace contextRef="#ctx0" brushRef="#br0" timeOffset="190963.28">25315 5948 0,'0'0'0,"0"-21"0,0 0 16,0-1-16,0 1 0,0 0 16,21 21-1,1 0-15,20 0 0,0 0 16,-21 0-16,1 0 0,-1 0 16,0 21-16,0 0 0,0-21 15,0 22-15,-21-1 0,0 21 16,0-21-16,0 0 0,0 1 0,0-1 15,-42 63 1,21-62-16,-21-22 0,20 21 0,-20 0 16,-21 0-16,41 0 15,-20-21-15,21 0 0,0 0 0,0 21 16,-1-21-16,1 0 0,42 0 47,1 0-47,-1 0 0,21-21 15,-21 0-15</inkml:trace>
  <inkml:trace contextRef="#ctx0" brushRef="#br0" timeOffset="191304.33">25760 5842 0,'-21'0'16,"-1"0"-1,1 21 1,21 0-16,-21 1 0,21-1 0,0 21 0,0 0 16,-21 1-16,21-22 15,-21 42-15,0-20 0,21-1 0,0 22 16,-22-22-16,22 21 0,-21-20 16,21-1-16,-21 22 0,21-22 0,0 0 15,-21 1-15,21-1 0,-21 21 16,0 1-16,21-43 15,0 0-15,-22 0 0,22 1 16,0-44 31,0 1-47,22 21 0,-22-21 16,21-21-16,0 21 0,-21-1 15,21-20-15</inkml:trace>
  <inkml:trace contextRef="#ctx0" brushRef="#br0" timeOffset="191661.61">25717 5990 0,'0'0'0,"0"-21"0,0 0 0,0-21 16,0 20-1,22 22-15,-1 0 0,0-21 0,21 21 16,-21 0-16,22 0 15,-22 0-15,21 0 0,-21 0 0,22 0 16,-22 0-16,0 0 0,0 21 0,0-21 16,-21 22-16,0-1 0,0 0 15,0 21-15,-21 22 16,0-43-16,-21-21 0,21 21 16,-1 0-16,-20 0 0,0-21 0,21 22 15,-22-22-15,22 0 0,0 21 16,-64 0-16,64-21 15,21 21-15,-21-21 16,42 0 15,0 0-15,0-21-16,1 21 0,20-21 0,-21 21 16</inkml:trace>
  <inkml:trace contextRef="#ctx0" brushRef="#br0" timeOffset="191972.43">26352 5588 0,'0'21'16,"-21"0"-1,21 1-15,-21-1 0,0 21 16,21-21-16,-21 22 0,21-1 0,-21 0 15,-1-21-15,22 22 0,0-1 16,0-21-16,-21 43 0,21-22 16,0-21-16,0 0 0,0 1 15,0-1-15,21 0 0,1-21 16,-1 0-16,0 0 0,0 0 16,0 0-16,0 0 15,1 0-15,-1 0 0,-21-21 0,21 21 16,0-21-16,0 21 0,0-22 15,-21 1-15,22 0 0,-1 0 0,-21 0 16</inkml:trace>
  <inkml:trace contextRef="#ctx0" brushRef="#br0" timeOffset="192505.1">26628 5292 0,'0'21'0,"-22"0"15,22 0-15,0 0 16,0 1-16,-21-22 0,21 21 0,0 0 15,0 0-15,0 0 0,0 0 16,0 1-16,-21-1 16,21-42 31,0-1-32,0 1-15,0 0 16,0 0-16,0 0 0,0 0 0,21-22 15,-21 22-15,21 21 0,1-21 16,-1 0-16,0 0 0,0 21 16,0 0-16,0-22 0,1 22 0,-1 0 15,0 0-15,21 0 16,-21 22-16,-21-1 0,22 0 16,-22 0-16,0 0 15,0 22-15,0-22 0,0 0 0,0 0 16,0 0-16,-22 0 0,1 1 15,0-1-15,21 0 0,0 0 16,-21 0-16,0-21 16</inkml:trace>
  <inkml:trace contextRef="#ctx0" brushRef="#br0" timeOffset="193541.98">20341 7154 0,'21'-21'15,"-42"42"-15,63-42 0,-20 0 0,-1 0 16,0 21-16,-21-21 0,0 0 16,-21-1-1,0 22-15,-1 0 0,-20 0 16,21 0-16,-21 0 0,-1 0 0,22 22 16,-21-22-16,-1 21 0,22 0 15,-42 42-15,42-41 16,-22 41-16,43-21 0,0-20 0,0-1 15,0 0-15,0 0 16,0 0-16,21 0 0,1 1 0,-1-22 16,0 0-16,0 0 0,0 21 15,43-21-15,-22 0 0,-21 0 16,0 0-16,22 0 0,-22-21 16,0 21-16,-21-22 15,-21 22-15,0 0 16,-22 0-16,22 0 0,-21 0 15,0 22-15,20-22 0,-20 21 0,0 0 16,21 0-16,-1 21 0,-41 1 16,42-22-16,21 42 15,-21-41-15,21-1 0,0 0 16,0 0-16,0 0 16,21-21-16,0 0 0,0 0 0,0 0 15,22 0-15,-22 0 16,21 0-16,-21-21 0,22 0 0,-1 0 15,21 0-15,-41-1 0,20 1 16,-21 0-16,0 0 0,-21 0 16,0 0-16,21-1 0,-21 44 31,0-1-31,-21 0 16,21 0-16,0 21 0,-21-20 15,0-1-15,21 21 0,-21-21 16,0 22-16,21-1 0,0-21 0,-22 0 15,22 22-15,-21-22 0,21 0 16,0 0-16,0 0 0,0 0 0,21-21 31,1 0-31,-1 0 16,21-21-16,-21 21 0,22-21 0,-1-21 0,0 21 16,22-1-16</inkml:trace>
  <inkml:trace contextRef="#ctx0" brushRef="#br0" timeOffset="193828.54">21569 6964 0,'0'0'0,"0"-21"16,0 42-1,0 0 1,-21 21-16,21-20 0,-22 20 0,22 0 15,0 1-15,-21-1 0,21 21 16,-21-20-16,0-1 0,21 22 0,-21-22 16,0 0-16,-1 1 0,1-22 0,21 42 15,-21-20 1,0-22-16,42-21 31,0 0-31,0 0 0,1-21 16,20-1-16,-21 1 0,0 0 0</inkml:trace>
  <inkml:trace contextRef="#ctx0" brushRef="#br0" timeOffset="194085.4">21886 6985 0,'21'-21'0,"-42"42"0,42-63 16,-21 63-1,0 0-15,0 0 0,0 43 16,-42 20-1,42-41-15,-21-1 0,0 22 0,21-22 16,-21 0-16,21 1 0,-22-1 16,1 0-16,21-21 0,0 22 0,0-1 15,-21-21 1,21 0-16,-21-21 31,21-21-15,0 0-16,0 0 0</inkml:trace>
  <inkml:trace contextRef="#ctx0" brushRef="#br0" timeOffset="194777.54">21336 7451 0,'0'0'0,"-21"0"0,42 0 31,0 0-31,0 0 16,22 0-16,20 0 15,-21 0-15,1 0 0,-1 0 0,0-21 16,1 21-16,-1-22 0,22 22 0,-22-21 16,-21 21-16,21-21 0,1 0 0,-1 21 15,-21-21-15,0 21 16,1 0-16,-1 0 0,-21-21 0,0 42 31,0 0-15,0 0-16,0 0 0,-21 0 15,21 1-15,-22-1 0,22 0 16,0 0-16,0 0 0,0 0 16,0 1-16,0-1 15,0 0-15,22-21 16,-1 0-16,0 0 0,0 0 0,0 0 16,0 0-16,22-21 0,-22 0 15,42-1-15,-41 1 16,-1 0-16,0 0 0,0 0 15,0 0-15,0-1 0,1 1 0,-22 0 16,0 0-16,0 0 0,0 0 16,0 42-1,0 0 1,0 0-16,-22 0 16,1 43-16,0-1 15,21-42-15,-21 22 0,0-1 16,21-21-16,-21 22 0,21-1 0,0 0 15,0 22-15,0-22 16,0 0-16,0-20 0,0 20 16,0 0-16,0 1 0,-22-1 15,22-21-15,-21 0 0,0-21 0,21 21 16,-21 1-16,0-22 0,0 0 16,-1 0-16,-20 0 0,21 0 0,0 0 15,0 0-15,-22 0 0,22 0 16,-21-22-16,21 1 0,-22 0 0,1 0 15,0-21 1,20 20-16,22 1 16,0 0-16,22 0 0,-1 21 15,0-21-15,42 0 0,-20-1 16,-1 1-16</inkml:trace>
  <inkml:trace contextRef="#ctx0" brushRef="#br0" timeOffset="195318.75">22902 7027 0,'0'0'16,"0"-21"-16,0 0 16,0 42 15,0 0-31,0 22 0,-21-22 0,21 21 15,0 1-15,0-22 0,0 21 0,-21 43 16,-21 42 0,20-106-16,22 0 0,0 21 15,-21-20-15,21-1 16,-21-21-16,0 21 0,21-42 31,0 0-15,0-1-16,0 1 15,21 0-15,0 0 0,0 0 16,1 21-16,-1-21 0,21-1 16,-21 1-16,0 0 0,22 21 0,-22 0 15,42-21-15,-41 21 16,20 0-16,-21 0 0,0 21 16,0 0-16,-21 0 0,0 1 15,0-1-15,0 0 0,0 0 16,0 0-16,-21 0 0,0 1 0,-21-1 15,-43 21 1,64-21-16,-21-21 0,-1 21 0,1-21 16,21 0-16,-22 0 0,22 0 15,-21 0-15,21 0 0,0 0 0,42 0 47,0 0-47,0-21 0,0 21 0,22 0 16</inkml:trace>
  <inkml:trace contextRef="#ctx0" brushRef="#br0" timeOffset="195739.36">23410 7345 0,'-21'-21'16,"21"0"-16,21 21 31,0 0-31,1 0 16,-1 0-16,0 0 0,-21 21 0,21-21 15,0 21-15,0 64 16,1-64-16,-22 21 0,0-21 16,21 0-16,-21 22 0,0-22 15,0 21-15,-21 1 16,21-22-16,-22-21 0,22 21 15,-21-21-15,0 0 16,21-21 15,0 0-31,0-1 16,21 1-16,0 0 0,1 0 0,-22 0 16,21 0-16,0-22 0,21 1 15,1-22 1,-22 43-16,0 21 0,-21-21 0,21 21 15,0 0-15,0 0 0,1-21 0,-1 21 16</inkml:trace>
  <inkml:trace contextRef="#ctx0" brushRef="#br0" timeOffset="196008.21">24088 7408 0,'0'0'0,"0"22"32,0-1-17,-22 0-15,22 0 0,-21 0 16,0 22-16,21-22 0,0 0 16,-21 21-16,21-21 15,-21 1-15,21-1 0,0 0 16,0 0-1,0-42 17,21 0-17,-21 0-15</inkml:trace>
  <inkml:trace contextRef="#ctx0" brushRef="#br0" timeOffset="196206.1">24236 7260 0,'-21'0'16,"-1"0"-1,22 21 17,22-21-17,-1 0-15,0 22 16</inkml:trace>
  <inkml:trace contextRef="#ctx0" brushRef="#br0" timeOffset="196893.73">25040 7641 0,'0'0'15,"0"-21"-15,0 0 0,0 0 16,0 0-16,-21-1 0,0 1 0,21 0 16,0 0-16,-21 0 0,-1 0 15,1-1-15,0 1 0,0 21 16,0 0-16,0 0 0,-1 0 15,-20 0-15,21 0 0,0 21 16,-22 1-16,22-1 0,0 0 0,-21 21 16,-1 1-16,22-1 15,0-21-15,21 0 0,0 22 0,-21-1 16,21-21-16,0 0 0,0 0 16,0 1-16,21-22 15,0 21-15,0-21 0,1 0 16,-1 0-16,0 0 0,0 0 0,0 0 15,0 0-15,22-21 0,-22 21 16,0-22-16,43 1 16,20-63-16,-41 62 15,-22 1-15,0-21 0,21 0 16,-21-1-16,1 1 0,-1-22 0,0 22 16,0-21-16,0-22 15,0 21-15,1 1 16,-1 21-16,-21 20 0,0-20 15,0 21-15,0 42 16,0 0-16,-21 0 16,21 1-16,-22 20 0,22 0 0,-21 22 15,21-22-15,-21 22 0,21-22 0,0 0 16,0 22-16,0-22 16,0 0-16,0 43 0,21-43 15,0 1-15,1-43 16,-1 21-16,0 0 0,0 0 0,0-21 15,0 0-15,1 0 0,-1 0 0,0 0 16,0 0-16,0 0 0,22 0 16,-43-21-16,21 21 0,0-21 0,0 0 15,0 21-15,-21-21 0,0-1 0</inkml:trace>
  <inkml:trace contextRef="#ctx0" brushRef="#br0" timeOffset="213317.22">21929 9059 0,'0'0'0,"0"-21"16,0 0-1,-22 21-15,22 21 47,-21 0-47,21 1 0,0-1 16,-21 21-16,21 0 0,0-20 16,0 20-16,0 0 0,0 1 0,-21-1 15,21 0-15,-21 1 0,21-1 0,0 0 16,0 1-16,0-1 0,0-21 15,-21 0-15,21 22 0,0-22 16,0 0-16,0 0 16,0-42 15,0 0-15,0 0-16,0-1 0,0 1 0,0 0 15,0 0-15,21-21 0,-21 20 0</inkml:trace>
  <inkml:trace contextRef="#ctx0" brushRef="#br0" timeOffset="213756.49">21526 9038 0,'0'0'16,"0"-21"-16,0 0 15,22 0 1,-1 21-16,0 0 0,0-21 0,21 21 16,1 0-16,-1 0 0,0 0 15,1 0-15,20 0 0,-20 21 0,20-21 16,-21 21-16,43 21 16,-21 1-16,-22-22 0,0 21 0,22 22 15,-43-43-15,0 21 0,0 0 16,-21-20-16,0 20 0,0-21 15,0 0-15,-21 22 0,0-22 16,0 21-16,-22-21 0,1 0 0,21 22 0,-43-22 16,22 0-16,0 0 15,-1 0-15,1 1 0,0-1 0,-1-21 16,1 21-16,0-21 0,-1 21 16,22-21-16,-21 0 0,21 0 0,0 0 15,-1 21-15,1-21 0,21-21 47,21 0-47,1 0 16,-1 21-16,0-21 0,21-1 15</inkml:trace>
  <inkml:trace contextRef="#ctx0" brushRef="#br0" timeOffset="214108.29">22669 9102 0,'0'0'16,"0"21"-1,0 0 1,0 21-16,0-20 15,0-1-15,0 21 0,0-21 16,0 22-16,0-1 0,0-21 0,0 21 16,0 1-16,0-22 0,-21 21 15,21-21-15,-21 22 0,21-22 0,0 0 16,-21 21-16,21 1 16,-21-43-16,21 21 15,0-42 1,0 0-1,0-1 1,0 1-16,0 0 0,0 0 0</inkml:trace>
  <inkml:trace contextRef="#ctx0" brushRef="#br0" timeOffset="214516.05">22585 9102 0,'0'0'0,"-21"-21"0,-1-1 16,1 1-16,21 0 16,0 0-1,21 21-15,1 0 0,-1 0 16,42 0-16,-20 0 16,-1 0-16,0 0 0,1 0 0,41 21 15,-20 0-15,-22 0 0,0 1 16,1-1-16,-22 21 0,21-21 15,-21 22-15,22 20 0,-43-42 16,21 22-16,-21-22 0,0 21 16,0-21-16,-21 22 0,0-22 0,-1 0 15,-83 64-15,62-64 16,22 0-16,-21 0 0,-1-21 16,1 21-16,21 0 0,-21 1 0,20-22 15,-20 21-15,21-21 16,0 0-16,0 0 0,-43 21 15,85-21 32,0 0-47,1-21 0</inkml:trace>
  <inkml:trace contextRef="#ctx0" brushRef="#br0" timeOffset="-214698.19">23431 9758 0,'0'21'31,"0"0"-31,0 0 16,0 1-16,0-1 15,0 0-15,0 0 0,-21 0 16,0-21-16,0 21 0,0 1 16,0-1-16,-1-21 0,-20 21 0,-21 0 15,20 0 1,22-21-16,0 0 0,0 0 16,21-21-16</inkml:trace>
  <inkml:trace contextRef="#ctx0" brushRef="#br0" timeOffset="-214104.53">23897 9123 0,'0'-21'31,"21"21"-15,0 0-16,1 0 0,-1 0 15,21 0-15,-21 0 0,0 0 16,22 0-16,-22 0 0,21 0 0,-21 0 16,22 0-16,-22-21 0,21 21 15,-21 0-15,1 0 0,-1 0 0,0 0 16,0 0-16,-42 0 31,0 0-31,0 0 16,-1 0-16,1 0 15,0 0-15,0 0 0</inkml:trace>
  <inkml:trace contextRef="#ctx0" brushRef="#br0" timeOffset="-213843.68">24193 9081 0,'-21'0'32,"21"21"-32,0 0 0,0 0 15,0 0-15,0 22 0,0-22 16,-21 0-16,21 21 0,-21 1 16,21-22-16,-21 21 0,21 0 0,0-20 15,0 20-15,-21-21 0,-1 21 0,22-20 16,-21 20-16,21-21 0,0 0 15,0 0-15,0 1 16,21-22 15,1-22-31,-1 1 16,0 21-16,0-21 0</inkml:trace>
  <inkml:trace contextRef="#ctx0" brushRef="#br0" timeOffset="-213224.04">24363 9462 0,'21'0'47,"0"0"-47,0-22 15,0 22-15,1-21 0,-1 0 16,0 21-16,0-21 0,0 21 15,-21-21-15,0 0 0,21 21 16,-21-22-16,-21 22 31,0 0-15,0 0-16,21 22 0,-21-1 0,0 0 16,-1 0-16,22 21 15,-21 1-15,21-22 0,-21 0 16,21 0-16,0 0 0,0 1 0,0-1 15,0 0-15,21 0 0,0-21 16,1 0-16,-1 0 16,0 0-16,0 0 0,0 0 0,-21-21 15,43 21-15,-22-21 0,0 21 16,0-21-16,0-1 0,22 1 0,-1-21 16,0 21-16,1-43 15,-22 43-15,0 0 0,0 0 16,0 0-16,-42 21 47,21 21-47,0 0 0,-21 0 0,21 0 15,0 0-15,0 1 0,0-1 16,0 0-16,0 0 0,0 21 16,0-20-16,0-1 0,0 0 0,0 0 15,0 0-15,0 0 16,-21-21-16,0 0 15,21-21 17,21 0-32,0 0 15,-21 0-15,21 0 0,21-1 16</inkml:trace>
  <inkml:trace contextRef="#ctx0" brushRef="#br0" timeOffset="-212946.52">25294 9081 0,'21'-22'0,"-42"44"0,42-65 16,-21 64-1,0 1-15,0-1 16,0 0-16,0 0 0,-21 21 0,21-20 16,-21 20-16,0 0 0,21-21 15,0 22-15,-21-22 0,21 21 0,-22-21 16,1 22-16,21-22 0,0 0 15,0 21-15,-21-20 0,21-1 0,0 0 16,0 0-16,0 0 16,21-21-1,0 0 1,1-21-16,-22 0 0,21 0 16,-21 0-16,21-1 0</inkml:trace>
  <inkml:trace contextRef="#ctx0" brushRef="#br0" timeOffset="-212760.11">25125 9335 0,'0'0'0,"0"-22"32,21 22-32,0 0 0,0 0 15,64 0-15,-64 0 16,21 0-16,1 0 15,-22 0-15,42-21 0,-41 21 16,20 0-16,0 0 0</inkml:trace>
  <inkml:trace contextRef="#ctx0" brushRef="#br0" timeOffset="-212512.25">25781 9208 0,'-21'0'0,"0"0"0,-1 0 15,22 21-15,0 0 0,-21 0 16,0 0-16,0 0 0,21 22 0,0-22 16,0 0-16,-21 21 0,21-20 15,-21 20-15,-1 0 16,22 22-16,0-43 0,0 0 16,0 0-16,0 0 15,0-42 32,22 21-47,-1-21 0,0 0 0</inkml:trace>
  <inkml:trace contextRef="#ctx0" brushRef="#br0" timeOffset="-212241.55">25739 9250 0,'0'0'15,"0"-21"-15,0 0 0,0-1 16,0 44-1,0-1-15,0 0 16,0 0-16,21 0 0,0 43 16,-21-43-16,0 21 15,0-21-15,21 22 0,0-22 0,-21 21 16,21-21-16,1 1 0,-22-1 16,0 0-16,42 42 15,-21-63-15,-21 22 0,21-22 31,-21-22-15,0 1-16,21 0 16,-21 0-16,22 0 0,-22 0 15</inkml:trace>
  <inkml:trace contextRef="#ctx0" brushRef="#br0" timeOffset="-211996.17">26141 9144 0,'0'21'16,"0"0"-16,0 1 0,-21-1 15,21 0-15,-43 42 0,43 1 16,-21-43-16,21 21 16,-21-20-16,0-1 0,21 21 15,-21-21-15,21 0 0,-22 1 0,22-1 16,0 0-16,-21 0 15,0-21-15,42 0 32,0 0-32,1 0 0</inkml:trace>
  <inkml:trace contextRef="#ctx0" brushRef="#br0" timeOffset="-211349.35">26712 9102 0,'0'0'0,"-42"0"16,21 0-16,0 0 0,-1 21 15,1-21-15,0 21 16,0 0-16,0 22 0,0-22 0,-1 21 15,1 0-15,0-20 0,-21 41 16,42-21-16,0-20 0,0 20 16,0-21-16,0 0 0,0 0 15,0 1-15,0-1 0,21 0 0,0 0 16,0-21-16,22 0 16,-22 0-16,0 0 0,0 0 15,0 0-15,0 0 16,-21-21-16,0 0 15,0 0-15,0-1 16,0 1-16,0 0 0,0 0 0,-21 0 16,21 0-16,-21 21 15,21-22-15,-21 22 0,21-21 32,21 21-1,-21 21 0,0 1-31,0-1 0,0 0 16,0 0-16,0 0 0,0 0 15,0 22-15,0-22 0,0 21 0,0-21 16,0 22-16,-21-22 0,21 21 0,-21 1 16,21-22-16,-21 0 0,-1 0 15,1 0-15,21 0 16,0 1-16,0-44 62</inkml:trace>
  <inkml:trace contextRef="#ctx0" brushRef="#br0" timeOffset="-210874.62">24596 10160 0,'0'0'16,"-22"0"-16,1 0 15,21-21-15,-21 21 0,21 21 31,0 0-15,0 0-16,0 1 0,0 20 0,0-21 16,0 21-16,0 1 0,0-22 15,0 21-15,0 1 0,0-1 0,0-21 16,0 21-16,0-20 0,0-1 0,0 0 16,0 21-16,0-21 0,-21-21 0,21 22 15,0-1-15,-21-21 0,21 21 16,0-42 15,0 0-31,0-1 16,0 1-16,21 0 0</inkml:trace>
  <inkml:trace contextRef="#ctx0" brushRef="#br0" timeOffset="-210547.3">24532 10181 0,'0'0'16,"-21"-21"0,21 0-16,21 21 0,0 0 15,0-21-15,22 21 16,-1 0-16,-21 0 0,106 0 16,-84 0-16,-22 21 15,21 0-15,-21-21 0,0 21 0,1 0 16,-1 1-16,-21-1 0,0 0 15,0 0-15,-21 0 0,-1 0 16,-20 1-16,21-1 0,0 0 0,-22-21 16,22 21-16,-21 0 0,21-21 0,0 21 15,-43-21 1,43 22-16,42-22 31,0 0-31,22-22 0,-22 22 16</inkml:trace>
  <inkml:trace contextRef="#ctx0" brushRef="#br0" timeOffset="-210115.42">25400 10287 0,'-21'0'16,"0"0"-1,-1 0-15,1 21 0,0 0 16,0 1-16,-21 20 16,20-21-16,1 0 15,-21 22-15,42-22 0,-21 0 16,21 0-16,-21 0 0,21 0 0,0 1 16,0-1-16,0 0 15,0 0-15,21-21 16,0 0-16,0 0 0,0 0 15,0 0-15,1 0 0,20-21 16,-21 21-16,0-21 0,0 0 0,1-1 16,20 1-16,0-21 15,-21 0-15,1 20 0,-22-20 16,21 21-16,-21-21 0,0 20 0,0-62 16,0 63-1,-21 21 1,-1 0-16,1 0 15,0 0-15,0 21 16,21 0-16,0 0 16</inkml:trace>
  <inkml:trace contextRef="#ctx0" brushRef="#br0" timeOffset="-209813.58">25866 10202 0,'0'22'31,"0"-1"-15,0 0-16,0 0 15,0 0-15,0 0 0,0 1 0,0-1 16,0 0-16,0 21 15,0-21-15,0 1 0,-22-1 16,22 0-16,0 0 0,0 0 16,-21-21-16,21 21 15,0-42 17,0 0-32,0 0 15</inkml:trace>
  <inkml:trace contextRef="#ctx0" brushRef="#br0" timeOffset="-209258.77">25929 10181 0,'0'0'0,"21"0"32,-21 21-32,0 1 15,21-1-15,-21 0 0,0 0 16,0 0-16,0 0 0,22 1 15,-22-1-15,0 0 0,0 0 0,0 0 16,0 0-16,0 1 0,0-1 16,0 0-1,0-42 32,21 0-47,-21-1 16,21 22-16,-21-21 0,0 0 15,21 0-15,0 0 0,-21-22 0,21 22 16,1 0-16,-22 0 0,21 21 0,0-21 16,0-22-16,0 43 15,-21-21-15,21 21 0,1 0 16,-1 0-16,0 0 16,0 0-1,-21 21-15,0 1 16,0-1-16,0 0 15,0 0-15,0 21 0,0-20 0,0-1 16,0 21-16,0-21 0,0 0 0,0 1 16,-21-1-16,0 0 0,21 0 15,-21 0-15,-1 22 16,1-43-16,0 0 16,21-22 15,0 1-16,21 0-15,-21 0 0,21 21 0,1-21 16,-1-22-16,0 22 0,0 0 0</inkml:trace>
  <inkml:trace contextRef="#ctx0" brushRef="#br0" timeOffset="-204732.6">27093 9419 0,'21'0'16,"1"0"-1,-22-21 1,21 0-16,-21 0 16,0 0-16,0-1 15,0 1-15,0-21 0,0 21 16,-21-43-16,-1 43 0,1-21 15,0-1-15,0 22 0,0-21 16,0 0-16,-1 20 0,1-20 0,-21 21 16,21 0-16,-22-22 0,-20 22 15,21 0-15,-1 0 16,22 21-16,-21 0 0,21 0 0,-22 0 16,22 0-16,0 0 0,-21 0 15,-1 42-15,1-21 16,42 1-16,-21-1 0,0 0 15,21 0-15,-22-21 0,22 21 16,0-42 31,0 0-47,0 0 16,0 0-16,0-1 15,0 1-15,-21 0 0,0 0 16,0 0-16,0 0 0,0-1 0,-1 1 15,1 0-15,0 0 0,-42 0 16,-22 0 0,43 21-16,-1-22 0,1 22 0,-43 0 15,43 0-15,0 0 0,-1 0 16,1 0-16,21 0 0,-22 0 0,1 22 16,21-1-16,0-21 15,0 21-15,-1-21 0,1 21 16,0-21 31,0 0-32,21-21 1,-21 0-16,0 21 16,-1-21-16,1 21 0,0-22 15,0 1-15,0 21 0,0-21 0,-22 21 16,1 0-16,-22-21 0,22 0 15,-21 21-15,20 0 0,-63 0 16,1 0 0,41 21-16,22 0 0,-1-21 15,1 21-15,21 0 0,-21 1 0,20-1 16,1 0-16,0 0 0,0 0 0,21 0 16,0 1-16,0-1 15,0-42 32,0-1-47,0 1 16,0 0-16,0 0 0,0 0 15,0 0-15,-21-1 16,0 1-16,-1 0 0,1 21 16,0 0-16,0-21 0,0 21 15,0 0-15,-22 0 0,22 0 16,-21 0-16,-1 0 0,1 0 0,-43 21 15,22 0-15,21-21 16,20 21-16,1 1 16,0-1-16,0 0 0,0-21 0,0 42 15,21-21-15,0-42 63,0 0-63,0 0 15,0 0 1,-22 0-16,1 21 0,0-22 0,0 1 16,0 21-16,-22-21 0,22 0 0,-21 21 15,21 0-15,-22 0 0,1 0 16,0 0-16,-1 0 0,1 0 0,0 0 16,-22 0-16,22 21 0,0-21 15,-43 21-15,43 0 0,-1 1 16,1-22-16,21 21 0,-22 0 0,22-21 15,0 21-15,0-21 16,0 21-16,21-42 63,0 0-48,0 0-15,-21 21 0,21-21 16,-43-1-16,22 1 15,0 0-15,0 21 0,0-21 0,-22 21 16,22 0-16,-21-21 0,-1 21 0,1 0 16,21 0-16,-21 0 0,-1 0 15,-63 21 1,22 21-16,63-42 0,-22 21 16,22 1-16,0-1 0,0 0 15,0 0-15,-1 0 0,22 0 0,0 1 16,0-1-16,-21 0 15,42-21 17,-21-21-17,0 0-15,0-1 16,0 1-16,0 0 0,0 0 16,0 0-16,0 0 0,-21-1 0,0 22 15,21-21-15,-42 0 16,21 21-16,-22-21 0,22 21 0,-64 0 15,64 0-15,-21 0 16,-22 0-16,22 21 0,0 0 16,-1 0-16,-41 1 0,-1 41 15,22-42-15,20 22 16,1-1-16,0 0 0,-1 1 0,1-1 16,21 21-16,-22-20 0,1 20 15,0-20-15,-43 105 16,43-106-16,21 22 0,-1-22 15,22 0-15,0 1 0,0-1 0,0 0 16,0 1-16,0-22 0,43 42 16,-22-42-16,0 1 0,21-1 15,-20-21-15,20 21 0,0-21 16,1 0-16,-1 0 0,-21 0 0,21 0 16,1 0-16,-22 0 0,21 0 15,1 0-15,-22 0 0,0-21 16,-21 0-16,-21 21 47,21 21-47,-21 21 15,-1-21-15,22 0 0,-21 22 0,21-22 16,0 21-16,0 64 16,0-64-16,0 1 15,0-1-15,0 22 0,21-43 0,1 21 16,-1-21-16,0 22 0,0-22 15,0 0-15,22 0 0,-1 0 16,0-21-16,1 21 0,41 1 16,-20-22-16,-22 21 0,22-21 0,-1 0 15,-21 0-15,1 0 0,20 0 16,-20 0-16,-22 0 0,21 0 0,0-21 16,-20 21-16,-1-22 0,0 22 0,0-21 15,-21 0-15,0 0 16,-21 42 15,0 0-31,0 0 16,-1 1-16,1-1 15,21 21-15,0-21 0,0 0 0,-21 1 16,21-1-16,0 0 0,0 0 16,0 0-16,21 22 15,0-22-15,1 0 0,-1 0 16,0-21-16,0 0 0,21 21 15,-20-21-15,-1 0 0,0 0 0,21 0 16,-21 0-16,64 0 16,-43 0-16,-20 0 0,20-21 15,-21 0-15,0 0 0,0 21 16,22-21-16,-22-1 0,0 1 0,-21 0 16,21 21-16,-21-21 0,21 0 15,-21 42 1,0 0-16,0 0 15,0 0-15,0 1 0,0-1 0,0 0 16,0 0-16,0 21 0,0-20 16,0 41-16,22-21 0,-1-20 15,0 20-15,0-21 0,21 43 16,-20-43-16,-1 21 0,0-21 16,21 0-16,-21 1 0,1-22 15,20 21-15,-21-21 0,64 0 16,-43 0-16,-21 0 0,22 0 15,-1 0-15,0-21 0,1-1 0,-1 22 16,0-21-16,1 0 0,-22 0 0,21 0 16,-21 0-16,22-1 0,-22 1 0,0 0 15,21 0 1,-42 0-16,0 42 31,0 0-15,0 0-16,0 0 0,0 1 15,0-1-15,0 0 0,21 0 16,-21 0-16,43 22 0,-43-22 16,21 0-16,0 0 0,-21 0 15,42 22-15,-20-43 0,-1 21 16,42-21-16,-42 0 0,1 0 16,20 0-16,-21 0 15,21 0-15,-20 0 0,20 0 0,0-21 0,-21-1 16,22 22-16,-22-21 0,21 0 0,-21 0 15,22 0-15,-22 0 0,0-1 16,0 22-16,0-21 0,22 0 16,-22 21-16,0 0 0,0 0 15,0 0-15,-21 21 16,22-21 0,-22 21-16,0 1 0,0 20 15,21-21-15,-21 0 0,21 22 16,0-22-16,0 0 0,-21 0 15,21 0-15,1-21 0,20 21 16,21 1-16,-41-1 0,62-21 16,-41 21-16,-1-21 15,43 0-15,-43 0 0,0 0 16,-21-21-16,43-22 16,-1 1-16,-20 21 0,-22 0 15,0 0-15,21-43 0,-20 43 16,-1 0-16,0 0 0,42-43 31,-41 64-31,-1 0 16,0 21-1,-21 0-15,21-21 0,-21 22 16,21-1-16,-21 0 0,0 0 16,21 0-16,1 0 15,-1 1-15,0-22 16,0 0-16,0 0 0,22 0 15,-22 0-15,21 0 0,-21 0 0,22-22 16,-22 22-16,21-21 0,0 0 16,1 21-16,-22-21 0,21 0 15,1 0-15,20-1 0,-21 1 16,-20 0-16,20 21 0,-21-21 16,0 21-16,0-21 0,1 0 0,-1 21 15,0 0 1,-21 21-1,21 0-15,-21 0 16,21-21-16,-21 21 0,0 0 16,21 1-16,1-22 15,-1 21-15,0-21 0,0 0 16,0 0-16,0 0 16,1 0-16,20-21 0,-21 21 0,0-22 15,0 22-15,22-21 0,-22 0 16,21 0-16,-21 0 0,1 0 0,20-43 15,-21 43-15,0-21 16,0 20-16,1-62 0,-22 20 16,0 43-16,0 0 0,0-43 15,0 43-15,0 0 16,-22 21-16,1 0 16,21 21 15,21 0-16,1-21-15,-1 0 16,0 0-16,0 0 0,0 0 0,0 0 16,1 0-16,41 0 15,-42-21-15,22 0 16,-22 0-16,-21 0 0,0 0 16,21-1-16,-21 1 0,0 0 0,0 0 15,0 0-15,0-22 0,0 22 0,0 0 16,0 0-16,-21 21 0,21-21 15,-21 21-15,21-21 16,21 21 47,0 0-63,0 0 0,0-22 15,0 22-15,-21-21 0,22 0 16,-1 21-16,-21-21 0,21 0 15,0 0-15,-21-1 16,0 1-16,0 0 0,0 0 16,0 0-16,0 0 15,0-1-15,0 1 0,0 0 0,-21 0 16,0 21-16,0 0 0,21-21 0,-22 21 16,1 0-16,0 0 15,0 0 1,42 0 31,0 0-47,0 0 15,1-21-15,-1 21 0,-21-22 0,21 1 16,0 0-16,-21 0 0,0 0 16,0 0-16,0-1 15,0 1-15,0-42 16,0 42-16,0-1 0,0-20 15,-21 21-15,0 0 0,0 0 16,-1-1-16,1 1 0,0 0 0,0 0 0,0 21 16,-22 0-16,1-21 15,21 21-15,0 0 16,21 21 0,21-21-1,0 0-15,0 0 16,0 0-16,1 0 0,-1 0 15,0 0-15,-21-21 0,21 0 16,-21-1 0,0 1-16,0 0 0,0 0 15,-21 0-15,0 0 0,0 21 16,-1-22-16,1 1 0,0 21 16,0 0-16,0 0 0,0 0 0,-1 0 15,1 0-15,-21 0 16,21 21-16,0 1 0,-1-1 15,1 0-15,0-21 0,21 21 0,-21 0 16,21 0-16,-21-21 16,0 22-16,-1-1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10:13:01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212 0,'21'0'16,"0"0"0,0 0-1,1 0-15</inkml:trace>
  <inkml:trace contextRef="#ctx0" brushRef="#br0" timeOffset="1287.44">3027 804 0,'0'0'0,"21"0"31,0 0-15,0 0-16,0-21 0,1 21 15,-1-21-15,0 0 16,21 0-16,-21 0 0,1-1 15,-1 1-15,-21 0 0,21 0 16,-21 0-16,0 0 0,0-1 16,0 1-16,0 0 0,-21 21 15,0 0-15,-1 0 0,1 0 16,-21 0-16,0 0 0,-1 21 0,1-21 16,0 21-16,-1 1 0,1-1 15,0 0-15,-1 21 16,1-21-16,21 22 0,-22-22 0,22 21 15,21-21-15,0 22 0,0-22 16,0 21-16,0 1 0,21-22 0,1 0 16,-1 21-16,42 1 15,-42-22-15,22 0 0,-1 21 16,0-21-16,-20 1 0,20-1 0,0 0 16,-21 0-16,1 21 0,-1-20 15,-21-1-15,0 42 16,-21 1-16,-1-43 0,-20 0 15,21 0-15,-21 22 0,-22-22 16,-42 0-16,43 0 0,20-21 16,-20 0-16,-1 0 0,22 0 15,-21-21-15,20 0 0,1 0 16,-43-43-16,43 22 16,21 21-16,-22-22 0,22 1 0,0 0 15,21-22-15,0 43 16,0-21-16,21 20 0,22 22 15,-22-21-15,21 21 0,22 0 0,-22 0 16</inkml:trace>
  <inkml:trace contextRef="#ctx0" brushRef="#br0" timeOffset="1775.32">3619 1058 0,'0'0'0,"-21"0"0,0-21 15,0 21-15,0 0 16,0 0-16,-1 0 0,1 21 16,0 1-16,-42 20 15,41-21-15,1 0 0,0 22 0,0-1 16,0-21-16,0 21 0,-1 43 15,22-43-15,0 1 0,0-22 16,0 21-16,0-21 0,0 22 16,22-22-16,-1-21 0,0 21 15,0-21-15,21 0 0,1 0 0,20-21 16,-20 0-16,41-43 16,-41 43-16,-1 0 15,0-21-15,1 20 0,-22-20 0,0 0 16,-21-1-16,0 22 0,0-21 15,0 0-15,-21-1 0,0 22 16,-64-21-16,43 21 0,-1 21 16,1 0-16,-22 0 0,22 0 0,0 0 15,21 21-15,-22 0 0,22 0 16,0 0-16,0 0 0,21 1 16,0-1-16,0 0 0,0 0 15,21 0-15,21 0 0,-21 1 16,22-22-16,-1 0 0,0 0 15,1 0-15,-1 0 0</inkml:trace>
  <inkml:trace contextRef="#ctx0" brushRef="#br0" timeOffset="2601.85">4424 699 0,'0'0'0,"0"-22"0,0-62 16,-21 63-16,-1 21 15,22-22-15,-21 1 0,0 21 16,0 0 0,0 21-16,21 1 0,0 20 15,0 0-15,-21 1 0,21-1 16,0 21-16,-22 1 0,22 21 16,0-22-16,-21 22 0,0-22 0,0 22 15,21 0-15,-21-1 0,-22 22 16,22-21-16,0-1 0,0 22 15,0-21-15,0 0 0,-1-1 16,-20 1-16,21-22 0,0 22 0,-22 127 16,43-149-16,0-20 15,0 20-15,0-42 0,0 43 16,0-43-16,22-21 0,-1 0 16,0 0-16,21 0 0,-21-21 15,1 0-15,41-64 0,-21 43 16,1-1-16,-22 1 0,21 0 15,1-22-15,-22 1 0,0 20 0,0-20 16,-21 20-16,0-20 0,0-1 16,0 1-16,0-1 0,-21 1 15,-21-1-15,20 1 0,-20 21 0,21-22 16,-21 43-16,-1-21 0,22 20 16,-21 1-16,21 0 0,-1 21 15,1 0-15,0-21 0,42 21 31,0 0-31,22-21 16,-1 0-16,0 21 0,1-22 16,20 1-16,1 0 0,20 0 0,-20 0 15,21-22-15,-22 1 0,1 0 16,63-64-16,-64 64 0,1-22 16,-22 1-16,-21 20 15,43-63-15,-43 64 0,-21 0 16,0 21-16,0-22 0,0 22 15,0 0-15,0 0 0,0 0 0,-21 21 32,-1 0-32,22 21 15,-21 0-15,21 21 0,-21-21 16,21 22-16,-21 20 0,21 1 16,-21-22-16,21 22 0,0-1 0,-21 1 15,21-1-15,-22-21 0,22 1 16,0-1-16,0 0 0,0 1 0,0-22 15,0 0-15,0 0 0,0 0 16,22-21 0,-1 0-16,0 0 0,0 0 15,0-21 1,0 0-16,-21 0 0,0-21 0</inkml:trace>
  <inkml:trace contextRef="#ctx0" brushRef="#br0" timeOffset="2816.72">4762 953 0,'0'0'0,"-21"21"16,42-21 15,1 0-31,20 0 16,-21 0-16,0-21 0,22 21 0,-1 0 15,-21 0-15,43-22 16,-22 22-16,-21 0 0,0 0 16,0-21-16,1 21 0</inkml:trace>
  <inkml:trace contextRef="#ctx0" brushRef="#br0" timeOffset="3439.37">5524 995 0,'0'0'0,"-21"0"0,21-21 15,-21 21-15,0 0 16,21 21-16,0 0 16,-21 0-16,21 0 0,0 1 0,0-1 15,0 21-15,-21-21 16,21 22-16,0-22 0,0 21 0,0-21 15,0 0-15,0 1 0,0-1 0,0 0 16,0 0-16,0 0 16,21-21-1,0 0-15,0-21 16,0 0-16,0 21 16,1-21-16,-1 0 0,0-1 0,0-20 15,0 21-15,0 0 0,1 0 16,-22-1-16,21 1 0,0 0 0,0 21 15,-21 21 17,21 0-32,-21 1 15,0-1-15,0 21 0,0-21 16,21 0-16,-21 1 0,22-1 16,-1 0-16,0 0 0,0-21 15,0 0-15,0 21 0,1-21 16,-1 0-16,0 0 0,21 0 0,1-42 15,-22 42-15,0-21 16,0 0-16,0-1 0,0-20 16,-21 21-16,0 0 0,0-22 15,0 1-15,0 21 0,0-21 0,0-22 16,0 43-16,-21 0 16,21 0-16,-21-1 0,0 1 0,0 21 15,0 0 1,21 21-16,-22 1 15,22-1-15,0 0 16,0 0-16,0 0 16,0 0-16</inkml:trace>
  <inkml:trace contextRef="#ctx0" brushRef="#br0" timeOffset="3954.07">6752 974 0,'0'0'16,"0"-21"-16,0-1 0,0 1 0,0 0 16,0 0-16,0 0 15,-21 0-15,0 21 0,0 0 16,-1 0-16,1 0 0,0 0 16,0 0-16,0 21 0,0 0 15,-1 0-15,1 43 0,-21 20 16,42-41-16,0-1 15,-21 0-15,0 1 0,21-1 0,0 0 16,0 1-16,0-22 0,0 21 16,0-21-16,0 0 0,0 1 0,21-1 15,21-21 1,-21 0-16,22 0 0,-22 0 16,21-21-16,-21 21 0,0-22 0,1 1 15,20 0-15,-21 0 0,21-43 16,-20 22-16,-22-21 15,21 20-15,-21 1 0,0 21 16,0-22-16,0 22 0,0 0 0,0 0 16,0 42-1,0 0-15,0 0 16,0 1-16,0-1 0,0 21 0,0-21 16,0 22-16,0-22 0,0 21 0,0-21 15,0 22-15,0-22 0,21 0 16,-21 21-16,21-21 15,0 1-15,0-22 16,1 0-16,-1 0 0,0 0 16,0 0-16,0-22 0,0 22 15,1-21-15</inkml:trace>
  <inkml:trace contextRef="#ctx0" brushRef="#br0" timeOffset="4354.84">7197 1101 0,'0'0'0,"0"-21"16,0-1-16,0 1 16,0 0-16,21 0 15,-21 0-15,21 21 0,0 0 16,0 0-16,0 0 0,1 0 16,-1 0-16,-21 21 0,21-21 0,0 21 15,0 43-15,-21-1 16,0-42-16,0 22 0,0-22 15,0 0-15,0 21 0,0-21 16,0 1-16,0-1 0,-21 0 0,21 0 16,0 21-1,-21-42-15,21-21 32,0 0-32,0 0 15,21 0-15,0 0 0,-21-1 0,21-20 16,1 21-16,-22-21 0,21-1 15,0 22-15,-21-21 0,21-1 0,0 22 16,-21-21-16,64-22 16,-43 64-1,0 0-15,0 0 16,0 0 0,-21 22-16</inkml:trace>
  <inkml:trace contextRef="#ctx0" brushRef="#br0" timeOffset="4722.72">7789 1312 0,'21'0'16,"1"0"-16,-1 0 16,0 0-16,0-21 0,0 0 0,0 21 15,1-21-15,-1 0 0,0 0 16,0-1-16,0 1 0,0 0 0,1-21 15,-22 21 1,0-1-16,0 1 0,0 0 16,-22 21-1,1 0-15,0 21 0,0 0 16,-43 43-16,43-22 16,21-21-16,-21 22 0,0-22 15,0 0-15,21 21 0,0-20 0,-21-1 16,21 0-16,-22 0 0,22 0 15,0 0-15,0 1 0,22-1 32,-1-21-32,0 0 0,21 0 15,1-21-15,-22 21 16,0-22-16,21 22 0,-21-21 16</inkml:trace>
  <inkml:trace contextRef="#ctx0" brushRef="#br0" timeOffset="5190.46">8678 1058 0,'0'0'0,"0"-21"0,0-21 15,-21 42 1,0-21-16,0 21 0,0 0 16,-1 0-16,1 0 0,0 21 15,0 0-15,0-21 16,0 21-16,21 0 0,-22 1 15,1-1-15,0 21 0,21-21 0,0 0 16,-21 1-16,21-1 0,0 0 16,0 0-16,0 0 0,0 0 15,21-21-15,0 22 16,0-22-16,1 0 0,20 0 16,-21 0-16,21 0 0,-20 0 15,-1 21-15,0-21 0,0 0 16,0 0-16,0 21 0,1-21 0,-22 21 15,0 0 1,-22 0 0,1-21-1,0 22-15,-21-22 0,21 0 0,-1 0 16,-41 21-16,42-21 16,0 0-16,-1 0 0,1 21 0,0-21 15,0 0-15,0 0 0,0 0 0,21 21 31,-22-21-31,22-21 32</inkml:trace>
  <inkml:trace contextRef="#ctx0" brushRef="#br0" timeOffset="6036.38">10647 826 0,'0'0'0,"0"-22"16,-21 1-16,21 0 0,-22 0 16,22 42 15,0 0-16,0 0-15,0 22 0,0-1 16,0 0-16,0 1 0,0-1 0,0 0 16,-21 1-16,21-1 0,0 0 15,-21 1-15,21-1 0,0-21 16,-21-21-16,21 21 16,0 1-16,0-44 31,21 22-31,0-21 0,0 0 0,-21 0 15,22-21-15,-1 20 16</inkml:trace>
  <inkml:trace contextRef="#ctx0" brushRef="#br0" timeOffset="6411.16">10689 508 0,'0'0'0,"-21"0"0,0 0 0,0 0 15,-1 0-15,1 0 16,0 0-16,21 21 16,0 0-1,21-21-15,0 22 0,1-22 16,-1 0-16,0 0 16,0 0-16,0 0 0,0 0 0,1 0 15,-1-22-15,0 22 0,0-21 16,-21 0-16,0 0 15,0 0-15,-21 0 16,0 21-16,0-22 0,-1 22 0,1 0 16,0 0-16,0 0 0,0 0 15,0 0-15,-1 0 16,22 22-16,0-1 16,0 0-16,0 0 0,0 0 0,0 0 15,0 1-15,0-1 16,0 0-16,22 0 0,-1 0 15,0 0-15,0 1 0,0-1 0</inkml:trace>
  <inkml:trace contextRef="#ctx0" brushRef="#br0" timeOffset="6867.37">11091 826 0,'0'21'16,"0"0"-1,0 0-15,0 0 0,0 0 16,0 22-16,0-22 0,0 0 16,0 0-16,0 0 0,0 22 15,0-1-15,0-21 0,0 0 16,0 1-16,-21-1 0,21 0 16,0 0-16,-21 0 15,21-42 1,0 0-1,0 0-15,0 0 0,0-1 16,0-20-16,0 21 0,21-21 0,-21-1 16,21 1-16,0 0 15,22-1-15,-22 1 0,21 0 0,1 20 0,-1-20 16,0 21-16,1 21 16,20 0-16,-21 0 0,1 0 0,-1 0 15,-21 21-15,22 0 0,-22 22 16,0-22-16,0 21 0,-21 0 0,0 1 15,0-1-15,0 0 0,0 1 0,0-1 16,0 0-16,-21 1 0,21-22 16,0 0-16,0 0 0,-21 0 0,21 1 15,0-1 1,0-42 0,21 21-16,-21-22 15</inkml:trace>
  <inkml:trace contextRef="#ctx0" brushRef="#br0" timeOffset="7433.03">13822 508 0,'0'0'0,"0"-21"0,0 0 16,0 0-16,0-1 0,0 1 0,0 0 16,0 0-16,-21 21 0,-1-21 15,1 21-15,0 0 16,0 0-16,0 0 0,-22 0 0,22 21 15,-21 0-15,21 0 0,-22 22 0,1-1 16,21-21-16,-21 43 0,-22 41 16,43-62-16,0 20 0,21 1 15,0-1-15,-21 64 16,21-84-16,0-1 0,0 21 16,0-41-16,0 20 0,21-21 0,0 21 15,21-20-15,-21-1 16,1-21-16,20 0 0,-21 0 15,21 0-15,1 0 0,-22 0 0,21-21 16,1-1-16,-1 1 0,-21 0 16,21 0-16</inkml:trace>
  <inkml:trace contextRef="#ctx0" brushRef="#br0" timeOffset="7835.8">14055 1016 0,'0'0'16,"0"-21"-16,21 0 0,-21 0 15,0-1-15,-21 22 16,-1 0-16,1 0 0,0 0 15,0 22-15,-21-1 0,20 0 0,1 0 16,0 0-16,0 22 0,0-22 0,0 21 16,-1-21-16,22 22 15,0-22-15,0 0 0,0 0 0,0 21 16,0-20-16,0-1 16,22 0-16,-1-21 0,21 0 0,-21 0 15,64 0-15,-43 0 16,1 0-16,-1-21 0,0 0 0,1-1 15,-22 1-15,21 0 0,0 0 16,22-64 0,-64 43-16,0-22 0,0 22 0,0 21 15,-21-21-15,-22 20 16,22 1-16,0 0 0,-21 0 0,21 21 16,-22 0-16,22 0 0,-21 0 15,21 21-15,-1-21 0,-20 42 0,21-20 16,0-1-16,0 42 15,-1-20-15,22-22 0,-21 42 16,21-42-16,0 1 0,0-1 16,21 0-16,1-21 0,-1 0 0,21 0 15,-21 0-15,22 0 0,-1 0 16</inkml:trace>
  <inkml:trace contextRef="#ctx0" brushRef="#br0" timeOffset="8498.94">14584 931 0,'0'0'0,"21"-21"0,-21 0 16,0 42 15,0 0-31,0 1 0,0-1 16,0 0-16,0 21 0,0 43 15,0-43-15,0-21 16,0 1-16,0-1 0,0 21 15,0-21-15,0 0 0,0 1 16,0-44 15,0 1-15,0 0-16,0 0 0,0 0 0,0 0 16,0-22-16,0 22 0,21-21 15,-21 21-15,21-22 0,0 22 0,-21-21 16,22 21-16,-1-1 0,0 1 15,42-21-15,-41 42 16,-1 0-16,21 21 0,-21 0 16,0 0-16,22 1 0,-22-1 0,0 21 15,0-21-15,-21 22 0,0-22 16,21 21-16,-21-21 0,0 22 16,0-22-16,0 0 0,0 0 15,-21 0-15,21 0 0,-21 1 0,0-22 16,0 0-16,21-22 31,0 1-31,0 0 0,0 0 16,0 0-16,0-22 0,21 22 15,0-21-15,0 0 0,0 20 16,22-20-16,-22 0 0,21 21 0,1-1 16,41-20-16,-41 42 15,-1 0-15,-21 0 0,21 21 16,22 22-16,-43-22 0,0 0 15,22 42-15,-43-41 16,0 20-16,0-21 0,0 21 0,0-20 16,0-1-16,0 21 0,0-21 15,-22 0-15,1 1 0,0-1 0,21 0 16,0 0-16,-21-21 0,0 21 16,21 0-16</inkml:trace>
  <inkml:trace contextRef="#ctx0" brushRef="#br0" timeOffset="8864.73">15981 995 0,'0'0'15,"0"-21"-15,0 0 0,0 42 31,0 0-15,-21 0-16,21 21 0,0-20 0,0 20 16,0 0-16,0 1 0,-22 20 15,22-21-15,-21 1 0,21 20 16,-21-20-16,0 20 0,-21 64 16,20 21-16,1-84 15,0-1-15,21 1 0,0-1 16,-21 1-16,0-1 0,21 1 0,-21-1 15,21-20-15,0 20 0,0-21 0,0 22 16,0-43-16,0 0 0,0 0 16,0 1-16,0-44 15,0 1 1,0 0-16,0 0 0,21-21 16,-21-1-16,21 1 0,0 0 0</inkml:trace>
  <inkml:trace contextRef="#ctx0" brushRef="#br0" timeOffset="9167.07">15833 826 0,'0'0'15,"21"0"-15,0-22 0,21 22 0,1 0 16,62 22-1,-83-1-15,-1 0 0,0 0 16,0 0-16,0 22 0,-21-22 16,0 21-16,0-21 0,0 22 0,-21-22 15,0 21-15,0-21 0,0 0 16,-64 64-16,43-64 16,20 0-16,1-21 15,0 0-15,21 22 0,0-44 31,21 1-31,0 21 0</inkml:trace>
  <inkml:trace contextRef="#ctx0" brushRef="#br0" timeOffset="9881.14">16552 847 0,'0'0'0,"-21"0"15,0 21-15,21 0 16,0 0-16,-21 22 0,0-22 0,21 21 16,-22 0-16,22-20 0,0 20 15,0 0-15,-21-21 0,21 22 0,0-22 16,0 0-16,0 0 0,0 0 16,21 1-16,-21-1 0,22-21 0,-1 0 15,21 0-15,-21 0 0,0 0 16,22 0-16,-22 0 0,42-21 15,-41-1-15,20 1 16,-21-21-16,0 21 0,0-22 0,1 22 16,-1-21-16,0 0 0,-21-1 15,21-20-15,-21 42 0,0-1 16,0 44 15,0-1-31,0 0 0,0 0 16,-21 0-16,21 22 0,-21-1 0,21-21 15,0 21-15,0 1 0,0-22 16,0 21-16,0 1 16,0-1-16,21-21 0,0-21 15,0 21-15,0 0 0,1-21 16,-1 0-16,0 0 0,21 0 0,-21-21 16,1 0-16,-1 0 0,21 0 15,-21 0-15,0-22 0,1 1 0,-1 0 16,0-1-16,0-20 0,0-1 15,0 1-15,1-1 0,-1-20 0,0 20 16,21-63-16,-42 85 16,21-22-16,-21 43 0,22-21 0,-22 21 15,0 42 1,-22 0 0,1 0-16,21 21 0,-21 1 15,0-1-15,21 22 0,-21-22 0,0 21 16,21 1-16,-22-1 0,1 1 15,21-22-15,-21 64 16,21-42-16,0-22 0,0-21 0,0 21 16,0 1-16,0-22 0,0 0 0,0 0 15,21 0-15,0-21 16,1 0-16,-1 0 0,0 0 16,0 0-16,21-21 0,-20 0 0,-1 21 15,0-21-15,0 0 0</inkml:trace>
  <inkml:trace contextRef="#ctx0" brushRef="#br0" timeOffset="10274.91">17843 1016 0,'0'0'0,"0"21"16,-21-21-16,21 21 0,0 1 15,0-1 1,21-21-16,1 0 0,-1 0 15,21 0-15,-21 0 16,0 0-16,1 0 0,-1-21 0,21-1 16,-21-20-16,-21 21 15,21 0-15,-21 0 0,0-22 16,0 22-16,0 0 16,0 0-16,-21 21 0,0 0 0,0 0 15,-21 0-15,-22 42 16,43-21-16,0 0 0,-22 1 15,22 20-15,0-21 0,21 21 16,-21-20-16,21 20 0,-21-21 0,21 0 16,0 22-16,0-22 0,0 0 15,0 0-15,63 43 16,-20-43-16,-22-21 16,0 21-16,21-21 0,-21 0 15,1 0-15,20 0 0,-21 0 0,0 0 16,22-21-16,-22 0 0,0 21 15,21-22-15</inkml:trace>
  <inkml:trace contextRef="#ctx0" brushRef="#br0" timeOffset="10698.67">18373 953 0,'0'0'16,"0"-22"-16,0 1 0,0 0 0,0 0 16,0 0-16,21 0 15,0 21 1,0 0-16,0 0 0,0 21 15,1 0-15,-1 0 0,0 0 16,0 22-16,-21-22 0,21 21 16,0-21-16,-21 22 0,0-1 0,0-21 15,0 21-15,0 22 0,0-43 16,0 0-16,0 0 0,0 1 16,0-1-16,0 0 0,0 0 15,0 0-15,-21-42 31,21 0-15,0 0-16,0 0 16,0-22-16,0 22 0,21-21 0,1 21 15,-1-22-15,0 1 0,0 0 16,0-1-16,0 1 0,43-22 16,-43 22-16,0 21 0,0 0 15,1 0-15,-1 21 0,0 0 0,0 0 16,0 0-16,0 0 15,1 0-15,-22 21 16,0 0 0</inkml:trace>
  <inkml:trace contextRef="#ctx0" brushRef="#br0" timeOffset="11033.75">17166 508 0,'0'0'0,"21"0"15,0 0 1,22 0-16,-1 0 0,22 0 15,-1-21-15,-21 21 0,22 0 0,-1 0 16,1-21-16,-22 21 0,1-21 16,-1 21-16,0 0 0,1 0 0,-22-22 15,0 22-15,0 0 0,0 0 16,-21-21-16,0 0 16,-21 21 15,0 0-31,0 0 0,0 0 15,-1 21-15</inkml:trace>
  <inkml:trace contextRef="#ctx0" brushRef="#br0" timeOffset="12607.36">3154 1905 0,'0'0'0,"-21"0"0,-1 0 0,1 0 15,0 21-15,0-21 0,0 0 0,0 0 16,-1 0-16,1 0 0,0 0 15,0 0 1,42 0 15,0 0-31,0 0 16,1 21-16,-1-21 0,21 0 16,-21 0-16,22 0 0,-1 0 15,0 0-15,1 0 0,20 0 0,-21 0 16,22 0-16,-1 0 0,1 0 15,21 22-15,-22-22 0,1 0 0,84 0 16,-85 0-16,1 0 16,20 0-16,-20 0 0,21 0 0,-22 0 15,22 0-15,-1 21 0,22-21 0,0 0 16,-21 0-16,42 0 0,-21 0 16,105 0-16,-105 0 15,21 0-15,-21 0 0,21 0 0,-21 0 16,0 0-16,21 0 0,-22 0 15,1 0-15,0 0 0,0 0 16,21 0-16,-21 0 0,21 0 0,-21 0 16,21 0-16,-22 0 0,22 0 15,0 0-15,0 0 0,0 0 0,0 0 16,0 0-16,0 0 0,0 0 0,0 21 16,0-21-16,0 0 0,22 0 15,-22 0-15,0 21 0,0-21 0,0 0 16,-22 0-16,22 0 15,0 0-15,0 0 0,22 0 0,-22 0 0,0 0 16,0 0-16,0 0 0,0 0 16,0 0-16,0 0 0,0 0 15,0 0-15,0 0 0,0 0 0,0 0 16,-22 0-16,22 0 0,0 0 16,127 0-16,-127 0 0,-21 0 15,21 21-15,0-21 0,0 0 16,-21 0-16,21 0 0,21 0 0,-21 0 15,0 0-15,0 0 0,0 0 0,0 0 16,0 0-16,0 0 16,127 0-16,-127 0 0,0 0 0,0 0 15,0 0-15,0 0 16,0 0-16,0 0 0,127 0 16,-127 0-16,106 0 0,-127-21 15,21 21-15,-21 0 0,21 0 16,0 0-16,-21 0 0,-1 0 0,22 0 15,-21 0-15,-21 0 0,105-21 16,1 21 0,-106 0-16,20 0 0,-20 0 0,0 0 15,-22 0-15,22 0 0,42-21 16,-64 21-16,1 0 0,-1 0 16,-20 0-16,-1 0 0,85 0 15,-106-21-15,0 21 16,1 0-16,-1 0 0,0 0 15,-42 0 173,0 0-188,-1 21 0,-20-21 0,21 0 16,-21 0-16</inkml:trace>
  <inkml:trace contextRef="#ctx0" brushRef="#br0" timeOffset="25802.65">2709 3471 0,'0'22'16,"0"-1"15,0-42 32,0-1-48,0 1-15,0 0 16,0 0-16,-21 0 0,21 0 16,0-1-16,0 1 15,0 0-15,-21 0 0,21 0 16,0 0-16,0 42 31,0 0-15,0 0-16,0 21 0,0-20 15,0 20-15,0 0 0,0 1 0,0-1 16,0 0-16,0 1 0,0-1 16,0-21-16,0 21 0,0 1 0,0-22 15,0 21-15,0-21 16,0 43-16,0-43 0,0 0 16,0 0-16,0 1 15,-21-22 16,21-22-31,0 1 16,0 0-16,0 0 0,0 0 16</inkml:trace>
  <inkml:trace contextRef="#ctx0" brushRef="#br0" timeOffset="26097.48">3090 3768 0,'0'0'0,"0"21"16,0 0-1,21-21-15,1 0 16,-1 0 0,0-21-16,-21 0 15,0 0 16,-21 21-31,0 0 0,-1 0 16,1 21 0,21 0-1</inkml:trace>
  <inkml:trace contextRef="#ctx0" brushRef="#br0" timeOffset="26603.1">4868 3048 0,'43'0'32,"-22"0"-32,21 0 0,0-21 15,1 21-15,20 0 0,-20 0 16,20 0-16,1-21 0,-1 21 15,64 0-15,-63 0 16,-1 0-16,-21 0 0,22 0 0,-22 0 16,-21 0-16,22 0 0,-22 0 15,0 0-15,-42 0 32,0 0-32</inkml:trace>
  <inkml:trace contextRef="#ctx0" brushRef="#br0" timeOffset="26982.89">5546 3027 0,'-22'0'16,"22"21"-16,-21 0 15,21 0 1,-21-21-16,21 22 0,0-1 16,0 0-16,0 0 0,0 21 15,0 1-15,0 20 0,0-20 16,0-1-16,0 0 0,0 1 15,0-1-15,21 0 0,-21 1 0,21-1 16,-21-21-16,0 21 0,0-20 16,0 20-16,0-21 0,0 21 15,0-20-15,0-1 0,-21 0 16,0-21-16,0 21 0,0-21 0,-43 0 16,22 0-16,0 0 15,20 0-15,-20 0 0,0 0 16,21 0-16,-22-21 0,22 21 0,0-21 15,0 0-15,0 21 0,-1-22 16,1 1-16,0 0 0,21 0 16,0 0-1,21 0-15,0 21 16,1 0-16,-1 0 0,21-22 16,-21 22-16,0 0 0</inkml:trace>
  <inkml:trace contextRef="#ctx0" brushRef="#br0" timeOffset="27479.61">6054 3662 0,'0'0'0,"21"-21"0,21-22 16,-42 22 0,0 0-16,0 0 15,-21 21-15,0-21 0,0 0 0,-1 21 16,1 0-16,0-22 0,0 22 15,0 0-15,0 0 0,-22 0 0,22 22 16,0-1-16,0 0 0,-22 0 16,22 0-16,0 22 0,0-22 15,21 21-15,0-21 0,0 22 0,0-22 16,0 21-16,0-21 0,0 0 16,21 1-16,0-1 0,22-21 15,-22 21-15,0-21 0,0 0 16,0 0-16,22 0 0,-22-21 15,0 0-15,0-1 0,0 1 0,0 0 16,1 0-16,-1 0 0,0 0 0,-21-43 16,0 1-1,0 41-15,0 1 0,0-21 16,0 21-16,0 0 0,0 42 31,0 0-31,0 0 16,0 0-16,0 0 0,0 22 15,21-22-15,0 0 0,0 21 0,-21-20 16,22-1-16,-1 0 0,0 0 16,-21 0-16,21-21 0,0 21 0,0 1 15,1-22-15,-1 0 16,0 0-16,0-22 16,0 1-16</inkml:trace>
  <inkml:trace contextRef="#ctx0" brushRef="#br0" timeOffset="27719.47">6435 3450 0,'0'0'0,"-22"0"15,22 21 1,0 1-16,0-1 16,22 0-16,-1 21 0,0-21 15,-21 1-15,21-1 0,0 21 0,0-21 16,-21 0-16,0 1 0,0-1 15,22 0-15,-22 0 0,21 0 16,-21 0-16,21-21 16,0 0-16,0 0 15,0-21-15,1 0 16,-22 0-16</inkml:trace>
  <inkml:trace contextRef="#ctx0" brushRef="#br0" timeOffset="27935.35">6943 3429 0,'0'0'0,"0"-21"16,-22 21 0,1 0-16,0 0 0,0 21 15,0 0-15,-22 0 0,22 1 16,0-1-16,-21 0 0,-1 0 0,22 21 0,-42 22 16,20-43-16,22 0 15,0 0-15,0 1 0,0-1 0,21 0 16,21-21-1,0 0 1,21 0-16,-20 0 0,20-21 0,0 0 16,1 21-16</inkml:trace>
  <inkml:trace contextRef="#ctx0" brushRef="#br0" timeOffset="28419.11">7408 3556 0,'0'0'0,"21"-21"0,1 21 0,-22-42 15,0 20 1,0 1-16,0 0 0,0 0 16,-22 21-16,1 0 15,0 0-15,0 0 0,0 0 16,21 21-16,-21-21 0,-1 21 16,1 0-16,0 1 0,0 20 0,0-21 15,0 0-15,-1 43 16,1-43-16,0 0 0,21 0 0,0 0 15,0 1-15,0-1 0,0 0 0,0 0 16,21-21 0,0 0-16,1 0 0,-1 0 15,0-21-15,0 21 0,21-21 16,-20 0-16,20-22 16,0-20-16,-21 42 0,1-1 15,-1-41-15,-21 42 16,21 0-16,0-22 15,-21 64 1,0 1-16,0-1 0,0 21 16,0-21-16,0 0 0,0 22 15,21-22-15,-21 0 0,21 21 0,1 1 16,-1-22-16,-21 0 16,21-21-16,0 21 0,0 0 0,0-21 15,1 0-15,20 0 0,-21 0 0,0 0 16,22 0-16,20-21 15,-42 0-15,22 21 0</inkml:trace>
  <inkml:trace contextRef="#ctx0" brushRef="#br0" timeOffset="28851.18">9144 2921 0,'0'0'0,"0"-21"0,21 21 16,0 0 0,0 0-16,1 21 0,20-21 15,0 21-15,1-21 0,-1 0 0,0 0 16,22 0-16,42 0 15,84 0-15,-126 0 16,-22 0-16,0 0 0,1 0 16,-22 0-16,21 0 0,-84 0 31,21 0-31,-1 0 16</inkml:trace>
  <inkml:trace contextRef="#ctx0" brushRef="#br0" timeOffset="29194.98">9631 2985 0,'0'42'15,"0"-21"-15,0 0 0,0 0 16,0 22-16,0-22 0,0 0 16,0 21-16,0-20 0,21 20 15,-21 0-15,21 1 0,-21-22 0,21 21 16,-21 0-16,21 1 15,-21-22-15,0 21 0,0 1 0,0-22 0,0 0 16,0 21-16,0-21 0,0 1 16,-21-1-16,0 0 0,0 0 15,-43 0-15,1-21 16,21 0-16,-1 0 0,22 0 16,-21 0-16,-1 0 0,22 0 0,-21 0 15,21-21-15,0 21 0,-1-21 0,-20-21 16,21 20-1,21 1-15,0 0 0,0 0 16,21 0-16,21 0 16,-20 21-16,-1-22 0,21 22 0,-21 0 15</inkml:trace>
  <inkml:trace contextRef="#ctx0" brushRef="#br0" timeOffset="29730.67">10456 3493 0,'21'-22'0,"-42"44"0,64-44 16,-43 1-16,21 0 0,-21 0 15,0 0-15,0-22 0,-21 22 0,-1 0 16,1 0-16,0 21 0,-21-21 16,21 21-16,-22 0 0,-41 21 15,41 0-15,1 0 16,0 0-16,20 1 0,-20 20 0,0 0 15,21 1-15,-1-22 0,1 21 0,21 0 16,0 1-16,0-22 0,0 21 16,0-21-16,21 1 0,1-1 0,-1 0 15,0 0-15,0-21 0,0 0 16,22 0-16,-22 0 0,21 0 0,0 0 16,-20-21-16,20 21 0,0-21 15,43-22-15,-64 1 0,21 21 16,-20 0-16,20-22 0,-21 1 0,-21 0 15,21-1-15,-21-20 16,0 21-16,21-22 0,-21 22 0,0-64 16,0 42-16,0 22 15,0 0-15,0 21 0,-21-22 0,0 22 16,21 42 0,-21 0-16,0 1 0,21 20 15,-21 0-15,21 1 0,0 20 0,0 1 16,0-1-16,0-21 0,0 22 15,0-1-15,0-20 0,21-1 0,0 0 16,0-20-16,21 62 16,-20-63-16,-1-21 0,0 0 15,0 0-15,21 0 0,-20 0 16,-1 0-16,21 0 0,-21-21 16,22 0-16,-22-21 0</inkml:trace>
  <inkml:trace contextRef="#ctx0" brushRef="#br0" timeOffset="30295.88">11155 2942 0,'0'0'16,"-21"-84"-16,21 62 15,0 44 1,0-1-16,0 0 16,0 21-16,0 1 0,0 41 15,0-20-15,0-1 16,0-20-16,21 20 0,-21 1 0,0-22 15,0 106-15,0-127 16,0 22-16,-21-22 0,21 0 16,0 21-16,-22-42 0,22-21 31,0 0-15,0 0-16,0 0 0,22-1 15,20-83 1,-21 62-16,0 1 0,22 0 0,-22-1 15,0 22-15,0 0 0,21 0 16,-20 0-16,-1-1 0,21 22 0,-21 0 16,0 0-16,1 0 15,-22 22-15,0-1 0,0 0 16,0 0-16,0 0 0,-22-21 0,22 21 16,-42 1-16,21-22 0,0 0 15,-64 21-15,22-21 16,41 0-16,-20 0 0,21 0 15,0 0-15,0 0 0,-1 0 0,22 21 16,0 0 0,0 0-16,22 22 0,-1-22 15,21 0-15,-21 0 0,22 21 16,-22-20-16,21-1 0,0 21 16,1-21-16,-1 0 0,0 1 0,-20-1 15,20 0-15,0 0 0,-21 0 16,1-21-16,41 21 0,-42-21 15,0 0-15,1 0 0,-1 0 16</inkml:trace>
  <inkml:trace contextRef="#ctx0" brushRef="#br0" timeOffset="30767.83">13589 3006 0,'0'21'0,"0"0"16,0 0-16,0 22 0,0 20 15,0-21-15,0 22 0,21-22 0,-21 22 16,0-22-16,0 22 0,0-22 16,0 0-16,0 1 0,0-1 0,0 0 15,-21-21-15,21 22 0,0-22 16,0 0-16,-21 0 16,42-21-1,0 0 1,0-21-16,0 0 0,1 0 0</inkml:trace>
  <inkml:trace contextRef="#ctx0" brushRef="#br0" timeOffset="30973.71">14160 3535 0,'-21'0'16,"0"0"-1,0 0-15,0 0 0,0 0 16,21-21-16,-22 21 0,1 0 15,0 0 1,42-21 0,22 21-1,-22-22-15,0 22 0,21 0 0,-21-21 16</inkml:trace>
  <inkml:trace contextRef="#ctx0" brushRef="#br0" timeOffset="31479.52">14668 3408 0,'0'-21'16,"-21"0"-16,-21-1 15,21 1-15,-22-21 16,43 21-16,-21 0 0,21-1 16,0-20-16,0 21 0,21 0 0,1-22 15,-1 22-15,21 0 0,-21 0 16,22 21-16,-22-21 0,21 21 0,-21 0 15,22 0-15,-22 0 0,0 21 0,0 0 16,0 0-16,-21 0 0,0 22 16,-21 84-1,0-85-15,0 0 0,-22 1 0,22-1 16,-21 0-16,21 1 0,-22-1 16,22 0-16,-21 1 15,42-1-15,0-21 0,0 0 0,0 1 16,21-1-16,0-21 0,0 0 15,1 0-15,20 0 0,-21 0 16,21 0-16,-20 0 0,20-21 0,0 21 16,-21-22-16,22 1 0,-22 0 15,21 21-15,-21-21 0,-21-21 0,0-1 16,0 22-16,0 0 0,-21 0 16,0-22-16,-21 22 0,-1 21 15,1-21-15,21 21 0,-21 0 16,-1 0-16,1 0 0,0 0 15,-1 21-15,1-21 0,21 21 0,-22 1 16,22-1-16,0 0 0,0-21 16,21 42-16,0-21 0,21-21 15,0 22-15,43-22 16,42 0-16,-64 0 0,21 0 16</inkml:trace>
  <inkml:trace contextRef="#ctx0" brushRef="#br0" timeOffset="32067.05">16150 3323 0,'0'0'0,"0"-21"0,0 0 0,0 0 16,0 0-16,-21-1 16,0 1-16,0 21 0,-1 0 0,1 0 15,0 0-15,0 0 0,-21 0 16,20 0-16,1 21 0,-21 1 0,21-1 15,0 21-15,-1-21 0,1 0 0,0 22 16,21-22-16,0 0 0,0 0 16,0 22-16,21-22 15,0 0-15,1-21 0,-1 0 0,42 0 16,-42 0-16,1 0 16,20 0-16,-21 0 0,0 0 15,0 0-15,-21-21 16,-21 21-1,0 0 1,0 0-16,0 21 0,-22 0 0,22-21 16,0 21-16,0-21 15,0 21-15,0-21 0,-1 22 0,1-1 16,0-21-16,21 21 0,0 0 16,21-21 15,0 0-31,1 0 0,-1 0 15,0 0-15,0 0 0,0 0 0,0 0 16,1 0-16,-1 0 0,0 0 16,-21 21-16,0 0 0,0 1 0,0-1 15,0 21-15,0-21 16,0 0-16,-42 64 16,20-64-16,1 22 0,0-1 0,0 0 0,0 1 15,0-1-15,-22-21 0,22 21 16,0-20-16,-43 62 15,43-63-15,21-42 32,21 0-17</inkml:trace>
  <inkml:trace contextRef="#ctx0" brushRef="#br0" timeOffset="32747.66">16785 3577 0,'21'0'0,"0"0"0,1 0 0,-1 0 15,0 0-15,0 0 0,0-21 16,0 21-16,22-21 0,-22 0 0,0 21 16,0-21-16,22-1 15,-22 1-15,0 0 0,0-21 0,-21 21 16,0-22-16,0-20 15,-21 42-15,0-1 0,-22 22 16,22 0-16,-21 0 0,21 0 16,-22 0-16,1 0 0,0 22 0,-1-1 15,22 21-15,-21-21 16,-43 85-16,64-64 0,0 1 16,21-22-16,0 21 0,0-21 0,0 22 15,21-22-15,0 0 0,0-21 16,1 21-16,-1-21 0,21 0 15,-21 0-15,22 0 0,-22 0 16,21 0-16,-21 0 0,22-21 0,-22 0 16,0 21-16,0-21 0,0 0 15,0-1-15,1 1 0,-22-21 0,0 21 16,0 0-16,0-22 0,0 22 0,0 0 16,0 0-16,0-22 15,0 65 1,0-1-1,0 21-15,0-21 0,0 0 0,0 22 16,0-22-16,0 21 0,21-21 16,-21 1-16,21-1 0,-21 0 0,21 0 15,0 0 1,0 0-16,1-21 0,-1 0 16,0 0-16,0 0 0,0 0 0,0-21 15,1 0-15</inkml:trace>
  <inkml:trace contextRef="#ctx0" brushRef="#br0" timeOffset="33239.37">17611 2879 0,'0'0'0,"0"21"31,0 0-31,0 0 16,0 0-16,0 1 0,0 20 0,0-21 15,0 21-15,-22 1 0,22-1 16,0 0-16,-21 1 0,21-22 0,0 21 16,0 1-16,0 20 0,-21-42 15,21 0-15,0 22 0,-21-43 16,21 21-16,0 0 0,0-42 47,0 0-47,0 0 15,0-1-15,21 1 0,0-21 16,22 21-16,-22 0 0,21-22 16,-21 22-16,22 0 0,-22 21 0,21-21 15,-21 21-15,0 0 0,22 0 16,-22 0-16,0 21 0,-21 0 0,0 0 16,21 0-16,-21 1 0,0 20 15,0-21-15,0 21 0,-21-20 0,0-1 16,0 0-16,-22 21 0,1-21 15,21 1-15,-21-1 0,-1 0 0,1-21 16,-22 21-16,43-21 0,0 21 16,0-21-16,21-21 31,21 21-31,21-21 16,-20 21-16,-1-21 0,21 0 0,0-1 15</inkml:trace>
  <inkml:trace contextRef="#ctx0" brushRef="#br0" timeOffset="33648.67">18330 3302 0,'21'-21'0,"-42"42"0,42-63 15,-21 21-15,-21 21 32,0 21-32,0-21 15,0 21-15,0 21 0,-1-21 0,-20 43 16,21-22-16,0-21 15,0 22-15,-1-22 0,22 21 0,0-21 16,0 1-16,0-1 0,0 0 16,0 0-16,22-21 0,-1 0 15,0 0-15,21 0 0,-21 0 0,1 0 16,-1 0-16,21-21 0,-21 0 16,0 21-16,22-21 0,-22-1 0,0 1 15,0 0-15,-21 0 0,0-21 16,0 20-16,0-20 0,0 21 15,0-21-15,0 20 0,-21-20 16,0 21-16,-21 0 0,20 0 0,-20-1 16,21 22-16,0 0 15,0 0-15,-1 0 0,1 0 0,21 22 16,0-1-16,0 0 0,0 0 16,0 0-16,0 0 0,0 1 15,21-22-15,1 21 0,-1-21 0,0 0 16,21 0-16</inkml:trace>
  <inkml:trace contextRef="#ctx0" brushRef="#br0" timeOffset="34047.44">18711 3281 0,'0'0'0,"21"-42"16,-21 20-16,0 1 15,22 0-15,-1 21 0,0 0 16,0 0-1,0 0-15,-21 21 0,0 0 16,0 1-16,21-1 0,-21 21 0,0-21 16,22 22-16,-22-22 0,0 21 15,0-21-15,0 43 16,0-43-16,0 0 0,0 0 0,0 0 16,21-21 15,0-21-16,-21 0-15,0 0 0,21 0 16,0 0-16,0-1 0,1-20 16,-22 0-16,42-43 15,-21 64-15,0-21 0,0 20 0,-21 1 16,22 0-16,-1 0 0,0 21 16,0 0-1,-21 21-15,0 0 16,0 0-16,21 1 15,-21-1-15,0 0 0,21 0 16,-21 0-16</inkml:trace>
  <inkml:trace contextRef="#ctx0" brushRef="#br0" timeOffset="34432.22">19304 3450 0,'0'0'0,"0"21"0,0 1 0,21-22 16,0 0-1,0 0-15,1 0 16,-1 0-16,0-22 15,0 22-15,0-21 0,0 0 0,1 0 16,-1 0-16,0 0 16,0-1-16,21 1 0,-20 0 0,-1 0 15,-21 0-15,0 0 0,21 21 0,-21-22 16,-21 22 0,0 0-1,-1 0-15,1 0 0,0 22 0,-21-1 16,21 0-16,-1 0 0,1 0 15,0 0-15,0 1 0,21 41 16,0-42-16,0 0 16,0 1-16,0-1 0,21 0 15,0-21-15,0 21 0,1-21 16,-1 0-16,0 0 0,21 0 0,1 0 16,-1 0-1,-21 0-15,0 0 0,0 0 0,1 0 16,-1 0-16,0 0 0,0 0 15,-21-21 1</inkml:trace>
  <inkml:trace contextRef="#ctx0" brushRef="#br0" timeOffset="34583.12">19981 3598 0,'0'0'0,"0"22"15,21-22 1,-42 0 62</inkml:trace>
  <inkml:trace contextRef="#ctx0" brushRef="#br0" timeOffset="45975.06">2540 5228 0,'0'-21'78,"0"63"-78</inkml:trace>
  <inkml:trace contextRef="#ctx0" brushRef="#br0" timeOffset="46283.28">2603 5313 0</inkml:trace>
  <inkml:trace contextRef="#ctx0" brushRef="#br0" timeOffset="46760.42">2074 5906 0,'0'-22'15,"21"22"-15,-21-21 0,22 0 16</inkml:trace>
  <inkml:trace contextRef="#ctx0" brushRef="#br0" timeOffset="48383.24">2730 5355 0,'-21'0'31,"0"0"-15,0 0-1,0 0 1,0 21-16,-1-21 16,1 0-16,0 0 15,0 0 1,21-21 0,0 0-1,0 0-15,0 0 16,0 0-1,21-1-15,0 1 0,0 21 16,1 0-16,-22-21 0,21 21 16,0 0-16,0 0 0,0 0 0,0 0 15,1 0-15,-1 21 16,0 0-16,21 1 0,-21 20 16,-21-21-16,0 0 0,0 22 15,0-1-15,0 0 0,0 1 0,0-1 16,0 0-16,-21 1 0,21 20 15,-84 64 1,62-85-16,1 1 0,-21-1 16,21-21-16,-64 43 0,64-22 15,-21-21-15,-1 0 0,22-21 16,-21 22-16,21-22 0,-22 0 0,1 0 16,21 0-16,0 0 15,-1-22-15,1 1 0,0 0 0,0 0 16,21 0-16,0 0 0,-21-1 15,0-41-15,21 21 16,0 20-16,0-20 0,0 21 0,21-21 16,0 20-16,0 1 0,0 0 0,0 0 15,22 21-15,-22 0 16,64 0 0,-43 0-16,0 21 0,-21 0 15,1 22-15,-1-22 0,0 0 0,0 21 16,-21-21-16,21 22 0,0-22 15,1 0-15,-1 0 0,0 22 16,-21-22-16,21 0 0,0 0 16,-21 0-16,21 0 0,1 1 15,-1-22-15,-21 21 16,21-21-16,0 0 16,0 0-1,-21-21-15,0-1 0,21 22 0,1-21 16</inkml:trace>
  <inkml:trace contextRef="#ctx0" brushRef="#br0" timeOffset="48931.53">3196 5884 0,'0'22'16,"21"-22"-1,0-22 1,-21 1-16,0 0 15,0 0 1,0 0-16,0 0 16,0-1-16,-21 22 31,0 22-31,21-1 0,-21-21 16,21 21-16,0 0 0,0 0 15,0 0-15,0 1 16,21-22 31,0-22-47,-21 1 15,0 0 1,0 0 0,0 42 46,0 0-46</inkml:trace>
  <inkml:trace contextRef="#ctx0" brushRef="#br0" timeOffset="56935.47">5419 5186 0,'-22'0'16,"22"21"46,0 0-62,0 0 16,0 1-16,0-1 31,22-21-31,-1 0 0,0 0 16,0 0-16,0 0 0,0 0 15,1 0-15,20 0 0,-21 0 0,0 0 16,22 0-16,-22-21 0,0-1 16,21 22-16,-21-21 0,1 0 0,-1 0 15,0 0-15,-21 0 0,0-1 16,21 1-16,-21 0 0,0 0 0,0-21 16,0 20-16,0 1 0,-21 0 15,0 0-15,0 0 0,-1 0 16,1-1-16,-21 22 0,21 0 0,0 0 15,-1 0-15,1 0 16,-21 0-16,21 0 0,0 43 0,-22-22 16,22 21-16,-21 1 0,21-1 15,-1 0-15,-20 1 0,21-22 0,21 21 16,0 0-16,-21 22 16,21-43-16,0 0 0,0 0 15,21 1-15,0-1 0,0-21 0,0 21 16,1 0-16,-1-21 0,0 0 15,21 0-15,-21 0 0,22 0 0,-22 0 16,21 0-16,-21 0 0,1 0 0,20 0 16,-21 0-16,0 0 0,0-21 15,1 21-15,-22-21 0,0 0 32,-22 21-17,1 0-15,-21 0 0,21 0 16,-22 0-16,22 21 0,-21-21 0,0 21 15,-1 0-15,1 0 0,21 0 16,-22 1-16,22 20 0,-42 21 16,42-41-16,21 20 0,0-21 15,0 21-15,0-20 0,0 20 16,0-21-16,0 0 0,0 0 0,21 1 16,0-1-16,0 0 0,0-21 0,0 0 15,22 21-15,-1-21 16,-21 0-16,22 0 0,-1 0 0,0 0 15,-21-21-15,22 21 0,-1-21 16,-21 21-16,22-21 0,20-22 16,-42 22-16,22 0 0</inkml:trace>
  <inkml:trace contextRef="#ctx0" brushRef="#br0" timeOffset="57635.07">6223 5461 0,'0'0'0,"21"-21"15,-21 0-15,-21 21 32,21 21-17,-21-21-15,0 21 0,-1 0 16,22 0-16,-21 1 0,0 20 0,21-21 16,0 21-16,-21-20 0,21 20 0,-21-21 15,21 64 1,0-64-16,0 0 0,0 0 0,0 0 15,21-21-15,21 22 16,-21-22-16,1 0 0,-1 0 16,0 0-16,0-22 0,21 22 0,-20-21 15,20-21-15,0 21 0,1 0 0,-1-22 16,0 1-16,1 0 16,-22-1-16,42-41 0,-42 41 15,-21 1-15,0 0 0,22-1 16,-22-20-16,0 20 0,0 1 0,0 0 15,0-1-15,0 22 0,0-21 16,-22 21-16,22 0 0,-21 42 31,21 0-31,0 0 0,0 21 0,-21 1 16,21-1-16,0 0 0,0 1 16,0 20-16,0-20 0,0 20 0,-21-21 15,21 1-15,0 20 16,0-20-16,0-22 0,0 21 0,0-21 15,0 22-15,21-22 0,0 0 16,0-21-16,85 0 16,-85 0-16,22-21 15,-1 0-15,-21-1 0,22 1 0,-22 0 16,21 0-16,-21-21 0,0 20 0,1-20 16,-1 21-16,-21 0 0,0 0 15,0-1-15,0 1 0,0 42 31,0 1-31,0-1 16,0 0-16,0 0 16,-21 0-16,21 0 0,-22 1 0,22-1 15,0 0-15,0 0 0,0 0 16,0-42 15,22 0-15,-22 0-16</inkml:trace>
  <inkml:trace contextRef="#ctx0" brushRef="#br0" timeOffset="57812.97">7133 5292 0,'0'0'0,"-21"0"0,0 0 16,0 0-1,21 21 32,0 0-47</inkml:trace>
  <inkml:trace contextRef="#ctx0" brushRef="#br0" timeOffset="58139.78">7429 5355 0,'-21'0'0,"0"21"16,0 1 0,21-1-16,0 0 0,0 21 15,0-21-15,0 22 0,0-1 16,0 0-16,0 22 0,0-22 0,0 1 16,0 20-16,0-21 0,0 22 15,0-22-15,-21 85 16,0 0-16,-1-63 0,1-1 15,0 64-15,0-84 16,21 20-16,-21-21 0,21 1 0,0-1 16,-21 0-16,-1 22 15,22-22 1,0-63 0,0 0-16,0 0 0,0-22 15,0 22-15,0-21 0,0 0 0,43-85 16</inkml:trace>
  <inkml:trace contextRef="#ctx0" brushRef="#br0" timeOffset="58451.11">7239 5715 0,'0'-63'16,"0"126"-16,0-148 0,-21 43 0,21 0 0,0 21 16,0-22-16,0 22 15,21 0-15,0 0 0,0 0 0,0 21 16,1-22-16,-1 1 0,0 21 0,21 0 15,64 0 1,-21 21-16,-64 1 16,0-1-16,0 0 0,-21 0 15,0 0-15,0 22 0,0-22 0,-21 21 16,0-21-16,-21 43 16,-43-1-16,64-42 15,-22 1-15,22-22 16,0 21-16,0-21 0,0 0 15,21 21-15,21-21 32,0 0-32,-21-21 0,21 0 15,0 21-15</inkml:trace>
  <inkml:trace contextRef="#ctx0" brushRef="#br0" timeOffset="58694.97">8064 5525 0,'0'0'0,"22"0"0,-1-22 16,-21 1-16,21 0 15,0 0-15,-21 0 0,0 0 16,0-1 0,0 1-16,-21 21 31,0 0-31,0 0 0,-1 0 0,-20 21 15,21 1-15,0-1 0,0 0 16,-1 0-16,1-21 0,21 21 16</inkml:trace>
  <inkml:trace contextRef="#ctx0" brushRef="#br0" timeOffset="58930.84">8001 8488 0,'0'0'0,"0"-402"0,-21-22 0,0 43 15,-22 43-15,22 84 0,0 63 16,-21 22-16,20 42 0,-20-42 16,21 126-16,0-20 15,0 42-15,21-22 0,-22 22 0,22 0 16,0 0-16,0 0 15,22 21-15,-1-22 0,0 1 0,0 21 16,43-42-16,-22 21 0</inkml:trace>
  <inkml:trace contextRef="#ctx0" brushRef="#br0" timeOffset="63036.23">8276 5398 0,'0'-22'15,"-21"22"-15,0 0 16,0 0-16,-1 0 15,1 0-15,0 0 0,0 0 16,0 0-16,0 22 0,-22-1 16,22-21-16,0 21 0,-21 0 0,20 0 15,1 0-15,-21 1 0,21-1 16,-22 21-16,43-21 16,0 0-16,0 1 0,0-1 15,0 0-15,0 0 16,22-21-16,-1 0 0,0 21 15,0-21-15,0 21 0,0 1 16,1-22-16,-1 21 0,0-21 0,0 21 16,0-21-16,0 21 0,1-21 0,-1 21 15,-21 0-15,0 1 16,0-1 0,-21-21-16,-1 0 0,1 21 15,0 0-15,-64-21 0,22 0 16,42 0-16,-22 0 15,22 0-15,-21 0 0</inkml:trace>
  <inkml:trace contextRef="#ctx0" brushRef="#br0" timeOffset="63125.18">7599 5927 0,'0'-21'15,"21"21"1,0 0-16,0-22 0,0 22 16,1-21-16,-1 21 15,0 0-15,21-21 0</inkml:trace>
  <inkml:trace contextRef="#ctx0" brushRef="#br0" timeOffset="63435">8234 5757 0,'0'0'0,"-21"0"0</inkml:trace>
  <inkml:trace contextRef="#ctx0" brushRef="#br0" timeOffset="63567.93">8424 6075 0,'21'-21'0,"-42"42"0,64-85 0,-1 22 0,21 0 15,-41 21-15,20-1 0,-21 1 16,21 0-16,-20 21 0,-1-21 15,0 21-15,0-21 0,0 0 16,-21-1 0,0 44-16</inkml:trace>
  <inkml:trace contextRef="#ctx0" brushRef="#br0" timeOffset="64631.32">8636 5567 0,'0'0'0,"-21"0"0,21 21 15,21 43 1,0-86 15,0 22-31,0 0 16,1-21-16,-1 21 15,0-21-15,21 21 0,-21-21 16,1 21-16,41-42 0,-42 20 16,0 1-16,1 21 0,-1-21 15,0 21-15,0-21 0,-21 0 16,0 0-16,0-1 0,0 1 16,-21 21-1,0-21-15,0 21 16,-1 0-16,1 0 15,0 0-15,0 0 0,0 0 0,0 21 16,-1 0-16,-20-21 0,21 22 0,0-1 16,0 0-16,-1 0 0,1 0 15,-42 22-15,63-1 0,-43 21 16,43-41-16,-21 41 16,21-42-16,0 0 0,0 1 15,0-1-15,0 0 0,0 0 16,64-21-16,-43 42 15,0-42-15,0 0 16,22 0-16,-22 0 0,0 0 16,0 0-16,43 0 0,-43-21 15,21 0-15,-21 21 0,0-21 0,1 21 16,-22-21-16,21 21 0,0-21 16,0-1-16,0 1 15,0 21-15,-21-21 0,22 21 0</inkml:trace>
  <inkml:trace contextRef="#ctx0" brushRef="#br0" timeOffset="64937.14">10499 5038 0,'0'0'15,"-43"-21"-15,43-1 0,0-20 16,0 21-16,-21 42 31,21 0-31,0 0 0,0 1 16,0 41-16,0-21 15,-21 1-15,21-22 0,0 21 0,-21 1 16,-22-1-16,43-21 0,-21 0 16</inkml:trace>
  <inkml:trace contextRef="#ctx0" brushRef="#br0" timeOffset="65101.05">11049 5038 0,'0'-21'16</inkml:trace>
  <inkml:trace contextRef="#ctx0" brushRef="#br0" timeOffset="65342.94">11028 4995 0,'-21'-21'16,"-1"21"-1,1 0-15,-21 0 0,42 21 16,0 22-16,0-22 0,0 0 16,0 21-16,0 85 15,0-105-15,-21-1 0,0 42 16,21-20-16,0-22 0,0 21 16,0-21-16,0 0 0,0 43 0,0-43 15,0 0-15,0 0 0,0 22 16,21-22-1,-21-42 17,0 0-32,0-1 15,0 1-15,0 0 16,0 0-16</inkml:trace>
  <inkml:trace contextRef="#ctx0" brushRef="#br0" timeOffset="65982.53">10583 4953 0,'0'0'0,"-21"0"16,0 0-16,0 0 15,0 0-15,21 21 16,0 0-16,0 1 16,-22 20-16,1-21 0,21 21 0,0-20 15,0 20-15,-21 0 0,0 64 16,0-42-16,0-1 0,21-21 0,-22 22 16,22-22-16,22-21 15,-22 1-15,0 20 0,0 0 0,21-42 0,-21 21 16,0 1-16,-21-1 0,21 0 15,-22-21-15,1 0 32,21-21-17,0 0-15,0-1 0,0 1 16,0 0-16,-21 21 16,21-21-16</inkml:trace>
  <inkml:trace contextRef="#ctx0" brushRef="#br0" timeOffset="66216.39">10880 5144 0,'0'0'15,"0"-22"1,-22 22-16</inkml:trace>
  <inkml:trace contextRef="#ctx0" brushRef="#br0" timeOffset="66499.23">11007 4953 0,'21'0'15,"0"-42"1,0 42-16,21 0 0,1 0 0,-1 21 16,-21 0-16,22-21 0,-1 42 0,-21-20 15,43-1-15,-22 21 0,0-21 16,-63 85 0,21-64-16,0-20 0,-21 20 0,0-21 0,0 21 15,-22-20-15,43-1 0,-21 0 16,-21 0-16,21 21 0,-22-20 0,22-1 15,-21 0-15,21 0 0,-1 0 0,-41 0 16,42-21-16,0 22 0,-1-22 16,1 0-16,0 0 15,0 0-15,0 0 0,21-22 32,42 1-32,0 0 15,-42 0-15,0 63 0</inkml:trace>
  <inkml:trace contextRef="#ctx0" brushRef="#br0" timeOffset="66629.27">11853 4974 0,'0'0'0,"0"-21"0</inkml:trace>
  <inkml:trace contextRef="#ctx0" brushRef="#br0" timeOffset="66864.13">11896 8403 0,'21'0'0,"42"0"16,-42 0-16,1-21 0,-1 21 16,0-21-16,0 21 0,0-21 15,22 0-15,-22-1 0,0 1 16,0 0-16,0 0 0,-21 0 16,21 0-16,-21-1 15</inkml:trace>
  <inkml:trace contextRef="#ctx0" brushRef="#br0" timeOffset="66975.07">11747 5292 0,'-21'0'0,"42"0"0</inkml:trace>
  <inkml:trace contextRef="#ctx0" brushRef="#br0" timeOffset="67041.03">11811 5313 0,'0'21'15,"21"-42"-15,21 21 0,-20 0 16</inkml:trace>
  <inkml:trace contextRef="#ctx0" brushRef="#br0" timeOffset="67157.97">11959 5207 0</inkml:trace>
  <inkml:trace contextRef="#ctx0" brushRef="#br0" timeOffset="69008.88">11980 4911 0,'0'0'0,"0"-21"15,0-1 1,21 22-16,-21-21 0,-21 42 47,0 1-47,0-1 0,0 21 15,0-21-15,-22 22 0,1 41 16,-43 43 0,64-84-16,0-1 0,0-21 0,21 21 15,0 1-15,0-22 0,0 0 16,0 21-16,0-20 0,21-1 0,0-21 15,0 21-15,0-21 0,85 0 16,-63 0-16,-1 0 16,0 0-16,1 0 0,-1-21 15,-21 21-15,21-21 0,1 21 0,-22-22 16,21 1-16,-21 21 0,1-21 0,-1 0 16,-21 0-1,0 0-15,0-1 0</inkml:trace>
  <inkml:trace contextRef="#ctx0" brushRef="#br0" timeOffset="69210.78">11874 5334 0,'0'0'0,"22"0"31,20 0-31,-21 0 0,0 0 0,22-21 16,-22 21-16,21-21 0,0 21 15,1-21-15,41-1 16,-62 22-16,20 0 0,-21-21 0,0 21 0,0-21 16,-21 0-1,0 0 1,-21 21-16</inkml:trace>
  <inkml:trace contextRef="#ctx0" brushRef="#br0" timeOffset="69446.64">11917 4932 0,'0'-21'15,"21"21"-15,0 0 0,21-21 16,-20 21-16,-1-22 0,21 22 16,0-21-16,-20 0 0,62 0 15,1 0-15,-43 0 16,1 21-16,-22 0 0,21 0 15,-21 0-15,0 0 0,-21 21 16,0 0 0,-21 0-16,0 0 0,-21 0 15</inkml:trace>
  <inkml:trace contextRef="#ctx0" brushRef="#br0" timeOffset="70517.86">2201 7493 0,'0'0'0,"-21"0"0,0 0 0,0 0 15,0 0-15,-1 0 16,1 0-16,0-21 16,21 0-1,0 0-15,0-1 16,0 1-16,21 21 0,0 0 16,1-21-16,-1 21 0,0 0 0,0 0 15,0 0-15,0 0 0,22 42 16,-1 22-1,-42-43-15,0 21 0,0-20 0,0 20 16,-21 0-16,0 1 0,0-1 0,-1-21 16,-20 21-16,21 1 0,-106 63 31,106-85-31,0-21 0,-1 0 16,1 21-16,21-42 15,0 0 1,0-1-16,0 1 0,21 0 15,1 0-15,-1 0 0,0 21 16,21-21-16,1 21 0,-22 0 0,21 0 16,43 0-1,-43 0-15,-21 21 0,22-21 0,-22 21 0,0 0 16,0 0-16,-21 22 0,0-22 16,0 21-16,0-21 0,-21 22 15,-21-1-15,20-21 0,-20 21 0,21 1 16,-21-22-16,-43 21 15,43-21-15,-1 1 0,22-1 16,-21-21-16,-1 0 0,22 0 0,0 0 16,-21 0-16,21 0 0,-1 0 15,-20 0-15,0-21 16,42-1-16,0 1 16,0 0-16,0 0 0,21 21 15,0-21-15,0 0 0,0-1 16,1 1-16,20 0 0</inkml:trace>
  <inkml:trace contextRef="#ctx0" brushRef="#br0" timeOffset="70708.75">2921 7832 0,'0'0'0,"21"0"15,0 0 1,0-21 31,1-1-32</inkml:trace>
  <inkml:trace contextRef="#ctx0" brushRef="#br0" timeOffset="71243.84">5334 7049 0,'0'0'0,"0"-22"15,0-20-15,0 63 32,-21 22-32,21-1 0,-21 0 15,-1 22-15,1-22 0,21 22 16,-21-1-16,0 1 0,0-1 0,0 1 16,-1-1-16,1 1 0,-21-22 15,21 21-15,0-20 0,-1 20 0,1-20 16,21-1-16,-21 0 0,21-21 0,0 43 15,0-85 1,0 0 0,21-1-16,0-20 0,1 0 0,-1-1 15,0 1-15,0 0 0,0-22 16,0 22-16,22-22 0,-22-20 16,0 20-16,43-105 0,-22 105 15</inkml:trace>
  <inkml:trace contextRef="#ctx0" brushRef="#br0" timeOffset="71406.75">5440 7027 0,'21'-63'0,"-21"42"15,-42 148-15,84-275 0,-63 253 0,42-189 16,-21 105-16,21 21 0,-21 1 16,21-1-16,-21 21 0,21 1 0,1-1 15,-22 1-15,21-1 0,-21 1 0,0-1 16,0 1-16,0-1 0,0-20 16,0 63-16,0-64 0,0 0 15,0 1-15,0-22 0,0 0 16,0 0-16,0 0 0</inkml:trace>
  <inkml:trace contextRef="#ctx0" brushRef="#br0" timeOffset="71824.97">5207 7853 0,'0'0'15,"0"-21"1,21 21-16,21-21 0,-20 21 15,20-22-15,0 22 0,1-21 0,20 0 16,64 0-16,-85 0 16,22 0-16,-1-1 0,1 1 0,-1 0 15,-20 0-15,41-21 16,22-22-16,-85 43 16,-21 0-16,22 0 15,-22-1-15,0 44 31,-22-1-31,22 0 0,0 0 0,0 21 16,0 1-16,-21-1 0,21 0 16,0 1-16,0-1 0,-21 0 0,21 85 15,0-84-15,0 20 0,-21 1 16,21-1-16,-21 1 16,21-22-16,-21 22 0,21-1 0,0-21 15,-22 1-15,1-1 0,21 0 0,0-20 16,0-1-16,0 0 0,-21 0 15,21-42 1,0 0-16,0 0 0,0-1 16,0 1-16,21-63 15,-21 41-15</inkml:trace>
  <inkml:trace contextRef="#ctx0" brushRef="#br0" timeOffset="72094.81">6032 7662 0,'0'0'0,"0"-21"0,22-42 15,-22 42-15,42-22 16,-21 43-16,0 0 0,0-21 0,1 21 16,20 0-16,-21 0 0,0 21 15,43 22-15,-22-1 16,-42-21-16,0 0 0,0 22 0,0-22 16,0 21-16,-21-21 0,0 22 15,-22-22-15,1 21 0,0-21 0,21 0 16,-106 64-1,63-64-15,22 0 16,21-21-16,-1 0 0,65-21 31,-22 21-31,21-21 0,-21 0 16,22 0-16,-1 0 0,0-1 0</inkml:trace>
  <inkml:trace contextRef="#ctx0" brushRef="#br0" timeOffset="72392.64">6773 7472 0,'0'0'0,"-21"0"31,21 21-31,-21-21 16,21 21-16,0 22 0,0 20 16,0-21-16,0 1 0,0-22 15,0 21-15,0 22 0,0-22 16,0 0-16,0 22 0,0-22 0,0 22 15,0-1-15,0 85 16,0-42-16,-21-63 0,21-1 16,0-21-16,0 21 0,0-20 15,0-1-15,0 0 0,0-42 32,0 0-32,0-1 15,0 1-15,-21-21 0,21 0 16,-22 20-16,22-20 0</inkml:trace>
  <inkml:trace contextRef="#ctx0" brushRef="#br0" timeOffset="72663.49">6519 7705 0,'0'-43'0,"0"86"0,21-170 16,1 106-16,-1-1 0,0 1 0,21 0 16,-21 21-16,22 0 0,-1-21 0,0 21 15,22 0-15,-22 0 0,43 21 16,-43 0-16,-21 0 0,22 1 15,-43 20-15,0-21 0,0 43 16,0-43-16,-21 0 0,-22 21 16,22-21-16,-21 22 0,-1-22 15,1 0-15,0 0 0,-43 22 16,64-22-16,-21-21 0,20 21 0,1-21 16,0 0-16,0 0 0,0 0 15,42 0 1,0-21-16,21 21 0,-20-21 15,20-1-15,0-20 0,1 21 0,-1 0 16</inkml:trace>
  <inkml:trace contextRef="#ctx0" brushRef="#br0" timeOffset="72867.37">7387 7493 0,'-21'21'16,"21"0"-16,-21-21 15,21 22-15,0-1 0,-21 0 0,21 0 16,-22 21-16,22-20 0,0-1 16,0 0-16,0 0 0,0 0 15,0 0-15,22-21 16,-1 0 0,-21-21-16,21 0 0,0 0 15</inkml:trace>
  <inkml:trace contextRef="#ctx0" brushRef="#br0" timeOffset="73062.77">7366 7303 0,'0'0'0,"-21"-22"0,0 1 15,-1 0-15,1 21 0,0-21 0,0 21 16,0 0 0,0 21-1,21 0 1,0 0-16,0 1 15,0-1-15,21-21 16,-21 21-16,21-21 0,0 21 16</inkml:trace>
  <inkml:trace contextRef="#ctx0" brushRef="#br0" timeOffset="74058.25">7874 7408 0,'-21'22'16,"0"-22"-16,-1 21 16,22 0-16,0 0 0,-21 0 0,0 0 15,21 1-15,-21-1 16,21 0-16,0 21 0,0-21 0,0 1 16,0-1-16,0 0 0,0 0 0,0 0 15,0 0-15,0 1 0,0-1 16,21-21-16,0 0 0,0 21 0,1-21 15,-1 0-15,0 0 0,0 0 0,21 0 16,43-42-16,-64 42 16,22-22-16,-22 1 0,0 0 15,0 0-15,0-21 0,0 20 0,1 1 16,-22-21-16,21 21 0,-21-22 0,0 22 16,0 0-16,0 0 0,0-21 15,0 63 16,0 0-31,-21 0 0,21 0 16,0 0-16,0 1 0,0-1 0,0 0 16,0 42-16,21-20 15,0-22-15,-21 0 16,21-21-16,0 0 0,0 0 0,22 0 16,-22 0-16,0 0 0,21 0 0,-20-21 15,20 0-15,-21 0 0,21-1 16,-20 1-16,-1 0 0,0 0 0,0 0 15,-21 0-15,0-1 0,0 1 0,0 0 16,0 0-16,0 0 0,-21 21 31,21 21-31,-21 0 16,21 0-16,0 0 0,0 1 16,0-1-16,0 0 0,-21 21 0,21 1 15,-22-1-15,1-21 16,21 0-16,0 0 15,0 1-15,-21-22 0,0 0 16,21-22 0,0 1-1,0 0-15,0 0 0,0-21 16,21 20-16,0-20 0,0 21 16,22-64-16,-22 64 15,0-21-15,0 21 0,22-1 0,-22 1 16,42 21-16,-42 0 0,22 0 15,-22 21-15,0 1 0,0-1 16,0 0-16,1 21 0,-1 1 16,0 20-16,-21-42 0,0 0 15,0 22-15,0-22 0,0 0 0,0 0 16,-21 0-16,0-21 16,-1 0-1,22-21-15,0 0 16,0 0-1,22 0-15,-22-22 0,21 22 0,21 0 16,-21-21-16,0-1 0,43-20 16,-22 42-16,1 0 0,-22 21 15,21 0-15,-21 0 0,22 0 0,-22 0 16,0 21-16,0 0 0,0 0 0,-21 21 16,0 1-16,0 20 15,0-42-15,0 22 0,0-22 16,-21 0-16,21 0 0,0 0 0,-21 1 15,21-1-15</inkml:trace>
  <inkml:trace contextRef="#ctx0" brushRef="#br0" timeOffset="74714.82">10774 7345 0,'0'0'0,"0"-21"0,0 0 16,0-1-16,21 1 0,0 0 15,0 0-15,22-21 0,-1 20 16,0 1-16,1-21 0,20 21 0,-21-22 16,1 1-16,41-21 15,-41 20-15,-1 1 0,-21 0 0,0-1 16,-21 22-16,0-21 0,-21-1 15,-85 1 1,43 42-16,-1 0 0,1 21 16,-1 0-16,-20 22 0,20-22 0,-20 21 15,-22 43-15,21 0 16,43-22-16,42-21 0,0 1 16,0-1-16,0 0 0,0 1 0,42-1 15,-21-21-15,43 22 0,-22-22 16,22 21-16,-1-21 0,1 0 0,-1 22 15,128 20 1,-107 1-16,-41-43 16,-22 21-16,-21-21 0,0 1 0,0-1 15,-21 0-15,-22 0 0,1 0 0,-22 0 16,22 1-16,-43-1 0,-42-21 16,-21 0-16,85 0 15,-1 0-15,1 0 0,20 0 16,1-21-16,0-1 0,21 1 0,-1 0 0,1 0 15,0 0-15,21 0 0,0-64 16,0 21 0,21 22-16,22 0 0,-22-1 0,21 1 15,0 21-15,1 0 0,20 0 16,-20-1-16,20 1 0</inkml:trace>
  <inkml:trace contextRef="#ctx0" brushRef="#br0" timeOffset="75083.09">11515 7620 0,'42'21'16,"-21"-21"0,0 0-16,0-21 0,1 0 15,20 21-15,-21-21 0,0 0 16,0-1-16,1 1 0,-1 0 0,0-21 15,-21 21-15,0-1 0,0 1 0,0-21 16,0 21-16,0 0 0,-21-1 16,0 22-16,-1 0 0,1 0 0,-63 0 15,41 22 1,22-1-16,0 0 0,0 0 0,-22 64 16,43-64-16,0 21 0,0-21 15,0 22-15,0-22 0,0 0 0,0 21 16,0-20-16,22-1 0,20 0 15,-21-21-15,0 0 0,22 0 16,-22 0-16,21 0 0,0 0 0,-20 0 16,20-21-16,0 21 15,1-21-15,-1-1 0,0 1 0</inkml:trace>
  <inkml:trace contextRef="#ctx0" brushRef="#br0" timeOffset="75425.23">12171 7303 0,'0'0'0,"-21"0"0,-1 0 0,1-22 16,0 1-16,42 42 31,0 1-31,1-1 0,-1 0 16,0 0-16,0 21 0,21-20 16,-20 20-16,-1-21 0,0 21 0,0 1 15,0-22-15,-21 0 0,0 21 16,21-20-16,-21-1 0,0 0 0,0 0 15,0 0-15,0 0 0,-21-21 16,0 0 0,21-21-16,-21 0 15,21 0-15,-21 0 0,21 0 16,0-43-16,0 22 16,0 21-16,0-22 0,0 1 0,21 0 15,-21-1-15,42-20 0,-42 42 16,21-1-16,22-20 15,-22 42-15,0 0 0,0 0 16,0 0-16</inkml:trace>
  <inkml:trace contextRef="#ctx0" brushRef="#br0" timeOffset="75825.5">12721 7387 0,'0'0'0,"0"-21"0,-21 21 15,21-21-15,0 0 0,-21 21 16,21-21-16,0-1 0,0 1 16,21 21-1,0 0-15,0 0 16,0 21-16,-21 1 0,22-1 0,-1 0 16,0 0-16,-21 21 15,21-20-15,0-1 0,-21 21 0,21 43 16,-21-22-1,0-42-15,0 1 16,0-1 0,22-21-16,-22-21 15,21-1-15,-21 1 16,21 0-16,0 0 16,0-21-16,0 20 0,-21-20 0,22 0 15,20-1-15,0-20 0,1-22 16,-22 64-16,21-21 15,-21 21-15,0-1 0,1 22 0,-1 0 16,0 0-16,0 0 16,-21 22-16,0-1 0,0 0 15,0 0-15</inkml:trace>
  <inkml:trace contextRef="#ctx0" brushRef="#br0" timeOffset="76164.25">13356 7493 0,'0'21'0,"0"-42"0,0 63 16,0-20-16,0-1 0,21-21 31,0 0-31,1 0 16,-1-21-16,21-1 0,-21 22 0,0-21 15,1 0-15,-1 0 0,21 0 0,-21 0 16,0-22-16,1 1 16,-22 21-16,21 0 0,-21-1 0,0 1 15,0 0-15,-21 21 16,-1 0-16,1 0 0,-21 21 15,21 0-15,0 1 0,-1 20 0,-20 0 16,21 1-16,0-22 16,21 21-16,0-21 0,0 0 0,0 22 15,0-22-15,0 21 16,42-21-16,-21-21 16,0 22-16,22-22 15,-1 0-15,-21 0 0,22 0 0,-22 0 0,21-22 16,-21 22-16,22-21 0,-1 0 15,-21 0-15,0 21 0,22-21 16,-22 0-16</inkml:trace>
  <inkml:trace contextRef="#ctx0" brushRef="#br0" timeOffset="76499.44">14012 7218 0,'0'-21'0,"0"0"0,0 63 0,0-106 15,0 86 1,21-1-1,1 0-15,-1 0 0,0 21 0,0-20 16,0-1-16,0 0 0,-21 21 16,22-21-16,-22 64 15,0-43-15,0-20 0,0-1 16,0 0-16,0 0 0,0 0 16,-22-21 15,1 0-31,21-21 15,0 0-15,0 0 16,0 0-16,0-22 0,0 22 0,21-21 16,1-1-16,-1 1 0,21-21 0,0 20 15,43-63-15,0 22 16,-43 63-16,22-1 0,20-20 16,-41 42-16,-1 0 0,-21 0 15,0 0-15,0 21 0</inkml:trace>
  <inkml:trace contextRef="#ctx0" brushRef="#br0" timeOffset="77611.07">2159 9631 0,'0'-21'0,"0"0"16,0-22-1,0 22-15,0-21 0,0 21 0,0-22 16,0 22-16,0 0 0,0 0 15,-21 0-15,0 21 16,21 21 0,0 0-16,0 42 15,0-41-15,-22 41 0,22-21 16,0 1-16,0-1 0,0 0 0,0 22 16,0-22-16,-21 1 0,21-1 15,0 21 1,-42-20-16,42-22 0,-21-21 15,0 0 1,21-21-16,-22 21 0,22-21 0,0-1 16,0 1-16,0 0 15,0 0-15,22 21 0,-1-21 0,21 0 16,-21 21-16,22-22 0,-22 22 0,21 0 16,0-21-16,1 21 15,-1 0-15,0-21 0,1 0 0,41 0 16,-41 0-1,-22-1-15,0 22 0,-21-21 0,0 0 16,0 0-16,0 0 0,-21 0 16,0 21-16,0 0 15,-1 0-15,1 0 0,0 0 16,0 0-16,0 0 0,21 21 16,0 0-16,-21 0 0,21 43 15,0-22-15,0 0 0,0-21 16,0 22-16,0-1 0,0 0 15,0-20-15,0 20 0,0 0 0,0-21 16,0 1-16,0 41 16,0-21-16,21-20 15,0-22-15,0 0 16,0 0 0,0-22-16</inkml:trace>
  <inkml:trace contextRef="#ctx0" brushRef="#br0" timeOffset="77811.06">3048 9800 0,'0'0'0,"0"-21"16,0 0 46,21 21-46,0 0-16,0-21 0</inkml:trace>
  <inkml:trace contextRef="#ctx0" brushRef="#br0" timeOffset="80213.91">5588 9102 0,'0'-21'0,"0"-1"16,0 1-16,0 0 0,0 0 0,0 0 15,0 42 17,-21 21-32,0-21 15,-1 22-15,1 63 0,0-64 16,0 21-16,0 1 0,-22-1 16,22 1-16,0-1 0,-21-20 15,21 20-15,-1 1 0,1-22 0,-21 0 16,21 1-16,0-1 0,-1-21 15,22 0-15,-21 1 0,21-1 0,-21 0 16,21-42 0,0 0-16,0-22 15,0 22-15,21-21 0,0-1 16</inkml:trace>
  <inkml:trace contextRef="#ctx0" brushRef="#br0" timeOffset="80442.78">5419 9017 0,'0'0'0,"21"42"16,0-20-16,-21 20 0,21-21 0,0 43 15,-21-22-15,0 0 16,0 1-16,21 20 0,-21 1 0,0-22 0,0 21 16,0-20-16,0 20 0,0-20 15,0-1-15,0 21 0,0-20 16,0-22-16,0 21 0,0-21 0,0 22 15,-21-22-15,0-21 32,0 0-32,0 0 0,0-21 15</inkml:trace>
  <inkml:trace contextRef="#ctx0" brushRef="#br0" timeOffset="80947.52">5016 9800 0,'0'0'0,"-21"0"0,21-21 31,21 21-31,1-21 16,20 21-16,0-21 0,43-22 15,-22 22-15,1 0 0,21 0 16,-22 0-16,1 0 0,20-1 0,-20 1 16,-1 0-16,64 0 0,-84 21 15,-1 0-15,0 0 0,1 42 16,-22 22-16,-21-43 15,0 21-15,0-21 0,0 22 16,0-22-16,-21 21 0,-1 1 16,1-22-16,0 0 0,0 21 0,-43 1 15,64-22 1,-21-21-16,0 0 0,0 0 16,21-21-1,0-1-15,0 1 0,0 0 16,21-21-16,0-1 0,0 1 0,1 0 15,-1-1-15,0 1 0,0 0 0,0-1 16,22 1-16,-22 21 0,0 0 16,21 0-16,1 21 15,-22 0-15,0 21 0,0 0 0,0 0 0,-21 21 16,0 1-16,0-22 16,0 21-16,0 1 0,0 84 15,0-106-15,0 21 0,-21-21 16,21 0-16,-21 1 0,21-1 15,0 0-15,0 0 0,21-42 47,0 0-47</inkml:trace>
  <inkml:trace contextRef="#ctx0" brushRef="#br0" timeOffset="82830.92">7112 9525 0,'0'0'0,"-21"-21"15,-64 0 1,43 21-16,21 0 0,-43 0 16,22 0-16,-22 21 0,43 0 15,-21 0-15,21 22 0,-1-22 16,1 21-16,0 0 0,0 1 0,0-22 15,21 21-15,0 1 0,0 20 16,0-21-16,0 1 16,0-22-16,21 0 0,0-21 15,0 0-15,0 0 0,1 0 16,20 0-16,-21-21 0,43 0 16,-22 0-16,0-1 0,-21-20 15,85-64-15,-63 43 16,-22 20-16,21-20 0,-21 21 15,0-22-15,1 22 0,-1-22 0,-21 22 16,0-22-16,0 22 0,0-21 0,0 20 16,0 1-16,0 0 0,0 20 15,0-20-15,0 21 0,-21 0 16,-1 21-16,1 21 16,21 0-16,0 0 0,0 22 15,-42 84 1,42-85-16,-21 21 0,21 1 15,0-1-15,0 1 0,0 63 16,0-85-16,0 22 0,0 63 16,21-85-16,0-21 15,0 0-15,0 1 0,43-22 16,-43 0-16,21 0 0,-20 0 16,20-22-16,0 1 0,1 21 0,-1-42 15,-21 21-15,21 0 0,1-22 0,-1 22 16,-21-21-16,0 21 0,1-22 0,-22 22 15,21-21-15,-21 21 0,0-1 16,0 1-16,-21 0 0,-1 21 16,1 0-16,0 0 0,-21 0 15,21 0-15,-1 21 0,1-21 16,21 21-16,0 1 0,0-1 0,0 0 16,0 0-16,0 21 0,0-20 0,21-1 15,1 0-15,-1 0 0,0 0 16,0 0-16,0 1 0,0-1 0,1 0 15,-1-21-15,0 21 0,0 0 0,0-21 16,0 21-16,1-21 16,-1 0-16,0 0 0,0 0 15,0 0-15,0 0 0,1-21 16,20 0-16,-21 21 0,0-21 16,0 0-16,1 0 0,20-1 0,-21 1 15,0 0-15,0 0 0,-21 0 0,22-22 16,-1 1-16,-21 21 15,0 0-15,0 0 0,0 42 32,0 0-32,0 0 15,0 0-15,0 22 0,0-22 0,0 0 16,0 0-16,0 21 0,-21-20 0,21-1 16,0 0-16,0 0 0,0 0 15,0 0-15,21 22 16,0-43-16,0 0 0,0 0 15,0 0-15,1 0 0,-1 0 16,21 0-16,-21 0 0,85-64 16,-85 64-16,0-21 0,1 0 15,-1 0-15,0-22 0,-21 22 16,21 0-16,-21 0 0,0 0 0,0-22 16,0 22-16,-21 0 0,0-21 0,-64-1 15,22 22 1,41 21-16,-20 0 0,21 21 15,-21 1-15,20-1 0,1 21 16,0-21-16,21 22 16,0-22-16,0 85 15,0-85-15,0 42 0,0-42 16,21-21-16,0 22 0,22-22 16,-22 0-16,0 0 0,21 0 0,-20 0 15,20 0-15,0-22 0,1 1 0,-1 21 16,0-21-16,1-21 0,-1 21 15,0-1-15,1-20 0,-22 21 0,42-43 16,1-41 0,-43 83-16,-21 1 0,0 0 15,0 42 1,0 0 0,0 1-16,0 20 0,0-21 0,0 0 15,0 43-15,0-1 16,0-42-16,0 22 0,21-22 15,0 0-15,-21 0 0,21 0 0,1-21 16,-1 22-16,21-22 0,-21 0 16,0 0-16,22 0 0,-1 0 0,-21 0 15,22 0-15,-1-22 0,0 1 0,1 21 16,-1-21-16,0 0 0,-21 0 16,22-22-16,41-41 15,-62-1 1,-22 43-16,0 21 0,0-22 15,0 22-15,0 0 0,-22 0 0,1 0 16,0 21-16,0 0 0,0 0 0,-43 0 16,43 21-1,0 0-15,21 0 0,-42 43 16,20-43-16,22 21 0,0-21 0,-21 0 16,21 22-16,0-22 0,-21 0 15,21 43-15,0-43 0,0 0 16,0 0-16,21-21 15,0 0-15,1 0 16,-1 0-16,0-21 0,0 0 0,21 0 16,-20-1-16,-1 1 0,42-42 15,1-22-15,-43 43 16,0-1-16,21-20 0,-20 21 16,-1-1-16,0-20 0,-21 20 0,0-20 0,21-1 15,-21 1-15,0 21 0,0-64 16,0 21-1,0 64-15,0 0 0,-21 21 16,21 21-16,-21 0 0,21 21 16,0 1-16,-21 20 0,-1-20 0,-20 147 15,0-63 1,42-63-16,0-1 16,0 1-16,0-1 0,0-21 0,0 1 15,0-1-15,21 0 0,0-20 0,21-1 16,-20 0-16,20-21 0,0 0 15,22 0-15,20 0 16,43-21-16,-84 0 0,-22-1 16,21 1-16,-21-21 0,1 21 15,-1 0-15,21-22 0,-42 22 0</inkml:trace>
  <inkml:trace contextRef="#ctx0" brushRef="#br0" timeOffset="83026.84">9144 9165 0,'0'0'0,"-42"0"0,20 0 0,-20 0 16,0 21-16,21-21 16,42 0-1,0 0 1,0 0-1</inkml:trace>
  <inkml:trace contextRef="#ctx0" brushRef="#br0" timeOffset="84874.78">11959 9652 0,'0'-21'0,"0"0"15,0 0-15,0-1 0,21 1 16,0-21-16,-21 21 0,22 0 16,-22-1-16,21 1 0,-21 0 15,0-21-15,0 21 0,0-1 0,0 1 16,-21 0-16,-1 0 0,1 0 15,-21 0-15,21-1 0,-22 22 0,1 0 16,0 0-16,21 0 0,-22 22 0,-41 20 16,-1 43-1,43-43-15,20 0 0,22 1 16,0-1-16,0 21 0,0-20 0,0-1 16,0-21-16,0 22 0,0-22 15,22 21-15,-1-42 0,0 21 0,0-21 16,21 0-16,1 0 0,-1 0 15,-21-21-15,22 0 0,-1 0 16,0-22-16,1 1 0,20 0 16,-21-1-16,22-41 0,-22 41 15,1-20-15,-22 21 0,0-22 16,0 1-16,-21-1 0,0 1 0,0-1 16,0-21-16,0 22 0,0-1 0,0 22 15,0-21-15,-21 20 0,21 22 16,-21-21-16,0 21 0,-1 21 15,1 0-15,0 21 0,21 0 16,-21 21-16,0 1 0,0 20 16,21-21-16,-22 22 0,22-1 0,-21 64 15,21-84-15,0 84 16,0-85-16,21 0 0,1 22 16,20-22-16,-21 1 0,21-22 0,1 21 15,-1-21-15,0 0 0,1 1 16,-1-22-16,64 0 0,-21 0 15,-43 0-15,0-22 0,22 1 16,-22 0-16,0-21 0,-20 21 16,20-1-16,0-41 15,-21 42-15,-21-43 0,0 22 0,0 21 16,0-22-16,0 22 0,-21 0 16,0 0-16,0 0 0,0 21 0,0 0 15,-1 0-15,-20 42 16,0 22-16,21-22 15,21 0-15,-22 1 0,22-1 0,0-21 16,0 21-16,0 1 0,0-1 16,22-21-16,-1 0 0,0 1 0,21-1 15,-21 0-15,22-21 0,-22 0 0,21 0 16,1 0-16,-1 0 0,0-21 16,1 0-16,-1 21 0,0-22 0,1-20 15,-1 21-15,0 0 0,1 0 0,-1-22 16,-21 22-16,21-21 15,1-1-15,-22 1 0,0 21 16,-21 0-16,0 0 0,0-1 0,0 1 0,0 42 31,0 1-31,0-1 0,0 0 16,0 0-16,0 0 0,0 0 0,0 22 16,0-22-16,0 0 0,0 21 15,0-20-15,0-1 0,0 21 16,21-21-16,0-21 15,1 0-15,20 0 16,-21 0-16,21 0 0,-20-21 0,-1 0 16,21 0-16,-21 0 0,22-1 0,-1-20 15,21 0 1,-41 21-16,-1-22 0,0 1 16,-21 21-16,21 0 0,-21-1 15,0 44 1,0-1-1,0 0-15,0 0 0,0 21 16,0-20-16,0-1 0,0 0 16,0 21-16,21-21 0,0 1 0,1-1 15,-22 0-15,42 0 16,21 0-16,-41-21 0,20 0 16,-21 0-16,21 0 0,-20 0 15,20 0-15,-21-21 0,21 21 0,-20-21 16,20 0-16,-21 0 0,0-1 0,0 1 15,-21 0-15,0-21 0,22 21 16,-22-22-16,0 22 0,0-42 16,0 20-16,-22 22 0,22 0 15,-21 0-15,0 21 0,0 0 0,0 0 16,-22 21-16,22 0 0,0 0 16,21 22-16,0 20 15,0-42-15,0 22 0,0-1 0,0-21 16,0 21-16,0-20 0,0-1 15,21 0-15,22 21 16,20 1-16,-42-43 16,0 0-16,1 0 0,20 0 0,-21 0 0,21 0 15,-20-22-15,20 1 0,-21 0 16,21 0-16,64-64 16,-42 22-16,-22 20 15,-21 1-15,0 0 0,1-1 0,-1-20 16,0 21-16,-21-22 0,21 1 0,-21 20 15,0-20-15,0-1 0,0-20 16,-21 20 0,0 22-16,21 21 0,-21 21 15,21 21 1,-22 0-16,22 21 0,0 1 0,0-1 0,0 64 16,0-43-16,0 1 15,0-22-15,0 22 0,-21-1 16,21-21-16,-21 1 0,21-1 0,-21 0 15,21 1-15,0-22 0,0 21 0,0-21 16,0 1-16,0-1 0,0 0 16,21-21-16,0 0 15,0 0-15,1 0 0,20 0 0,0-21 16,22-22 0,-22 22-16,-21 0 0,22 0 0,-1-21 15,-21 20-15</inkml:trace>
  <inkml:trace contextRef="#ctx0" brushRef="#br0" timeOffset="85178.6">15494 9144 0,'0'21'16,"-21"0"0,0 1-16,-1-1 0,22 0 0,-21 0 15,21 0-15,-21 0 0,21 1 0,0-1 16,0 0-16,0 21 16,0-21-16,0 1 0,0-1 0,21-21 15,0 21-15,1-21 0,-1 0 16,0 0-16,0 0 0,21 0 15,-20-21-15,20 0 0,-21-1 0,21 1 16,-20 21-16,-1-21 0,0-21 16,0 21-16,-21-1 0,0 1 15,0 0-15,0-21 0,0 21 0,0-1 16,-42 1-16,21 21 0,-22 0 16,22 0-16,0 0 0,-21 0 15,20 0-15,1 21 0,0 1 0,0-1 16,0 0-16,0 0 0,21 0 15,0 0-15,0 1 0,0-1 16,0 0-16,21-21 0,0 0 16</inkml:trace>
  <inkml:trace contextRef="#ctx0" brushRef="#br0" timeOffset="85505.42">16023 9144 0,'0'0'0,"-21"0"16,0 0-16,0 0 16,21 21-16,0 0 0,0 1 0,-22 20 15,22-21-15,-21 21 0,21 1 16,0-1-16,-21 22 0,21 41 16,0 22-16,0-63 0,0-1 15,0 1-15,0 21 16,0-22-16,0 22 0,0-22 0,-21 1 15,21 20-15,-21-20 0,21 21 0,0 42 16,0-22 0,0-62-16,0-1 0,0 0 0,0-20 15,0 20-15,0-21 0,0 0 0,21-21 16,0-21 0,-21 0-1,0 0-15,21-22 0,-21 22 0</inkml:trace>
  <inkml:trace contextRef="#ctx0" brushRef="#br0" timeOffset="85790.63">15896 9229 0,'0'-43'0,"0"86"0,0-107 0,21 43 0,0-21 15,1 42-15,-1-21 0,0 21 0,0 0 16,21 0-16,64 0 15,-42 42 1,-43-21-16,0 0 0,-21 43 16,0-43-16,0 21 0,-21-21 0,-21 1 15,20-1-15,-20 0 0,0 0 16,-22 21-16,22-20 0,21-1 16,-22-21-16,22 0 0,0 21 15,0-21-15,21-21 31,42 0-31,-21-1 0,1 22 0</inkml:trace>
  <inkml:trace contextRef="#ctx0" brushRef="#br0" timeOffset="87239.32">16573 9123 0,'0'0'0,"0"21"15,0 0 1,0 0-16,0 1 0,0-1 15,0 0-15,0 0 0,-21 0 0,21 0 16,-21 22 0,21-22-16,-21 0 0,0-21 15,21 21-15,0-42 32,0 0-17,0 0-15,0 0 0,21-1 0,0 1 16,0-21-16,-21 21 0,21 0 15,1-43-15,-22 43 16,42-21-16,-21 42 16,0 0-1,0 21-15,1 0 0,-22 21 16,0-21-16,0 1 0,0-1 16,21 0-16,-21 21 0,0-21 0,0 1 15,0-1-15,0 21 16,21-42-16,0 0 31,0-21-31,-21 0 16,21 0-16,1-1 0,-1 1 15,0-21-15,0 21 0,0-22 0,0 22 16,1-21-16,-1 0 0,0 20 16,0 1-16,0-21 0,0 42 15,1-21-15,-1 21 0,0 0 0,-21 21 16,21 0-16,-21 0 0,0 0 15,0 1-15,0 20 0,0-21 16,0 21-16,0-20 0,21 20 0,-21-21 16,43 43-16,-22-43 15,-21 0-15,21 0 0,21-21 16,-21 21-16,1-21 0,20 0 0,-21 0 16,43 0-16,-22 0 15,0 0-15,-21-21 0,64 0 16,0-43-1,-43 43-15,-21-21 0,0 21 16,1-22-16,-22 22 0,0-63 16,0 41-16,0 22 0,0 0 0,-22 0 15,22 0-15,-42 21 0,21 0 16,0 0-16,0 21 0,-1-21 0,1 21 16,0 21-16,0-21 0,0 22 0,21-22 15,-21 21-15,21-21 0,0 85 16,42-63-1,-21-22-15,0-21 0,22 21 16,-22-21-16,21 0 0,0 0 16,-20 0-16,20 0 0,0 0 15,-21-21-15,85-22 16,-63 22-16,-22 0 0,0 0 16,21 0-16,-42 0 0,21-1 0,1-20 15,-22 21-15,0 0 0,21 0 0,-21-1 16,-21 22 15,-1 22-31,22-1 0,-21-21 16,21 21-16,0 0 0,-21 0 0,21 0 15,-21 1-15,21-1 0,0 0 16,0 0-16,0-42 47,21 21-47,0-21 15,0 0-15,-21-1 0,22 1 16,-1 0-16,0 0 0,0 21 0,0-21 16,0 0-16,1 21 0,-1 0 15,0 0 1,-21 21-16,21 0 0,-21 0 16,0 0-16,0 0 0,0 1 15,0-1-15,21 0 0,0 21 16,1-21-16,-1 1 15,0-22-15,0 21 0,0-21 16,0 0-16,1 0 0,-1 0 16,0 0-16,0-21 0,0-1 15,0 22-15,1-21 0,-1 0 0,-21 0 16,21-21-16,0 20 0,0-20 16,-21 0-16,21-1 0,1 1 0,-22-64 15,21 64-15,0-22 16,-21 22-16,0-21 0,0 20 0,21-63 15,-21 64-15,0 0 0,21 21 16,-21-22-16,0 22 16,0 42-1,0 0-15,0 1 0,-21 20 16,0 0-16,0 1 0,21 20 16,0-21-16,-21 22 0,-1 63 15,1-21-15,21-43 16,0-20-16,0 41 15,0-63-15,0 22 0,0-22 0,0 0 0,21 0 16,1 0-16,-1 1 0,21-22 16,-42 21-16,21-21 0,0 0 15,1 0-15,-1 0 0,0 0 0,0 0 16,0-21-16,0-1 16,1 22-16,-1-21 0,0 0 0,-21 0 15</inkml:trace>
  <inkml:trace contextRef="#ctx0" brushRef="#br0" timeOffset="87460.19">18838 8954 0,'0'0'16,"-63"21"0,84-21-1,0 0-15,0 0 0,0 0 16,22 0-16,-22 0 0,21 0 15,1 0-15,-22 0 0,85-21 16,-85 21 0,0 0-16,0 0 0,0 0 0,0-22 0,-21 1 15</inkml:trace>
  <inkml:trace contextRef="#ctx0" brushRef="#br0" timeOffset="87869.11">20553 8192 0</inkml:trace>
  <inkml:trace contextRef="#ctx0" brushRef="#br0" timeOffset="89673.24">20383 8276 0,'0'0'0,"22"0"0,-22-21 16,0 0-16,21 21 0,0-21 16,-21 0-16,21 21 0,-21-22 0,0 1 15,21 0-15,0 0 16,-21 0-16,0 42 31,0 0-15,-21 21-16,0 1 0,0-1 0,21 0 15,-21 1-15,0 20 0,-1-20 16,1 20-16,21-21 0,-21 22 0,0-1 16,0 43-16,0-63 15,-1-1-15,22 0 0,-21 1 0,21-22 16,0 21-16,0-21 0,0 0 16,-21-21-16,21 22 0,0-44 31,0 1-16,0 0-15,0 0 0,0 0 0,21-22 16,0 22-16</inkml:trace>
  <inkml:trace contextRef="#ctx0" brushRef="#br0" timeOffset="90663.12">20828 8234 0,'0'0'0,"21"0"0,0 0 15,-21 21-15,0 0 16,-21 22-16,0-22 16,-21 0-16,20 21 0,-20-21 0,21 22 15,-21-1-15,-1-21 0,-20 22 16,20-22-16,-41 42 16,63-20-16,-22-22 0,22 0 15,-21 0-15,21 0 0,-1-21 16,22-21-1,0 0 1,0 0-16,0 0 16,22-1-16,-1 22 15,0 0-15,0 0 0,0 0 16,0 0-16,1 22 16,-22-1-16,21 0 0,0 0 0,-21 21 15,21-20-15,0-1 0,0 21 16,-21-21-16,22 0 0,-1 1 0,0-1 15,0 0-15,0 0 0,0-21 16,43 21-16,-22-21 16,-21 0-16,22 0 0,-22 0 0,21-21 15,1 0-15,-22 21 0,21-21 16,0 0-16,-20-1 0,20 1 0,-21-21 16,21 21-16,-20-22 0,-1 22 15,0-21-15,-21 21 0,21-22 0,-21 22 16,21 0-16,-21 0 0,0 0 15,0 0-15,0 42 16,0 0 0,0 0-16,-21 21 15,21-20-15,0-1 0,-21 85 16,21-64 0,0-21-16,0 0 0,0 0 15,0 1-15,21-1 0,0-21 0,0 0 16,1 0-16,-1 0 0,0 0 15,21 0-15,1-21 0,-22 21 16,21-22-16,-21 1 0,22-21 16,-22 21-16,0 0 0,0-22 0,0 22 15,22-21-15,-22-1 0,-21 1 16,21 0-16,42-106 16,-63 42-16,22 42 15,-1 22-15,-21-22 0,0 22 16,21-21-16,-21 20 0,21 22 0,-21-21 15,0 21-15,0 63 32,0-21-32,0 21 0,-21 1 15,0-1-15,21 0 0,-21 22 0,-1-22 16,22 1-16,-21 62 16,21-62-16,-21-1 0,21 0 0,0 1 15,0-1-15,0 0 0,0 1 16,0-22-16,0 21 0,0-21 0,0 1 15,21 20-15,0-21 16,1-21-16,-1 21 0,0-21 16,0 0-16,0 0 15,0 0-15,1-21 0,-1 21 16,21-21-16,-21 0 0,0 21 0,1-21 16,-1-1-16,0 1 0,0 0 15,0 0-15,0 0 0,-21 0 16,22-1-16,-22 1 0,0 0 15,0 0-15,0 0 0,0 0 16</inkml:trace>
  <inkml:trace contextRef="#ctx0" brushRef="#br0" timeOffset="90898.98">21802 8488 0,'0'-21'16,"21"21"-1,0 0-15,0-21 0,0 21 16,0-22-16,1 22 0,-1-21 0,21 21 16,-21-21-16,0 21 0,22-21 15,-22 0-15,0 21 0,0-21 0,22-1 16,-22 22-16,0-21 0,0 21 16,-21-21-16,0 0 15,-21 0 1</inkml:trace>
  <inkml:trace contextRef="#ctx0" brushRef="#br0" timeOffset="91304.84">21272 8086 0,'-42'0'0,"42"21"15,-21 0-15,0 0 16,21 0 0,21-21 15,0 0-31,0-21 0,0 21 15,1-21-15,-1 0 16,0 21-16,-21-21 0,0 0 16,0-1-1,-21 22 17,21 22-1,0-1-31,0 0 15,-21-21-15,21 21 16,-22-21-16,22 21 16</inkml:trace>
  <inkml:trace contextRef="#ctx0" brushRef="#br0" timeOffset="106158.79">5736 11769 0,'0'21'0,"0"0"16,0 0-16,-21-21 0,21 21 16,0 1-16,0-1 0,0 0 15,0 0-15,0 0 16,21-21-1,0 0 1,0 0-16,1 0 0,-1 0 16,0 0-16,0-21 0,0 21 15,0-21-15,1 0 0,-1 21 0,0-21 16,0 21-16,0-22 0,0 1 16,-21 0-16,22 21 15,-22-21-15,0 0 0,-22 0 16,1 21-16,0 0 0,0 0 15,-21 0-15,20 0 0,-20 0 16,0 0-16,-1 0 0,-20 21 0,21 0 16,-1-21-16,1 21 0,-22 0 15,22 0-15,21 1 0,-21-1 0,20 0 16,1 0-16,0 0 0,0 0 16,0 22-16,21-22 15,0 0-15,0 21 0,21-20 16,0-1-16,64 21 15,21 0 1,-64-20-16,0-22 0,1 21 16,-1 0-16,0 0 0,-21 0 15,1-21-15,-1 21 0,-21 1 0,0-1 16,0 0-16,0 0 0,0 0 0,-43 22 16,1-22-16,-21 0 15,41 0-15,-20-21 0,0 0 16,-1 21-16,1-21 0,0 0 0,-43 0 15,43 0-15,21-21 16,-22 21-16,22-21 0,-21 0 16,21 0-16,-1-1 0,1 22 0,0-21 15,0 0-15,21 0 0,-21 0 16,21 0-16,0-1 0,0 1 16,0 0-16,21 0 15,0 21-15,0 0 16,0 0-16,1 0 0,20 0 15,-21 0-15,0 0 0</inkml:trace>
  <inkml:trace contextRef="#ctx0" brushRef="#br0" timeOffset="107523.06">6181 12171 0,'0'0'0,"0"-21"0,0 0 16,0-1 0,-22 22-16,1 0 15,0 0-15,0 0 0,21 22 16,-21-22-16,0 21 0,21 0 16,0 0-16,-22 0 0,22 0 0,-21 1 15,21-1-15,0 0 0,-21 21 16,21-21-16,0 1 0,0-1 15,0 0-15,0 0 0,0 21 16,0-20-16,21-1 0,0 0 0,1-21 16,-22 21-16,21-21 0,0 0 15,0 0-15,0 0 0,0 0 0,22 0 16,-22 0-16,0 0 16,0-21-16,0 21 0,22-42 15,-22 20-15,0 1 0,0 0 16,0 0-16,1 0 0,-1-22 0,-21-20 15,0 42-15,0-22 0,0 22 16,0-21-16,-21 21 0,-1 0 16,1-22-16,-21 43 0,21-21 15,0 21-15,-1 0 0,1 0 0,-21 0 16,0 0-16,-1 21 16,22 0-16,0-21 0,0 22 0,0-1 15,21 21-15,0-21 0,0 0 16,0 1-16,0-1 0,21-21 15,0 21-15,106 0 16,-85-21 0,1 0-16,-1 0 0,43 0 15,-43 0-15,0-21 0,64-21 16,-42 42-16,-1-22 0,-21-20 16,22 21-16,-22 0 0,1 0 0,-22-22 15,21 1-15,-42 0 16,21 20-16,-21 1 0,0 0 0,0-21 15,0 21-15,-21-1 0,0 22 16,0 0-16,0 0 16,-1 0-16,1 22 15,0-1-15,21 0 0,0 21 16,0-21-16,-21 22 0,21-1 16,-21 0-16,21 1 0,-21-1 0,21 0 15,0 22-15,0-22 16,-22 1-16,22 20 0,-21 1 0,0-1 15,21-21-15,-21 43 0,21-21 0,-21-1 16,0 22-16,-1-22 0,22 1 16,-21-1-16,0 1 0,0-1 0,0 64 15,0 43 1,21-128-16,0 0 0,0 1 16,0-22-16,0 21 0,0-21 0,0 0 15,21 1-15,0-22 0,0 0 16,0 0-16,0 0 0,1-22 15,41-20-15,22-21 16,-64 20-16,21 22 0,22-64 16,-22 43-16,-21 0 0,0-1 15,1 1-15,-22 0 0,0-1 16,0 1-16,0-43 16,-85-63-16,43 85 15,-1 20-15,1 1 0,21 0 0,-22 21 16,1-22-16,21 22 0,-21 0 0,20 0 15,1 21-15,0 0 16,21-21-16,0-1 0,21 22 16,0 0-16,1 0 0,20 0 15,-21-21-15,21 21 0,1 0 16,-1-21-16,43 0 16,-22 21-16,-20-21 0,-1 0 0,0-1 15,22-20-15,-22 21 0,0 0 16,1-22-16,-22 1 0,21 0 0,22-85 15,-43 84 1,-21 1-16,21 0 0,-21-1 0,0 22 16,0-21-16,0 21 0,0 0 0,0-1 15,0 1-15,-21 21 16,0 0 0,21 21-16,0 1 0,0 20 15,0 0-15,-21 1 0,21-1 0,0 21 16,0-20-16,0 63 15,0-1-15,0-62 16,0-1-16,0-21 0,0 43 16,0-22-16,0-21 0,0 0 15,21-21-15,0 22 0,0-22 16,0 0-16,0 0 0,1 0 16,-1-22-16,0 1 15,0 21-15,-21-21 0,0 0 0,21 0 16,-21-43-16,0 43 15</inkml:trace>
  <inkml:trace contextRef="#ctx0" brushRef="#br0" timeOffset="107767.14">7324 12277 0,'0'0'0,"21"0"31,0-21-16,21 21-15,-21 0 0,1-22 16,41 1-16,-21 21 0,-20-21 16,20 21-16,21-21 15,-41 0-15,20 21 0,-21 0 16,0 0-16,0-21 0,1 21 0,-1 0 16</inkml:trace>
  <inkml:trace contextRef="#ctx0" brushRef="#br0" timeOffset="108536.76">8022 12256 0,'0'0'16,"0"-22"-16,0 1 0,21 0 0,-21 0 15,0 42 1,0 0 0,0 0-16,0 22 15,-21 20-15,0-42 0,21 22 16,-42 20-16,20-42 0,1 1 16,21-1-16,-21 0 0,21 0 15,-21 0-15,21 0 16,0-42-1,0 0-15,21 21 16,0-21-16,0-21 0,1 20 0,-1 1 16,0 0-16,0-21 0,0 21 15,0-1-15,1 1 0,-1 0 16,0 0-16,0 0 0,0 21 16,0 0-16,1 0 0,-1 0 15,-21 21-15,0 0 0,21 0 16,0 43-16,-21-43 0,0 0 15,0 21-15,0-20 0,21-1 16,0 0-16,-21 0 0,22 0 0,-1-21 16,0 21-16,0-21 0,0 0 15,0 0-15,1 0 0,20 0 0,-21 0 16,21 0-16,-20-21 0,20 21 0,-21-21 16,21 0-16,-20 0 0,20 0 15,-21-22-15,21-20 16,-42 42-16,0-64 0,0 43 15,0-1-15,-21 22 16,0-21-16,0-1 0,0 22 0,0 0 0,-1 0 16,1 21-16,0 0 0,-21 0 15,-1 0-15,22 21 16,0 0-16,21 0 0,0 22 16,0-22-16,0 0 0,0 43 15,0-43-15,21 0 0,0-21 16,22 21-16,-22 0 0,21-21 15,1 0-15,-1 21 0</inkml:trace>
  <inkml:trace contextRef="#ctx0" brushRef="#br0" timeOffset="109008.49">9419 12256 0,'0'0'0,"0"-22"0,0-20 15,0 21-15,0 0 0,0 0 16,-21-1-16,0 22 0,0-21 0,-1 21 15,1 0-15,0 0 0,-21 0 16,21 21-16,-1-21 0,1 22 16,-21 20-16,21-21 0,-22 43 15,22-43-15,0 21 0,21 0 16,0-20-16,0 20 0,0 21 16,0-41-16,0 20 0,0-21 15,0 0-15,21-21 0,-21 21 0,21 1 16,22-22-16,-22 0 0,0 0 15,21 0-15,-20 0 0,-1 0 16,0-22-16,0 1 0,0 0 0,43-21 16,-64 21-16,21-1 0,0-20 15,0 21-15,-21-21 16,0-1-16,0-20 0,0 20 0,0 22 16,0 0-16,0 0 0,0 42 31,0 0-31,0 0 0,0 1 15,0 20-15,0-21 0,0 43 16,0-22-16,0-21 16,0 0-16,0 22 15,21-22-15,1 0 0,-1-21 16,0 0-16,0 0 0,0 0 16,0 0-16,1 0 15,-1 0-15,0 0 0,0-21 0,0 0 16</inkml:trace>
  <inkml:trace contextRef="#ctx0" brushRef="#br0" timeOffset="109403.27">9842 12319 0,'0'-21'0,"0"42"0,0-63 0,0 21 16,0-1 0,0 1-16,0 0 0,0 0 15,22 21-15,-1 0 16,0 0-16,0 0 0,0 0 15,0 0-15,64 21 0,-64 0 16,22 0-16,-22 1 0,0-1 16,21 0-16,-42 0 0,21 21 0,-21-20 15,0-1-15,0 0 0,0 21 16,0-21-16,0 1 16,0-1-16,-21-21 0,21 21 15,-21-21-15,21-21 16,0 0-1,0-1-15,0 1 0,0-21 16,0 21-16,21-22 0,0 22 16,-21-21-16,22 0 0,-22 20 15,21-20-15,0 0 0,-21 21 0,21-1 16,0 1-16,0 21 0,1 0 16,-1 0-1,0 0-15,0 21 0,-21 1 16,0-1-1,0 0-15</inkml:trace>
  <inkml:trace contextRef="#ctx0" brushRef="#br0" timeOffset="109753.59">10477 12425 0,'0'0'16,"22"21"-16,-1-21 0,0 0 15,0 0-15,0-21 16,0 0-16,1 21 0,-1-21 0,0-1 15,0 1-15,0 0 16,-21 0-16,21 0 0,1 0 0,-22-1 0,21 1 16,-21-21-16,0 21 0,0 0 15,0-1-15,0 1 0,0 0 16,-21 21-16,-1 0 16,1 0-16,0 0 0,21 21 15,-21 22-15,0-22 0,0 42 16,-1 1-16,1-43 0,21 21 15,-21-21-15,21 1 0,0 20 16,0-21-16,0 0 0,0 0 16,0 1-16,21-22 0,0 21 15,1-21-15,-1 0 0,0 0 16,0 0-16,0 0 0,0 0 16,1 0-16,-1-21 0,0-1 0,0 1 15,21 21-15,-20-21 0</inkml:trace>
  <inkml:trace contextRef="#ctx0" brushRef="#br0" timeOffset="110159.36">12023 12234 0,'-22'-63'16,"1"42"-16,21-22 15,0 22-15,0 0 0,0 0 16,0 42 15,0 21-15,0-20-16,0-1 0,0 21 0,-21 43 15,0-64-15,21 0 16,-21 21-16,0-20 16,21-1-16,21-21 31,0 0-31,0-21 0,0 21 15,0-22-15,1 1 0,-22 0 0</inkml:trace>
  <inkml:trace contextRef="#ctx0" brushRef="#br0" timeOffset="110471.18">12171 11875 0,'0'0'0,"-21"-22"0,-1 22 0,1 0 0,-21 0 15,21 0 1,0 0-16,21 22 15,0-1-15,42-21 32,-21 0-32,0 0 0,0 0 0,1-21 15,-1-1-15,0 22 0,0-21 16,-21 0-16,0 0 0,0 0 16,0 0-16,-21 21 15,0 0-15,0-22 0,-1 22 16,-20 0-16,21 0 0,0 0 15,0 0-15,21 22 16,-22-1-16,22 0 0,0 0 16,0 0-16,22 0 0,-1 1 15,0-22-15,0 21 0,0-21 16,0 21-16,22 0 0</inkml:trace>
  <inkml:trace contextRef="#ctx0" brushRef="#br0" timeOffset="110902.93">12509 11980 0,'0'0'0,"0"22"16,0-1-16,0 0 15,0 0-15,0 0 16,0 0-16,0 1 0,0-1 0,0 42 16,0-42-16,0 1 0,0-1 15,0 0-15,0 0 0,0 0 16,0 0-16,0 1 0,-21-1 0,21 0 15,-21-21-15,0 0 16,0 0 0,21-21-1,0 0-15,0-1 0,0-20 0,0 21 16,42-64 0,-21 43-16,0-22 0,1 22 0,41-43 15,-21 43-15,-20 21 16,20 0-16,0 0 0,1 21 0,-22 0 15,63 0-15,-62 21 0,-1 0 16,21 21-16,-21-21 0,-21 22 16,0-1-16,21 0 0,-21-20 0,0 20 15,0 43-15,0-64 0,-21 21 16,0-21-16,21 0 0,-21 1 16,0-1-16,21 0 0,0 0 15,-21 0-15,-1-21 16</inkml:trace>
  <inkml:trace contextRef="#ctx0" brushRef="#br0" timeOffset="113613.13">14711 11811 0,'0'0'0,"0"-21"0,0 0 0,21-43 16,-21 43-16,21 0 16,-21 0-16,21 21 0,-21-21 15,0 42 1,0 0-16,0 0 16,0 0-16,0 22 0,0-1 0,0 0 15,-42 43-15,21-22 16,0-20-16,-1 20 0,-20-20 0,21-1 15,-21 0-15,20 1 0,1-1 0,0 0 16,-21 1-16,-1-1 16,22-21-16,0-21 15,21-21 1,0 0-16,0 0 16,0-1-16,0-62 15,0 20-15,0 22 16,0 0-16,21-1 0,0 22 0,-21-21 15,22 21-15,-1-1 0,0 22 16,0 0-16,0 22 16,-21-1-16,21 0 0,1 21 0,-1 22 15,-21-43-15,0 21 16,21-21-16,0 22 0,0-22 0,-21 0 16,21 0-16,1 0 0,20 22 15,43-22 1,-43-21-16,0 0 0,1 0 0,-1 0 15,21 0-15,-20-21 0,20 0 16,64-43-16,-21 1 16,-64 20-16,22-20 0,-22-1 15,-21 22-15,22-22 0,-22 1 16,0-1-16,-21 1 0,0 21 0,0-22 16,-21-105-16,0 105 15,0 22-15,-22 0 0,22-1 16,-21 1-16,-1 21 0,1 21 0,-21 0 15,20 0-15,-20 0 0,-1 21 16,1 21-16,20 1 0,-84 62 16,85-41-16,0-1 0,-1 1 15,22-1-15,0 22 0,0-21 16,21 20-16,0-20 0,0-1 0,21 64 16,43-21-1,-43-64-15,21 1 0,0-22 0,1 0 16,20 0-16,-20 0 0,20 1 0,1-22 15,-1 0-15,1 0 0,-1 0 16,149-43-16,-85-20 16,-85 42-16,22-22 15,-22 22-15,0-21 0,-21-1 16,1 1-16,-1 0 0,0-1 0,-21 1 0,0 0 16,0-1-16,0 1 0,0 0 15,-21 21-15,0-1 0,-1 22 0,1 0 16,0 0-16,0 0 15,0 0-15,0 0 0,-1 22 0,-20 20 16,21-21-16,0 21 0,21 22 16,-21 21-16,21-43 15,0 0-15,0-21 0,21 43 16,0-43-16,0 21 0,21-42 16,-20 22-16,-1-1 0,21-21 0,22 0 15,-1 0 1,-21 0-16,-20 0 0,20-21 0,0 21 15,1-22-15,-1 1 0,0 0 0,22-42 16,-43 41-16,0 1 16,0-21-16,0 0 0,-21-1 15,22 22-15,-22-21 0,0-1 0,0 22 16,0-21-16,0 63 31,0 0-31,0 22 16,0-22-16,0 0 0,0 0 15,0 21-15,0-20 0,0-1 0,0 0 16,0 0-16,21 0 0,0 0 16,0-21-16,0 0 15,0 0-15,1 0 0,-1 0 0,0 0 16,21 0-16,-21-21 16,1 0-16,-1 0 0,0 0 0,0 0 15,21-22-15,-20 1 16,-22 0-16,21 20 15,-21 1-15,21 0 0,-21 0 0,0 0 0,0 0 16,0 42 0,0 0-1,0 0-15,0 0 0,0 22 0,0-22 16,0 21-16,0-21 0,0 22 16,0-22-16,0 0 0,0 0 0,0 21 15,0-20-15,21-1 16,0 0-16,0-21 15,1 0-15,-1 0 0,0 0 0,0 0 16,21 0-16,-20-21 0,20 0 16,21-22-1,-41 22-15,-1 0 0,0 0 0,0-22 16,0 1-16,0-21 0,-21 20 16,22 1-16,-22 0 0,21-43 15,-21 64 1,0 42-1,0 0-15,0 0 0,0 0 0,0 22 16,0-22-16,0 21 0,0-21 16,0 22-16,0-1 0,21-21 15,-21 0-15,21 22 0,0-22 0,-21 0 16,21-21-16,1 21 0,-1 0 16,0-21-16,0 0 0,0 0 0,0 0 15,1 0-15,-1 0 0,0-21 16,0 0-16,0 21 0,0-21 0,1 0 15,-1 0-15,-21-22 0,21 22 0,0-21 16,0 21-16,0-22 0,1 22 16,-1-21-16,42-43 15,-42 64-15,1 0 0,-1 21 16,0 0 0,0 0-16,-21 21 15,0 0-15,0 0 16,0 0-16,0 1 0,21-44 62,-21 1-62,0 0 16,0 0-16,0 0 16,0 0-16,0-1 15,0 1-15,-21 21 31,0 0-31,0 0 16,21 21-16,-21 1 0,-1-22 16,1 21-16,0 21 0,21-21 0,-42 43 15,21-43 1,21 21-16,0-21 0,0 22 0,0-22 0,0 21 16,0-21-16,0 1 0,0-1 15,0 0-15,21 0 0,0 0 0,21 22 16,-21-43-16,1 0 15,20 21-15,0-21 0,-21 0 0,22 0 16,-22 0-16,21 0 0,1 0 16,62-43-16,-62 22 15,-1 0-15,-21 0 0,22 0 16,-22-22-16,0 1 0,21 21 0,-21-21 16,1-1-16,-1 1 0,-21 0 0,0 20 15,21-41-15,-21 42 16,0 0-16,0-1 0,-21 22 15,0 0-15,-1 0 16,1 0-16,0 22 0,0-22 0,0 21 16,21 0-16,-21 0 0,-1 43 15,22-1 1,-21-21-16,21-20 0,0 20 0,0 0 16,0-21-16,0 1 0,21 20 15,1-21-15,-22 0 0,21 0 0,0-21 16,0 22-16,0-1 0,0-21 0,22 0 15,20 0 1,-42 0-16,1 0 0,20 0 0,-21-21 16,21-1-16,-20 1 0,20 0 15,0 0-15,-21-21 0,22-1 0,-22 22 16,21-21-16,22-43 16,-43 43-16,0-1 0,0-41 15,-21 63-15,0-22 0,0 22 16,0 0-16,0 0 0,-21 21 0,0 0 15,-21 0-15,-1 0 16,1 42-16,21-21 0,21 0 16,0 22-16,0-22 0,0 21 15,0-21-15,0 22 0,0-1 0,0-21 16,0 22-16,0-22 0,0 21 16,0-21-16,21 22 0,-21-22 15,0 0-15,0 0 0,0 0 0,0 0 0,0 1 16,0-1-16,0 0 15,-21 0-15,-22-21 16,22 0 0,0 0-16,0 0 15,0 0-15,21-21 16,0 0-16,-21 21 0,21-21 16,-22-1-16,1 1 0</inkml:trace>
  <inkml:trace contextRef="#ctx0" brushRef="#br0" timeOffset="113843">17801 11240 0,'0'0'0,"-21"0"16,0 0-16,0-22 15,-1 22-15,1 0 63,0 0-63,0 0 0</inkml:trace>
  <inkml:trace contextRef="#ctx0" brushRef="#br0" timeOffset="114910.9">5905 13060 0,'-42'21'15,"84"-42"-15,-105 42 0,42-21 0,0 0 0,-22 21 16,22-21-16,0 0 0,0 0 16,0 21-16,21 1 62,42-22-62,-21 0 0,0 0 0,22 0 16,-22 0-16,21 0 0,0 0 15,22 0-15,-22 0 0,22 0 0,63 21 16,-64-21-16,22 0 16,0 0-16,-1 0 0,43 0 0,-21 0 15,21 0-15,0 0 0,0 0 0,21 0 16,0 0-16,1 0 0,-1 0 0,21 0 15,0 0-15,1 0 0,-1 0 16,22 0-16,-1 0 0,1 0 0,-1 0 16,1 0-16,-1-21 15,1 21-15,-1 0 0,1 0 0,190 0 16,-191 0-16,1 0 0,-1 0 16,1 0-16,-1 0 0,1 0 15,-1 21-15,22-21 0,-22 0 0,1 0 16,20 21-16,213-21 15,190 21-15,-403 0 16,1-21-16,0 0 0,-1 21 0,1-21 16,21 22-16,-22-22 15,1 0-15,0 21 0,-1-21 0,424 21 16,-211 0 0,-234-21-16,22 0 0,-22 0 15,-20 21-15,20-21 0,1 0 0,-22 0 16,0 0-16,1 0 0,-22 0 15,148 21-15,-169-21 0,0 0 16,0 0-16,0 0 0,-42 0 0,21 0 16,-22 0-16,-20 0 0,42 0 15,-64 22-15,0-22 0,-20 0 16,-1 0-16,-42 0 62,-1 0-62,1 0 0,0 0 0,0-22 16</inkml:trace>
  <inkml:trace contextRef="#ctx0" brushRef="#br0" timeOffset="144582.31">4339 14330 0,'0'-21'109,"0"0"-93,0-1-1,0 1 1,0 0-16,0 0 31,0 0-15,-21 21 124,21-21-124</inkml:trace>
  <inkml:trace contextRef="#ctx0" brushRef="#br0" timeOffset="145048.98">4381 14224 0,'-21'-21'16,"0"21"0,21-21-16,0 0 0,-21-1 15,0 22 1,21-21-16,-21 0 15,21 42 32,-22 0-31,22 1-16,0-1 0,0 0 16,0 21-16,0-21 0,0 22 0,0-1 15,0 0-15,0 1 0,-21-1 16,0 43-16,21-43 15,-21 0-15,21-20 0,0 20 16,0-21-16,-21 21 0,21 1 16,0-22-16,0 0 0,0 0 15,0 0-15,0 1 32,0-44-1,0 1-31,0 0 15,0 0-15,0 0 16,21 21-16</inkml:trace>
  <inkml:trace contextRef="#ctx0" brushRef="#br0" timeOffset="145946.87">4762 14626 0,'0'21'31,"-21"-21"-16,0 22 1,21-1-16,0 0 16,0 0 15,21-21 16,0-21-47,1 0 15,-22 0-15,0-1 16,0 1-16,0 0 16,0 0-16,0 0 15,-22 21 17,1 0-32,21 21 15,0 0-15,0 0 16,0 0-16,0 1 0,0-1 15,0 0-15,0 0 16,21-21 15,1 0-15,-22-21 0,0 0-1,0 0-15,0-1 16,0 1-16,-22 21 15,1 0 1,0 0 0,21 21-16,-21-21 0,21 22 15,0-1-15,0 0 16,0 0 0,0 0 15,21-42 31</inkml:trace>
  <inkml:trace contextRef="#ctx0" brushRef="#br0" timeOffset="147955.1">7429 14076 0,'22'-21'0,"-22"0"46,21 21-14</inkml:trace>
  <inkml:trace contextRef="#ctx0" brushRef="#br0" timeOffset="148683.19">7578 14076 0,'0'0'0,"0"-21"16,0 0-1,0-1 1,0 1-16,0 0 16,0 0-1,0 0-15,0 0 16,0-1-16,0 1 0,0 0 15,-22 0 1,1 21 0,0 21-1,21 0 1,-21 0-16,21 1 0,-21-22 16,21 42-16,0-21 0,-43 21 15,43-20-15,-21-1 0,21 0 0,-21 21 16,0-21-16,21 1 0,-21-1 15,21 0-15,0 0 0,-21 0 16,21 0-16,-22 1 16,22-44 62,0 1 31,0 0-93,22 21-16,-22-21 15,21 21-15,-21-21 16,0 0-16,0-1 16,21 22-16</inkml:trace>
  <inkml:trace contextRef="#ctx0" brushRef="#br0" timeOffset="149223.41">7493 13885 0,'-21'-21'16,"21"0"-1,0 0 1,-21 21 15,21-21-31,0 0 156,0-1-93,21 22 31</inkml:trace>
  <inkml:trace contextRef="#ctx0" brushRef="#br0" timeOffset="149668.14">7535 13801 0,'0'-43'15,"-21"43"-15,21-21 0,-21 21 16,21-21-16,0 0 16,-21 21-16,21-21 0,-21 21 15,21 21 17,0 0-32,0 0 0,0 22 15,0-1-15,21 21 0,0-20 16,-21 20-16,0 1 0,0 20 15,0-20-15,0-1 0,0 22 0,0 127 16,0-149 0,0-20-16,0 20 0,-21-21 0,21 1 15,-21-1-15,21-21 0,0 0 0,0 22 16,0-22-16,0 0 16,0-42-1,0 0 1,0 0-16,0-22 0,0 22 15,0-21-15,21-43 0</inkml:trace>
  <inkml:trace contextRef="#ctx0" brushRef="#br0" timeOffset="149986.95">7302 13949 0,'0'0'0,"-21"-21"16,0 21-16,0-21 0,0-1 15,21 1-15,0 0 0,0 0 16,21 0-16,0 0 0,21 21 16,-20-22-16,126-41 15,-106 63-15,22 0 0,-22 0 16,21 0-16,1 21 0,21 21 16,-43-20-16,-21 20 0,0 0 15,-21 22-15,0-22 0,-42 43 16,0-43-16,-22 0 0,22 1 15,-22-22-15,22 21 16,-22 1-16,22-1 0,-21-21 0,20 0 16,1 22-16,0-22 0,20-21 0,1 21 15,0-21-15,21 21 16,21-21-16,0-21 16,22 0-16,-22 21 0,21-21 0</inkml:trace>
  <inkml:trace contextRef="#ctx0" brushRef="#br0" timeOffset="150553.63">8255 14415 0,'0'0'0,"0"-22"15,0 1-15,0 0 16,0 0-16,0 0 0,0 0 0,-21 21 16,0-43-16,-1 43 15,-20 0-15,21 0 0,-21 0 16,-1 0-16,22 0 0,-21 0 0,-22 21 16,-20 43-16,41-22 15,1 1-15,0-1 0,20 0 0,1 1 16,0-1-16,0 0 0,21 43 15,0 0 1,0-64-16,21 0 0,-21 0 16,42-21-16,-20 0 0,-1 0 0,21 0 15,-21 0-15,22-21 0,-1 0 0,0 21 16,22-64-16,-22 43 16,0-21-16,-20 21 0,-1-22 0,0 1 15,0 21-15,0-22 0,-21 22 16,0-21-16,0 21 0,0-22 15,0 22-15,0 0 0,-21 42 32,21 0-32,-21 1 0,21-1 15,0 21-15,0-21 0,0 64 16,0-43-16,0-21 0,0 22 16,0-22-16,0 42 0,0-41 15,0-1-15,21-21 0,0 21 16,0-21-16,1 0 0,20 0 15,-21 0-15,0 0 0,22-21 0,-22 0 16,21-1-16,0 1 16</inkml:trace>
  <inkml:trace contextRef="#ctx0" brushRef="#br0" timeOffset="152387.39">8763 14203 0,'-21'0'0,"42"0"0,-63 0 16,-1 0-1,1 0-15,0 21 0,20 0 0,1 0 16,0 22-16,0-22 0,0 21 16,21 1-16,0-1 0,0 0 0,0 1 15,0 62 1,0-83-16,21-1 0,0 0 16,0 0-16,0 0 0,22-21 0,-1 0 15,0 0-15,1 0 0,-1 0 0,0 0 16,22-21-16,-22 0 0,1 0 15,-1 0-15,0-1 0,1-20 0,-1 21 16,-21-21-16,0-1 0,0 1 0,1 0 16,-1-1-16,-21 1 0,0-64 15,0-21 1,0 85-16,-21-1 0,21 1 16,-22 21-16,22 0 0,0 0 0,0 42 15,0 0 1,0 0-16,0 0 15,0 0-15,0 22 0,0-1 0,0 0 16,0 1-16,0-1 0,0 22 16,0-22-16,0 0 0,0 43 15,0 42-15,0-106 16,0 0-16,0 0 0,0 1 16,0-1-16,0-42 31,22-1-31,-1-20 15,0 21-15,-21-21 0,21 20 0,0-20 16,0 0-16,1 21 16,-1-22-16,0 22 0,0-21 0,0 42 15,22-43-15,-22 43 0,0 0 16,-21 22 0,0-1-1,0 0-15,-21 0 16,0 0-16,-1-21 0,1 21 0,0 1 15,0-22-15,0 0 0,0 21 0,-1-21 16,1 0-16,0 0 16,0 21-16,0-21 0,21 21 15,0 0 1,0 0 0,0 1-16,0-1 15,21 0-15,0-21 0,-21 21 16,21 0-16,-21 0 0,21 1 0,1-22 15,-22 21-15,21 0 0,0-21 0,21 21 16,-21 0-16,22-21 0,-22 0 16,21 0-16,1 0 0,-1 0 0,64 0 15,-43 0-15,-20 0 16,20-21-16,-21 21 0,1-21 0,63-21 16,-64 20-16,-21 1 15,64-63-15,-64 41 16,-21 22-16,21-21 0,-21-1 15,0 22-15,0 0 0,0-21 0,-21 42 16,0-21-16,0-1 0,-1 22 16,1 0-16,-21 0 0,21 0 15,-22 0-15,-20 22 0,42-1 0,-22 0 16,22 21-16,0-21 0,0 22 16,0-22-16,21 21 0,0 1 0,-21-22 15,21 21-15,0-21 0,0 0 16,0 1-16,0-1 0,0 0 0,0 0 15,21-21-15,21 0 16,-21 0-16,0 0 0,1 0 16,-1 0-16,21 0 0,-21-21 0,0 0 15,43-22-15,-43 1 16,0 21-16,-21 0 0,21-22 0,1-20 16,-1 42-16,-21 0 0,0-1 15,0 1-15,0 0 0,0 42 31,0 0-31,0 1 16,0-1-16,-21 0 0,21 0 16,0 21-16,0-20 0,0 20 15,0 21-15,0-41 16,0-1-16,0 0 0,21-21 16,-21 21-16,21 0 0,0-21 0,0 0 15,22 0-15,-22 0 0,21 0 0,0 0 16,-20 0-16,20-21 0,43 0 15,-1-64 1,-41 64-16,-22-21 0,21-22 16,-21 43-16,0-21 15,-21 21-15,0-22 0,0 22 0,0 0 0,0 0 16,0 0-16,-21 21 0,0 0 16,0 0-16,0 0 0,0 0 15,-1 21-15,1 0 0,0 0 16,0 0-16,0 0 0,0 1 15,-1-1-15,1 21 0,21-21 0,-21 0 16,21 22-16,-21-22 0,21 21 16,0-21-16,0 1 0,0-1 15,42-21 1,1 0-16,-22 0 0,0-21 16,0-1-16,0 1 15,0 0-15,-21 0 0,22 0 16,-22 0-16,21-1 0,-21 1 0,21 0 15,-21 0-15,0 0 16,0 0-16,0 42 31,0 0-31,0 0 16,0 0-16,0 22 0,0-22 0,-21 21 16,21 0-16,-21 1 0,-1-1 0,22 0 15,0 22-15,0-22 0,0 22 16,0-1-16,0 1 0,0 20 0,22-20 15,41 148-15,-42-128 16,-21-20-16,21-1 0,1 1 16,20 63-16,-42-85 15,0 22-15,0-22 0,0 0 0,0 1 0,0-22 16,0 0-16,0 0 16,-21 0-16,0-21 0,-1 0 0,1 0 15,-21-21-15,21 0 0,0 0 16,-22-22-16,1 1 0,21 0 15,-22-1-15,22-20 0,-42-106 16,63 105-16,0 1 0,0-22 16,0 21-16,0-20 0,0 20 15,0 1-15,0-1 0,21 1 0,42-64 16,-41 84-16,62-62 16,-63 62-16,22 1 0,-1 21 15,0-22-15,1 1 0,-22 21 16,21-21-16,1 20 0</inkml:trace>
  <inkml:trace contextRef="#ctx0" brushRef="#br0" timeOffset="152967.04">11112 14520 0,'0'0'16,"0"22"-16,0-1 0,22-21 31,-1 0-31,-21-21 16,21 21-16,0-22 0,0-20 15,0 42-15,1-21 0,-22 0 16,21-22-16,-21 22 0,0 0 0,0 0 16,0 0-16,0 0 15,-21 21 1,-1 0-16,1 0 0,0 21 16,0 0-16,0 0 15,0 21-15,21-20 0,0 20 0,0-21 16,0 21-16,0-20 0,0-1 0,0 0 15,0 0-15,21 0 0,0 0 16,0 1-16,0-22 0,0 0 0,1 0 16,20 0-16,0 0 15,1 0-15,-22 0 0,21 0 0,-21-22 16,0 1-16,22 0 0,-22 0 0,0 0 16,21-22-16,-20 22 15,-22-21-15,21 21 0,-21 0 0,0-22 16,0 22-16,0-21 0,0 21 15,0-1-15,0 1 0,-21 21 16,21 21 0,0 1-16,0-1 0,0 21 15,0 22-15,42-1 16,-21-42-16,0 22 0,0-22 0,1 0 16,-1 0-16,0 21 0,0-20 15,0-1-15,0 0 0,-21 0 16,0 0-16,0 0 15,-21 1-15,0-22 16,0 0-16,0 0 0,0 0 0,-1 0 16,-41 0-16,42 0 15,21-22 1,0 1-16</inkml:trace>
  <inkml:trace contextRef="#ctx0" brushRef="#br0" timeOffset="153423.41">12912 14161 0,'0'-43'0,"0"86"0,0-107 0,0 43 16,0 0-16,0-22 0,21 22 0,-21-21 15,0 21-15,21 0 0,-21-1 16,0 1-16,0 0 0,0 42 31,0 0-31,0 1 0,0 20 0,0 43 16,0-43-16,0 0 15,0 22-15,0-22 0,0 22 0,0-22 16,0 21-16,0-20 0,0-1 0,0 0 16,0 1-16,0-22 0,0 21 15,-21-21-15,21 1 0,0-1 0,0 0 16,-21-21-16,-1 0 31,1 0-31,0-21 0,21 0 0</inkml:trace>
  <inkml:trace contextRef="#ctx0" brushRef="#br0" timeOffset="153883.14">12531 14203 0,'0'0'0,"-22"-21"0,22 0 0,-21-1 0,21 1 16,0 0-16,0 0 15,0-21-15,0 20 0,21-41 16,1 21-16,-1 20 16,21 1-16,-21 0 0,106 0 15,-84 21-15,20 0 0,-21 21 16,22 0-16,-1 0 0,-20 22 16,63 41-16,-43 1 15,-21-21-15,-20-1 0,-22 1 16,0-22-16,0 21 0,0 1 0,0-22 15,-22 43-15,22-43 0,0-21 16,-21 1-16,21-1 0,-21 0 16,21 0-16,0-42 31,0 0-31,0-22 0,0 22 16,0-21-16,0 0 0,0-1 0,21-20 15,0-1-15,-21 1 0,22-1 16,-1 1-16,0-1 0,0-20 0,0 20 15,0 1-15,1-1 0,-1 1 16,21 20-16,-21 1 0,0 0 0,-21 20 16,22 22-16,-1 0 0,0 22 15,-21 20-15,0 43 16,0-1 0,0-41-16,0-1 0,0 0 15,0 1-15,0-1 0</inkml:trace>
  <inkml:trace contextRef="#ctx0" brushRef="#br0" timeOffset="155031.54">13906 14542 0,'0'0'0,"22"0"16,-22-22-16,21 1 15,0 0-15,-21 0 0,0-21 0,21 20 16,-21-20-16,0 21 0,0-21 15,0 20-15,0-20 0,0 21 0,-21 0 16,0 0-16,0 21 0,-1 0 16,1 0-16,0 0 0,0 0 15,0 21-15,0 0 0,-1 0 0,1 0 16,-21 43-16,21-22 16,0-21-16,-1 22 0,1-1 0,0 0 15,0-21-15,21 22 0,0-22 0,0 0 16,0 21-16,0-20 0,21-1 15,0 0-15,0-21 0,22 0 16,-22 0-16,21 0 0,1-21 16,-22 0-16,21-1 15,0 22-15,-20-42 0,20 21 0,0 0 16,-21-22-16,1 1 0,20-43 16,-21 22-16,-21 21 15,0 20-15,0-41 16,-21 63-1,0 21-15,21 0 16,0 22-16,0-22 0,-21 21 0,21-21 16,0 22-16,0-22 0,0 21 15,0-21-15,0 22 0,42 20 16,-21-42 0,0-21-16,0 0 0,22 0 15,-22 0-15,0 0 0,0 0 0,0-21 16,1 0-16,20 0 0,-21 0 15,21-22-15,-20 22 0,-1 0 16,0-21-16,0-1 0,0 22 0,-21-21 16,21 21-16,-21-22 0,22 22 15,-22 0-15,0 42 32,0 0-32,0 0 0,0 22 15,0-22-15,0 85 16,0-85-16,0 0 0,-22 21 15,22-20-15,0-1 0,0 0 16,0 0-16,0 0 0,-21-21 16,21-21 15,0 0-31,0 0 16,0-22-16,0 22 0,0-21 0,21 21 15,1-64-15,-1 0 16,0 64-16,0-21 0,0 21 15,-21 0-15,21-1 0,1 1 0,-1 21 16,0 0-16,0 0 0,0 0 16,0 21-16,22 22 15,-1-1-15,-42 0 0,0-20 16,21 20-16,-21-21 0,0 21 16,21 1-16,-21 20 0,0-42 15,0 22-15,0-22 0,0 0 0,0 0 16,-21-21-1,0 0 1,21-21-16,0 0 16,0-21-16,0 20 0,21-20 15,0 21-15,1-21 0,-1-1 0,21-20 16,-21 20-16,22 22 0,20-42 16,-42 42-16,22-1 15,-22 1-15,0 21 0,0 0 0,0 0 16,0 21-16,1-21 0,-22 22 15,0-1-15,0 21 0,0-21 0,0 22 16,0-22-16,0 42 0,0-20 16,0-1-16,-22-21 0,22 0 15,-21 0-15,21 1 0,0-1 0,0 0 16,0 0-16,0 0 16,21-42-1,1 0 1,20 21-16,-21-21 0,0 21 15,0-21-15,22-1 0</inkml:trace>
  <inkml:trace contextRef="#ctx0" brushRef="#br0" timeOffset="155626.72">15642 14436 0,'0'0'0,"21"-21"0,0-1 16,1 22-16,-22-21 15,42-21-15,-21 21 0,0 0 16,0-1-16,1 22 0,-22-21 15,21 0-15,-21 0 0,21 21 0,-21-21 16,-21 21 15,0 0-31,-1 21 0,1-21 0,0 21 16,0 0-16,-21 0 0,20 1 0,1 20 16,0-21-16,0 21 0,0-20 15,0 20-15,21-21 0,-22 21 0,22 1 16,0-22-16,0 0 15,22 0-15,-1 0 0,42 1 16,-42-22-16,22 0 0,20 0 16,-20 0-16,-22 0 0,85-43 15,-43 1 1,-42 21-16,22 0 0,-22-1 0,0-20 16,21 21-16,-21-21 15,1-1-15,-1 1 0,0 21 0,0-22 16,-21 22-16,0 0 0,0 0 0,0 0 15,0 0-15,-21 21 16,0 0-16,0 0 0,-1 21 16,22 0-16,-21-21 0,21 21 15,-21 0-15,21 22 0,0-22 0,0 0 16,0 0-16,0 0 0,0 22 16,0-22-16,21 0 0,0 0 0,1-21 15,-22 21-15,0 0 0,21 1 0,-21-1 16,0 0-16,0 0 15,0 0 1,-21-21-16,-1 0 0,1 21 0,0-21 16,-21 0-16,21 22 0,-1-22 0,1 0 15,0 0-15,0 0 0,0 0 16,0 0-16,-1 0 0,22-22 31,0 1-31</inkml:trace>
  <inkml:trace contextRef="#ctx0" brushRef="#br0" timeOffset="157114.35">16849 13991 0,'0'0'0,"-22"-21"0,22 0 0,0 0 0,-21-22 16,21 22-16,-21 0 15,21 0-15,0 0 0,0 0 16,0-1-16,0 44 31,0 20-31,0-21 0,21 43 0,0-22 16,1 0-16,-1 22 0,0-1 16,0 1-16,-21-22 0,0 22 0,21-1 15,-21 1-15,0-22 0,21 0 16,-21 43-16,0-64 15,0 21-15,0-20 0,0-1 0,0-42 47,0-1-47,0 1 16,22-21-16,-1 21 0,0-22 16,0-20-16,0 21 0,0-1 0,1-20 15</inkml:trace>
  <inkml:trace contextRef="#ctx0" brushRef="#br0" timeOffset="157350.21">17293 16447 0,'0'0'0,"-21"-381"0,21-22 16,-42-253-16,20 445 16,1 41-16,0-20 0,-21 147 15,21 22-15,-1 21 0,-41 21 16,42 1-16,-22 41 0,22-21 15,21-20-15,-21-1 0,0 0 0,21 0 16,-21 0-16,21 0 0,21-21 31,0 0-31,0 0 0,0-21 0,1 0 16,20-21-16,0 21 0</inkml:trace>
  <inkml:trace contextRef="#ctx0" brushRef="#br0" timeOffset="157582.42">17378 14457 0,'0'21'15,"-21"0"1,21-42 31,0 0-47,0 0 0,0 0 15,21-1-15</inkml:trace>
  <inkml:trace contextRef="#ctx0" brushRef="#br0" timeOffset="159433.15">17314 13864 0,'0'0'0,"0"-21"16,0 0-16,21 0 0,-21 0 15,22-1-15,-22 1 0,21 0 16,-21 0-16,0 42 47,0 21-47,-21-20 0,-1 20 0,1 0 15,-21 1-15,21-1 0,0 0 16,-22 22-16,-63 84 16,64-106-16,21 22 0,-21-22 0,20 0 15,1 1-15,-21 20 16,21-42-16,21 1 0,-21-1 0,21 0 16,21-42 30,0 21-46,0-21 0,0-1 16,0 1-16,22 0 0,-1 0 16</inkml:trace>
  <inkml:trace contextRef="#ctx0" brushRef="#br0" timeOffset="159681.51">17568 14182 0,'-21'21'16,"0"0"-16,21 0 0,0 0 16,-21 1-16,0-1 0,21 21 15,-22-21-15,22 0 0,-21 1 0,21-1 16,0 21-16,-21 0 16,21-20-16,0-44 46,21 1-46,0 0 16,1-21-16,-22 21 0,21-1 0</inkml:trace>
  <inkml:trace contextRef="#ctx0" brushRef="#br0" timeOffset="159879.41">17653 13949 0,'0'0'0,"0"21"31,21-21 47</inkml:trace>
  <inkml:trace contextRef="#ctx0" brushRef="#br0" timeOffset="160266.56">17843 14330 0,'0'0'15,"0"21"1,22-21-1,-1-21-15,0 0 0,0 21 16,-21-21-16,21-1 0,22 1 16,-43 0-16,0 0 15,21 0-15,-21 0 0,0-1 0,0 1 16,0 0-16,-21 21 16,21-21-16,-22 21 0,1 0 15,0 0-15,0 0 0,0 0 0,0 21 16,-1 0-16,1-21 0,21 21 0,0 22 15,-21-22-15,21 0 0,-21 0 16,21 22-16,0-22 0,0 0 0,0 21 16,0-21-16,0 1 0,0-1 15,21 0-15,0-21 0,0 21 16,1-21-16,-1 0 0,21 0 16,-21 0-16,22 0 0,-22 0 15,21 0-15,22-42 0,-43 21 16,21-1-16,-21 1 0</inkml:trace>
  <inkml:trace contextRef="#ctx0" brushRef="#br0" timeOffset="161532.84">18415 14118 0,'0'0'0,"0"-21"16,-21 42 15,21 0-31,0 1 16,0-1-16,0 21 0,-21 22 15,21-43-15,0 0 16,0 0-16,0 0 0,0 0 0,0 1 16,0-1-16,0 0 0,21-21 31,0 0-31,0 0 0,0-21 16,0 21-16,-21-21 0,22-1 15,-1 1-15,0 0 0,0 0 0,0 0 16,0 0-16,-21-1 0,22 1 0,-1 0 15,-21 0-15,21 21 16,-21-21-16,0 42 31,0 0-31,0 0 16,0 0-16,0 1 0,0-1 0,0 0 16,0 0-16,0 0 0,0 0 15,21 1-15,0-1 0,0-21 16,1 21-16,-1-21 0,0 0 15,0 0-15,0 0 0,0 0 16,1 0-16,-1-21 0,0 0 0,0-1 16,0 22-16,0-21 0,-21 0 15,0-21-15,22-1 16,-22-41-16,0 63 16,0-1-16,0-20 0,0 21 15,0 0-15,0 42 31,0 0-15,0 0-16,0 0 0,0 1 16,0 20-16,0-21 0,0 0 0,0 0 15,0 22-15,21-1 16,-21-21-16,21 0 0,21 22 16,-21-43-16,1 21 0,-1-21 15,21 0-15,-21 0 0,22 0 0,-22 0 16,42 0-16,1-21 15,-22 0-15,-21-1 16,0 1-16,64-63 16,-64 20-16,-21 43 15,0 0-15,0 0 0,0-1 16,0 1-16,0 0 0,-21 21 16,0 0-16,0 0 0,0 0 0,-1 0 15,1 0-15,0 21 16,0 0-16,21 1 0,0-1 0,0 0 15,-21 21-15,21-21 0,0 22 16,0-22-16,0 0 0,0 21 16,0-20-16,21-1 0,-21 0 0,21 0 15,0 0-15,0 0 0,1-21 16,-1 22-16,0-22 0,21 0 0,22 0 16,-43 0-16,0 0 0,21-22 15,-20 22-15,20-21 0,-21 0 16,0 21-16,22-21 0,-1-43 15,-21 43-15,0 0 0,-21-21 16,0 21-16,21-1 0,-21-20 0,0 21 16,0-43-1,0 43-15,-21 21 0,0 0 16,42 0 31,0 0-47,1 0 15,-1 0-15,0 0 0,0 0 16,0 0-16,0 0 0,1 0 16,-1 0-1,-21 21-15,0 1 0,0-1 16,0 0-16,0 0 0,0 0 16,0 0-16,0 1 0,0 20 15,0-21-15,0 0 16,0 0-16,0 1 0,0-1 0,21 0 15,0-21-15,0 0 16,0 0-16,1 0 0,-1 0 16,0 0-16,0 0 0,0 0 15,0 0-15,-21-21 0,22 0 0,-1 21 16,-21-22-16,0 1 0,21 0 16,-21 0-16</inkml:trace>
  <inkml:trace contextRef="#ctx0" brushRef="#br0" timeOffset="161696.76">20405 14605 0,'0'0'0,"0"21"0,-22-21 15,22 21 1,-21-21-16,0 0 16</inkml:trace>
  <inkml:trace contextRef="#ctx0" brushRef="#br0" timeOffset="170254.76">4170 15917 0,'0'0'0,"0"22"0,0-1 16,-21-21 15,-1 0-15,1 0-1,21-21-15,0-1 16,-21 1-16,21 0 15,0 0-15,0 0 0,0 0 16,0-1-16,0 1 0,0 0 0,21 0 16,-21 0-16,21 0 15,1-1-15,-1 22 16,0 0-16,0 0 0,0 0 16,0 22-16,1-1 0,-1 21 15,0-21-15,0 22 16,-21-22-16,0 21 0,0 0 15,0 1-15,0-22 0,0 21 0,0 1 16,0-1-16,0 0 0,-21 1 16,0-22-16,-22 21 0,22 0 0,-21-20 15,21 20-15,-22-21 0,1 21 0,21-20 16,-21-1-16,-1 0 0,22 0 16,-21-21-16,-22 21 15,43-21-15,-21 0 0,21 0 0,-1 0 16,1 0-16,21-21 0,-21 0 0,0 21 15,0-21-15,21 0 16,0-1-16,0-20 0,0-43 16,0 64-1,0 0-15,21 0 0,0 0 0,0 21 16,0 0-16,1 0 16,-1 0-16,0 0 0,0 21 0,21-21 15,-20 21-15,-1 0 0,0 0 0,0 1 16,0-1-16,-21 0 0,21 21 15,1-21-15,-1 1 0,0-1 0,-21 0 16,21 0-16,0 0 16,-21 0-16,21 1 0,1-22 15,-22 21 1,21-21-16,0 0 16,0 0-16,0-21 15,0 21-15,1-22 16</inkml:trace>
  <inkml:trace contextRef="#ctx0" brushRef="#br0" timeOffset="170679.43">4741 16298 0,'0'-21'63,"0"0"-63,0 0 15,0 0 1,21 0-16,-21 42 47,0 0-32,0 0-15,0 0 16,0 0-16,0 1 16,22-22 15,-1 0 0,-21-22 16</inkml:trace>
  <inkml:trace contextRef="#ctx0" brushRef="#br0" timeOffset="173799.41">7853 16066 0,'0'21'0,"-21"-21"16,21 21-16,-22-21 16,22 21-16,22-21 15,-1-21 1,0 0-16,0 0 0,43-22 15,-43 22-15,21-21 16,-21 21-16,22-43 0,-22 43 16,0-21-16,-21 20 0,0 1 15,0 0-15,0 0 0,-21 0 0,-22-22 16,22 43-16,-21 0 0,0 0 16,-1 0-16,1 0 0,-22 22 15,22-1-15,0 0 0,21 0 16,-22 21-16,22-20 0,0 20 15,0 0-15,0 1 0,21-1 0,0 0 16,0 1-16,0-22 0,21 21 0,0 0 16,0 1-16,0-22 0,43 42 15,-22-20-15,0-22 16,-20 0-16,20 0 0,-21 0 16,0 1-16,0-1 0,1 0 0,-1 0 15,-21 0-15,0 0 0,0 1 16,-21-22-16,-1 21 0,1 0 15,-21-21-15,-22 0 0,22 0 16,0 0-16,-1 0 0,1 0 16,0 0-16,-1-21 0,1 0 0,0-1 15,-1 1-15,1 0 0,21-21 16,-21 21-16,20-22 0,1 22 0,0 0 16,0-21-16,0 20 0,21 1 0,-21 0 15,21 0-15,21 42 31,0-21-15,0 21-16,0 22 0,0-22 0,1 0 16,-1 21-16,0-21 0,21 22 15,43 41-15,-22-20 16,-20-43-16,-1 0 0,-21 0 16,22 1-16,-1-1 0,0 0 15,22-21-15,-22 0 0,22 0 16,-22 0-16,64-21 15,-22-22-15,-20 1 16,-22 21-16,1 0 0,-1-22 0,-21 22 16,21-21-16,-20 21 0,-1 0 15,-21-22-15,0 22 0,0-21 0,0 21 16,0-1-16,-21 1 0,-1 0 16,22 0-16,-21 21 0,0 0 15,0 0-15,0 0 0,0 21 16,-1 0-16,22 0 15,-21 43-15,21-43 0,0 21 16,0-20-16,0 20 0,0-21 16,0 0-16,0 22 0,0-22 15,0 0-15,21 0 0,1 0 16,20 22-16,-21-43 0,21 0 16,-20 0-16,-1 0 0,21 0 0,0 0 15,-20 0-15,20-22 0,0 1 16,1 0-16,-1 0 0,85-64 15,-85 64 1,-21-21-16,22-1 0,-1-20 16,-21 21-16,0-22 0,-21 22 0,0-1 15,0 1-15,0 0 0,0-43 16,0 43-16,0 21 0,0-1 0,0 1 16,-21 21-1,21 21 1,-21 1-16,0-1 0,21 21 0,0 0 15,-21 1-15,0-1 0,21 0 16,-22 1-16,1 63 0,21-22 16,0-41-16,0-1 0,0-21 15,0 21-15,0-20 0,0 20 16,0-21-16,0 0 0,0 0 0,21-21 16,1 22-16,-1-22 15,0 0-15,0 0 0,0 0 0,22 0 0,-22-22 16,21-20-16,0 21 15,-20 0-15,20 0 0,-21-22 0,0 22 16,22-21-16,-1-43 16,-21 43-16,0-1 0,0 1 0,-21 0 15,0-22-15,0 22 0,22-106 16,-1 84 0,-21 43-16,0 0 15,0 42 1,0 0-16,0 0 0,0 1 0,0 20 15,0 0-15,0 1 0,0-1 16,0 21-16,0-20 0,0-1 0,0 0 16,0 1-16,-21-1 0,21 0 15,0 1-15,0 20 0,0-20 16,0-22-16,0 0 16,0 0-16,21 0 15,0-21-15,0 0 16,0 0-16,0 0 15,1-21-15,-22 0 0,21 21 0,0-21 16,0 0-16,-21-1 0,21 22 0</inkml:trace>
  <inkml:trace contextRef="#ctx0" brushRef="#br0" timeOffset="181884.4">8805 16171 0,'0'0'0,"-21"0"16,0 22-16,0-22 15,0 0 1,-1 0-16,22 21 15,0 0 17,22-21-17,-1 0-15,0 0 0,21 0 16,1 0-16,-1 0 0,0 0 0,22 0 16,-22 0-16,22 0 15,-1 0-15,43 0 0,-64 0 16,1 0-16,-1 0 0,0 0 0,1 0 15,-1 0-15,0 0 0,-21 0 16,1 0-16,-1 0 0,21 0 16,-21 0-1,0 0 1</inkml:trace>
  <inkml:trace contextRef="#ctx0" brushRef="#br0" timeOffset="182229.21">10075 16383 0,'0'-42'16,"0"21"0,-21 21 15,0 21-15,21 0-16,-21 0 0,21 0 0,0 0 15,0 1-15,-21-1 0,21 0 16,-22 0-16,22 0 0,-21 0 0,21 1 15,0 20-15,-21-42 16,21 21-16,-21 0 0,21-42 47,21 0-47,0 0 0,0 0 16</inkml:trace>
  <inkml:trace contextRef="#ctx0" brushRef="#br0" timeOffset="182444.17">10160 3683 0,'-21'0'15</inkml:trace>
  <inkml:trace contextRef="#ctx0" brushRef="#br0" timeOffset="182610.59">10308 16341 0</inkml:trace>
  <inkml:trace contextRef="#ctx0" brushRef="#br0" timeOffset="183087.31">10308 3450 0,'0'-21'0,"0"42"0,0 0 0,0 22 0,0-22 0,0 0 15,0 0-15,0 0 0,-21-21 32,0 0-1,0 0-16,21 22 32,21-22-15,-21 21-32,21-21 0,0 0 0,0 0 15,0 0 1,1 0-16,-1 0 15,0 0 1,0 0-16,-21-21 47,0 211-31,-21 43-16,21 21 15,-21-64-15,21-20 0,0-22 0,0-42 16,0-43-16,0 1 0,0-22 15,0 0-15,0-20 0,0-1 0,0 0 16,0-233 0,-21-63-16,21 42 0,0 43 0,0 42 15,0-64-15,0 127 16,0 22-16</inkml:trace>
  <inkml:trace contextRef="#ctx0" brushRef="#br0" timeOffset="184435.33">10096 16108 0,'0'0'0,"0"-21"0,22 21 0,-1-21 16,-21-1-16,0 1 15,0 0 1,-21 21 0,-1 0-1,1 21-15,0 0 16,0-21-16,21 22 16,0-1-16,0 0 0,0 0 15,21 0 1,0-21-1,0 0-15,1 0 0,-1 0 0,0-21 16,0 21-16,0-21 16,-21 0-16,0 0 15,0-1-15,-21 22 16,0 0-16,0 0 16,0 0-16,-1 0 15,22 22 1,0-1-16,0 0 0,0 0 15,0 0-15,0 0 0,0 22 16,0-22-16,0 0 16,22-21-16</inkml:trace>
  <inkml:trace contextRef="#ctx0" brushRef="#br0" timeOffset="184887.02">10477 16320 0,'0'0'0,"-21"0"16,21 42-1,0-21-15,0 0 0,0 0 0,0 1 16,0-1-16,-21 0 0,21 0 16,0 21-16,0-20 15,0-1-15,-21-21 0,21 21 16,0-42 15,0 0-15,0-1-16,0 1 0,0 0 15,0-21-15,21 21 0,-21-1 16,21 1-16,0-21 0,1 21 0,-1 0 16,-21-1-16,42 1 0,-21 21 15,0 0-15,1 0 0,-1 0 16,42 0-16,-42 21 0,1-21 15,-22 22-15,21 20 0,-21-21 16,0 0-16,0 0 0,0 1 16,0-1-16,0 0 0,0 21 15,-21-21-15,21 1 0,-22-1 0,22 0 16,22-21 15,20 0-31,-21-21 16,0 21-16</inkml:trace>
  <inkml:trace contextRef="#ctx0" brushRef="#br0" timeOffset="185604.62">11472 16383 0,'0'0'0,"0"-42"15,0 21-15,0-1 16,-21 22-16,0-21 0,0 21 15,0 0-15,-1 0 16,1 0-16,0 21 0,0 1 16,0-1-16,0 0 0,-1 0 15,1 0-15,0 22 0,0-22 0,0 0 16,21 0-16,0 21 0,-21-20 16,21 20-16,0-21 15,21-21-15,0 0 16,0 0-16,0 0 0,0 0 0,1 0 15,-1 0-15,0-21 0,21 21 0,22-64 16,-1 22 0,-63 21-16,0 0 0,21 21 15,-21-21-15,0-1 16,22 22-16,-22-21 0,0 0 16,0 42 15,0 0-31,0 1 15,-22-1-15,22 0 0,0 42 16,0-20-16,0 63 16,0-64-16,0 85 0,0-85 15,22 22-15,-22-1 0,0 1 16,0-1-16,21 1 0,0-1 0,-21 1 16,21-1-16,-21 22 0,0 127 15,0-149-15,0 64 16,0-63-16,0-1 15,0 1-15,-21-1 0,0 1 0,0-22 16,-1 0-16,1 22 0,0-43 0,-21 21 16,21-21-16,-1 1 0,-20-22 15,0 0-15,21 0 0,-1-22 16,-20-20-16,21 21 0,0-21 0,-22-1 16,22-20-16,21 20 0,-21-20 15,21-22-15,0-63 16,0-42-16,21 105 0,0 0 15,1-21-15,-1 22 0,21-1 0,-21 0 16,22 1-16,20 20 0,-21 1 16,1-1-16,-1 22 0,0 0 0,1-1 15,-1 1-15,0 21 0,22-22 16,-22 22-16,1 0 0,20 0 0,-21 21 16,1-21-16</inkml:trace>
  <inkml:trace contextRef="#ctx0" brushRef="#br0" timeOffset="186276.29">12658 16489 0,'0'0'0,"-43"0"15,-20-21-15,42 21 0,-1 0 16,-20 0-16,21 0 0,0 0 15,0 0-15,42 0 32,0 0-32,0 0 0,21 0 15,1 0-15,20 0 0,1 0 0,-1 0 16,1 21-16,20-21 0,1 0 16,0 21-16,-1-21 0,1 0 0,0 21 15,-1-21-15,86 0 16,-107 0-16,1 21 0,20-21 15,-20 0-15,-22 0 0,22 0 0,-22 0 16,43 0-16,-64 0 0,21 0 16,-21 0-16,1 0 0,-22-21 15,0 0 1,0 0-16,-22 0 16,1 0-16,0 21 0,0-22 15,0 1-15,-22 21 0,22-21 0,-21 21 16,-43-21-1,22 0-15,42 21 16,-1 0-16,1 0 0,0 0 16,42 0 15,0 0-31,1 21 16,-1-21-16,0 0 0,21 0 0,-21 0 15,22 0-15,-22 21 0,0-21 0,21 0 16,-20 21-16,-1 0 0,0-21 15,-21 22-15,0-1 0,0 0 0,0 0 16,0 0-16,0 22 16,-21-22-16,0 0 0,-1 0 0,-20 21 15,-43 43 1,43-64-16,21 22 0,-21-22 16,-1 21-16,22-21 0,21 0 15,-21-21-15,42 0 31,0-21-31</inkml:trace>
  <inkml:trace contextRef="#ctx0" brushRef="#br0" timeOffset="188744.1">15917 15939 0,'0'0'0,"0"-22"0,0 1 16,-21 21-1,0 21 1,21 22-16,-21-22 0,0 0 0,-1 21 16,1 64-16,0-63 0,0-1 15,0 21-15,-22-20 0,22 20 16,0-20-16,-21-1 0,21 0 16,-43 43-16,43-43 0,0-21 15,-64 64 1,64-85-16,0 0 15,21-21-15,0 0 16,0 0-16,0-1 0,0-20 16,42-21-16,-21 20 0,-21 22 15,21-21-15,22-43 16,-43 64-16,21-21 0,0 20 0,0 1 16,-21 0-16,21 21 0,1 0 0,-22 21 15,21 0-15,-21 1 16,21 20-16,-21-21 0,0 0 15,0 22-15,0-1 0,21-21 0,-21 21 16,21-20-16,-21 20 0,21-21 0,-21 43 16,22-43-16,-1 0 15,0 0-15,0-21 0,0 21 0,0-21 16,1 0-16,20 0 0,0 0 16,85-42-16,-42 0 15,-43 20-15,1 1 0,20-21 16,-21 21-16,1-22 0,-1 1 15,-21 0-15,0-22 0,1 22 0,-1 0 16,-21-64 0,0 42-16,0 1 0,-21 20 0,21-20 15,-43 21-15,22-1 0,-21 1 0,21 0 16,-22 20-16,1 1 0,0-21 16,-1 42-16,1-21 0,21 0 0,-64 21 15,43 0-15,-22 21 16,43 0-16,-21 21 0,21 1 15,-1-1-15,1 21 0,0-20 16,0 20-16,21 1 0,0-1 0,0 1 0,0 63 16,0-64-16,0-20 15,0 20-15,21-21 0,-21 1 16,64 20-16,-43-20 16,21-22-16,-21 0 0,22 0 0,-1-21 15,0 0-15,43 0 0,-22 0 16,-20 0-16,20 0 0,-20-21 15,62-21-15,-41 20 0,-22 1 16,22-21-16,-22 21 0,0-22 16,1 22-16,-1-21 0,22-64 15,-64 43 1,0 20-16,0 22 0,0 0 0,0 0 16,-22 21-16,1 0 0,0 0 15,0 0-15,0 0 0,0 0 0,-22 42 16,1 0-1,21 1-15,0-22 0,-1 21 0,22 22 16,0-43-16,0 0 0,0 21 16,0-20-16,0-1 0,0 0 15,22 0-15,20 21 0,0-20 16,-21-22-16,1 0 0,41 0 16,-42 0-16,22 0 15,-22 0-15,21-22 0,-21 22 0,22-21 16,-1 0-16,21-21 15,1-1-15,-43 22 16,0-21-16,22 0 0,-22-1 16,0 22-16,0 0 0,-21 0 15,0 0-15,0-1 0,0 44 32,0-1-17,0 0-15,0 0 0,0 21 0,0-20 16,0-1-16,0 0 0,0 21 15,0-21-15,0 1 0,0-1 0,0 0 16,0 0-16,21 0 16,0-21-16,1 0 15,-1 0-15,0 0 0,0 0 0,0 0 16,22 0-16,-22 0 0,21-21 0,-21 0 16,43-21-16,-22 20 15,-21 1-15,0 0 0,1 0 0,-1 0 16,0 0-16,-21-1 0,21 1 15,-21 0-15,0 0 0,0 0 16,0 42 15,0 0-31,0 0 16,0 0-16,-21 1 0,21-1 0,-21 0 16,21 21-16,0-21 0,0 1 15,0-1-15,0 0 0,0 0 0,0 0 16,21-21-16,0 21 0,0 1 15,43-22-15,-43 0 0,0 0 16,21 0-16,-20 0 0,20 0 0,0 0 16,-21-22-16,22 1 0,-22 21 15,0-21-15,21 0 0,-20 0 0,-22 0 16,21-22-16,-21 1 16,21 21-16,-21 0 0,0-1 15,0 1-15,0 0 0,0 0 0,-21 0 0,0 0 16,-1 21-1,1 0-15,0 0 0,0 21 16,21 0-16,0 0 0,0 0 16,-21 0-16,21 1 0,0-1 15,0 21-15,0-21 0,0 0 0,0 1 16,0-1-16,21 0 0,-21 0 16,21-21-16,0 21 0,22-21 15,-22 0-15,21 0 0,-21 0 0,64 0 16,-64 0-16,21-21 15,1 0-15,-22 0 0,21 0 0,-21-1 16,22 1-16,-22-21 0,0 21 16,43-64-16,-1-21 15,-21 43-15,-20 20 0,-1-20 16,21-1-16,-21 1 0,22-64 16,-22 85-16,0-1 0,-21 1 15,0 0-15,0-1 16,0 22-16,-21 42 15,0 0 1,-1 1-16,22 20 0,-42 43 16,42-43-16,-21 0 0,21 22 15,-21-1-15,0 1 0,21-22 0,0 22 16,0-22-16,0 0 0,0 22 16,0-22-16,0-21 0,0 64 15,0-64-15,0 0 0,21 22 16,0-22-16,0-21 0,21 0 15,-20 0-15,-1 0 0,42 0 16,-42 0-16,1 0 0,62-21 16,-63-1-16,22 1 0,-22 0 15,42-21 1,1-22-16,-64 43 0,0 0 16,0 42 15,-21-21-31,0 21 0,21 0 15,-22 1-15,22-1 16,0 0-16,0 0 0,0 0 0,0 0 16,0 1-16,0-1 0,0 0 15,64 0 1,-43-21-16,0 0 0,0 0 0,1 0 16,20 0-16,-21 0 0,21 0 0,-20-21 15,-1 0-15,21 0 0,-21-1 16,0 1-16,1 0 0,-22 0 0,0 0 15,0-22-15,0 22 0,0 0 16,0-21-16,-43-1 16,22 43-16,0 0 0,-21 0 15,20 0-15,1 0 0,-21 0 0,21 0 16,0 0-16,-1 22 0,22-1 16,-21 0-16</inkml:trace>
  <inkml:trace contextRef="#ctx0" brushRef="#br0" timeOffset="189316.47">20045 16214 0,'0'0'0,"0"-21"0,0-1 16,0 1-16,0 0 0,0 0 15,0 42 17,0 0-32,0 22 0,0-1 15,0 0-15,0 1 0,-21 62 16,-1-41-16,22-1 0,-21 22 15,0-21-15,0 20 0,0 1 0,0 0 16,-43 63-16,43-64 16,0 1-16,-22 0 0,-20 63 15,21-63-15,-1-1 0,1-20 0,21-1 16,-22 1-16,1-1 16,-43 64-16,64-106 15,21 1-15,0-1 0,-21 0 16,21-42-1,21 0-15,0-1 16,1-20-16,-1 21 0,0-21 0,21-22 16,-21 22-16,22-22 0,-1 1 0</inkml:trace>
  <inkml:trace contextRef="#ctx0" brushRef="#br0" timeOffset="189635.29">19918 16383 0,'0'0'0,"0"-21"16,0 0-16,-21 0 0,21-1 0,-22 1 16,22 0-16,0 0 0,0 0 15,22 0-15,-1-1 0,0 1 0,0 0 16,21 0-16,64 0 0,-63 21 16,20 0-16,-21 21 0,1 0 15,20 21-15,-42-20 0,-21 20 16,0 0-16,0-21 0,0 22 15,-21-22-15,-85 64 16,43-43-16,21-21 16,-1 0-16,22-21 0,-21 21 15,21-21-15,-1 0 0,1 0 0,42-21 47,1 21-47,-1-21 0,0 0 16,21 21-16</inkml:trace>
  <inkml:trace contextRef="#ctx0" brushRef="#br0" timeOffset="189967.1">20447 16425 0,'21'0'16,"0"0"-1,0 0-15,1 0 0,-1-21 16,21 21-16,-21-21 0,0 21 15,22-21-15,-22 0 0,0 21 0,0-21 16,0-1-16,1 22 0,-22-21 0,0 0 16,0 0-16,-22 21 15,1 0-15,0 0 16,-21 0-16,21 21 0,-1 0 0,-20 0 16,21 1-16,0-1 0,0 0 15,-1 0-15,1 0 0,21 0 0,-21 22 16,21-1-1,0-21-15,0 0 0,21-21 16,22 22-16,-22-22 0,0 0 0,21 0 16,-21 0-16,22 0 0,-22 0 0,21 0 15,1 0-15,-22 0 0,42-43 16,-42 43-16</inkml:trace>
  <inkml:trace contextRef="#ctx0" brushRef="#br0" timeOffset="190286.92">20976 16383 0,'0'-42'0,"0"148"0,0-170 0,-21-21 15,21 64-15,0 0 16,0 0-16,0 0 0,21 21 16,0 0-16,0 0 15,1 0-15,-1 0 0,0 0 16,21 21-16,-21 0 0,1 0 0,-1 0 16,0 1-16,21-1 0,-21 21 15,-21 0 1,0-20-16,0-1 0,0 0 0,-21 0 15,0 0-15,0-21 0,0 0 16,0 0-16,-1 0 16,22-21-16,0 0 15,0 0-15,0 0 16,0-1-16,0 1 0,22-21 16,-22 21-16,42-22 0,-21 1 15,0 21-15,0 0 0,1 0 16,20 21-16,-21-22 0,21 1 0,-20 21 15,20 0-15,0 0 0</inkml:trace>
  <inkml:trace contextRef="#ctx0" brushRef="#br0" timeOffset="190963.32">22225 16150 0,'0'0'0,"-21"0"15,21 21-15,-21-21 0,-1 0 16,1-21-16,0 21 16,0 21-1,21 1-15,0-1 0,0 0 16,0 21-16,0-21 0,0 1 0,-21-1 16,21 0-16,-21 0 0,21 0 15,-22 0-15,22 1 0,0-1 16,-21-21-16,0 0 0,0 0 15,0-21 17,21-1-32,0 1 0,0 0 15,0 0-15,21-21 0,-21 20 16,21-20-16,0 21 0,0-21 0,1-1 16,-1 22-16,0 0 0,0-21 15,21 20-15,1 1 16,-22 21-16,0 0 0,0 0 15,-21 21-15,21 1 0,1 62 16,-1-63-16,-21 22 0,0-22 16,0 21-16,0-21 15,0 1-15,0 20 0,0 0 16,0-21-16,-21-21 16,21-21 15,0 0-31,0 0 15,0 0-15,0 0 0,0-1 0,21 1 16,0 0-16,0-21 0,0 21 0,0-22 16,22 22-16,63-64 15,-43 64 1,-42 21-16,22 0 0,-22 0 0,0 0 16,0 0-16,-21 21 0,0 1 15,0 20-15,0-21 0,0 0 0,0 22 16,0-22-16,0 0 0,-21 21 15,0-21-15,21 1 0,-43 20 16,22-21-16,21 0 0,-21-21 16,21 21-16,21-21 31,0-21-31</inkml:trace>
  <inkml:trace contextRef="#ctx0" brushRef="#br0" timeOffset="191353.09">23135 16087 0,'0'-43'16,"-21"43"15,0 22-31,0-1 0,-1 0 16,22 0-16,-21 0 0,0 0 0,0 1 15,21-1-15,0 21 0,0-21 16,0 0-16,0 1 0,0-1 0,0 0 15,0 0-15,0 0 0,0 0 16,21-21-16,0 0 16,0 0-16,22 0 0,-22 0 0,0 0 15,0 0-15,22-21 0,-22 21 16,0-21-16,0 0 0,0 0 0,0-22 16,22 1-16,-43 0 15,0-22-15,0 43 16,0-21-16,0 21 0,0-1 0,0 1 15,-21 0-15,-1 21 0,1 0 0,0 0 16,0 0-16,0 0 0,0 0 16,21 21-16,-22 0 0,1 1 0,21-1 15,0 0-15,0 0 0,0 0 16,0 0-16,0 1 0,43 20 16</inkml:trace>
  <inkml:trace contextRef="#ctx0" brushRef="#br0" timeOffset="192127.65">24003 16066 0,'0'0'0,"0"-22"0,0 1 16,0-21-16,0 21 0,-21 0 16,-22 21-16,1 0 0,21 0 15,-21 0-15,20 0 0,-20 21 16,-21 42-16,41-42 0,1 22 15,-21-22-15,21 21 0,21 1 0,-21-22 16,21 42 0,0-20-16,0-22 0,0 0 0,0 0 15,21 0-15,0-21 0,0 21 0,0-21 16,22 0-16,-22 0 0,0 0 16,21 0-16,-21 0 0,64-63 15,-64 42 1,0 0-16,1-22 0,-1 1 0,0 21 0,0-43 15,0 22-15,0-22 0,1 1 0,-1 21 16,0-22-16,0 1 0,0-1 16,0-42-16,1 64 0,-1-43 15,0 43 1,-21 0-16,0 20 0,0 44 16,-21-1-16,0 0 15,-1 0-15,1 21 0,0 1 16,0-1-16,0 22 0,-22-22 0,43 21 15,-21 1-15,0 63 16,0-21-16,21-64 0,0 0 16,0 1-16,0 41 0,21-62 15,0 20-15,0-21 0,1 0 16,-1 0-16,21-21 0,0 22 16,1-22-16,-22 0 0,0 0 15,21 0-15,-20-22 0,41 1 16,-42 0-16,22 0 0,-22-21 15,21 20-15,-21-20 0,0 21 16,64-106-16,-64 21 16,-21 64-16,0 21 15,0-22-15,0 22 0,0 0 0,-21 21 16,0 0-16,0 0 0,0 21 0,-22 21 16,22-20-16,0 20 0,-21 0 15,20 1-15,1-1 0,0 21 16,0-20-16,21 63 15,0-43-15,21-42 0,0 0 16,0-21-16,1 22 0,20-1 16,-21-21-16,21 0 0,1 0 15,-1 0-15,0 0 0,1 0 0,41 0 16,22-43 0,-63 43-16,-22-21 0,21 0 15,-21 21-15,-21-21 0</inkml:trace>
  <inkml:trace contextRef="#ctx0" brushRef="#br0" timeOffset="193015.38">15198 17103 0,'-43'0'16,"22"0"-16,0 0 15,0 0-15,0 0 0,-1 0 16,1 0-16,64 0 47,-22 21-47,21-21 0,22 0 0,-1 21 15,1-21-15,105 0 16,-84 21-16,20-21 0,1 0 16,21 0-16,0 0 0,0 0 15,21 21-15,1-21 0,20 0 0,0 0 16,1 22-16,20-22 0,1 0 15,211 21-15,-169-21 0,-22 0 16,1 0-16,21 21 0,-22-21 0,22 0 16,0 0-16,0 21 0,0-21 15,0 0-15,444 21 16,-233-21 0,-232 0-16,0 0 0,-22 0 0,22 0 15,-22 0-15,1 0 0,-1 0 16,-20 0-16,-1 0 0,0 0 0,234 0 15,-298 0 1,-20 0-16,0 0 0,-1 0 0,-20 0 16,-22 0-16,1 0 0,-22 0 15,0 0-15,0 0 0,-42 0 32,-21 0-32,20 0 15,-20 0-15,0 0 0,-22 0 0,1 0 16,-22 0-16</inkml:trace>
  <inkml:trace contextRef="#ctx0" brushRef="#br0" timeOffset="193763.95">16256 17272 0,'0'0'0,"-21"0"0,0 21 0,-22-21 0,22 0 15,0 0-15,0 0 16,21 21-16,-21-21 0,21 22 47,42-22-47,-21 0 0,21 0 15,1 21-15,20 0 0,-20-21 0,41 0 16,-20 21-16,20-21 0,22 0 16,0 21-16,0-21 0,0 0 0,42 21 15,-21-21-15,21 0 0,0 22 16,22-22-16,-22 0 0,21 0 0,0 21 15,191 0-15,-169-21 16,-1 0-16,22 21 0,0-21 0,-22 0 16,43 21-16,-21-21 0,-1 0 15,234 21-15,-234-21 16,1 0-16,0 0 0,-1 0 16,-20 22-16,-1-22 0,1 0 15,-1 0-15,1 0 0,-22 0 0,1 0 16,-22 0-16,127 0 15,-148 0-15,0 0 0,-21 0 0,-22 0 16,1 0-16,-21 0 0,-1 0 0,1 0 16,-22 0-16,-21 0 15,0 0 17,-21-22-17,21 1 1</inkml:trace>
  <inkml:trace contextRef="#ctx0" brushRef="#br0" timeOffset="195547.01">26733 15452 0,'0'21'31,"0"0"-16,0 0 1,22-21-16,-1 0 16,0 0-16,0 0 0,0 0 15,22 0-15,-22 0 0,21 0 0,0 0 16,1-21-16,-1 21 16,0-21-16,1 0 0,-1 21 0,0-21 15,1-1-15,-22 22 0,21-21 16,-21 0-16,1 0 0,-22 0 0,0 0 15,0-1-15,0 1 0,0 0 0,-22 0 16,-20 21-16,21-21 0,-21 21 16,-1 0-16,1 0 0,0 0 0,-22 0 15,22 0-15,-22 21 0,1 0 16,20 0-16,1 0 0,-21 22 16,41-1-16,-20-21 0,21 22 0,0-22 15,21 21-15,0-21 0,0 22 16,0-22-16,21 0 0,0 21 0,43-21 15,-43 1-15,42-1 16,-20-21-16,-1 0 0,21 0 0,-20 0 16,20 0-16,-20 0 0,-1 0 0,0 0 15,-21 0-15,1 0 0,-1 0 16,-64 0 0,22-21-16,-21 21 0,-22 0 15,22 0-15,-21 0 0,-1 0 0,1 21 16,-1-21-16,1 21 0,20 0 15,-20 0-15,-1 43 16,22-43-16,0 42 0,42-20 0,0-22 16,0 21-16,21-21 15,21 1-15,-21-1 0,22 0 0,-1 0 16,21-21-16,-20 21 0,84-21 16,-64 0-16,1 0 0,20 0 15,-20-21-15,-1 21 0,1-21 16,-22 0-16,22 0 0,-22-1 0,0 1 15,-20 0-15,20 0 0,-42 0 0,21-43 16,-21 43-16,0 0 16,0 0-16,0 0 0,0-1 15,-21 22 1,0 22-16,21-1 16,-21 0-16,21 21 15,-22 22-15,22-22 16,-21-21-16,21 0 0,0 1 0,0-1 15,0 0-15,-21 0 0,21 0 16,-21-21-16,21-21 31,0 0-15,0 0-16,0 0 0,0-43 16,21 43-16,0 0 15,0-22-15,1 22 0,20-21 0,-21 21 16,21 0-16,-20-1 0,20 1 0,0 0 15,1 21-15,-1 0 0,-21 0 16,43 0-16,-22 21 0,-21 0 16,-21 1-16,0 20 0,0-21 15,0 0-15,0 22 0,0-22 0,0 21 16,-42 0-16,42-20 0,-21-1 16,-1 0-16,1 0 0,21 0 15,0 0-15,-21-21 0,21 22 16,21-22-1,0-22-15,1 1 16,-1 0-16,21 21 0</inkml:trace>
  <inkml:trace contextRef="#ctx0" brushRef="#br0" timeOffset="196018.98">28681 15812 0,'0'0'0,"0"-22"0,0 1 15,-21 0 1,-1 21-16,1 0 0,0 0 0,0 0 16,-21 0-16,20 0 0,-20 0 0,21 21 15,-21 0-15,20 1 16,-20-1-16,21 0 0,-21 21 0,20-21 0,1 22 16,0-22-16,0 0 15,0 21-15,21-20 0,0-1 0,0 0 16,0 0-16,21 0 0,0-21 15,0 0-15,22 0 0,-22 0 16,0 0-16,21 0 0,1-21 0,-22 0 16,21 0-16,-21 21 0,22-43 15,20 1-15,-42 0 0,0 21 16,1-22-16,-22 22 0,0-21 16,0 21-16,0-1 0,0 1 15,0 0-15,0 0 0,-22 21 16,22 21-1,-21 0-15,21 0 0,-21 22 16,0-22-16,21 21 0,0-21 16,0 22-16,0-22 0,0 21 0,0-21 15,0 22-15,0-22 0,0 0 16,21-21-16,0 21 0,0-21 0,1 21 16,-1-21-16,0 0 0,21 0 0,-21 0 15,64-42-15,-21 0 16,-22 21-16,0-1 0</inkml:trace>
  <inkml:trace contextRef="#ctx0" brushRef="#br0" timeOffset="196498.71">29273 15431 0,'0'-64'0,"0"128"0,0-149 16,0 64-16,0 42 15,-21 21 1,0-21-16,21 22 0,-21-22 15,21 21-15,-21 1 0,21-1 16,-21 0-16,-1 1 0,22-1 0,0 0 16,-21-21-16,0 22 0,21-1 15,-21 0-15,21-20 0,-21-1 16,21 0-16,0 0 0,-21 0 16,-1-21-16,22-21 31,0 0-31,0 0 0,0 0 15,22-22-15,-1 22 0,0-21 16,21 21-16,-21-1 0,22 1 16,-22 0-16,21 0 0,1 0 0,-22 21 15,21 0-15,0 0 0,-20 0 16,-1 0-16,0 0 0,42 63 16,-63 1-1,0-43-15,0 21 0,0-21 16,0 22-16,0-22 0,-42 0 0,21 0 15,-21 0-15,20 1 0,-20-1 16,0 0-16,21 0 0,-22-21 0,1 0 16,21 0-16,-22 0 0,22 0 0,0 0 15,21-21 1,0 0-16,0 0 0,21-1 16,0 1-16,1 0 0,-1-21 15,21 21-15</inkml:trace>
  <inkml:trace contextRef="#ctx0" brushRef="#br0" timeOffset="196784.54">29972 15261 0,'0'0'0,"0"-21"0,0 0 16,-21 21-1,0 21-15,21 0 16,-22 22-16,1-1 0,21 0 0,-21 1 15,0 20-15,0-21 0,0 22 16,21-22-16,-22 22 0,1-1 0,-21 43 16,0-21-1,42-43-15,0 0 0,0 1 16,0-22-16,0 0 0,0 0 16,0 0-16,21-21 15,0 0 1,0-21-16,0 21 0,22-21 0,-22 0 15,0 0-15,21-22 0,-21 22 0</inkml:trace>
  <inkml:trace contextRef="#ctx0" brushRef="#br0" timeOffset="197182.99">30184 15748 0,'-22'0'15,"22"21"-15,-21 22 16,21-22-16,21 0 31,1-21-31,-1 0 0,0 0 0,0 0 16,21 0-16,-20 0 0,20 0 15,-21 0-15,21-21 0,1 21 0,-22-21 16,0 21-16,0-22 0,0 1 16,22-42-1,-43 42-15,-21-1 16,-1 22-16,1 0 0,-21 0 0,21 0 15,-22 0-15,1 0 0,0 22 16,21-1-16,-22 0 0,1 21 0,21-21 16,-22 22-16,22-22 0,0 21 15,0 1-15,0-1 0,21-21 16,0 21-16,0-20 0,0 20 16,21-21-16,0 0 0,0 0 0,0-21 15,22 22-15,-1-22 0,85 0 16,-85 0-16,1 0 15,-1 0-15,0-22 0,22 1 16,-22-21-16,-21 21 0,1 0 0,-1-1 16</inkml:trace>
  <inkml:trace contextRef="#ctx0" brushRef="#br0" timeOffset="197876.41">25612 15727 0,'-43'0'16,"86"0"-16,-128 0 0,43 0 0,20 0 16,-20 0-16,21 0 0,0 0 0,21 21 15,21-21 17,0 0-32,21 0 0,-20 0 0,20 0 15,21 0-15,43 21 16,0-21-16,-42 0 0,-1 0 15,1 0-15,-22 0 0,0 0 0,1 0 16,-1 0-16,-21 0 0,0 0 16,-42 0 15,0 0-31,-21 0 16,20 0-16,-20 0 0,0 0 15,-1 0-15,-20 0 0</inkml:trace>
  <inkml:trace contextRef="#ctx0" brushRef="#br0" timeOffset="198094.9">25463 15917 0,'127'-105'0,"-254"210"0,127-83 0,22-22 16,-1 0-16,0 0 16,21 0-16,-21 0 0,22 0 0,-1 0 15,22 0-15,-22 0 0,21 0 16,-20 0-16,-1 0 0,0 0 0,1 0 15,-22-22-15,21 22 0,-21 0 16,1 0-16,-1-21 16,-21 0-1,0 0-15,0 0 16,0 0-16</inkml:trace>
  <inkml:trace contextRef="#ctx0" brushRef="#br0" timeOffset="198492.88">26120 15452 0,'-22'0'47,"1"0"-47,0 21 0,21 0 15,0 0-15,0 0 0,0 1 16,0-1-16,0 0 0,0 0 15,0 0-15,21 0 0,0-21 0,1 22 16,-1-1-16,0 0 0,21-21 16,-21 21-16,1 0 0,-1-21 0,0 21 15,0-21-15,0 22 0,-21-1 16,0 21 0,0-21-16,0 0 0,-21 1 0,-21-1 15,21 0-15,-22 21 0,1-21 16,-22 22-16,22-22 0,-21 21 0,20-21 15,-20 22-15,-1-22 0,1 21 0,20-21 16,1 1-16,0-1 0,-1 0 16,22 0-16,-21 0 0,21 0 0,0-21 15,21 22-15,21-22 32,21-22-32,-21 22 15</inkml:trace>
  <inkml:trace contextRef="#ctx0" brushRef="#br0" timeOffset="199188.84">26860 16637 0,'-21'0'16,"-21"0"0,21 0-16,0 0 15,-1 0-15,65 0 31,-22 0-15,21 0-16,1 0 0,20 21 16,149 0-16,-106-21 15,-22 22-15,22-1 0,21-21 16,0 21-16,21-21 0,0 21 0,1 0 16,20-21-16,-21 21 0,43 1 15,-22-22-15,0 21 0,1-21 0,-22 0 16,0 21-16,21-21 0,-42 0 15,0 0-15,0 21 0,0-21 0,-42 0 16,21 0-16,-43 0 16,1 0-16,-1 0 0,1 0 0,-22 0 15,-21 0-15,0 0 0,22 0 16,-43-21 15,-21 21-15,-1 0-16,1 0 0,-21 0 15,21 0-15,-22 0 0,1 0 0,-21 0 16,-1 0-16,1 0 0,-86 0 16</inkml:trace>
  <inkml:trace contextRef="#ctx0" brushRef="#br0" timeOffset="200261.84">26543 16912 0,'-42'0'0,"84"0"0,-106 0 15,43 0-15,0 0 16,21 21 0,21-21-1,0 0-15,85 0 16,-63 0-16,126 22 0,-84-22 16,147 0-16,-105 21 0,0-21 15,0 0-15,22 0 0,20 0 16,-21 21-16,21-21 0,1 0 0,-1 21 15,339 0 1,-63 0 0,-318-21-16,105 0 15,-147 0-15,21 0 0,42 0 16,-84 0-16,-22 0 0,21 0 0,-41 0 16,20 0-16,-21 0 0,21 0 15,1 0 1,-43-21-16,21 21 422,0 0-266,-21-21-125,0 0-31,0 0 16</inkml:trace>
  <inkml:trace contextRef="#ctx0" brushRef="#br0" timeOffset="-144747.53">22648 14055 0,'0'0'0,"-21"0"16,0 0-16,0 0 15,0 0 1,42-21 78,0 21-94,0 0 15,0-22-15,0 22 0,1-21 16,-1 21-1,21 0-15,-21 0 0,0-21 0,22 21 16,-1 0-16,0 0 0,-20 0 0,20-21 16,0 21-16,1 0 0,-1 0 15,0 0-15,1 0 0,-1 0 16,0 0-16,-21 0 0,22 0 0,-1 0 16,0 0-16,-20 0 0,20 21 0,0-21 15,1 0-15,-1 21 0,0-21 0,1 21 16,20-21-16,-21 22 0,1-22 15,-1 21-15,0 0 0,1-21 16,-1 21-16,0 0 0,1-21 0,-22 21 16,21 1-16,-21-1 0,64 21 15,-64-21-15,0 0 16,-21 1-16,22-1 0,-1 0 0,0-21 16,-21 21-16,21 0 0,-21 0 15,0 1-15,21-22 0,0 21 0,1 0 16,-22 0-16,0 0 0,21-21 15,0 21-15,-42-42 79,0 21-79,-1-21 0,1 0 0,-21 21 15,21-21-15</inkml:trace>
  <inkml:trace contextRef="#ctx0" brushRef="#br0" timeOffset="-144085.9">22606 13928 0,'0'0'0,"-21"0"0,42 0 78,0 0-78,0 0 0,0 0 16,1 0-16,-1 21 0,21-21 16,0 0-16,43 21 15,0 0-15,-43 0 0,0 1 16,22-1-16,-22-21 0,22 21 16,-22 0-16,22 0 0,-22 0 0,0 1 15,22-1-15,-22 0 0,0 0 16,1 0-16,-1 0 0,0 1 0,1-1 15,-22 0-15,0 0 0,43 21 16,-64-20-16,21-22 0,0 21 16,0-21-16,-21 21 0,-21-21 62,0 0-62,0 0 0,-1 0 0,1 0 16,0 0-16,0 0 0,0-21 15,0 21-15</inkml:trace>
  <inkml:trace contextRef="#ctx0" brushRef="#br0" timeOffset="-143560.2">22585 14139 0,'0'0'0,"-21"0"16,21-21-1,-22 21 16,22 21-31,0 1 16,-21-1-16,21 0 16,-21 0-16,21 0 0,0 0 15,0 22-15,0-22 0,0 0 16,0 0-16,0 22 0,21-22 16,0 0-16,1 21 0,-1-21 0,21 1 15,0 20-15,43 0 0,-21-21 16,-22 1-16,21-1 15,1 0-15,-22 0 0,22 0 0,-1 0 16,1 1-16,-22-1 0,22-21 0,-1 21 0,64-21 16,-21 21-1,-64-21-15,22 0 0,-22 0 0,0 0 16,-20 0-16,20 0 0,-21 0 0,0-21 16,0 21-16,1 0 0,-22-21 15,0 0 1,0-1-1,-22 22-15,1-21 16,0 21-16,0-21 0,0 0 16,0 21-16,-43-21 0</inkml:trace>
  <inkml:trace contextRef="#ctx0" brushRef="#br0" timeOffset="-143181.42">22479 14224 0,'0'0'16,"-21"0"-16,0 0 15,-1 0-15,22 21 0,0 0 16,0 1-16,0 20 0,0-21 16,0 0-16,0 64 15,22-43-15,-1-21 0,21 22 16,-21-22-16,22 21 0,20-21 16,-21 1-16,22 20 0,-1-21 15,1 0-15,-1 0 0,1 1 0,-1-1 16,1-21-16,-1 21 0,149 21 15,-148-42 1,-22 0-16,-21 0 0,0 0 16,0-21-16,1 21 0,-1-21 0</inkml:trace>
  <inkml:trace contextRef="#ctx0" brushRef="#br0" timeOffset="-141949.93">23918 11621 0,'-21'21'0,"0"-21"16,0 0-16,21 21 15,21-21 63,-21-21-78,21 21 0,0-21 16,0 21-16,1-22 0,-1 22 16,0-21-16,0 0 0,21 21 0,1-21 15,-22 21-15,21-21 0,1 21 16,-1-21-16,0 21 0,1 0 0,-1-22 15,0 22-15,22-21 0,-22 21 16,22 0-16,105 0 16,-106 0-16,1 0 0,-1 0 0,-20 0 15,20 0-15,-20 0 0,-1 21 16,0 1-16,1-22 0,-1 21 0,0 0 16,1-21-16,-22 21 0,21 0 15,-21 0-15,22 1 0,-22-1 0,85 63 31,-85-84-31,0 22 0,0-1 16,21 0-16,-42 0 0,22 0 16,-1-21-16,0 21 0,-21 1 47,-21-22-16,0 0-16,-1 0-15,1 0 0,-21-22 16,21 22-16</inkml:trace>
  <inkml:trace contextRef="#ctx0" brushRef="#br0" timeOffset="-141362.11">24215 11726 0,'-22'0'0,"1"0"0,0 0 16,0 0 0,0 0-1,42 0 17,0 0-17,0 0-15,0-21 0,1 21 16,-1 0-16,0 0 0,21 0 15,-21-21-15,64 21 0,84 0 16,-105 0-16,21 0 16,-22 0-16,1 21 0,20-21 15,-20 21-15,-1-21 0,1 22 0,-1-22 16,1 21-16,20 21 16,-20-21-16,-22 0 0,-21-21 15,1 22-15,-1-1 0,0-21 16,0 21-16,0-21 0,-21 21 15,21-21-15,1 21 16,-22 0 31,-22-21-31,1 0-1,0 0-15,0 0 0,0 0 16,-22 0-16</inkml:trace>
  <inkml:trace contextRef="#ctx0" brushRef="#br0" timeOffset="-140760.42">23982 11896 0,'0'21'47,"0"0"-31,0 0-16,0 0 15,0 1-15,0-1 0,21 0 16,0 0-16,-21 0 0,21 0 16,0 1-16,1-22 0,-1 21 0,0 0 15,0 0-15,21 0 0,1 22 16,20-22-1,-20 0-15,-1 0 0,43 0 16,-43 0-16,0-21 0,1 22 0,20-22 16,1 21-16,-1 0 0,1-21 15,-1 0-15,1 21 0,20-21 0,43 0 16,-84 0-16,20 0 16,-21 0-16,22 0 0,-22 0 0,1 0 15,-1 0-15,-21 0 0,21-21 0,-20 21 16,-1-21-16,0 21 0,0 0 15,-21-21-15,21 21 0,-21-22 47,-21 22-47,0 0 0,0 0 16,0 0-16,-22-21 0,22 21 16,-21 0-16</inkml:trace>
  <inkml:trace contextRef="#ctx0" brushRef="#br0" timeOffset="-140232.33">23918 11959 0,'-21'0'16,"0"0"15,0 21-31,21 1 16,0-1-16,-21 0 15,21 0-15,0 0 0,-22 0 0,22 22 16,0-22-16,0 0 0,0 0 15,0 0-15,0 1 0,22-1 16,-1 0-16,0 0 0,21 43 16,1-43-16,-22 0 0,21 0 0,0 0 15,1-21-15,-1 21 0,22 1 16,41 20-16,-62-21 0,84 0 16,-64 0-16,1-21 15,20 22-15,-20-22 0,21 0 0,-22 21 16,85-21-16,-84 0 0,63 0 15,-64 0-15,-20 0 16,-1-21-16,21 21 0,-20-22 0,-22 22 16,21-21-16,-21 21 0,22 0 0,-22-21 15,0 0-15,0 21 16,-21-21-16,0 0 16,0-1-1,0 1 1</inkml:trace>
  <inkml:trace contextRef="#ctx0" brushRef="#br0" timeOffset="-139243.9">25061 11959 0,'-21'0'47,"0"21"-47,0-21 0,0 22 16,21-1-16,-22 0 0,1-21 15,21 21-15,-21 21 16,0-20-16,21-1 0,0 0 16,0 0-16,0 0 15,21-21-15,21 0 16,-20 0-16,-1 0 15,0 0-15,0 0 0,0 0 16,0 0-16,1 0 0,-1-21 0,-21 0 16,0 0-16,0 0 15,0-1-15,0-20 16,-21 0-16,-1 42 16,1-21-16,-42-22 0,42 43 15,-22 0-15,22-21 0,-21 21 16,-1 0-16,22 0 0,0 0 0,-21 21 15,21-21-15,-1 21 0,-20 22 16,21-22 0,21 0-16,0 0 0,0 0 0,0 1 15,0-1-15,21 0 0,0 0 16,0-21-16,1 21 0,-1-21 0,0 0 16,21 0-16,-21 0 0,43 0 15,-22 0-15,-21 0 0,1 0 16,-1 0-16,0 0 0,0-21 0,-21 0 15,21 0-15,-21 0 16,0-1-16,0 1 0,0 0 16,0-21-16,-21 21 0,0-1 0,0 1 15,0 0-15,-1 21 0,1-21 16,0 21-16,0 0 0,0 0 16,0 0-16,-1 21 0,-20-21 0,21 21 0,0 0 15,0 1-15,-1-1 0,1 0 16,0 21-16,21-21 0,0 1 0,0-1 15,0 0-15,0 0 0,0 0 16,21-21-16,0 21 16,1-21-16,20 0 0,-21 0 15,0 0-15,22 0 0,-1 0 0,-21-21 16,0 21-16,43-42 16,-43 21-16,0 0 0,-21-1 0,0-41 15,0 42-15,0 0 16,0-1-16,0 1 0,0 0 0,0 0 15,-21 21-15,-21 0 16,-22 0-16,43 21 0,0 0 16,-22-21-16,22 21 0,0 1 0,0-1 15,0 0-15,0 0 0,21 0 16,0 0-16,0 1 16,21-22-1,0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9:28:14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550 0,'0'0'0,"0"-21"16,0 0-16,0 0 15,-21 21 32,21 21-47,-21 0 0,0 0 0,21 22 16,-21-22-16,-1 21 0,1 22 15,0-22-15,0 22 0,0-1 16,0 1-16,-1 20 0,-20-20 16,21-1-16,-21 1 0,20-1 0,-20 1 15,21-1-15,0-20 0,0 20 16,-1-21-16,1 1 0,21-1 0,-21 0 16,21-20-16,0 20 15,21-63 1,0 0-16,-21-22 15,22 22-15</inkml:trace>
  <inkml:trace contextRef="#ctx0" brushRef="#br0" timeOffset="329.81">5143 593 0,'0'0'0,"22"-21"0,-22 42 32,21 0-32,-21 0 15,0 0-15,0 22 0,0-1 0,21 64 16,-21-43-16,0 1 16,0-22-16,0 22 0,0 63 15,0-64-15,0-21 0,0 22 16,0-22-16,0 1 0,-21-1 0,21 0 15,0 1-15,0-1 16,0 0-16,0-21 0,0 1 16,0-44 15,0 1-31,0 0 0,0 0 16,0 0-16</inkml:trace>
  <inkml:trace contextRef="#ctx0" brushRef="#br0" timeOffset="530.2">4805 1418 0,'0'0'0,"-21"0"0,-1 0 0,44 0 31,-1 0-31,21 0 16,-21 0-16,22 0 0,41 0 15,-41-21-15,-1 0 0,0 21 16,1 0-16,-1 0 0,0-21 15,-21 21-15,22 0 0,-22-21 0,21 21 16,-21 0-16,22-22 0,-22 1 16</inkml:trace>
  <inkml:trace contextRef="#ctx0" brushRef="#br0" timeOffset="833.06">5694 1058 0,'0'0'0,"-21"0"31,21 22-31,0-1 0,0 0 16,0 0-16,0 0 0,0 22 0,0-22 15,0 21-15,0 0 0,0 1 16,0-1-16,0 0 0,-22 1 0,22 20 16,0-20-16,0 20 0,0 1 15,0-1-15,0-21 0,-21 22 0,21-1 16,0-20-16,-21-1 0,21 0 15,-21 1-15,21-1 0,0 0 16,0-20-16,0-1 0,0 0 0,0 0 16,0-42 15,21 0-31,-21-22 16,0 22-16,21-21 0</inkml:trace>
  <inkml:trace contextRef="#ctx0" brushRef="#br0" timeOffset="1131.88">5673 1334 0,'0'0'15,"0"-22"-15,0 1 0,0 0 0,0 0 16,21 0-16,0 21 0,21-21 16,1 21-16,-1 0 15,0 0-15,-21 0 0,22 0 0,-22 0 16,21 0-16,-21 0 0,1 21 15,-1 21-15,-21-21 0,0 22 16,0-22-16,0 0 16,-21 0-16,-1 0 0,1 22 0,0-22 15,-21 0-15,21 0 0,-22 0 16,22-21-16,0 21 0,-21 1 16,20-1-16,1-21 15,42 0 1,1-21-1,-1 21-15,0-22 0,0 1 0</inkml:trace>
  <inkml:trace contextRef="#ctx0" brushRef="#br0" timeOffset="1416.72">6265 1228 0,'0'21'16,"0"0"-1,0 0-15,0 0 0,0 22 16,-21-1-16,21-21 0,0 64 16,0-22-16,0-20 15,-21 20-15,21-20 0,-21 20 0,21-21 16,0 22-16,0-22 0,-21 1 0,-1-1 16,22 0-16,-21-21 0,21 22 15,0-22-15,0 0 0,0 0 0,0-42 47,0 0-47,21 0 0,1 0 16,-22-22-16,21 22 0</inkml:trace>
  <inkml:trace contextRef="#ctx0" brushRef="#br0" timeOffset="1713.34">6223 1439 0,'0'0'0,"-21"-63"15,21 42-15,0 0 16,21 21-16,0-22 0,0 1 0,22 21 16,-22 0-16,21 0 0,0 0 15,1 0-15,-22 0 0,21 0 0,1 0 16,-22 0-16,21 21 0,-21 1 16,-21-1-16,0 0 0,0 0 15,0 0-15,0 0 16,-42 1-16,21-1 0,0 21 0,-22-21 15,22 0-15,-21 1 0,-1-22 0,22 21 16,0 0-16,0 0 0,0-21 16,0 0-16,42-21 31,21 21-31,-21-21 0,0 0 16,22-1-16</inkml:trace>
  <inkml:trace contextRef="#ctx0" brushRef="#br0" timeOffset="1949.41">7070 1185 0,'0'22'16,"0"-1"-16,0 0 16,0 21-16,0-21 15,-22 1-15,22-1 0,0 21 0,0-21 16,-21 0-16,21 22 0,-21-22 15,21 0-15,0 0 0,0 0 0,0 1 16,0-1-16,0 0 16,0-42 15,21 0-31,0-1 0,1 1 16</inkml:trace>
  <inkml:trace contextRef="#ctx0" brushRef="#br0" timeOffset="2268.21">7027 931 0,'0'0'0,"-63"0"15,42 0-15,21 22 0,-22-22 0,22 21 16,0 0-16,0 0 16,0 0-16,22-21 0,-1 0 15,0 0-15,0 0 0,21 0 16,-20 0-16,20 0 0,0-21 15,-42 0-15,21 21 0,1-21 16,-22 0-16,0-1 0,0 1 0,0 0 16,-22 0-16,1 0 15,0 0-15,0 21 0,0 0 16,0 0-16,-1 0 0,1 0 0,-21 21 16,21 0-16,21 0 0,-21 43 15,21-1 1,0-21-16,0-20 0,0-1 15,21 0-15,0 21 0,0-21 16,0 1-16</inkml:trace>
  <inkml:trace contextRef="#ctx0" brushRef="#br0" timeOffset="2668">7493 1228 0,'-21'-21'16,"0"21"-16,-1 0 0,22 21 15,0 0 1,-21 0-16,21 0 0,0 0 0,-21 1 16,21 20-16,0-21 0,0 0 15,0 43-15,0-43 16,0 0-16,0 0 0,0 0 0,0 1 15,0-1-15,21-21 0,0 0 0,1 0 16,-1 0-16,0 0 0,0 0 16,0 0-16,22-21 0,-22-1 0,0 1 15,0 0-15,0 0 0,22-21 16,-22-22-16,0 43 0,-21-21 16,21 20-16,-21-20 0,0 21 15,0 0-15,0 0 16,0-1-16,0 44 31,0-1-15,21 0-16,0-21 15</inkml:trace>
  <inkml:trace contextRef="#ctx0" brushRef="#br0" timeOffset="3368.56">8276 1164 0,'-21'0'0,"0"0"15,0 0-15,21 21 16,0 1-16,0-1 0,0 0 16,-22 0-16,22 0 0,0 0 0,0 1 15,0-1-15,0 0 0,0 0 16,0 43-16,-21-43 0,21 0 15,0 0-15,0 0 0,0 0 0,0 1 16,0-1-16,0 0 16,-21-21 15,21-21-31,0 0 0,0-1 16,0-20-16,0 21 15,0 0-15,21 0 0,-21-22 0,21 22 16,1 0-16,-1-21 0,0 20 15,0 1-15,0 0 0,0 0 0,1 21 16,-1 0-16,0 0 0,0 0 16,0 0-16,0 0 0,1 0 0,-1 21 15,-21 0-15,21 0 16,-21 1-16,0 20 0,21-21 0,-21 0 16,0 0-16,0 1 0,0-1 0,0 0 15,0 0-15,0 0 16,0 0-16,0 1 0,0-44 47,0 1-47,0 0 15,0 0-15,0 0 0,0-22 0,21 22 16,0-21-16,1 21 0,-1-22 16,0 1-16,21 0 0,-21 21 0,22-22 15,-1 22-15,0 21 0,-20 0 16,20 0-16,0 0 0,-21 0 0,1 21 15,-1 0-15,0 22 0,0-22 16,-21 42-16,0 1 16,0-22-16,0-21 0,0 1 15,0-1-15,0 21 0,-21-21 16,0 0-16,21 1 0,-21-1 16,-1 0-16,1-21 15,0 0 1</inkml:trace>
  <inkml:trace contextRef="#ctx0" brushRef="#br0" timeOffset="3996.3">3895 2223 0,'0'0'0,"-22"0"15,1 0-15,42 0 31,1 0-15,-1 0-16,21 0 0,0 0 16,1 0-16,105 0 15,-63 0-15,20 0 0,22 0 0,0 0 16,22 0-16,-1 0 0,21 0 0,0 0 16,1 0-16,20 0 0,1 0 15,-1 0-15,22 0 0,169 0 16,-191 0-16,-20 0 0,-1 0 15,0-22-15,149 1 0,-191 21 16,21-21-16,-21 21 0,0 0 16,-42-21-16,21 21 0,42-21 15,-85 21-15,-20 0 16,-1 0-16,-21 0 0,-42 0 31,0 0-31,0 0 16,-1 0-16,1 0 0,-21 0 0,21 0 15</inkml:trace>
  <inkml:trace contextRef="#ctx0" brushRef="#br0" timeOffset="4502.01">4127 2307 0,'22'21'15,"20"-21"-15,-21 0 16,21 0-16,1 0 0,20 0 0,85 0 16,-63 0-16,21 0 15,0 0-15,275 0 16,-254 0-16,21 0 0,21 0 16,128 0-16,-128 0 0,0 0 15,1 0-15,-1 0 0,0 0 16,1 0-16,-1 0 0,148 0 15,-168 0-15,126-21 0,-148 21 16,-21 0-16,-1 0 0,1 0 16,-21-21-16,21 21 0,-43 0 0,22 0 15,-22 0-15,86 0 16,-86 0 0,-84 0-1,0 0 1,-22 0-16,22 0 0,-21 0 0,0 0 15,-1 0-15</inkml:trace>
  <inkml:trace contextRef="#ctx0" brushRef="#br0" timeOffset="5505.36">296 3535 0,'21'0'0,"1"0"15,-22-21 95,0 0-95,0-1 1,-22 22 15,1 0-15,21 22-16,-21-22 0,21 21 0,-21-21 15,21 21-15,0 0 16,0 0-16,0 0 16,0 1-1,21-22 1,0 0 0,0 0-16,-21-22 0,22 1 0,-22 0 15,0 0-15,0 0 16,0 0-16,0-1 15,-22 22-15,1 0 16,0 0-16,0 0 16,0 22-16,0-22 15,21 21-15,0 0 0,-22 0 16,22 0-16,-21 0 0,21 1 16,0-1-16,0 0 0,0 0 15,0 0-15,21 0 0,1-21 16,-1 0-16,21 0 15,-21 0-15,0 0 0</inkml:trace>
  <inkml:trace contextRef="#ctx0" brushRef="#br0" timeOffset="5882.34">783 3514 0,'-21'0'15,"42"-21"48,-21-1-63,21 22 16,-21-21-16,0 0 31,-21 21-16,0 0-15,0 0 0,0 0 16,-1 21-16,1-21 16,21 21-16,-21 64 15,21-64-15,0 0 16,0 22-16,0-22 0,21 0 16,0 0-16,1 0 0,-22 1 15,21-22-15,0 0 0,0 21 0,0-21 16,0 0-16,1 0 15</inkml:trace>
  <inkml:trace contextRef="#ctx0" brushRef="#br0" timeOffset="8095.1">2540 3429 0,'0'0'0,"0"-21"16,21 21-16,-21-21 0,0 0 15,0-1 1,-21 22 0,0 0-16,0 22 0,21-1 15,-43 63 1,-20 43-16,42-21 15,-1-42-15,1-22 16,0 22-16,0-22 0,21 21 16,0-20-16,0 20 0,-21-20 0,21-22 15,0 63 1,0-62-16,0-44 16,21 1-1,-21 0-15,0-21 0,21-1 16,-21 1-16,21 0 0,-21-64 15,43 0-15,-43 43 16,21-1-16,-21 1 0,0-1 0,0 1 16,0-1-16,0 22 15,0-1-15,0 1 0,0 21 0,21 21 16,0 42 0,0 1-16,-21-1 15,21 0-15,1 22 0,-22-22 0,0 22 16,21-22-16,0 0 0,-21 22 15,0-22-15,0 0 0,0 22 0,21-22 16,0 43 0,-21-22-16,0-41 0,21-1 15,-21 0-15,22-21 0,-1 0 16,-21-21 0,0 0-16,0-1 15</inkml:trace>
  <inkml:trace contextRef="#ctx0" brushRef="#br0" timeOffset="8529.87">2286 3979 0,'0'0'15,"0"22"1,21-22-16,0 21 16,0-21-16,1 0 0,20 0 0,21-21 15,43-22 1,-42 22-16,-22 0 0,22 0 0,-22 0 15,21-1-15,-20 1 0,-1-21 16,0 21-16,1 0 0,-1-1 16,0-41-16,-20 63 15,-1-21-15,-21 0 0,21 21 16,-42 21 15,21 0-31,0 0 0,0 21 16,0-20-16,0 20 0,0 0 15,0 1-15,0 20 0,0 64 16,0-63-16,0 20 16,0-20-16,0 20 0,0 43 15,0-63-15,0-1 0,0 1 16,0-22-16,0 22 0,0-22 0,0 0 16,0 1-16,0-1 15,-21-42 1,21-42-1,0 21-15,0-22 0,0 1 0,0 0 16,0-22-16,0 22 0</inkml:trace>
  <inkml:trace contextRef="#ctx0" brushRef="#br0" timeOffset="8789.71">3090 3937 0,'0'0'0,"0"-42"0,0 21 15,0-1-15,43-20 0,-22 21 16,0 21-16,21-21 0,-21 21 15,22 0-15,41 0 0,-41 0 16,-1 0-16,0 0 0,-20 0 16,-1 0-16,0 21 0,-21 0 0,0 0 15,-21 43-15,0-43 16,-1 21-16,-20-21 0,0 22 0,-1-22 16,22 21-16,-21-21 0,0 1 15,20-1-15,1 0 0,0 0 16,21-42-1,42 0 1,-20 0-16,-1-22 0,21 22 16,-21 0-16,22-21 0</inkml:trace>
  <inkml:trace contextRef="#ctx0" brushRef="#br0" timeOffset="9052.57">3768 3662 0,'0'0'0,"0"21"31,0 0-31,0 0 0,0 1 0,0-1 16,0 21-16,0 0 0,0 1 16,0-1-16,0 22 0,0-1 15,0 1-15,0-1 0,0 1 0,0-1 16,0 1-16,0-1 0,0 1 16,-22-1-16,22 1 0,-21 20 15,0 43-15,0-21 16,21-64-16,0-20 0,0 20 15,0-21-15,0-42 16,0 0-16,0-22 16,21-84-1,-21 22-15</inkml:trace>
  <inkml:trace contextRef="#ctx0" brushRef="#br0" timeOffset="9328.41">3662 3916 0,'0'0'0,"0"-21"0,0-22 15,0 22-15,0 0 0,0 0 0,21 0 16,0 0-16,0-1 0,22 22 16,-1-21-16,0 21 0,43 0 15,0 0 1,-64 0-16,21 21 0,-21 1 0,0-1 0,1 0 16,-22 0-16,0 21 15,0-20-15,0 20 0,0 0 0,-22-21 0,-20 22 16,21-1-16,-43 0 15,43 1-15,-21-22 0,21-21 16,-22 21-16,22-21 0,0 0 16,0 0-16,21-21 31,21 0-31,0 0 0,0-1 0,1 1 16</inkml:trace>
  <inkml:trace contextRef="#ctx0" brushRef="#br0" timeOffset="9545.28">4403 3704 0,'0'0'16,"0"21"15,0 1-31,0-1 0,0 21 16,0-21-16,0 0 0,0 1 15,0-1-15,0 0 0,0 0 16,0 0-16,0 0 0,0 1 15,21-22 1,0-22 0,0 1-16,-21 0 0</inkml:trace>
  <inkml:trace contextRef="#ctx0" brushRef="#br0" timeOffset="9842.12">4445 3387 0,'-21'0'0,"42"0"0,-63 0 0,20 0 16,44 0 15,-1 0-31,0-21 16,0-1-16,0 22 16,0-21-16,-21 0 15,0 0-15,-21 21 16,0 0-16,0 0 0,0 0 15,0 0-15,-1 0 16,1 0-16,-21 21 0,42 0 16,0 0-16,0 1 0,0-1 15,0 21-15,0-21 0,0 22 16,21-22-16,0 0 0,0 0 16</inkml:trace>
  <inkml:trace contextRef="#ctx0" brushRef="#br0" timeOffset="10932.1">4784 3662 0,'-22'0'16,"1"0"0,21 21-1,-21 0-15,21 0 16,0 1-16,0-1 0,0 0 15,0 21-15,0-21 0,0 1 0,0-1 16,0 21-16,0-21 0,0 0 16,0 1-16,21-1 0,0 0 0,22 0 31,-1-21-31,-21 0 0,22 0 16,-22 0-16,0-21 0,21 0 0,-21 0 15,22-22-15,-22 22 16,0 0-16,0 0 0,0-22 15,-21 22-15,0 0 0,22 0 0,-22-21 16,0 20-16,21 1 0,-21 0 16,0 0-1,0 42 1,0 0-16,0 22 16,0-22-16,0 0 0,0 0 0,0 0 15,0 22-15,0-22 16,0 0-16,0 21 0,42 1 15,-21-43-15,22 21 0,-22-21 16,21 21-16,-21-21 0,22 0 16,20 0-16,-21-21 15,-20 0-15,20-1 0,-21 22 0,21-21 16,-20 0-16,-1 0 0,0 0 0,-21-22 16,0 22-16,21 0 0,-21 0 15,0 0-15,0-43 16,0 43-16,0 0 0,-21 21 15,0 0 1,21 21-16,0 0 0,0 0 16,0 1-16,0-1 0,-21 42 15,21-42-15,0 1 16,0-1-16,0 21 0,0 22 16,0-43-16,0 0 15,0 0-15,0 0 0,0-42 31,0 0-15,21 0-16,-21 0 0,21-1 0,-21 1 16,21-21-16,-21 21 15,21-43-15,0 43 0,-21 0 0,22-21 16,-1 20-16,0 22 0,0-21 16,-21 0-16,21 21 0,0 0 15,1 0-15,20 0 16,-21 21-16,-21 0 0,21 1 0,-21-1 15,21 0-15,-21 0 0,22 0 0,-22 0 16,0 1-16,0-1 0,0 0 16,0 21-16,0-21 0,0 22 15,0-22 1,0-42 15,0 0-31,21-22 0,0 22 16,-21 0-16,21-21 0,0 20 15,0-20-15,1 21 0,-1-21 16,0 20-16,21-20 0,-21 21 0,1 0 16,-1 21-16,21 0 0,-21 0 15,0 0-15,1 0 0,-1 21 0,0 0 16,0 21 0,-21 1-16,21-1 0,-21 0 0,21 1 15,-21-22-15,22 21 0,-22 1 16,0-22-16,21 21 0,-21-21 0,0 0 15,0 1-15,0 20 16,0 0-16,21-21 16,0-21-16,0 0 15,0 0-15,1-21 16</inkml:trace>
  <inkml:trace contextRef="#ctx0" brushRef="#br0" timeOffset="11350.86">8657 3683 0,'0'-42'15,"0"21"-15,0-1 0,0 1 0,0 42 47,0 1-47,0-1 0,0 0 0,0 21 16,0-21-16,0 22 15,0-22-15,0 64 0,-21-22 16,21-42-16,-21 0 16,21 1-16,0-1 0,0 0 0,0 0 15,21-21 1,0 0-16,0-21 16,0 0-16,64-43 15,-43 43-15</inkml:trace>
  <inkml:trace contextRef="#ctx0" brushRef="#br0" timeOffset="11713.54">9186 3620 0,'21'-22'0,"-42"44"0,64-65 0,-22 22 16,-21 0-16,21 21 0,-21-21 15,-21 42 1,0-21 0,-1 21-16,1 0 0,0 0 0,0 1 15,0-1-15,0 0 0,-1 0 16,1 0-16,21 0 0,0 1 0,0-1 15,0 0-15,0 0 16,21-21-16,1 0 0,20 21 16,-21-21-16,0 21 0,22-21 0,62 43 31,-62-22-31,-22-21 0,-21 21 16,0 0-16,0 0 15,-21 1-15,0-22 0,-1 21 0,-20-21 16,21 0-16,-21 21 15,-1-21-15,1 0 0,21 0 0,-22 0 16,22 0-16,-21 0 0,21 0 16,0 0-16,-1-21 0,1 0 15,21-1-15,0 1 16,0 0-16,0 0 0,0 0 16,0 0-16,0-1 0</inkml:trace>
  <inkml:trace contextRef="#ctx0" brushRef="#br0" timeOffset="11890.44">8594 3387 0,'0'0'0,"-22"0"0,44 21 47,-1-21-32,-21 21-15,21-21 0,0 21 0</inkml:trace>
  <inkml:trace contextRef="#ctx0" brushRef="#br0" timeOffset="12700.93">10753 3662 0,'0'0'0,"0"-21"0,0 0 16,0-1-16,0 44 31,0-1-15,0 0-16,0 0 0,0 0 16,0 22-16,0-22 0,-22 0 0,22 21 15,0-21-15,0 1 0,0-1 0,-21 21 16,21 0-1,-21-20-15,21-44 32,0 1-32,0 0 15,0 0-15,0-21 16,21-1-16,22-20 0,-43 42 0,42-64 16,-21 43-16,0 20 15,0-20-15,1 21 0,-1 0 0,21 0 16,-21 21-16,22 0 0,-22 0 15,0 0-15,21 0 0,-21 21 0,1 0 16,-1 0-16,0 0 0,-21 22 0,0-22 16,0 21-16,0-21 0,0 22 15,0-22-15,0 21 0,0 43 16,0-43 0,0-21-16,-21-21 31,21-21-31,0 0 15,0 0-15,0 0 0,0-1 0,0-41 16,21 42-16,0-22 0,0-20 16,22 21-16,-22 20 15,0-20-15,0 21 0,0 0 0,22 21 16,-22 0-16,21 0 0,0 0 16,-20 21-16,-1 0 15,-21 21-15,21-20 0,-21-1 16,0 21-16,0 43 15,0-43-15,0-21 16,-21 0-16,0 1 16,21-1-16,0 0 0,21-42 31,0 21-31,0-21 0,21-1 16</inkml:trace>
  <inkml:trace contextRef="#ctx0" brushRef="#br0" timeOffset="13082.16">11938 3535 0,'0'0'0,"0"-21"0,0 0 32,-21 21-32,0 21 15,-1-21-15,1 21 0,21 0 16,-21 21-16,0-20 0,21-1 16,-21 0-16,21 21 0,-21-21 0,21 22 15,0-22-15,0 0 0,0 0 16,0 22-16,21-22 0,0 0 15,0 0-15,0-21 0,22 0 16,-22 0-16,21 0 0,-21 0 0,22 0 16,-1-21-16,-21 0 0,43-22 15,-1 1-15,-42 21 16,0 0-16,-21-22 0,0 22 0,0-21 16,0 21-16,0-22 0,-21 1 15,0 0-15,0 21 0,-21-22 0,-64 1 16,85 42-1,-22 0-15,22 0 0,-21 0 0,-22 42 16,43-21-16,0 1 0,0-1 16,21 0-16,0 0 0,0 0 15,0 0-15,0 1 16,21-22-16,0 0 0,21 0 0,-20 0 16,20 0-16</inkml:trace>
  <inkml:trace contextRef="#ctx0" brushRef="#br0" timeOffset="13578.88">12552 3112 0,'0'0'0,"0"-43"0,0 22 0,0-21 15,0 21-15,0 42 32,0 0-32,0 0 0,0 21 15,0 1-15,0-1 0,0 22 16,0-22-16,0 21 0,0-20 0,0 20 15,0-20-15,0-1 0,-21 21 16,21-20-16,0-1 0,-22 22 16,22-22-16,0-21 0,0 0 15,0 0-15,-21 1 0,21-1 0,-21-21 32,21-21-17,0-1-15,0 1 0,0 0 16,0-21-16,0 21 0,21-1 15,0-20-15,1 21 0,-1 0 0,21 0 16,-21-1-16,0 1 0,22 0 16,-1 21-16,-21 0 0,22 0 0,-1 0 15,0 0-15,-21 0 0,64 64 16,-64-22 0,-21-21-16,0 0 0,0 0 15,-21 22-15,0-22 0,0 0 0,-22 0 16,22 0-16,-21 1 0,21-1 0,-22-21 15,22 21-15,-21-21 0,21 0 16,0 21-16,-1-21 0,1 0 0,21-21 31,0 0-31,0 0 0,21 21 16,22-22-16,-22 1 0,0 0 0</inkml:trace>
  <inkml:trace contextRef="#ctx0" brushRef="#br0" timeOffset="13810.75">13250 3429 0,'0'0'0,"21"-21"0,1 21 0,-1 0 16,-21 21-1,0 0-15,0 0 16,0 1-16,0 20 0,0-21 0,0 0 16,0 22-16,0-22 0,0 0 0,0 21 15,-21-21-15,21 1 0,0-1 0,0 0 16,0 0-16,0 0 0,0 0 0,0 1 15,0-44 17,21 1-32,0 0 15,0 0-15,-21-21 16</inkml:trace>
  <inkml:trace contextRef="#ctx0" brushRef="#br0" timeOffset="14133.49">13356 3196 0,'0'0'15,"0"-21"-15,-21 0 0,-21-21 16,42 63 15,0 0-31,21-21 0,0 0 16,0 21-16,0-21 0,0 0 16,1 0-16,-1 0 0,0 0 15,0-21-15,0 21 0,-21-21 16,21 0-16,-21-1 15,0 1-15,0 0 0,-21 0 16,0 21-16,0-21 0,0 0 0,0 21 16,-43-22-16,22 22 15,21 0-15,-1 0 0,1 0 16,0 0-16,0 0 0,21 22 0,-21-1 16,21 0-16,0 0 15,0 0-15,0 0 16,21 22-16,0-22 0,0-21 15,0 21-15</inkml:trace>
  <inkml:trace contextRef="#ctx0" brushRef="#br0" timeOffset="14448.32">13843 2731 0,'0'0'16,"0"-64"-16,0 85 31,0 0-31,0 22 16,0-22-16,0 21 0,0 22 15,0-22-15,-21 85 0,0 0 16,-1-63-16,1-1 16,0 1-16,21-1 0,-21 1 0,0-1 15,21-21-15,0 1 0,-21-1 0,21 0 16,-22 1-16,22-22 0,0 0 15,0 21-15,0-20 0,0-1 16,22-21 0,-1-21-1,0-1 1,0 1-16,0-21 0,0 21 0</inkml:trace>
  <inkml:trace contextRef="#ctx0" brushRef="#br0" timeOffset="14825.11">13928 3577 0,'0'21'0,"0"1"16,21-1-16,0-21 16,0 0-16,0 0 0,0 0 15,1 0-15,41 0 16,43 0-16,-64-21 0,22-1 16,-43 1-1,21 21-15,-21-21 0,1 0 0,-1 0 16,0 0-16,-21-1 0,0 1 0,0 0 15,0 0-15,-21-43 16,-22 64 0,1 0-16,21 0 0,-21 0 0,20 0 15,-20 22-15,21-1 0,0 21 16,-43 22-16,43-22 0,0-21 16,21 21-16,0 1 0,-21-1 0,21 43 15,0-22 1,0-42-16,0 1 0,42-1 15,-21 0-15,0-21 0,1 0 16,20 0-16,-21 0 0,21 0 16,-20 0-16,20-21 0,-21 21 0,21-21 15,1-1-15,-22 1 0,21 0 0,-21 0 16</inkml:trace>
  <inkml:trace contextRef="#ctx0" brushRef="#br0" timeOffset="16496.66">16489 3387 0,'0'0'0,"0"-21"0,0-1 0,-21 22 16,21-21-16,-22 21 16,22 21-16,0 1 15,0-1-15,-21 0 0,0 21 0,0 22 16,0-22-16,0 0 0,-1 1 15,1-22-15,21 21 0,-21 1 16,0-22-16,21 21 0,0-21 16,-21 0-16,21 1 0,0-1 15,21-21 1,0-21 0,0-1-16,0 1 0,1 0 15,-1 0-15,0 0 0,42-22 16,-20-20-16,-22 42 0,0 0 15,0-22-15,0 22 16,1 0-16,-1 21 0,0 0 16,-21 21-16,21 0 15,-21 0-15,0 1 0,0-1 0,0 0 16,0 0-16,0 0 0,0 22 16,0-22-16,0 0 0,21 0 15,-21 0-15,0 0 0,21 1 0,-21-1 16,22 0-16,-1-21 15,0 0-15,21 0 16,-21 0-16,1-21 0,-1 21 0,0-21 16,21-22-16,-21 22 0,1-21 15,20 21-15,-42-22 16,42-41-16,-21 41 0,-21 1 0,0 0 16,0-1-16,22 22 0,-22-21 15,0 21-15,0-1 16,0 1-16,0 42 15,0 1 1,0-1-16,0 21 0,0-21 0,0 22 16,-22-1-16,22-21 0,0 64 15,0-22 1,0-20-16,0-22 0,0 21 0,0-21 16,22 0-16,-1 1 0,0-1 15,0 0-15,21 0 0,-20-21 0,20 0 0,21 0 16,22 0-1,-43-21-15,1 0 0,-1 21 0,43-43 16,-43 22-16,-21 0 16,22-21-16,-22 21 0,0-1 15,-21 1-15,0-85 16,0 43-16,0 42 0,0 0 16,-21-1-16,0 22 15,-1 0-15,1 0 0,0 22 16,21-1-16,-21 0 0,0 0 15,0 21-15,21-20 0,-22 41 16,1 1-16,21-43 0,0 0 16,0 21-16,0-21 0,0 1 15,21-1-15,1 0 16,-1-21-16,0 0 0,0 0 0,21 0 16,-20 0-16,20 0 0,-21 0 15,21 0-15,1-21 0,-22 0 0,21-1 16,-21 1-16,22 0 0,-22 0 15,21-21-15,-21 20 0,22-20 0,-22 0 16,21-64-16,-21 64 0,1-22 16,-22 22-16,0-22 0,0 1 15,0 20-15,0-20 0,0 21 0,0 20 16,0-41 0,0 105-1,0-21-15,0 22 16,0-1-16,0 0 0,0 22 15,-22-22-15,1 85 0,21-84 16,-21-1-16,21 21 16,0-20-16,0-1 0,-21-21 0,21 22 0,0-22 15,0 21-15,0-21 0,0 0 16,0 1-16,0-44 31,21 1-15,-21 0-16,21 0 0,0 0 15,1 0-15,-1-1 0,0-20 0,0 21 16,0 0-16,22 0 16,41-22-16,-41 22 0,-1 21 15,0 0-15,1 0 0,-1 0 0,-21 0 16,21 0-16,1 21 0,-22 0 16,0 1-16,0-22 0,-21 21 0,0 0 15,0 0-15,0 0 0,-21 0 16,0 1-16,0-1 0,-22-21 0,1 21 15,0-21-15,-1 21 0,1 0 16,0-21-16,-1 0 0,1 21 0,0-21 16,21 0-16,-64 22 15,64-22-15,0 0 0,-1 0 16,44 0 15,-1 0-31,0 0 0,21 0 16,1 0-16</inkml:trace>
  <inkml:trace contextRef="#ctx0" brushRef="#br0" timeOffset="16711.8">19304 3810 0,'0'0'0,"0"21"46,0 0-46,0 1 0,0-1 16,-21-21-16,0 21 0,-1 0 16,1 0-16,0 0 0,0 1 0,0-1 15,0 0-15,-1 0 0,-20 0 0,21-21 16,-21 0 0,20 0-16</inkml:trace>
  <inkml:trace contextRef="#ctx0" brushRef="#br0" timeOffset="17400.72">20193 3408 0,'0'0'16,"0"-42"-1,0 63 1,0 0 0,0 0-16,0 0 0,0 0 0,0 1 15,0 20-15,0-21 16,0 0-16,0 0 0,0 1 0,0-1 15,0 0-15,0 0 0,0 21 16,-21-20-16,0-22 16,-1 0-16,1-22 31,21 1-31,0 0 16,0 0-16,0 0 0,21-22 0,1 22 15,20-21-15,-21 21 0,21-22 16,1 1-16,-1 0 0,22 21 0,-22-1 15,21-20-15,1 42 0,-1-21 16,-20 21-16,20 0 0,-20 0 16,-1 21-16,0 0 0,-21 0 0,1 1 15,-1 41-15,-21-21 0,0 1 16,0-22-16,0 21 0,-21-21 16,-1 1-16,-20 41 0,-21-21 15,63-20-15,0-1 16,21-21 15,-21-21-31,42-1 0,-21 1 16</inkml:trace>
  <inkml:trace contextRef="#ctx0" brushRef="#br0" timeOffset="17928.41">21590 3535 0,'42'-42'0,"-42"20"16,0 1 0,0 0-16,0 0 0,0 0 15,0 0-15,-21-1 0,0 1 0,0 0 16,0 0-16,-1 0 0,1 21 16,0 0-16,0 0 0,-21 0 0,20 0 15,1 21-15,-21-21 0,0 42 16,20-21-16,-20 1 0,0 20 15,21 0-15,-22-21 0,22 22 0,0-1 16,0-21-16,0 22 0,21-22 0,0 0 16,0 0-16,0 0 0,0 0 15,21 1-15,0-22 0,0 0 0,0 0 16,22 0-16,-22 0 0,21 0 16,0 0-16,1 0 0,41-43 15,-41 22-15,-1 0 0,-21 0 0,22 0 16,-22-1-16,0 1 0,21-42 15,-21 20-15,1-20 16,-22 42-16,0 0 0,0-1 16,0 44 15,-22 20-31,22-21 0,-21 21 0,21-20 16,0 20-16,0-21 0,0 21 15,0-20-15,0 20 0,0-21 0,0 0 16,0 0-16,0 1 0,21-1 0,1-21 15,-1 0-15,0 21 0,0-21 16,21 0-16,-20 0 0,20 0 0,-21-21 16,21 0-16,-20-1 0,20 1 15,-21 0-15,21 0 0</inkml:trace>
  <inkml:trace contextRef="#ctx0" brushRef="#br0" timeOffset="18401.15">22288 2921 0,'0'0'0,"0"-21"0,0 0 0,0 0 0,0-1 16,0 44 0,0-1-16,0 0 0,-21 21 15,21-21-15,-21 22 0,21-1 0,0 0 16,-21 22-16,21-22 0,-21 22 16,0-22-16,21 85 15,-22-42-15,22-43 0,0 0 16,0 1-16,0-1 0,0-21 15,0 22-15,22-22 0,-1 0 0,0-21 16,0 21-16,0-21 0,22 0 16,-22 0-16,42 0 0,-20-21 15,-22 21-15,21-21 0,-21 0 16,22-1-16,-22 1 0,0-21 0,0 21 0,21-22 16,-42 1-16,22 21 0,-1-43 15,-21 43-15,0 0 0,0 0 16,0 42 15,0 0-31,-21 0 0,21 1 16,0 20-16,0-21 0,0 0 15,0 0-15,0 1 0,0-1 0,0 0 16,0 0-16,0 0 0,0 0 16,21-21-16,0 0 15,0 0-15,0 0 16,0 0-1,-21-21-15,22-21 16,-1 0-16,-21-1 0</inkml:trace>
  <inkml:trace contextRef="#ctx0" brushRef="#br0" timeOffset="18576.53">22966 3112 0,'0'0'0,"0"-22"16,0 1-1,0 42 48,-21-21-63,-1 0 16</inkml:trace>
  <inkml:trace contextRef="#ctx0" brushRef="#br0" timeOffset="18783.41">22183 3323 0,'0'0'0,"-22"0"0,22 21 16,-21-21-16,42 0 31,1 0-31,20 0 0,-21 0 16,0 0-16,22 0 0,-1-21 0,-21 21 15,21 0-15,43 0 16,-43 0-16,1 0 0,-1 0 16,0 0-16</inkml:trace>
  <inkml:trace contextRef="#ctx0" brushRef="#br0" timeOffset="19211.16">23135 3387 0,'0'-21'0,"21"21"16,0 0-1,-21 21 1,0 0 0,0 0-16,22 0 0,-22 0 15,0 1-15,0-1 0,0 21 16,0-21-16,0 0 0,0 1 0,0-1 15,0 0-15,0 0 0,0 0 16,0 0 0,21-21-1,0-21-15,0 0 16,0 21-16,-21-21 0,21 0 16,1 0-16,-1-1 0,0-20 15,0 21-15,0 0 0,22-64 16,-1 64-16,-42-21 0,21 20 15,0 1-15,22-21 16,-43 21-16,0 42 31,0 0-31,0 0 16,0 0 0</inkml:trace>
  <inkml:trace contextRef="#ctx0" brushRef="#br0" timeOffset="19612.31">23664 3598 0,'0'0'0,"21"22"16,1-22-16,-1 0 15,0 0-15,21 0 0,-21 0 16,1 0-16,-1 0 0,21 0 0,-21-22 16,22 1-16,-22 21 0,0-21 15,0 0-15,43-21 16,-43 20-16,-21 1 0,21 0 0,0 0 15,-21 0-15,0 0 0,0-1 0,0 1 16,-21 21-16,0 0 16,0 0-16,-22 0 15,22 21-15,0 1 0,-21-1 0,20 0 16,1 0-16,-21 21 0,21-20 16,21-1-16,-21 0 0,21 0 0,-22 0 15,22 22-15,0-1 16,0-21-16,0 0 15,22-21-15,-1 21 0,0-21 16,0 0-16,0 0 0,0 0 16,1 0-16,-1 0 0,21 0 15,-21 0-15,0 0 0,1 0 16,-1 0-16,0 0 0,-21-21 16,21 21-16,-21-21 15</inkml:trace>
  <inkml:trace contextRef="#ctx0" brushRef="#br0" timeOffset="19784.21">24320 3747 0,'0'0'16,"0"21"46,-21-21-46,0 0-16,0 0 16,0 0-16,-22 0 0</inkml:trace>
  <inkml:trace contextRef="#ctx0" brushRef="#br0" timeOffset="21256.53">3069 5906 0,'0'0'0,"-21"21"0,21 0 0,0 0 0,-21 0 16,21 0-16,0 1 0,21-22 47,-21-22-47,21 1 0,-21 0 0,21-21 15,-21 21-15,0-1 16,0 1-16,0 0 0,0 0 0,0-21 15,-21 20-15,0 1 0,0 0 16,-64-21-16,43 21 0,-1-1 16,1 22-16,0 0 0,-1 0 15,1 22-15,0-1 0,-1 0 16,22 21-16,-21 1 0,42-1 0,0 0 16,0 43-16,0-22 15,0-20-15,0-22 0,0 21 16,21 1-16,0-22 0,0 0 15,1 0-15,-1 0 0,0 0 0,0-21 16,0 0-16,43 0 16,-43 0-16,0-21 0,0 0 0,22 0 15,-22 0-15,0 0 0,0-1 16,21 1-16,-20-21 0,-1 0 0,-21 20 16,21-20-16,-21 21 0,0-21 15,0 20-15,0-20 0,0 21 0,0 0 16,0 42-1,-21 0 1,21 0-16,0 0 0,0 22 16,0-22-16,0 21 0,21-21 15,0 22-15,-21-22 0,21 0 0,0 0 16,1 0-16,-1 1 16,0-1-16,42-21 0,-20 0 0,-22 0 15,21 0-15,-21 0 0,22-21 16,20-22-16,-20 22 0,-22-21 15,21 21-15,-21-1 0,0-20 16,1 21-16,-22-43 16,0 43-16,0 0 0,0-21 0,0 21 15,0-1-15,-22 22 16,1 0 0,21 22-16,-21-1 0,21 0 0,0 21 15,0-21-15,0 22 0,0-22 16,0 21-16,-21-21 0,21 22 0,-21-22 15,21 21-15,0-21 0,0 1 16,-21-1-16,21 0 0,-22-21 16,22-21-1,0 0 1,22-1-16,-1-20 16,0 21-16,0-21 0,21 20 15,1-62-15,-1 63 0,-21-22 0,22 22 16,-22 0-16,21 0 15,-21 21-15,22 0 0,-22 0 0,21 0 16,-21 0-16,0 21 0,1 0 16,-1 0-16,0 0 0,0 43 15,0-43 1,-21 21-16,0-20 0,0 20 16,0-21-16,0 0 0,0 0 15,21-21-15,1 0 16,-1 0-16,0 0 0,21 0 15</inkml:trace>
  <inkml:trace contextRef="#ctx0" brushRef="#br0" timeOffset="21764.75">4932 5863 0,'21'-21'16,"-42"42"-16,42-63 0,-21 21 0,0 0 0,0-1 15,0 1-15,-21 21 0,0-21 16,-22 0-16,1-21 15,0 20-15,-1 22 0,22 0 0,-21 0 16,-1 0-16,22 0 0,-21 0 0,21 0 16,-22 22-16,22-1 0,0 0 15,-21 21-15,21-21 0,-22 64 16,1-21-16,42-22 16,0 0-16,0 1 0,0-22 15,0 0-15,0 0 0,0 0 0,0 0 16,21 1-16,0-22 0,22 0 15,-1 0-15,0 0 0,1-22 16,-1 1-16,0 0 0,1 0 16,20-21-16,-21 20 0,1-20 0,-1 0 15,0-1-15,1-20 0,-22 21 16,21-22-16,-21 22 0,1-22 16,-22 1-16,0-43 0,0 42 15,0 22-15,0-21 0,0 20 16,-22 1-16,1-22 15,0 64-15,21 22 16,-21-1-16,21 21 0,0 0 0,0 1 16,0-1-16,0 22 0,0-1 15,0 1-15,0-1 0,0 1 0,0-1 16,0 1-16,21-22 0,0 0 16,0 1-16,1-1 0,-1-21 0,0 0 15,0 0-15,21 1 0,-20-1 0,20-21 16,-21 0-16,21 0 0,1 0 15,-1-21-15,0-1 0,22 1 16</inkml:trace>
  <inkml:trace contextRef="#ctx0" brushRef="#br0" timeOffset="23015.14">6985 5419 0,'0'0'0,"0"-21"0,0-64 15,0 43-15,0-43 16,21 43 0,-21 20-16,0 1 0,21 21 15,-21 21 1,0 1-16,0-1 0,0 21 15,21-21-15,-21 22 0,0-1 16,0 21-16,0-20 0,0 20 0,-21-20 16,0 20-16,0-21 0,0 1 15,0-1-15,-1 0 0,22 1 16,-21-22-16,21 0 0,-21 0 0,21 22 16,-21-43-16,21-22 15,0 1 1,0 0-16,0 0 0,42-43 15,-21 43-15,1-21 0,41-64 16,-21 43 0,-20 41-16,-1 1 0,0 0 15,0 0-15,0 21 0,0 0 0,1 0 16,-1 21-16,-21 0 0,0 0 16,21 106-1,-21-63-15,0-43 16,0 21-16,21-20 0,-21-1 0,0 0 15,0 0-15,21 0 0,0 0 0,-21 1 16,22-22-16,20 0 16,0 0-16,1 0 0,-22-22 15,21 1-15,-21 0 16,22 0-16,-1 0 0,-21-22 0,21 22 16,-20-21-16,-1 0 0,42-43 15,-42 64-15,1 0 16,-22-1-16,0 44 31,0-1-31,-22 0 16,22 0-16,0 0 0,0 0 0,0 1 15,0 20-15,0-21 0,0 0 16,0 22-16,0-22 0,0 0 0,43 0 16,-22 0-16,0-21 15,0 0-15,0 0 16,22 0-16,-22-21 0,0 21 0,21-21 15,-20 0-15,-1 0 0,21-22 16,0 1-16,-20 0 0,-1 20 16,0-20-16,-21 0 0,21 21 15,-21-1-15,0 1 0,0 0 16,0 42 15,-21 0-31,21 22 16,-21-22-16,21 21 0,0 1 0,0 41 15,0-20-15,0-22 16,0 22-16,0-1 0,0-21 16,0 22-16,0-1 0,0 1 0,0 21 15,0-22-15,21 1 0,-21 20 0,0-20 16,21 84-16,0-21 16,-21-64-16,0 1 0,0-22 15,0 22-15,0-22 0,-21 0 0,0 1 16,-21 20-1,20-42-15,1-21 0,0 0 0,-21 0 16,21 0-16,-22-21 0,1 0 16,0 0-16,-22 0 0,1 0 0,-1-1 15,22-20-15,-22 21 0,-42-43 16,64 22-16,0 0 0,21 21 16,-1-22-16,22 1 0,0 0 0,0 20 15,0-20-15,0 0 0,22-1 16,-1 1-16,21 0 0,-21-1 0,22 1 15,41-64-15,22 0 16</inkml:trace>
  <inkml:trace contextRef="#ctx0" brushRef="#br0" timeOffset="23549.84">8763 4995 0,'0'64'0,"0"-43"15,0 21-15,0 1 0,0-1 16,0 0-16,0 1 0,0-1 16,0 0-16,0 22 0,0-22 0,0 1 15,0-1-15,0 0 0,0-21 0,0 22 16,0-22-16,0 0 0,0 0 0,-21-21 15,0 0 1,21-21 0,0 0-16,0-21 0,0 20 15,0-20-15,0 21 0,0-21 16,0 20-16,21 1 0,0-21 0,0 21 16,0 0-16,22-1 0,-22 1 15,42 0-15,-20 21 0,-22 0 16,21 0-16,0 0 15,-20 0-15,41 21 0,-42 0 0,0 1 16,1-1-16,-1 21 0,-21-21 16,0 0-16,0 22 0,0-22 0,0 21 15,-21-21-15,-22 1 0,22 20 16,0-21-16,-21 0 0,20-21 0,-20 21 16,0 1-16,-22-22 15,43 0-15,-21 0 0,21 0 0,-22 0 16,22 0-16,0 0 15,21-22-15,0 1 16,21 21-16,0-21 0,22 21 16,-22-21-16,0 0 0,21 21 15,-21-21-15</inkml:trace>
  <inkml:trace contextRef="#ctx0" brushRef="#br0" timeOffset="23950.63">9334 5419 0,'0'0'16,"0"-21"-16,0-1 16,22 22-16,-22-21 0,21 21 15,-21-21-15,21 21 0,0 0 16,0 0-16,0 0 0,1 0 16,20 0-16,-21 0 0,0 21 15,0-21-15,22 21 0,-22 22 0,21-1 16,-42-21-16,21 64 15,-21-64-15,0 21 0,0-20 16,0-1-16,0 21 0,0-21 16,0 0-16,-21-21 0,21 22 0,0-1 15,-21-21 1,21-21-16,0-1 16,0 1-16,0 0 0,21-21 15,-21 21-15,21-1 0,1-20 16,-22 21-16,21-21 0,-21-1 0,21 22 15,0-21-15,0 21 0,0-1 16,-21 1-16,22 0 0,-1 21 0,0 0 16,0-21-16,0 21 15,0 0-15,1 0 16,-1 21-16,0-21 0</inkml:trace>
  <inkml:trace contextRef="#ctx0" brushRef="#br0" timeOffset="24217.48">10414 5419 0,'0'0'0,"0"-21"15,-21 21 1,21 21 0,-21-21-16,21 21 15,0 0-15,0 0 0,0 0 0,0 1 0,0-1 16,0 0-16,0 0 15,0 0-15,0 0 0,0 1 0,0-1 16,-22 0-16,22 0 0,0 0 16,0 0-16,0 1 15,0-44 17,0 1-32,0 0 0</inkml:trace>
  <inkml:trace contextRef="#ctx0" brushRef="#br0" timeOffset="24411.37">10393 5292 0,'0'0'0,"0"-21"0,0-1 0,-21 1 15,21 0-15,-22 21 0,22-21 16,-21 21 0,42 0 15,1 21-16,-1-21 1,0 0-16,-21 21 0,21 0 0,0-21 16</inkml:trace>
  <inkml:trace contextRef="#ctx0" brushRef="#br0" timeOffset="25048.25">11366 5609 0,'-21'21'0,"42"-42"15,-21 0-15,22 0 16,-22 0-16,0 0 0,0-1 0,0-20 16,-22 21-16,1 0 15,0 21-15,0-21 0,0-1 16,-22 1-16,22 21 0,0 0 0,0 0 15,-21 0-15,20 0 0,1 0 16,-42 43-16,42-22 0,-1 0 16,1 0-16,-21 43 0,21-22 15,0 0-15,-1-21 0,1 22 16,21-1-16,0 22 0,0-43 16,0 21-16,0-21 0,0 22 15,0-22-15,21-21 0,1 21 16,-1-21-16,0 0 0,0 0 0,43 0 15,-22-21 1,-21 21-16,21-21 0,-20-1 0,20 1 16,-21 0-16,21-21 0,1 21 0,-22-22 15,0 1-15,21 0 0,-20-1 16,-1 1-16,0-64 0,0-42 16,-21 84-16,0 1 15,0 21-15,0-22 0,0 22 16,0-1-16,0 1 0,0 21 0,0 0 15,0 42 1,0 0-16,0 0 0,0 22 16,0-1-16,0 64 0,0-64 15,0 22-15,0-22 0,0 0 16,0 22-16,0-22 0,0 0 0,0 1 16,0-1-16,0 0 0,0-20 15,0-1-15,21 21 0,0-21 0,1 0 16,-1 1-16,0-22 15,0 0-15,0 0 0,0 0 16,1 0-16,-1 0 0,0-22 0,0 1 16,21-21-16,-20 42 15</inkml:trace>
  <inkml:trace contextRef="#ctx0" brushRef="#br0" timeOffset="25817.27">14499 5927 0,'0'0'0,"-42"42"15,42-21-15,-21-21 16,21-21 15,0 0-31,21 0 0,21 0 16,-21-1-16,0-20 0,22 0 0,-22-1 15,21-20-15,1 21 0,-1-22 0,0 1 16,1-1-16,-1 1 0,21-43 16,-41 42-16,-22 22 0,0 0 15,0 20-15,0 1 0,-22 21 16,-41 0-16,-43 64 16,64-22-1,21-21-15,-22 22 0,22-1 0,0 0 16,21 1-16,0-1 0,0 0 0,0 1 15,0-1-15,0 0 0,21 1 16,0-1-16,0-21 0,22 64 16,-1-22-16,-21-42 15,0 1-15,1-1 0,-22 0 0,0 0 16,0 0 0,-22-21-16,1 0 0,0 0 15,0 0-15,-21-21 16,20 0-16,1 0 0,-21 0 15,21-1-15,0-20 0,21 21 16,-22 0-16,22 0 0,0-1 0,0 1 16,22-21-16,41 0 15,-42 20-15,22 22 0,-1-21 16,0 0-16</inkml:trace>
  <inkml:trace contextRef="#ctx0" brushRef="#br0" timeOffset="27001.08">15430 5398 0,'0'0'0,"0"-22"16,-21 22-16,0 0 15,0 0-15,0 22 0,0-1 16,-43 21-16,43-21 16,0 22-16,0-22 0,-22 63 15,43-41-15,0-1 0,0-21 16,0 22-16,0-22 0,0 21 0,21-21 15,22 22-15,-22-43 16,0 0-16,21 0 0,1 0 0,-22 0 16,21 0-16,1-22 0,-22 22 15,21-21-15,0 0 0,-20 0 0,20-21 16,21-43-16,-63 21 16,0 22-16,0 0 15,0-1-15,-21 22 0,0-21 0,0 0 16,-21 20-16,-1-20 0,1 21 15,0 0-15,20 21 0,-20 0 16,-21 0-16,20 21 0,22-21 16,0 21-16,21 21 0,0-20 15,0-1-15,0 0 0,0 0 0,21 0 16,0 22-16,0-43 0,22 21 16,-1 0-16,0-21 0,22 0 15,-22 0-15,22 0 0,-22 0 0,22 0 16,-1-21-16,1 0 0,-1-1 0,64-41 15,-63 42-15,41-43 16,-62 22-16,-1 0 16,0-1-16,-20 1 0,-1 0 0,0-1 15,-21 22-15,0-21 0,0-1 0,0 1 16,0 21-16,0-21 0,0 20 16,-21 1-16,21 0 0,-21 21 15,21 42 1,-22-20-16,1 20 0,0 0 0,21 22 15,0-1-15,-21 1 16,0-1-16,-22 85 0,22-84 0,21 21 16,-42-1-16,42 1 0,-42-22 15,42 22-15,-43 0 0,43-22 16,-21 22-16,0 0 0,-21 190 16,42-191-16,-22 1 15,22-21-15,-21 20 0,21 43 16,0-84-16,0 20 0,0-42 0,0 22 15,0-22-15,0 0 0,0 0 0,64-21 16,-1-42 0,-20 21-16,-1-1 0,0-20 0,64-43 15,-64 43-15,1-21 16,-1 20-16,0-20 0,-20-1 0,-1 1 16,-21-1-16,0-63 15,-43 21-15,1 64 0,21 0 16,-21-1-16,-1 1 0,1 21 15,0 0-15,-1 0 0,1-1 0,0 1 16,-1 0-16,22 21 0,0-21 16,0 21-16,0 0 0,21-21 15,42 0 1,-21 21-16,0-22 0,64 1 16,-43 0-16,22 0 0,-22 0 0,22-22 15,-1 22-15,1-21 0,-1 0 16,1-1-16,-1-20 0,128-85 15,-149 84-15,21 1 16,-20 20-16,20-84 16,-42 85-16,1 0 0,-22-1 0,0 1 15,0 21-15,21 0 0,-21-1 16,-21 44 15,21 20-31,-22-21 0,22 21 0,0 1 16,0-1-16,-21 22 0,21-22 15,0 21-15,-21-20 0,21-1 0,0 22 16,0-22-16,0 0 0,0 1 16,0-1-16,0 0 0,0-21 0,0 22 15,0-22-15,0 21 16,21-42-16,0 0 16,1 0-16,-1 0 15,-21-21-15,21 0 16,-21 0-16,0 0 0,0-1 0,0-20 15,0 21-15</inkml:trace>
  <inkml:trace contextRef="#ctx0" brushRef="#br0" timeOffset="27175.98">16933 5355 0,'0'0'0,"-42"0"16,42-21 15,21 21-31,0 0 15,22 0-15,-22-21 0,21 21 16,64-21-16,-85 21 16,21 0-16,-20 0 0,20-21 15,-21 21-15,21-22 0</inkml:trace>
  <inkml:trace contextRef="#ctx0" brushRef="#br0" timeOffset="27726.67">17674 5207 0,'21'0'15,"-21"21"-15,0 0 16,0 1-16,-21 20 16,21-21-16,-21 0 0,21 0 0,0 22 15,-21-22-15,0 21 0,21-21 16,-22 22-16,22-22 0,0 0 0,0 21 16,0-20-16,-21-22 0,21 21 15,0 0-15,21-21 31,-21-21-31,22 0 0,-1-1 16,0 1-16,0 0 0,-21 0 0,21 0 16,0 0-16,1-22 0,-1 22 15,-21-21-15,21 42 0,-21-21 16,21 21-16,-21 21 31,0 0-31,0 0 0,21 0 0,-21 0 16,21 1-16,-21-1 0,0 21 15,22-21-15,-1 0 0,0 1 16,0-1-16,0-21 0,22 0 16,-22 0-16,21 0 0,-21 0 0,85-21 15,-64 21-15,-20-22 16,20 1-16,-21 0 0,0 0 16,0-21-16,1 20 0,-22 1 0,0-21 15,0 21-15,0-22 0,0 1 16,0 0-16,0-1 0,-22 22 15,-20-63-15,21 62 0,0 1 16,0 0-16,-1 21 0,1 0 16,0 0-16,0 0 0,0 0 0,0 21 15,21 0-15,-22 1 0,22 20 16,0 43 0,0-64-16,22 0 0,-1 0 15,0 0-15,21 0 0</inkml:trace>
  <inkml:trace contextRef="#ctx0" brushRef="#br0" timeOffset="28185.4">18923 5271 0,'0'0'16,"0"-22"-16,0 1 0,0 0 0,-21 0 0,0 21 15,21-21-15,-22 0 0,1 21 16,0 0-16,0 0 0,0 21 15,0 0-15,-1 0 0,22 0 16,-21 0-16,0 22 0,0-22 0,0 0 16,21 21-16,0-20 0,-21 20 15,21-21-15,0 21 0,0 1 16,0-22-16,0 0 0,21 0 16,0-21-1,0 0-15,0 0 0,0 0 0,43-42 16,-43 21-1,0 0-15,0-1 0,-21 1 0,22 0 16,-1 0-16,0 0 0,-21 0 0,0-22 16,0 22-16,21 0 15,-21 0-15,0 0 0,0 42 32,0 0-32,0 0 15,0 21-15,0-20 0,0-1 0,0 0 0,0 21 16,0-21-16,0 1 15,0 20-15,0-21 0,21 0 16,-21 0-16,21-21 0,1 0 16,-22 22-16,21-22 0,21 0 15,43 0-15,-64 0 16</inkml:trace>
  <inkml:trace contextRef="#ctx0" brushRef="#br0" timeOffset="28568.78">19431 5292 0,'0'0'0,"-21"-21"16,21-1-16,0-41 15,0 42-15,0 0 16,21 21-16,0-22 0,21 22 0,-20 0 16,-1 0-16,21 0 0,-21 0 15,0 22-15,22-1 0,-22 0 0,0 0 16,0 0-16,0 0 0,-21 22 0,0-22 15,0 21-15,0-21 0,0 22 16,0-22-16,0 64 16,0-43-16,0-21 15,-21 0-15,0-21 16,21-21 0,0 0-1,0 0-15,0 0 0,21-1 16,0-20-16,1 21 0,-1 0 0,-21-22 15,42 1-15,-21 0 0,43-64 16,-22 21 0,-21 64-16,22 0 15,-22 21-15,0 0 0,0 0 16,-21 21-16</inkml:trace>
  <inkml:trace contextRef="#ctx0" brushRef="#br0" timeOffset="28914.58">20256 5461 0,'0'0'0,"64"0"16,-43 0-1,0 0-15,0 0 0,1 0 16,20-21-16,-21 0 0,0 0 16,0 21-16,1-22 0,-1 1 0,0 0 15,0-21-15,-21 21 0,0-1 16,0-20-16,0 21 0,0-21 0,0 20 15,-21 22-15,0-21 0,0 21 0,-1 0 16,1 0-16,-21 21 0,0 22 16,-1-22-16,1 42 15,21-20-15,0-1 0,21-21 16,-22 85 0,22-64-16,0-20 0,22-1 15,-1 0-15,0 0 0,0-21 0,21 0 16,-20 0-16,-1 0 0,21 0 15,-21 0-15,0 0 0,1 0 0,20 0 16,-21 0-16,64-42 16</inkml:trace>
  <inkml:trace contextRef="#ctx0" brushRef="#br0" timeOffset="29965.28">22225 5567 0,'21'0'15,"0"0"1,-21-21 0,21 21-16,-21-21 0,22-1 15,-22 1-15,0 0 16,0 0-16,0 0 0,0 0 16,0-1-16,-22 1 15,1 0-15,0 0 0,0 0 0,0 0 16,0-1-16,-1 22 0,1 0 15,0 0-15,-21 0 0,21 0 0,-1 0 16,-20 0-16,0 22 0,-22 41 16,22-42-16,21 22 15,-22-1-15,22 0 0,0 1 0,21-1 16,0 0-16,0-21 0,0 22 0,0-22 16,0 0-16,42 43 15,1-64-15,-1 0 16,-21 0-16,22-22 0,-22 1 15,21 0-15,-21 0 0,0 0 0,22 0 16,-43-1-16,21-20 0,0 21 16,0 0-16,-21 0 0,0-22 0,0 22 15,0 0-15,0 0 0,0 0 0,0-1 16,0 44 15,0-1-31,21 0 16,-21 0-16,22 0 0,-22 22 0,21-22 15,-21 21-15,0-21 0,21 0 0,0 22 16,-21-22-16,21 0 0,0-21 16,1 21-16,-1-21 0,21 0 15,0 0-15,-20 0 0,20-21 16,0 21-16,-21-21 0,22 0 16,-22 0-16,21-1 0,-21 1 0,1-21 15,20 21-15,-21 0 0,0-22 0,0 1 16,1-22-1,-22 43-15,0 0 0,0 0 16,0 0-16,0 0 0,0-1 0,0 44 31,0-1-31,0 0 0,-22 21 0,1 1 16,21-1-16,-21 0 0,21 1 0,-21 20 16,0 1-16,0-22 0,21 21 15,-22 1-15,1-1 0,0 1 0,21-1 16,-21 107-16,0-128 15,21 22-15,-21-22 0,21 0 16,0 1-16,0-1 0,0-21 0,0 21 16,0-20-16,0-1 15,21-42 1,0-1-16,21-20 16,-21 0-16,1 21 0,-1-22 0</inkml:trace>
  <inkml:trace contextRef="#ctx0" brushRef="#br0" timeOffset="30244.12">22796 5673 0,'0'-43'16,"0"86"-16,-21-128 0,21 43 0,0 21 0,0-22 15,0 22-15,0 0 0,21 0 0,1 0 16,-1-1-16,0 22 0,106-21 31,-64 21-31,-41 21 16,-1 1-16,0-1 0,0 0 0,-21 0 15,0 0-15,0 0 0,0 22 0,0-22 16,-21 0-16,21 0 16,-42 22-16,20-22 0,1 0 0,-21 0 0,0-21 15,20 21-15,-20 0 0,21-21 16,0 22-16,0-22 0,42 0 31,0 0-31,21-22 0,-21 22 16,22-21-16</inkml:trace>
  <inkml:trace contextRef="#ctx0" brushRef="#br0" timeOffset="30532.46">23410 5398 0,'0'0'0,"21"-22"0,-21 1 0,0 0 0,22 21 16,-22-21-16,0 42 15,0 0 1,0 0-16,0 1 0,0-1 0,0 21 15,0 0-15,0 64 16,0 0-16,0-42 0,0-1 16,0-21-16,0 22 0,0-22 15,0 22-15,-22-22 0,22 0 16,-21 1-16,21-1 0,-21 0 0,21-20 16,0 20-16,0-21 0,-21 21 0,21-20 15,0-1-15,0 0 16,0-42-1,0 0-15,0-1 0,21 1 16,0 0-16,-21 0 0,21-21 16,1-1-16</inkml:trace>
  <inkml:trace contextRef="#ctx0" brushRef="#br0" timeOffset="31204.08">23580 5482 0,'0'0'0,"-22"-21"0,22 0 0,-21 0 0,21 0 15,0-1-15,0 1 0,0 0 16,21 0-16,1 21 0,-1-21 16,21 0-16,0 21 0,-20 0 0,41 0 15,-21 0-15,1 0 0,-1 0 16,0 21-16,1 21 0,-1-21 16,-42 0-16,0 22 0,0-22 15,0 21-15,0-21 0,-42 22 16,21-22-16,-1 0 0,-20 21 0,-43 1 15,1-1 1,41-42-16,1 21 0,0-21 0,-22 0 16,43 21-16,0-21 0,42 0 47,0 0-47,0 0 0,22 0 15,-22-21-15,21 21 0,1 0 0,-22-21 16,21 21-16,43-21 0,-22 0 15,-20 0-15,-1-1 0,0 1 16,1 0-16,-1-21 0,0 21 16,1-22-16,-1 22 0,0-21 0,1-1 15,-22 1-15,21 0 0,0-43 16,1 0-16,-22 43 16,-21 21-16,21-21 0,-21 20 15,0 1-15,0 0 0,0 0 0,0 0 16,0 42-1,-21 0 1,21 0-16,-21 22 0,21-22 16,-21 21-16,21 0 0,0 1 0,0 20 15,0-20-15,0-1 0,0 0 0,0 1 16,0-1-16,0 0 0,0 22 16,0-43-16,0 21 0,21-21 15,0 1 1,-21-1-16,21-21 0,0 0 0,0 0 15,1 0-15,-1 0 0,0 0 0,0-21 16,0-1-16,22 1 16,-22 0-16,42-21 0,-42 21 15,1-1-15,-1 1 0,0 0 16,0 0-16,21-43 0,-20 22 16</inkml:trace>
  <inkml:trace contextRef="#ctx0" brushRef="#br0" timeOffset="31712.79">25252 4805 0,'0'0'0,"0"-21"0,-43 0 16,43 42 15,0 0-31,0 0 0,0 0 15,0 22-15,0-22 16,0 63-16,0-62 0,0 20 16,0-21-16,0 0 0,0 0 15,0 1-15,0-1 0,0 0 0,0 0 16,0 0-16,-21-21 31,21-21-15,0 0-16,0 0 15,0-22-15,0 22 0,21-21 16,-21 21-16,22-22 0,20 1 0,-21 0 16,21-1-16,-20 1 0,20 0 15,0 21-15,-21-1 0,22 1 0,-22 0 16,21 21-16,22 21 16,-43 0-16,-21 22 0,0-22 15,0 21-15,0-21 16,0 22-16,0-1 0,0 0 0,0-20 15,-21 20-15,0 0 0,-1-21 0,22 1 16,-21-1-16,0 0 0,21 0 16,-21 21-16,21-20 15</inkml:trace>
  <inkml:trace contextRef="#ctx0" brushRef="#br0" timeOffset="31880.69">25717 5376 0,'0'0'0,"-21"22"15,0-22 1,21 21 0,-21-21 15,0 0-31,0 0 0,-1 0 15,-20 21-15</inkml:trace>
  <inkml:trace contextRef="#ctx0" brushRef="#br0" timeOffset="32660.54">3027 7514 0,'0'-21'16,"0"0"-16,0 0 0,0 0 15,-21 21 1,-1 0-16,22 21 15,0 21-15,0-21 0,0 22 16,0-1-16,0 0 0,0 22 0,-21-22 16,21 22-16,-21 20 0,21-20 15,-21-1-15,0 22 0,0-22 16,-1 1-16,1-1 0,0-20 16,0 41-16,0-20 15,21-43-15,0 0 0,21-42 47,0 0-47,-21-21 0,0 20 0,0 1 16,0-21-16,21 21 0</inkml:trace>
  <inkml:trace contextRef="#ctx0" brushRef="#br0" timeOffset="32848.43">2582 8107 0,'0'0'16,"-21"0"-16,0 0 15,42 0 1,0 0-16,0 0 16,1 0-16,-1 0 0,21 0 0,-21-21 15,22 21-15,-1-21 0,-21 21 16,64-43-16,-22 22 16,-42 0-16,1 21 15</inkml:trace>
  <inkml:trace contextRef="#ctx0" brushRef="#br0" timeOffset="33895.35">3238 8192 0,'0'0'0,"0"21"0,0 0 16,22 0 0,-1-21-16,0 0 15,0 0-15,0-21 0,0 21 16,1-21-16,-1 0 0,0-1 0,21-20 15,-21 21-15,1 0 0,-1-22 16,0 22-16,0 0 0,-21 0 0,0-21 16,0 20-16,0 1 15,-21 0-15,0 21 0,0 0 0,-43 0 16,43 0-16,-21 0 16,20 0-16,-41 42 15,21 22-15,20-43 0,22 21 16,0 1-16,-21-1 0,21 0 15,0 1-15,0-1 0,0 0 0,0 1 16,0-22-16,21 42 16,43-20-16,-43-43 0,21 0 15,-20 21-15,20-21 16,0 0-16,22 0 0,-22-21 0,0 0 0,22 21 16,-1-22-16,86-62 15,-44-1 1,-62 43-16,-1-1 0,-21 22 0,0-21 15,22 0-15,-43 20 0,0-20 16,0 21-16,0 0 0,-21 21 31,-1 0-31,22 21 0,-21 0 0,0 0 16,0 0-16,21 22 0,0-22 16,0 0-16,0 0 0,0 22 0,0-22 15,0 21 1,63 22-16,-41-43 15,-1 0-15,0 0 16,-42-21 0,0 0-1,-1 0 1,1-21-16,0 21 0,-21-21 0,21 21 16,-1 0-16,1-21 0,0 21 15,0 0-15,0 0 16,21 21-1,0 0-15,21 0 16,0 0-16,0-21 0,0 21 16,1 1-16,-1-22 0,21 0 15,-21 21-15,22-21 0,-22 0 0,21 0 16,-21 0-16,22 0 0,-1-21 0,0-1 16,22 22-16,-22-21 0,0 0 15,1 0-15,-1-21 0,0 20 0,-20 1 16,20-21-16,-21 0 0,0-1 15,0 1-15,1-22 0,-1 22 0,-21 0 16,0-22-16,0-42 16,0 1-16,0 62 0,0 1 15,0 0-15,0-1 0,0 1 16,0 21-16,0 0 0,0-1 0,0 44 16,0-1-1,0 21-15,-21 0 16,21 1-16,0-1 0,-43 127 15,43-105-15,-21-1 0,21-20 16,0 20-16,0 1 0,0-22 16,0 43-16,0-43 0,0-21 15,0 22-15,21-22 0,0 0 16,1-21-16,-1 21 0,0-21 0,0 0 16,43 0-16,-43 0 15,21-21-15,-21 0 0,0 0 16,1-1-16,-1 1 0,0 0 0,-21 0 15,0 0-15,0-22 0,0 22 16,0 0-16</inkml:trace>
  <inkml:trace contextRef="#ctx0" brushRef="#br0" timeOffset="34109.75">4699 7832 0,'21'0'0,"-42"0"0,42 0 16,0 0-16,0-21 15,1 21-15,20 0 0,0 0 0,1-22 16,-22 22-16,63-21 16,-41 0-16,-1 21 0,-21-21 15,22 21-15,-22 0 0,21 0 0,-21-21 16,0 21-16,1 0 0,-1 0 16,0 0-16</inkml:trace>
  <inkml:trace contextRef="#ctx0" brushRef="#br0" timeOffset="35896.65">7048 8234 0,'0'-21'15,"22"0"1,-1 21-16,-21-22 0,21 1 0,0 0 15,0 0-15,0 0 16,1 0-16,-1-22 0,-21 22 0,21 0 0,0 0 16,0 0-16,-21-22 0,0 22 15,0 0-15,0 0 0,0 0 16,0-1-16,-21 22 0,0-21 0,0 0 16,-22 21-16,22 0 0,-21 0 15,21 0-15,-22 0 0,-20 0 16,21 21-16,20 0 0,-20 22 0,0-1 15,21 0-15,-22 1 0,22-1 16,0 22-16,0-22 0,0 0 0,21 43 16,0-43-16,0 1 15,21-22-15,0 0 0,0 0 16,0 0-16,22 0 0,-22-21 0,0 0 0,21 0 16,-21 0-16,22 0 0,-22-21 15,42-21-15,22-43 16,-64 43-16,0 0 15,1 20-15,-1-41 0,-21 21 16,0-1-16,21 1 0,-21 0 0,0-1 16,21 22-16,-21-42 15,0 41-15,0-20 0,0 63 16,0 0 0,0 1-16,0-1 0,21 0 15,-21 21-15,21 22 16,-21-22-16,0 0 0,0 1 0,22-22 15,-22 21-15,21-21 0,0 22 16,-21-22-16,21 0 0,0 0 0,0 0 0,1 1 16,41-22-1,-21 0-15,-20 0 0,41-22 16,-42 1-16,22 0 16,-22 0-16,21-21 0,-21 20 0,0-20 15,43-64-15,-43 64 16,-21 0-16,0 20 0,0-20 15,0 0-15,0 21 0,0-1 16,-21 44 15,21-1-31,-21 0 0,21 21 16,0-21-16,0 22 0,0-22 16,0 21-16,0 1 0,0-22 0,0 21 15,0-21-15,0 22 0,21-22 0,0 0 16,0 0-16,0 0 0,1-21 15,-1 0-15,0 21 0,21-21 16,-21 0-16,1 0 0,-1-21 16,21 0-16,-21 21 0,0-42 0,43-22 15,-43 22 1,0 21-16,0-22 0,-21 1 16,22-21-16,-1 41 0,-21-20 0,0 21 15,0-21-15,0 20 0,0 1 16,0 0-16,0 42 31,0 0-31,0 1 0,0-1 16,0 0-16,0 21 0,0 22 15,0-1-15,0-20 0,0-1 16,0-21-16,21 0 0,0 22 16,-21-22-16,21-21 0,0 21 0,1 0 15,-1-21-15,42 0 16,-42 0-16,64-21 15,-43 0-15,-20 0 0,20-1 0,0 1 16,1-21-16,-1 21 16,0-22-16,1 1 0,-22 0 0,0-1 15,0 1-15,0 0 0,-21-1 16,21 1-16,-21 0 0,0-1 0,0 1 16,0-106-16,0 84 15,-21 22-15,21 0 0,-21 21 16,0-43-16,0 85 31,21 22-31,0-1 0,0 0 0,0 22 16,0-22-16,0 85 15,0 21 1,0-105-16,0-1 0,0 21 0,0-20 16,21-1-16,0-21 0,-21 22 15,21-1-15,0-21 0,1 0 16,-1 0-16,0 1 0,0-1 0,0-21 0,43 0 15,-1 0 1,-42-21-16,1 21 0,-1-22 0,21 1 16,-21-21-16,0 21 0,1-22 15,-1 22-15,0-21 0,0 0 16,0-22-16,-21 43 0,0-21 16,0 20-16,0 1 0,0 0 0,0 0 15,-21 21 1,0 0-16,21 21 15,0 0-15,-21 0 0,21 1 0,-21-1 16,21 21-16,0-21 0,0 22 0,0-22 16,0 21-16,0 22 15,0-43-15,42 21 0,-42-21 16,21 0-16,0-21 0,0 0 16,1 22-16,20-22 0,-21 0 0,21 0 15,-20 0-15,20-22 0,43-41 16,-64 42-1,0 0-15,0-22 0,0 1 16,-21 0-16,0 20 0,0-20 0,0 21 16,0 0-16,-42-43 15,21 43-15,-22 0 0,22 21 0,-21-21 16,21 21-16,0 0 16,-22 0-16,22 0 0,0 21 0,0-21 15,-64 42 1,43 1-16,21-43 15,-1 0-15,1 0 16,0 0-16</inkml:trace>
  <inkml:trace contextRef="#ctx0" brushRef="#br0" timeOffset="36160.5">8932 7578 0,'0'0'15,"-42"0"-15,63-21 32,21 21-32,1 0 0,-1-22 0,0 22 15,22 0-15,-22-21 0,22 0 16,-22 21-16,22 0 0,84-21 16,-106 21-16,0 0 0,1 0 15,-22 0-15,0 0 16,0 0-16,0 0 0,1 0 0,-1 0 15,-21 21 1,-21-21 0</inkml:trace>
  <inkml:trace contextRef="#ctx0" brushRef="#br0" timeOffset="37091.55">10308 7747 0,'-21'-42'16,"0"42"-16,21-21 15,-21 42 1,21 0 0,0 0-16,-22 0 0,22 0 0,0 22 15,0-1-15,0 0 0,0-20 16,-21 62-16,21-41 0,0-22 16,-21 21-16,21-21 0,0 0 15,0 1-15,0-1 0,0-42 31,0-1-15,0-20-16,0 21 0,0 0 16,0-22-16,21 22 0,0-21 15,-21 0-15,22 20 0,20-83 16,0 41 0,-21 43-16,1 0 0,-1 0 0,0 21 15,0 0-15,0 0 0,0 0 0,1 0 16,-1 0-16,0 21 0,0 21 15,0-21-15,0 0 0,-21 1 16,22 20-16,-22-21 0,0 0 16,0 22-16,0-22 0,0 21 15,0-21-15,0 0 0,0 1 0,0-1 16,0 0-16,-22 0 0,1-21 16,0 0-1,0 0-15,21-21 16,0 0-16,0 0 0,0-22 0,0 22 15,0 0-15,0-21 0,21 20 16,21-41-16,-20 42 0,-1-22 16,21 22-16,-21-21 0,22 21 15,-1 0-15,21 21 0,-20 0 0,-1 0 16,22 0-16,20 0 16,-41 21-16,-1-21 0,-21 21 15,21 21-15,-20-21 0,-22 1 0,0-1 16,0 21-16,0-21 0,0 22 15,0-22-15,0 21 0,0-21 0,-22 22 16,1-22-16,0 0 0,-21 21 16,21-21-16,-1 1 0,-20-22 15,42 21-15,0-42 32,21-1-32,22 1 15</inkml:trace>
  <inkml:trace contextRef="#ctx0" brushRef="#br0" timeOffset="38897.08">11790 7832 0,'0'-43'16,"0"22"-16,0 0 0,-21 0 15,-1 21-15,1-21 0,-42 0 16,42 21-16,-1 0 15,1 0-15,-21 0 0,-22 21 16,43-21-16,0 21 0,-21 0 16,21 21-16,-1-20 0,-20 20 15,21 0-15,21-21 0,-21 22 0,0-1 16,21 0-16,0 1 0,0-22 0,0 21 16,0-21-16,0 22 0,21-22 15,0 0-15,0 0 0,0-21 16,0 0-16,1 0 15,-1 0-15,42 0 0,-42-21 0,1 0 16,-1 0-16,0 0 0,21-1 16,-21 1-16,1-21 0,-1 21 0,0-22 15,0 1-15,-21 21 0,42-64 16,-42 22-16,22 42 16,-22-1-16,21 1 15,-21 42 1,0 1-16,0-1 15,0 0-15,0 21 0,0-21 16,0 22-16,0-22 0,0 21 0,0 22 16,0-22-16,0-21 15,0 0-15,21 1 0,0-1 0,-21 0 16,21-21-16,0 0 0,-21 21 0,22-21 16,-1 0-16,21 0 15,-21 0-15,22-21 0,-22 0 0,21 0 16,-21-1-16,64-62 15,-43 20-15,-21 22 16,1 0-16,-1 20 0,-21-20 0,0 0 16,21-22-16,-21 22 0,0 0 15,21-1-15,-21 1 0,0 0 0,0-1 16,0 1-16,0-43 16,0 64-16,0 42 15,0 0-15,0 1 16,0 20-16,0 0 0,0 1 15,0-1-15,0 0 0,0 1 16,0 84-16,0-43 16,0-41-16,0-22 15,0 21-15,0 0 0,0-20 0,0-1 16,21 21-16,-21-21 0,21-21 0,1 21 16,20 1-16,21-22 15,-20 0-15,-22 0 0,21 0 16,-21-22-16,1 1 0,20 21 15,-21-21-15,21 0 0,-20-21 0,-1 20 16,0 1-16,0-42 16,-21 42-16,0-1 0,21-20 0,-21 21 15,0 0-15,0 0 16,0 42 0,0 0-1,-21 0-15,21 0 0,-21 0 16,21 22-16,0-22 0,0 0 0,0 0 15,0 22-15,0-22 0,0 0 16,0 0-16,0 0 0,0 0 16,21-21-16,0 0 0,0 22 15,1-22-15,20 0 0,-21 0 0,21 0 16,-20 0-16,20-22 0,-21 1 0,21 21 16,-20-21-16,62-64 15,-84 64-15,21 0 0,22-42 16,-43 41-16,0 1 15,0 0-15,0 0 16,0 0-16,0 42 31,0 0-31,-21 0 0,21 0 16,-22 1-16,22-1 0,0 21 0,0-21 16,0 0-16,0 22 15,0-1 1,0-21-16,22-21 0,-1 0 15,0 0-15,0 0 0,0 0 16,0 0-16,1 0 0,-1 0 0,0 0 0,0-42 16,0 0-1,-21-1-15,0 22 16,0 0-16,0 0 0,0 0 0,0-1 16,-21 1-16,0 0 0,0 0 15,0 0-15,-1 0 0,1 21 16,0-22-16,0 22 15,42 0 17,0 0-17,0 0-15,1 0 0,-1 0 0,42 0 16,43 0 0,-85 0-16,43 0 15,-22 0-15,-21 0 0,0 0 16,1 0-16,-22 22 0,0-1 0,21 0 15,-21 0-15,0 0 0,0 0 16,0 1-16,-21 41 16,21-42-16,-22 0 0,22 22 15,0-22-15,-21 0 0,21 0 0,-21 0 16,0 1-16,21-1 0,0 0 16,0 0-1,0-42 16,0 0-31,0 0 0,0-1 16,0 1-16,0 0 0,0-21 0,21 21 16,0-22-16,0 22 0,-21-21 15,22-1-15,20-20 0,-21 21 16,21 20-16,-20 1 0,-1 0 0,0 0 16,21 21-16,1 0 15,-1 0 1,-42 21-16,21 0 0,-21 0 0,0 1 15,0-1-15,0 21 0,0-21 16,0 0-16,0 22 0,0-22 0,-21 64 16,0-64-1,21 0-15,0 0 0,0 0 0,0 0 16,-21-21-16,21 22 0,-22-22 31,22-22-15,-21 1-16,21 0 15,0-21-15,-21 21 16,0-43-16</inkml:trace>
  <inkml:trace contextRef="#ctx0" brushRef="#br0" timeOffset="39092.97">13610 7324 0,'0'0'0,"-42"-21"15,21 21 17,-1 0-17,1 0 1,0 0-16,0 0 0,0 0 16,0 0-16,-1 21 0</inkml:trace>
  <inkml:trace contextRef="#ctx0" brushRef="#br0" timeOffset="39329.83">11874 7726 0,'-21'21'0,"42"-42"0,-63 42 0,42 0 16,21-21-1,0 0-15,1 0 0,-1 0 16,21 0-16,0 0 0,22 0 15,-22-21-15,22 21 0,-22 0 0,22-21 16,-22 0-16,21 21 0,22-21 16,-43 21-16,-20 0 15,-1 0-15,0-22 0,0 22 0,0 0 16,-21-21-16</inkml:trace>
  <inkml:trace contextRef="#ctx0" brushRef="#br0" timeOffset="41182.55">14922 8297 0,'0'0'0,"22"0"31,-1 0-31,0-21 16,0 0-16,0 21 0,-21-21 0,21 0 16,1 0-16,-1-1 0,0-20 15,64-43-15,-64 43 16,0 0-16,0-1 0,0 1 16,0 0-16,1-1 0,-1 1 0,0 0 15,-21-1-15,0-20 0,0-1 16,21-20-16,-21 63 15,0-1-15,0 44 32,-21-1-32,0 0 0,21 21 0,-21-21 15,-43 106-15,43-63 16,0-22-16,0 1 0,21 62 16,-22-62-16,22 20 0,0-20 15,0-1-15,0 0 0,0-21 16,0 22-16,22-22 0,-1 0 0,0 0 15,42-21 1,1 0-16,-22 0 16,1 0-16,-1-21 0,0 0 0,-21 0 0,22 0 15,-1-1-15,-21-20 0,22 21 16,-22-21-16,42-64 16,-42 42-1,-21 22-15,0 21 0,0 0 16,0-1-16,0 1 0,0 0 0,0 42 31,0 0-31,0 1 0,0-1 16,0 21-16,-21-21 0,21 22 0,-21-22 15,21 21-15,0-21 0,0 22 16,0 20-16,0-42 0,0 0 16,0 1-16,0-1 0,0 0 15,21 0-15,0-21 0,1 0 16,-1 21-16,0-21 0,0 0 0,0 0 15,0 0-15,22-21 16,20-21-16,-42 21 0,1-1 16,-1 1-16,21-21 0,-21 0 15,0-1-15,-21 22 0,22-21 16,-22 21-16,0-85 16,0 63-16,-22 22 0,1 0 15,0 0-15,-21-21 0,21 42 16,-1 0-16,1 0 0,0 0 15,0 0-15,0 21 0,0 0 0,-43 21 16,43-21-16,0 1 16,21-1-16,-21 21 0,21 0 15,0-20-15,0 20 0,0 0 0,0 22 16,0-43-16,0 21 0,21-21 16,-21 1-16,21-1 0,0 0 15,0 0-15,0-21 0,22 0 0,-22 0 16,21 0-16,-21 0 0,22 0 15,-1 0-15,0-21 0,1 21 0,-1-21 16,0 0-16,43-22 16,0-20-16,-64 42 15,21-1-15,-21-20 0,1 21 0,-1-21 16,0 20-16,-21 1 0,21 0 0,-21 0 16,0 0-16,0 0 0,-21 42 46,0 0-46,0 0 0,21 21 0,-22 1 16,1-22-16,0 42 16,21-41-16,0 41 15,0-42-15,0 0 0,0 1 0,0-1 16,21-21-16,0 0 16,22 0-16,-22 0 15,0 0-15,21 0 0,-20 0 0,20 0 16,-21-21-16,0-1 0,22 22 15,-22-21-15,0-21 0,0 21 0,0 0 16,-21-1-16,0-83 16,0 62-16,0 22 0,0-21 15,0-22-15,-21 22 0,0 21 16,0 0-16,0-1 0,-1 1 16,1 0-16,0 21 0,-21 0 15,-1 0-15,1 42 16,21-20-16,0-1 0,0 0 15,-1 0-15,22 21 0,0-20 0,0 83 16,0-41 0,22-22-16,-1-21 0,42 22 15,-42-22-15,1 0 0,-1 0 16,0-21-16,21 0 0,-21 21 16,22-21-16,41 0 0,1 0 15,-43-21-15,22 0 0,-22 0 16,1 0-16,20 0 0,-21-1 15,1-20-15,-22 21 0,21-21 0,1-1 16,-22 1-16,0 0 0,0-1 16,0 1-16,22-106 15,-22 63-15,-21 43 16,0-1-16,0 22 0,0 0 16,0 0-16,0 0 0,0 42 31,0 0-31,0 0 0,0 22 0,-21-22 15,21 21-15,-22 0 0,22 1 16,0-1-16,-21 0 0,21-20 0,-21 20 16,21 0-16,-21 1 0,21-1 0,0 64 15,0-22 1,0-62-16,0 20 0,0-21 16,0 0-16,21 0 0,0 1 0,0-22 15,22 21-15,-22-21 16,0 0-16,21 0 0,1 0 0,-22 0 15,21 0-15,43-21 16,-43-1-16,-21 1 0,1 0 16,-1 0-16,0-21 0,0 20 0,0-20 15,-21 21-15,21-21 0,-21 20 0</inkml:trace>
  <inkml:trace contextRef="#ctx0" brushRef="#br0" timeOffset="41440.4">15282 7599 0,'0'0'0,"-42"21"0,0 0 0,20-21 0,44 0 15,-1 0 1,21 0-16,0 0 0,22 0 0,-22 0 15,22-21-15,-1 0 0,1 21 16,-22 0-16,22-21 0,-22 21 0,0 0 16,1 0-16,-1-21 0,-21 21 15,0-22-15,22 22 0,-22 0 16,0-21-16</inkml:trace>
  <inkml:trace contextRef="#ctx0" brushRef="#br0" timeOffset="42116.99">19092 7006 0,'0'0'0,"0"-21"0,0 0 31,0 42 1,-21-21-32,21 21 15,0 0-15,0 1 16,0-1-1,21-21 32,0 0-31,-21-21-16,22 21 16,-22-22-16,0 1 0,21 0 15,-21 0-15,21 21 16,-21 21 15,0 0-31,0 0 0,-21 1 16,0 20-16,21-21 0,0 0 15,-22 22-15,1-22 16,21 0-16,0 0 0,-21 0 16,21 0-16</inkml:trace>
  <inkml:trace contextRef="#ctx0" brushRef="#br0" timeOffset="42340.86">19452 6985 0,'0'0'0,"0"21"31,0 0-31,0 1 16,0-1 0,0 0-16,0 0 15,0 0-15,-21 0 16,0-21-16,21 22 0,-21-1 16,21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9:29:24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445 0,'-21'0'0,"0"0"16,0 0 15,0-22-31,-1 22 0,1 0 15,0 0-15,0 0 16,0 0-16,0 0 16,-1 0-16,1 0 0,0 0 15,0 0-15,63 0 32,-21 0-17,22 0-15,-1 0 0,0 0 16,85 0-16,-63 0 0,-1 0 15,22 0-15,0 0 16,-1 0-16,1 0 0,0 0 0,-22 0 16,22 0-16,0 0 0,42 0 15,-85 0-15,21 0 16,-20 0-16,-1 0 0,0 0 0,1 0 16,-22 0-16,0 0 0,0 0 15,0 0-15,-42 0 31,0 0-31,0 0 16,-21 0-16,20 0 0,1 0 16</inkml:trace>
  <inkml:trace contextRef="#ctx0" brushRef="#br0" timeOffset="385.99">3598 550 0,'0'0'16,"-21"0"-16,0 0 0,0-21 0,21 0 15,-21 21-15,-1 0 16,1-21-16,21 42 47,0 0-47,0 0 15,-21 1-15,21 20 0,0-21 0,0 21 16,-21-20-16,21 41 0,-21 22 16,0-22-16,21-20 0,0 20 15,-22-21-15,1 22 0,0-22 16,21 1-16,-21-1 0,21 0 0,0-21 16,-21 1-16,21 20 15,0-21-15,-21-21 0,21 21 0,0 0 16,0-42 31,0 0-32,21 21-15</inkml:trace>
  <inkml:trace contextRef="#ctx0" brushRef="#br0" timeOffset="1065.78">3810 974 0,'0'0'0,"21"-21"0,-21 42 31,0 0-15,-21 0-16,21 0 15,-21 22-15,0-1 0,21-21 16,-22 21-16,22-20 0,0-1 15,0 21-15,0-21 16,0 0-16,22-21 0,-1 0 16,21 0-16,-21 0 0,22 0 15,-22 0-15,21 0 0,64-21 16,-21-21 0,-64 21-16,21 0 0,-21-1 15,0 1-15,1-21 0,20-22 16,-21 43-16,-21-21 0,0 21 15,0-22-15,0 22 0,0 0 16,0 0-16,0 0 16,0 42 15,-21 0-31,21 0 0,-21 0 16,21 1-16,-21 20 0,21-21 15,0 21-15,0 1 0,-22-1 0,22-21 16,-21 22-16,21 41 15,-21 1-15,21-43 16,0 1-16,0-1 16,0 0-16,0 1 0,0-1 0,0 0 0,0 1 15,-21-1-15,21 0 0,-21 43 16,0-64-16,-1 21 0,22-20 16,-21-1-16,0 0 15,0 0-15,0 0 0,0 0 0,-22-21 0,22 0 16,-21 0-16,21 0 0,-22 0 15,-20 0-15,-22-21 16,64 0-16,-21 21 0,20-21 16,1 0-16,0 0 0,0 21 0,21-22 15,-21 1-15,21 0 16,0 0-16,21 21 16,0-21-16,0 0 0,22 21 15,-22-22-15,21 1 0,-21 21 0</inkml:trace>
  <inkml:trace contextRef="#ctx0" brushRef="#br0" timeOffset="1413.58">4635 931 0,'0'0'0,"0"-21"0,0 0 16,0 42 31,0 22-47,0-22 0,0 21 0,0 0 15,0 1-15,0-1 0,0 22 16,0-22-16,0 43 16,0-22-16,-21-21 0,0 1 0,21 20 15,-21-20-15,21-1 0,-21 0 0,0 1 16,-1-1-16,22 0 0,-21 1 15,21-22-15,-21 21 0,0 0 16,21-20-16,0-1 16,0-42 15,0-1-31,0 1 16</inkml:trace>
  <inkml:trace contextRef="#ctx0" brushRef="#br0" timeOffset="1729.4">4508 1037 0,'22'-21'16,"-44"42"-16,65-84 0,-1 42 0,-21-1 0,22 1 16,-1-21-16,0 21 0,1 21 15,-1-21-15,0-1 0,22 22 16,-22 0-16,0 0 0,-20 0 0,20 22 15,-21-1-15,0 0 0,0 0 16,-21 21-16,0 1 0,0-22 0,0 21 16,-21-21-16,0 22 0,0-22 15,0 0-15,0 21 0,-22-20 16,22-1-16,-21 0 0,21 0 16,-22-21-16,22 21 0,0 0 0,0-21 0,0 0 15,42-21 16,0 21-15,21-21-16</inkml:trace>
  <inkml:trace contextRef="#ctx0" brushRef="#br0" timeOffset="2115.17">5440 995 0,'0'0'0,"21"0"0,0 0 16,0 0-16,0-21 15,1 21-15,-1-21 0,0-1 0,0 1 16,0 0-16,0 0 16,-21 0-16,0 0 0,0-1 0,0-20 15,0 21-15,0 0 16,0 0-16,-21 21 0,0 0 15,0 0-15,-21 0 0,20 0 16,1 0-16,0 21 0,0 0 0,-21 21 16,42-21-16,-22 22 0,1-1 15,21-21-15,-21 22 0,21-1 16,0 0-16,0-21 0,0 22 16,0-22-16,0 21 0,0-21 0,0 1 15,21-22-15,0 21 0,1-21 16,-1 0-16,0 0 0,0 0 0,0 0 15,0 0-15,22 0 0,-22 0 16,21 0-16,1-21 0,-1 21 0</inkml:trace>
  <inkml:trace contextRef="#ctx0" brushRef="#br0" timeOffset="2543.92">6329 699 0,'0'0'0,"0"-22"0,-21 22 0,-1 0 16,1 0-16,0 0 0,0 0 16,0 0-16,0 22 0,-1-22 0,-20 21 15,21 0-15,0 0 0,0 21 16,-1-20-16,1-1 0,0 21 0,0-21 16,21 0-16,0 22 0,0-22 15,0 0-15,0 0 0,21 0 16,0-21-16,0 0 0,22 22 15,-22-22-15,0 0 0,0 0 0,22 0 16,-22 0-16,0 21 16,0-21-16,21 21 15,-20 0-15,-22 0 16,0 0-16,0 1 16,-22-1-1,1-21-15,0 21 0,0-21 0,0 0 16,0 21-16,-22-21 0,22 0 15,0 21-15,0-21 0,0 0 0,-1 0 16,1 0-16,0 0 0,0 21 16,0-21-16,-22 0 15,43-21 1,0 0 0</inkml:trace>
  <inkml:trace contextRef="#ctx0" brushRef="#br0" timeOffset="3330.48">8403 699 0,'0'0'0,"-21"0"16,0 0-16,0 0 16,-1 21-1,1 0-15,0 0 0,0 21 0,0-20 16,0 20-16,-43 64 16,22 0-16,21-64 0,21 0 15,0 1-15,0-1 0,0 0 16,0 1-16,0-22 0,0 0 0,21 21 15,0-21-15,0-21 0,0 22 16,0-22-16,43 0 0,-22 0 16,-21 0-16,22 0 15,-1 0-15,0-22 0,1 1 0,-1 0 16,22 0-16,-22 0 0,-21-22 0,43-20 16,-22-64-1,-42 85-15,0-22 0,-21 22 16,0-1-16,-1 1 0,-62-21 15,41 41-15,22 1 16,-21 21-16,0 0 0,20 0 0,-20 0 16,0 0-1,21 0-15,-1 43 0,22-22 0,0 21 16,0-21-16,0 0 0,0 1 16,0-1-16,0 0 0,22 0 0,-1-21 15,42 21 1,-42-21-16,22 0 0,-1 0 0</inkml:trace>
  <inkml:trace contextRef="#ctx0" brushRef="#br0" timeOffset="3894.17">9398 614 0,'0'0'0,"0"-42"15,0 20 1,-21 22-1,0 0-15,-1 0 16,22 22 0,0-1-16,-21 21 0,21-21 15,0 22-15,0 20 0,-21 1 16,21-1-16,0 1 0,0-1 0,0 1 16,0-1-16,-21 1 0,21-1 15,-21 1-15,0-1 0,21 1 0,-22-1 16,1 22-16,0-22 0,21-20 15,-21 20-15,0 1 0,0 41 16,21-41-16,-22-22 0,22 1 16,0-1-16,-21 0 0,21-21 15,0 1-15,0-1 0,0 0 0,0 0 16,0-42 15,-21 0-31,0 0 16,0-1-16,-22 1 0,22 0 0,-42 0 15,20-21-15,-20 20 0,21-20 0,-22 21 16,-21-43-16,22 1 16,42 21-16,0 20 0,21-20 15,0 21-15,0-21 0,21 20 16,0-20-16,21 0 0,1 21 16,-1-1-16,-21 1 15,21-21-15,1 42 0,20-21 0,-20 0 0,-1-1 16,-21 1-16,21 21 0,-20-21 15,20 21-15,-21 0 0,0-21 16,0 21 0,-21-21-16,0 0 15,22 21-15</inkml:trace>
  <inkml:trace contextRef="#ctx0" brushRef="#br0" timeOffset="4414.17">11832 635 0,'0'0'0,"0"-21"0,-21 21 0,21-21 0,0 0 16,0-1-16,-21 22 16,0 22-1,21-1 1,0 0-16,0 21 0,-22 1 0,22 20 16,-21-21-16,21 22 0,-21-1 15,21 64-15,-21-84 0,21 20 16,-21-20-16,21-1 15,-21 0-15,21 22 0,0-43 16,0 0-16,0 0 0,0 0 16,0-42 15,0 0-31,0 0 0</inkml:trace>
  <inkml:trace contextRef="#ctx0" brushRef="#br0" timeOffset="4977.74">11472 826 0,'0'0'15,"-21"-22"-15,21-41 16,0 42-16,0-43 16,42 1-16,1 42 0,-22-1 15,21 1-15,-21 0 0,22 0 16,-1 21-16,0 0 0,43 0 15,-43 0-15,1 21 0,-1 0 16,-21 22-16,43 20 0,-43-21 16,0 1-16,-21-1 15,0 0-15,0 1 0,0-1 0,0 0 0,0 22 16,0 21 0,0-64-16,0 21 0,-21-21 0,21 22 15,0-22-15,0 0 0,0 0 16,0-42 15,0 0-31,0 0 0,0-1 0,21 1 16,0-21-16,0 0 0,1-1 15,-1 1-15,21-22 0,-21 22 0,22-21 16,-22 20-16,21-20 16,0 20-16,22-41 0,-22 63 15,-21-1-15,22 1 0,-22 21 0,0 0 16,0 0-16,0 21 0,1 1 0,-22 20 15,21-21-15,-21 64 16,0 21-16,0-64 16,0 21-16,0-20 0,0 20 15,-21-20-15,-1-1 0,22 0 0,-21 1 16,21-1-16,0-21 0,-21 43 16,21-43-16,-21 0 15,42-21 16,0 0-31,0-21 0,1 0 16</inkml:trace>
  <inkml:trace contextRef="#ctx0" brushRef="#br0" timeOffset="5397.49">13017 931 0,'0'0'0,"0"-21"0,-21 21 16,0 0-1,0 0-15,21 21 0,-42 22 16,20-22-16,22 0 0,0 0 16,-21 22-16,21-22 0,-21 21 15,21-21-15,0 22 0,0-22 0,0 42 16,0-20 0,21-22-16,0-21 0,1 21 0,-1-21 15,0 0-15,21 0 0,-21 0 16,22 0-16,-1 0 0,-21 0 0,22 0 15,-1 0-15,-21-21 0,64-22 16,-64 22-16,0 0 0,21-42 16,-42 20-16,0 22 15,0-21-15,0-1 0,0-20 0,-21 21 16,0-1-16,0 1 0,-21 0 16,20 20-16,1 1 0,0 0 0,-21 21 15,21 0-15,-1 0 0,-20 21 16,21 0-16,0 1 0,0-1 0,-1 21 15,1-21-15,0 22 16,21-22-16,0 21 0,0-21 0,0 0 16,0 1-16,21-1 0,0 0 15,1-21-15,20 0 0,-21 0 0,21 0 16</inkml:trace>
  <inkml:trace contextRef="#ctx0" brushRef="#br0" timeOffset="5944.18">13716 529 0,'0'0'0,"0"-21"0,0-21 16,0 21-16,0 42 31,0 21-31,0-21 16,0 22-16,0-1 0,0 0 0,0 1 15,0 20-15,0-21 0,0 22 16,0-22-16,0 22 0,0 20 15,0-41-15,-21-1 16,21 0-16,0-20 0,-21 41 16,21-42-16,0 0 0,0 1 15,-22-22-15,22 21 0,0-42 32,0-1-17,0 1-15,0 0 0,0-21 0,0 21 16,0-22-16,0 22 0,22-21 15,-1 21-15,0-22 0,0 22 0,0 0 16,0 0-16,22 0 0,-22-1 16,21 22-16,-21 0 0,22 0 0,-1 0 15,-21 0-15,22 0 0,-1 0 16,-21 22-16,43 20 0,-43-21 16,0 0-16,-21 0 0,0 1 15,0 20-15,0-21 0,0 0 0,0 22 16,-21-22-16,-22 0 0,22 0 15,-21 0-15,-85 43 16,42-22 0,43-42-16,21 21 0,0-21 15,-1 0-15,22-21 32,0 0-32,22 21 0,20-42 15,0 20-15,-21 1 0</inkml:trace>
  <inkml:trace contextRef="#ctx0" brushRef="#br0" timeOffset="6212.03">14499 889 0,'0'0'16,"21"0"-16,-21 21 15,0 0 1,0 1-16,0-1 0,0 42 15,0 1-15,-21-43 16,0 21-16,21 1 16,0-22-16,-21 21 0,0-21 0,21 0 15,-22 1-15,22-1 0,0 0 16,0 0-16,22-21 31,-1-21-15,-21 0-16,21 21 0,0-21 15</inkml:trace>
  <inkml:trace contextRef="#ctx0" brushRef="#br0" timeOffset="6543.84">14520 656 0,'0'0'16,"-21"0"-16,0 0 0,0 0 15,0 0-15,-1 21 16,22 1-1,0-1-15,22-21 16,-1 0 0,0 0-16,0 0 0,0 0 0,0 0 15,1 0-15,-1 0 0,-21-21 16,21 21-16,-21-22 0,21 1 16,-21 0-16,0 0 0,0 0 15,0 0-15,-21-1 0,0 1 0,0 0 16,-1 0-16,1 21 15,0 0-15,0 0 0,0 0 16,0 0-16,-1 0 0,22 21 0,-21 0 16,21 0-16,0 1 15,0-1-15,0 0 0,21-21 16,1 0-16,-1 0 16,0 0-16</inkml:trace>
  <inkml:trace contextRef="#ctx0" brushRef="#br0" timeOffset="6833.75">14901 381 0,'0'0'0,"0"-21"16,0 42 0,0 0-16,0 0 0,0 22 15,0-1-15,0-21 16,0 22-16,0 20 0,0-21 0,0 1 15,0 20-15,0 1 0,-21-22 16,0 22-16,0 41 0,0-62 16,21-1-16,0 0 0,0-20 15,0 41-15,0-21 0,0-20 16,0-1-16,0 0 16,21-21-1,0 0-15,0 0 0,-21-21 16,21 0-16,0 21 0,1-22 0</inkml:trace>
  <inkml:trace contextRef="#ctx0" brushRef="#br0" timeOffset="7242.52">15071 1101 0,'-22'42'15,"22"-21"1,22-21-16,-1 0 15,0 0-15,0 0 0,0 0 0,0 0 16,1-21-16,20 21 0,0-21 16,1 0-16,-22 0 0,0-1 15,21 22-15,-21-21 0,-21-21 16,22-22 0,-22 43-16,0 0 0,0 0 15,0 0-15,-22 21 0,1 0 0,0 0 16,0 0-16,0 0 0,-22 0 15,22 0-15,-63 84 16,62-62-16,1 20 0,0-21 16,0 21-16,21-20 0,-21 20 15,21-21-15,0 21 0,0-20 0,0-1 16,0 0-16,0 0 0,0 21 16,21-20-16,0-22 15,0 0-15,0 0 0,22 0 16,-22 0-16,0 0 0,43 0 15,-43 0-15,0-22 16,0 22-16,0-21 0,0 0 0</inkml:trace>
  <inkml:trace contextRef="#ctx0" brushRef="#br0" timeOffset="8086.03">17420 699 0,'0'0'0,"0"-22"0,0 1 0,0 0 0,0 0 15,0 0-15,0 0 0,0-1 16,0 1-16,0 42 31,0 1-31,-21-1 0,21 0 16,-21 21-16,0 1 0,-1 20 15,-20 64-15,21-85 0,0 22 16,0-1-16,-1-20 0,-20 63 16,21-64-16,0-21 0,0 21 15,21-20-15,0-1 0,0 0 16,-22 0-16,22-42 31,22 0-31,-1 0 16,0-22-16,-21 22 0,21-21 15,0-1-15,0-20 0,1 21 16,20-22-16,-21 1 0,0-1 16,22 1-16,-22-1 0,0 1 0,21 20 15,-21-20-15,1 42 0,-1-22 16,0 22-16,0 0 0,-21 0 0,21 21 16,0 21-1,-21 0-15,0 0 0,0 22 0,0-22 16,0 21-16,0 22 0,0-22 15,0 64-15,0-43 0,0 1 16,0-22-16,0 22 0,0-22 16,0 0-16,0 1 0,0-1 0,0-21 15,0 21-15,0-20 16,0-1-16,0 0 0,0 0 16,0-42 15,0 0-31,-21 0 15</inkml:trace>
  <inkml:trace contextRef="#ctx0" brushRef="#br0" timeOffset="8275.92">17145 1101 0,'0'21'0,"21"-21"15,0 0-15,0 0 16,22 0-16,-22 0 0,21 0 15,1 0-15,-1-21 0,21 21 0,-20-21 16,20-1-16,1 1 0,-22 21 16,22-21-16,-22 0 0,0 0 0,1-22 15,-22 22-15,21 0 0,-21 0 16</inkml:trace>
  <inkml:trace contextRef="#ctx0" brushRef="#br0" timeOffset="8521.78">17992 762 0,'-22'0'16,"1"0"-1,21 21-15,0 0 0,0 1 16,0 20-16,0-21 16,0 21-16,0 1 0,0 63 15,0-64-15,0 21 0,0-20 16,0 20-16,0-20 0,0 20 0,0 43 16,0 0-1,0-43-15,0-20 0,0 20 0,0-21 16,0 1-16,0-1 0,0 0 15,0-20-15,0 20 0,-21-21 0,21 0 16,0 22-16,-21-22 16,21-42-1</inkml:trace>
  <inkml:trace contextRef="#ctx0" brushRef="#br0" timeOffset="8845.6">17928 1270 0,'0'0'16,"0"-21"-16,0 0 0,0 0 0,0-1 15,0-20-15,0 21 0,0 0 0,42 0 16,-20-1-16,-1 1 16,0 0-16,21 21 0,1 0 0,20 0 15,-21 0-15,22 21 16,-22 0-16,-21 1 0,22 41 15,-22-42-15,-21 0 16,0 1-16,0 20 0,-21-21 0,0 0 16,-22 0-16,22 1 0,-64 20 15,43-21-15,0 0 0,21 0 16,-22 1-16,1-22 0,21 21 16,0-21-16,-1 0 0,22 21 15,22-21 1,-1-21-1,0 21-15,21-21 0</inkml:trace>
  <inkml:trace contextRef="#ctx0" brushRef="#br0" timeOffset="9162.93">18563 1016 0,'0'0'0,"0"-21"0,0 42 31,0 0-15,0 22-16,0-22 0,0 21 16,0 0-16,0 1 0,21-1 0,-21 0 15,0 64-15,0-42 16,0-22-16,0 0 0,0 22 16,-21-22-16,21 1 0,-21 20 0,0-21 15,0 1-15,-1-22 0,22 21 16,-21-21-16,0 22 0,21-1 15,-21-21-15,21 0 0,21-42 47,-21 0-47,21 21 0,0-21 16,-21 0-16</inkml:trace>
  <inkml:trace contextRef="#ctx0" brushRef="#br0" timeOffset="9486.79">18563 1164 0,'0'0'16,"0"-21"-16,0-21 0,0-1 15,0 22-15,21 0 0,0 0 0,1 0 16,-1 21-16,0 0 0,21-21 16,-21 21-16,22 0 0,-1 0 15,0 0-15,-20 21 0,20 0 0,-21 0 16,0 0-16,0 0 0,1 1 15,-22 20-15,0-21 0,0 21 0,0-20 16,0-1-16,-43 63 16,1-41-1,0-22-15,-1 0 0,22 0 16,-21-21-16,21 0 0,-1 21 0,1-21 16,0 0-16,42 0 46,0 0-46,1 0 0,-1-21 0,0 0 16,0 21-16</inkml:trace>
  <inkml:trace contextRef="#ctx0" brushRef="#br0" timeOffset="9825.6">19473 720 0,'0'0'0,"0"-21"16,-21 21-16,0 0 0,0 0 15,0 0-15,21 21 16,0 0-16,-22 0 0,1 0 0,21 0 16,-21 22-16,21-1 0,0 0 15,-21 1-15,0-1 0,21 0 0,-21 1 16,21-1-16,0 43 15,0-43-15,0-21 0,0 22 16,0-22-16,0 0 0,0 0 16,0 0-16,21 0 0,0-21 15,0 0-15,0 0 0,0 0 16,1 0-16,-1 0 0,0 0 0,0 0 16,0 0-16,0 0 0,1-21 0,-1 0 15,21 0-15,-21 21 0,0-21 16,1 0-16</inkml:trace>
  <inkml:trace contextRef="#ctx0" brushRef="#br0" timeOffset="10417.26">19939 635 0,'-21'0'16,"0"0"-16,21 21 16,0 0-16,0 1 15,-22 20-15,22-21 0,0 0 0,0 0 16,0 22-16,0-22 0,0 21 16,-21-21-16,21 1 0,0-1 15,0 21-15,0-21 0,0 0 16,0 1-16,0-1 0,-21 0 15,0-21 1,21-21 15,0 0-31,0-22 0,0 22 16,0 0-16,0-21 0,0-1 16,0 1-16,0 21 0,21-22 15,0 1-15,0 21 0,1-21 16,-1 20-16,0 1 0,21-21 0,22 0 15,-1 20 1,-42 22-16,1 0 0,-1 0 16,0 0-16,0 0 0,0 22 15,0-1-15,-21 21 0,0-21 16,0 0-16,0 43 16,0 21-16,0-64 0,-21 21 15,21 0-15,0-20 0,0-1 16,-21 0-16,21 0 0,-21 0 0,21 0 15,0 1-15,0-1 16,-21-21 15,0 0-15</inkml:trace>
  <inkml:trace contextRef="#ctx0" brushRef="#br0" timeOffset="11396.83">3175 2074 0,'0'0'0,"-21"0"0,0 0 0,21 22 47,21-22-47,0 0 16,0 0-16,21 0 0,22 0 15,-1 0-15,22 0 0,0 0 16,105 0-16,-84 0 15,0 0-15,0-22 0,21 22 0,127-21 16,-127 21-16,0 0 0,0-21 16,-21 21-16,21 0 0,-22-21 15,1 0-15,0 21 0,-21 0 0,21 0 16,-22-21-16,1 21 0,-22 0 16,43 0-16,-63 0 0,-1 0 15,-21 0-15,0 0 0,0 0 16,1 0 46</inkml:trace>
  <inkml:trace contextRef="#ctx0" brushRef="#br0" timeOffset="12009.41">8107 1842 0,'0'0'0,"21"0"16,0 21-1,43-21 1,-43 0-16,21 0 0,22 0 0,-22 0 16,21 0-16,1 0 0,21 0 15,-22 0-15,22 0 0,-1 0 0,1 0 16,0 0-16,-1-21 0,-20 21 16,-1 0-16,128 0 15,-149-22-15,1 22 0,-1 0 16,0 0-16,-21 0 0,1 0 0,-1 0 15,0 0-15</inkml:trace>
  <inkml:trace contextRef="#ctx0" brushRef="#br0" timeOffset="12733.05">12128 1842 0,'0'0'0,"-42"0"0,0 0 0,21 0 0,-64 0 16,64 0-1,0 0-15,-1 0 16,44 0 0,20 0-1,43 0-15,63 0 16,-64 0-16,1 0 16,21 0-16,0 0 0,0 0 0,21 0 15,0 0-15,21 0 0,-21 0 16,0 0-16,254 0 15,-127 0-15,-127 0 16,0 0-16,84 0 0,-105 0 16,-21 0-16,-22 0 0,22 0 15,-43 0-15,1 0 0,-1 0 16,-21 0-16,22 0 0,-22 0 16,0 0 46,-21-22-62</inkml:trace>
  <inkml:trace contextRef="#ctx0" brushRef="#br0" timeOffset="13595.19">17653 1736 0,'-42'0'16,"20"0"-16,1 0 16,0 0-16,0 0 0,0 0 15,0 0 1,-1 0 0,44 0 30,20 0-46,-21 21 0,21-21 16,22 21-16,-1-21 0,1 0 0,21 21 16,20-21-16,1 0 0,21 0 15,127 21-15,-106 1 16,-21-22-16,0 0 0,0 0 16,22 21-16,-22-21 0,0 0 15,0 0-15,0 0 0,-22 0 0,1 21 0,-21-21 16,0 0-16,84 0 15,-106 0-15,-20 0 0,-1 0 0,0 0 16,1 0-16,-22 0 16,0 0-16,0 0 0,0 0 31,-21 21 31</inkml:trace>
  <inkml:trace contextRef="#ctx0" brushRef="#br0" timeOffset="174139.15">2265 3217 0,'0'0'0,"-21"-21"0,21 0 16,0 0-16,-22 0 0,1 0 16,21-1-16,-21 22 46,21 22-46,0-1 16,0 0-16,0 21 0,0-21 16,0 22-16,0-1 0,21 0 15,-21 1-15,0-1 0,0 0 16,0 1-16,21-1 0,-21 0 16,0 1-16,0 20 0,0-42 15,0 22-15,0-22 16,0 21-16,0-21 15,-21-21 17,21-21-32,0 0 15</inkml:trace>
  <inkml:trace contextRef="#ctx0" brushRef="#br0" timeOffset="174441.97">2603 3620 0,'0'0'0,"0"21"0,0 0 0,0 0 15,0 0-15,0 0 16,22-21 0,-1 0-16,0 0 15,0 0-15,0 0 16,-21-21-16,0 0 31,0 0-31,-21 21 16,0 0-16,0 0 0,0 0 0,-1 0 15,1 0-15,0 21 16,21 0-16,-21-21 0,42 0 31,0 0-31,22-21 0</inkml:trace>
  <inkml:trace contextRef="#ctx0" brushRef="#br0" timeOffset="174959.53">4318 3217 0,'0'0'0,"21"-21"16,-21 0-16,21 0 0,-21-21 0,0 20 16,0 1-16,21 0 15,-21 0-15,0 0 0,0 0 0,0 42 32,0 0-17,0 0-15,-21 21 0,21 1 16,0 20-16,0-20 0,-21 20 15,21 1-15,0-1 0,-21 1 0,21-1 16,0 1-16,0-22 16,0 21-16,0-20 0,0-22 0,0 21 15,0 1-15,0-22 0,0 0 16,0 0-16,0 0 0,0 0 16,0-42-1,0 0 1,0 0-16,0 0 0</inkml:trace>
  <inkml:trace contextRef="#ctx0" brushRef="#br0" timeOffset="175454.96">4043 3387 0,'0'-21'0,"0"42"0,0-64 15,-21 22-15,21 0 0,0-21 16,0 21-16,0-1 0,0 1 0,0-21 15,0 21-15,21 0 0,0-1 16,0 1-16,0 0 0,0 0 0,22 0 16,-22 21-16,21 0 0,1 0 15,20 0-15,106 21 16,-20 42 0,-86-20-16,-21 20 0,64 43 0,-63-42 15,-22-1-15,21 1 16,-42-1-16,0-21 0,0 22 0,0-22 15,0 1-15,0-1 0,0 0 16,0-21-16,0 22 0,0-22 0,0 0 16,0 0-16,0-42 31,0 0-31,21 0 0,-21-22 16,21 1-16,1 0 0,-22-1 0,21-20 15,0-1-15,-21 1 0,21-22 16,0 1-16,-21 20 0,21-21 15,1 22-15,-1-1 0,-21 22 0,21 0 16,0-1-16,-21 22 0,0 0 0,21 0 16,22 21-1,-22 0 1,-21 21 0,0 0-16,21-21 0,-21 21 0,0 1 15,0-1-15,21 0 16,0 0-16,-21 0 0</inkml:trace>
  <inkml:trace contextRef="#ctx0" brushRef="#br0" timeOffset="176576.53">5757 3725 0,'43'0'16,"-1"0"-16,-21 0 15,0-21-15,0 0 16,1 21-16,-1-21 0,-21 0 0,0-22 16,21 22-16,-21-42 15,0-43-15,-21 85 16,0-22-16,-1 1 0,1 21 16,0 0-16,-21 21 0,21 0 15,-1 0-15,-20 0 0,21 0 16,-21 21-16,20 0 0,-20 21 0,21-20 15,-21 20-15,20 0 0,1 1 0,0 20 16,0-21-16,21 1 0,0-1 16,0-21-16,0 22 0,0-1 0,0-21 15,0 0-15,0 0 0,21 1 16,0-1-16,0-21 0,22 0 0,-22 0 16,21 0-16,-21 0 0,22 0 15,-1-21-15,0-1 0,1 1 0,-22 0 16,21 0-16,1 0 0,-22-22 15,0 22-15,0-21 0,0 0 0,-21 20 16,21-20-16,-21 0 16,0-1-16,0-41 0,0 63 15,0-1-15,0 1 0,0 42 32,-21 1-32,21-1 0,-21 0 15,21 0-15,-21 21 0,21-20 16,0 20-16,0 0 0,0-21 0,0 22 0,0-22 15,0 0-15,0 21 16,0-20-16,21-1 0,0-21 0,22 42 16,-22-42-16,0 0 15,21 0-15,-21 0 0,22 0 0,-22 0 0,21 0 16,-21 0-16,22-21 16,-1 0-16,-21 0 0,0-1 0,22 1 15,-22 0-15,0-21 0,21-1 16,-20 1-16,20-127 15,-42 63-15,0 42 16,0 22-16,0 0 0,0-1 0,0 22 16,0-21-16,0 21 0,0 0 15,-21 21 1,21 21 0,-21 0-16,21 0 0,0 0 15,0 22-15,0-1 0,-22 43 16,22 20-1,0-62-15,0-1 0,0 0 0,0 1 16,0-1-16,0 0 0,0 22 16,0-22-16,0-21 0,0 1 15,0-1-15,22 0 0,-1 0 16,21-21-16,-21 21 0,0-21 16,1 0-16,-1 0 0,21 0 15,-21-21-15,0 0 0,1 21 0,20-21 16,0-22-1,1-20-15,-43 42 0,0 0 16,21-22-16,0 22 16,-21 0-1,0 42 1,0 0-16,0 0 16,-21 1-16,21-1 0,0 42 15,0-20 1,0-1-1,0-21-15,0 0 0,21-21 16,-21 21-16,21-21 0,0 0 16,0 0-16,1 0 0,-1 0 0,0 0 15,21 0 1,-42-21-16,21 0 0,-21 0 16,22-21-1,-22 20-15,21 1 0,-21 0 16,0 0-16</inkml:trace>
  <inkml:trace contextRef="#ctx0" brushRef="#br0" timeOffset="176773.54">7239 3196 0,'-21'0'0,"42"0"0,-63 0 0,20 0 15,22-21-15,-21 21 16</inkml:trace>
  <inkml:trace contextRef="#ctx0" brushRef="#br0" timeOffset="176996.03">6244 3450 0,'0'0'0,"-42"21"0,21-21 0,-1 0 16,1 0-16,42-21 31,22 21-31,-22 0 0,0-21 0,43 0 16,-43 21-16,21 0 15,0-21-15,-20 21 0,62-21 16,-41 21-16,-1 0 0</inkml:trace>
  <inkml:trace contextRef="#ctx0" brushRef="#br0" timeOffset="177493.53">7260 3514 0,'0'-21'15,"0"-1"-15,0 1 16,21 0-16,0 21 16,-21-21-16,22 21 0,-22-21 15,21 21-15,0 0 16,0 0-16,0 0 0,22 63 15,-43-42 1,0 1-16,21-1 0,-21 0 0,21 42 16,-21-41-16,0-1 0,0 0 15,0 0-15,0 0 0,0 22 16,0-22-16,0 0 0,0 0 16,21-21-1,0 0 1,0 0-16,1-21 0,-22 0 15,0 0-15,21 21 16,0-43-16,21 1 0,-42 21 16,21-22-16,1 22 0,-1-21 15,-21 21-15,21-22 0,0-20 16,0 42 0,0 21-16,-21-21 0,22 21 15,-1 0 1,0 0 15</inkml:trace>
  <inkml:trace contextRef="#ctx0" brushRef="#br0" timeOffset="178013.6">8086 3556 0,'0'21'15,"0"0"1,21-21 0,0 0-16,0 0 15,0 0-15,0 0 0,22 0 16,20-21 0,-42 0-16,1 21 0,-1-21 15,0 21-15,0-21 0,-21 0 0,42-22 16,-20 22-16,-22-21 15,0 21-15,21-1 0,-21 1 0,21-21 16,-21 0 0,0 20-16,0 1 0,-21 21 15,0 0-15,-1 0 0,-20 0 16,21 21-16,0 1 16,0-1-16,-1 0 0,1 0 15,0 0-15,21 22 0,-21-22 0,21 21 16,-42 43-1,42-22 1,0-42-16,0 1 0,0-1 0,0 0 0,0 0 16,0 0-16,0 0 0,21-21 15,0 22-15,0-22 0,0 0 0,-21 21 16,21-21-16,1 0 0,-1 0 16,0 0-16,0 0 0,0 0 15,0 0-15,1 0 0,-1 0 0,0 0 16,42-21-1,-41-1-15,-1 22 16,-21-21 0</inkml:trace>
  <inkml:trace contextRef="#ctx0" brushRef="#br0" timeOffset="178197.61">8657 3725 0,'0'22'15,"0"-1"32</inkml:trace>
  <inkml:trace contextRef="#ctx0" brushRef="#br0" timeOffset="179225.67">1947 4890 0,'0'0'0,"-21"0"0,0 0 16,0 0 0,0 0-1,21-22 1,0 1-16,0 0 0,0 0 16,0 0-16,0 0 0,0-1 15,42 1-15,-21-21 16,0 42-16,0 0 0,1 0 15,-1 0-15,21 0 0,-21 0 16,0 21-16,22-21 0,-22 42 16,0-20-16,0 20 0,-21 0 15,0 106-15,0-105 16,0 20-16,-42-20 0,21 20 16,0-21-16,-1 1 0,1-1 15,-21 0-15,21-20 0,-43 41 16,1 1-1,20-43-15,22-21 0,0 0 16,0 0-16,0 0 0,0 0 16,21-21-16,-22-1 0,22 1 15,0 0-15,0-21 0,0-64 16,22 42 0,-1 22-16,0 0 0,0 21 15,0-1-15,0 1 0,22 21 16,-1 0-16,-21 0 15,0 21-15,1 1 0,-1-1 0,0 0 16,0 21-16,0-21 0,0 22 16,-21-22-16,22 64 15,-1-64-15,-21 0 0,21 0 16,0 0-16,0 0 16,0 1-16,1-22 0,-1 0 15,0 0-15,0 0 16,0 0-16,0-22 0,1 1 15,-1 21-15,0-21 0,21 0 0</inkml:trace>
  <inkml:trace contextRef="#ctx0" brushRef="#br0" timeOffset="179397.57">2815 5228 0,'0'0'0,"21"0"0,0 0 62,1 0-46,-1 0-1,0-21-15,-21 0 0,21 21 0,0-21 16</inkml:trace>
  <inkml:trace contextRef="#ctx0" brushRef="#br0" timeOffset="180309.05">4678 4763 0,'0'0'0,"0"-22"0,0 1 0,0 0 0,-21-21 16,21 21-16,0-1 0,0 1 15,0 0-15,0 0 0,-22 21 32,1 21-17,21 0-15,0 0 0,0 22 16,-21-1-16,21 22 0,0-22 0,0 21 16,-21 1-16,21-1 0,-21-20 15,21 20-15,-21-20 0,21-1 0,0 43 16,-22-43-16,22-21 15,-21 0-15,21 0 0,0 1 16,0-1-16,0 0 0,0-42 31,21 0-15,-21-1-16,22 1 0,-1 0 16,-21-21-16,21 21 0,21-64 15,-21 43-15,1-1 16,-1 1-16,0 21 0,0-22 0,21 1 15,-20 21-15,-1 0 0,0 0 0,0-1 16,0 1-16,0 21 0,1 0 16,-1 0-16,0 21 15,-21 22-15,0-22 0,21 0 16,-21 21-16,0-20 0,0 20 16,21-21-16,-21 21 0,0-20 0,0 20 15,0-21-15,21 21 0,1 1 16,-22-22-16,21 0 0,0 0 15,0 0-15,0-21 0,0 0 16,1 0-16,-1 0 0,0 0 16,64-42-1,-43-21-15,-21 41 0,21-20 16,-20 0-16,-1-64 16,-21 42-16,0 1 0,0 21 0,0-22 15,0 1-15,-21-43 16,21 42-16,-22 22 15,1 21-15,0 0 0,0 21 16,0 0-16,0 0 16,21 21-16,0 0 15,0 0-15,0 0 16,0 0-16,0 1 0,0-1 0,21 0 16,0 0-16,21 0 15,-21-21-15</inkml:trace>
  <inkml:trace contextRef="#ctx0" brushRef="#br0" timeOffset="180737.8">5778 4995 0,'0'0'0,"0"43"15,0-22-15,22-21 0,-1 0 16,0 0-16,0 0 15,0 0-15,0 0 0,1 0 0,20-21 16,-21 0 0,0-1-16,0 1 0,1 0 0,-1-21 15,-21 21-15,21-1 0,-21 1 16,0 0-16,0 0 0,0 0 16,-42 0-16,20 21 15,-20 0-15,21 0 0,0 0 16,0 0-16,-22 21 0,22 0 0,0 0 15,0 0-15,0 22 0,-1-22 16,22 85-16,0-64 16,0 0-16,0-21 0,0 22 15,0-22-15,22 0 0,-1 0 0,-21 0 16,21 1-16,0-1 0,0 0 16,0-21-16,43 21 15,-43-21-15,21 0 0,-20 0 16,20 0-16,-21 0 0,21-21 15,-20 21-15,20-21 0,0 0 0,-21-1 16,22 1-16,-22-21 0</inkml:trace>
  <inkml:trace contextRef="#ctx0" brushRef="#br0" timeOffset="181420.93">6562 4572 0,'-22'-106'15,"44"212"-15,-65-233 0,43 106 16,-21 0-16,21 0 0,-21 21 31,21 21-31,-21-21 16,21 42-16,0-21 0,0 0 0,0 1 15,0 20-15,0 0 0,0 1 16,0-1-16,0 0 0,21 64 16,0-64-16,-21 1 0,0-1 15,0 22-15,21-22 0,-21 0 16,0-21-16,0 22 0,0-22 0,0 21 15,0-21-15,0 1 0,0-1 0,0 0 16,0 0 0,0-42-1,0 0 1,21 0-16,-21-1 0,0 1 16,0 0-16,0 0 0,22-21 0,-1 20 15,0-20-15,-21 0 0,21 21 0,0-22 16,0 22-16,1 0 0,20 0 15,-21 0-15,43-22 0,-43 43 16,21 0-16,-21 0 0,0 0 16,22 0-16,-22 0 0,0 21 0,0 1 15,0-1-15,1 0 0,-1 0 16,-21 21-16,0-20 0,0 20 16,0 0-16,-21-21 15,-1 22-15,1-22 0,0 0 16,0-21-16,-21 21 0,20 0 0,1 1 15,-21-22-15,21 21 0,-22-21 16,22 0-16,-21 21 0,21-21 16,0 0-16,-1 0 15,1 0-15,21 21 0,-21-21 16,0 0-16,0 0 16,21 21 15,21-21 63,0 0-94</inkml:trace>
  <inkml:trace contextRef="#ctx0" brushRef="#br0" timeOffset="182855.69">1905 6477 0,'-21'0'0,"0"0"16,21-21-1,0 0 1,0 0-16,0-1 16,21 1-16,0 0 15,0 21-15,0-21 0,0 21 16,1 0-16,-1 0 0,0 0 0,21 0 16,-21 0-16,1 0 0,-1 0 15,-21 21-15,0 21 0,21-20 16,-21 20-16,0 21 0,-21-20 15,0-1-15,-1 0 0,1-20 16,0 20-16,0-21 0,0 21 0,0-20 16,-1-1-16,1-21 0,-21 21 15,21-21 1,21-21 15,0 0-31,0-1 16,21 22-16,0-21 0,21 0 15,-20 21-15,-1 0 0,0 0 16,0 0-16,0 0 0,22 0 16,20 21-16,-42-21 0,0 21 15,1 1-15,20 20 16,-42 21 0,0-41-16,-21-1 0,0 0 15,-1 0-15,1 0 0,0 0 0,0 1 0,0-1 16,-22 0-16,-20 0 15,21-21 1,20 0-16,-20 0 0,21 0 0,-43 0 16,43-21-16,0 21 15,-21-21-15,21 21 0,-1-21 16,1-1-16,42 1 31,1 21-15,-1 0-16,0 0 0,0 0 15,0-21-15,0 21 0,22 0 0</inkml:trace>
  <inkml:trace contextRef="#ctx0" brushRef="#br0" timeOffset="183045.61">2815 6710 0,'21'0'15,"-21"-21"64,0 0-79</inkml:trace>
  <inkml:trace contextRef="#ctx0" brushRef="#br0" timeOffset="183569.72">4720 6096 0,'0'0'0,"0"-21"15,0 0-15,0 0 0,21 21 32,-21 21-17,21 0-15,-21 0 0,0 21 16,0 1-16,0-1 0,0 0 15,0 22-15,-21-22 0,0 22 0,0-22 16,0 22-16,0-22 0,-1 21 0,1-20 16,0-1-16,21-21 0,-21 22 15,21-22-15,0 0 0,0 0 0,0 0 16,0-42 15,21 21-31,-21-21 0,21 0 0</inkml:trace>
  <inkml:trace contextRef="#ctx0" brushRef="#br0" timeOffset="183837.57">5038 6033 0,'0'0'0,"21"-22"16,-21 44-1,0-1-15,0 0 16,0 21-16,0 1 15,0-1-15,0 21 0,0-20 0,0 84 16,0 0 0,0-64-16,0-20 0,0 62 15,0-62-15,0-22 0,0 21 16,0-21-16,0 1 0,0-1 0,0 0 16,0 0-16,0-42 31,-21 0-31,21 0 15</inkml:trace>
  <inkml:trace contextRef="#ctx0" brushRef="#br0" timeOffset="184648.43">4635 6668 0,'0'0'0,"-21"0"16,0 0-16,21 21 15,21-21 1,0 0-16,1 0 15,20 0-15,-21 0 0,21 0 0,85-43 16,-84 22 0,-1 0-16,0 0 0,22 0 0,-22 0 15,-21-1-15,22 22 0,-1-21 16,-21 0-16,0 0 0,1 0 0,-1 21 16,0 0-16,0-21 0,-21 42 31,0 0-31,0 0 15,0 0-15,0 0 0,0 22 16,0-22-16,0 42 0,0-41 16,0 20-16,0-21 0,0 0 15,0 0-15,0 1 0,0-1 0,0 0 16,21 0-16,0-21 0,1 0 16,-1 0-16,42 0 15,1 0-15,-43-21 16,21 0-16,1 0 0,-22-1 15,21 1-15,-21-21 0,64-43 16,-43 22 0,-21 20-16,-21 22 0,0 0 0,0-21 15,0 21-15,0-1 16,0 44 15,0-1-31,0 21 0,0-21 0,0 22 16,0-22-16,0 21 0,0 0 0,0 1 15,0-1-15,0 22 0,0 20 16,0-41-16,0 20 16,0 1-16,0-1 0,0 1 0,0-1 15,22 149 1,-22-128-16,0-20 0,0-1 0,0 1 16,0-1-16,0 1 0,0-1 15,0-20-15,-22 20 0,22-20 0,0-1 16,-21-21-16,0 0 0,-21 22 15,21-43 1,-1 0-16,1-22 0,21 1 0,-42 0 16,21 0-16,0 0 0,-1 0 0,1-22 15,-21 1-15,21 0 0,0 20 16,-1-20-16,1 0 0,0-1 16,21 1-16,0-21 0,0 20 0,0 1 15,0-22-15,0 22 0,0-21 16,42-1-16,-20 22 0,-1-22 0,0 22 15,21 0-15,43-64 0,-64 63 16,21 22-16,1-21 0,-1 0 16,43-43-16,-43 64 0,0-22 15,1 1-15</inkml:trace>
  <inkml:trace contextRef="#ctx0" brushRef="#br0" timeOffset="185224.63">6435 6117 0,'0'0'0,"-22"-42"16,1 42-1,21 21 17,-21 0-32,21 0 0,0 1 0,0-1 15,0 21-15,0-21 0,0 22 0,0-1 16,0 43-16,0-22 15,0-21-15,0 1 0,0-1 0,0 0 16,0 1-16,0-1 0,0-21 16,0 0-16,0 1 0,0-1 15,0 0-15,21 0 16,-21-21 0,0-21-1,0 0-15,0 0 0,0-1 16,0 1-16,0 0 0,0-21 15,0 21-15,0-43 16,0 22-16,21 21 0,22-43 16,-22 43-16,21 0 0,-21 0 15,22-1-15,-1 22 0,0 0 0,1 0 16,-1 0-16,-21 0 0,22 22 16,-1-1-16,-21 0 0,0 21 15,0 1-15,-21-1 0,0 0 16,0-21-16,0 22 0,-21-22 0,0 21 15,-42 1-15,20-22 16,22 0-16,0 0 0,-21 0 0,20-21 16,-20 21-16,21-21 0,0 0 15,-22 0-15,22 0 0,0 0 16,0 0-16,0 0 0,21-21 16,0 0-1,21 0 1,21 0-16,-21 21 0,1-21 0,20-1 15,-21 22-15</inkml:trace>
  <inkml:trace contextRef="#ctx0" brushRef="#br0" timeOffset="185645">7133 6414 0,'0'0'0,"0"-22"0,0 1 15,0 0 1,0 0-16,21 21 16,0 0-16,1 0 15,-1 0-15,21 0 0,-21 0 16,0 21-16,1 0 0,-1 0 16,0 1-16,0 20 0,-21-21 0,0 21 15,21 1-15,-21-22 0,0 21 16,0 1-16,0 20 0,0-42 15,0 0-15,0 1 0,0-1 16,0 0-16,-21-21 0,21 21 16,0-42 15,0 0-31,0 0 0,0-1 0,21 1 16,-21 0-16,21 0 0,1-21 0,-22 20 15,21-20-15,-21 0 0,42-22 16,-42 43-16,21-21 0,0 21 15,-21-1-15,22 1 16,-1 21-16,0 0 0,0 0 16,-21 21-1,21-21-15,-21 22 0</inkml:trace>
  <inkml:trace contextRef="#ctx0" brushRef="#br0" timeOffset="185945.83">8086 6371 0,'-22'0'0,"1"0"16,0 0-16,21 21 31,0 1-31,0-1 0,0 0 0,0 0 16,0 0-16,0 64 15,0-43-15,-21-21 0,21 22 16,-21-22-16,21 0 16,0 0-16,0 0 0,0 1 15,0-1-15,0-42 47,21-1-47,0 1 16</inkml:trace>
  <inkml:trace contextRef="#ctx0" brushRef="#br0" timeOffset="186245.17">8022 6181 0,'0'0'0,"-21"0"15,42 0 16,0 0-15,-21-21-16,21 21 0,1-22 16,-22 1-1,0 0 1,-22 21-16,1 0 16,0 0-16,0 0 0,0 0 15,0 0 1,21 21-16,0 0 15,21 1 1,0-22-16,0 0 16,0 21-16</inkml:trace>
  <inkml:trace contextRef="#ctx0" brushRef="#br0" timeOffset="187055.71">8911 6392 0,'0'0'0,"-21"-21"0,-21 21 16,20-21-16,1 21 0,0-21 15,0 21-15,0-21 0,0 21 0,-1 0 16,1 0-16,0 0 0,0 0 16,0 0-16,0 0 0,21 21 0,-22 0 15,1 0-15,0 0 16,21 1-16,-21 20 0,0-21 0,21 0 16,-21 64-16,21-64 0,0 21 15,-22-20-15,22 20 0,0-21 16,0 0-16,0 0 0,0 1 0,0-1 15,0 0-15,0 0 0,0 0 16,22-21-16,-1 21 0,0-21 16,0 0-16,0 0 0,22 0 15,-22 0-15,0 0 0,0-21 16,21 0-16,-20 21 0,41-42 16,1-22-16,-22 22 15,-21 21-15,21-64 16,-20 22-16,-1 20 0,0-20 0,-21 20 15,0-20-15,21 21 0,-21-22 16,0 22-16,0-22 0,0 1 0,0 20 16,0-20-16,0 21 0,0-22 15,0 22-15,0-1 0,0 22 0,0-63 16,-21 62 0,0 22-16,0 0 15,-1 22-15,1 20 0,21-21 0,-21 21 16,21 1-16,0-1 0,-21 0 15,21 107 1,0-44-16,0-62 0,0-1 16,0 64-16,0-64 15,0 1-15,21-1 0,0 0 0,-21 1 16,21-1-16,43 43 16,-22-64-1,-21 0-15,1-21 0,20 21 0,-21-21 16,0 0-16,0 0 0,1 0 15,20 0-15,-21-21 0,0 0 0,22 0 16,-1-1 0,-21 22-16,0-21 0,0 21 15,-21-21-15,0 0 0,0 0 16,0 0 0</inkml:trace>
  <inkml:trace contextRef="#ctx0" brushRef="#br0" timeOffset="-206643.18">10731 3471 0,'-21'0'109,"0"0"-93,0 0-16,0 0 0,0 0 15,-1 0-15,1 0 0,0 0 0,0 0 16,0 0-16,-22 0 0,22 0 15,-21 0-15,21 0 0,0 0 0,-22 0 16,22 22-16,-21-22 16,21 0-16,-22 0 0,22 0 0,0 0 15,-43 21-15,43-21 16,0 0-16,0 0 0,0 0 16,21 21 30,21-21-30,0 0 0,0 0-16,0 0 15,1 0-15,-1 0 0,0 0 16,0 0-16,0 0 16,0 0-16,1 0 0,41 0 15,-42 0-15,0 0 0,22 0 16,-22 0-16,21 0 0,1 0 0,-22 0 15,21 0-15,22 0 0,-22 0 16,21 0-16,-20 0 0,20 0 0,22 0 16,-22 0-16,1 0 0,21 0 15,42 0-15,-64 0 0,-21 0 16,22 0-16,-1 0 0,-20 0 16,20 0-16,-20 0 0,20 0 0,-21 0 15,1 0-15,-1 0 0,22 0 16,41 21-1,-83-21-15,20 0 0,-21 0 16,0 0-16,0 0 16,-42 0 46,21-21-62,-21 21 16,0 0-16,0-21 15,0 0-15</inkml:trace>
  <inkml:trace contextRef="#ctx0" brushRef="#br0" timeOffset="-205951.47">11705 3239 0,'0'-22'16,"-21"22"-16,21-21 15,-21 21-15,42 0 78,0 21-78,0-21 0,0 22 16,1-1-16,-1-21 0,0 21 0,0-21 16,43 42-16,-1-21 15,-42 1-15,22-1 0,20 0 16,-42 0-16,0-21 16,43 21-16,-43 0 0,21-21 15,-20 22-15,-1-22 0,0 0 16,0 0-16,0 0 15,-21 21-15,21-21 16,-42 0 15,0 21-31,0-21 16,0 0-16,-22 21 16,22-21-16,0 21 0,-21 0 15,21-21-15,-22 22 0,1-22 0,-43 42 16,43-21-16,0-21 0,-43 42 15,43-20-15,-43 20 16,64-42-16,-22 21 16,22 0-16,0 0 0,0-21 0,0 22 15,0-1-15,-1-21 0,1 21 0,0-21 16,21 21-16,-21-21 16</inkml:trace>
  <inkml:trace contextRef="#ctx0" brushRef="#br0" timeOffset="-203247.46">14033 2963 0,'0'0'0,"0"-21"0,0 0 16,-21 0-16,0 0 0,21 0 16,-21 21-16,21-22 0,-21 1 15,21 0 1,-21 21-16,-1 0 16,1 0-1,21 21-15,0 0 0,0 1 16,0-1-16,0 21 0,0-21 15,0 22-15,0-1 0,0 64 16,21-43-16,-21-20 0,0 20 16,22-21-16,-22 22 0,0-22 0,0 1 15,0-1-15,0 21 16,0-41-16,0-1 0,0 0 0,0 0 16,0 0-16,0 0 15,0-42 16,0 0-31,0 0 16,-22 0-16,22-22 0,0 22 16,-21-21-16</inkml:trace>
  <inkml:trace contextRef="#ctx0" brushRef="#br0" timeOffset="-202894.66">13737 3006 0,'0'0'0,"-21"-21"0,21-1 16,0 1-16,0 0 16,0 0-16,0 0 0,21 0 15,0-1-15,0 22 0,1-21 16,20 21-16,0 0 0,64-21 16,-64 21-16,22 0 0,-1 0 15,64 64 1,-84-1-16,-43-42 15,0 22-15,0-22 0,0 21 0,-21-21 16,-22 22-16,1-22 0,21 21 16,-22-21-16,1 22 0,21-22 15,-21 0-15,20 0 0,-41 21 16,42-42 0,21-21 15,0 0-16,21 0-15,0 0 0,0 0 0,0-1 16</inkml:trace>
  <inkml:trace contextRef="#ctx0" brushRef="#br0" timeOffset="-202577.3">14541 2794 0,'22'0'16,"-44"0"-16,44-21 0,-1 21 0,-21-21 15,0 42 17,0 21-32,21-21 15,-21 1-15,0 20 0,0 0 0,0 1 16,0 41-16,0-41 16,0-1-16,0 0 0,0 22 15,0-22-15,0 0 0,0 1 16,-21-1-16,21-21 0,-21 22 0,21-22 0,0 0 15,0 0-15,0 0 16,-22 0-16,22 1 16,0-44-1,22 1-15,-22 0 16,21 0-16,0 0 0,0 0 16</inkml:trace>
  <inkml:trace contextRef="#ctx0" brushRef="#br0" timeOffset="-201395.88">15028 3281 0,'0'0'0,"43"-21"15,-43 0-15,0-22 16,0 22-16,0 0 16,0 0-16,-22 0 15,1 21-15,0 0 0,0 0 16,0 0-16,0 0 0,-1 0 0,1 0 15,-21 21-15,21-21 0,21 42 16,-21-21-16,-1 0 0,1 22 0,0-22 16,0 21-16,21 1 0,-21-22 15,21 21-15,-21 0 0,21 1 16,0-22-16,0 0 0,0 0 16,0 0-16,0 1 15,21-22-15,0 0 0,0 0 16,0 0-16,43-43 15,-22 22-15,-21 0 16,22 0-16,-1-43 0,-21 43 16,0 0-16,-21-21 0,0 20 15,21-20-15,-21 21 0,22 0 0,-22 0 16,0-1-16,0 44 31,0-1-15,-22 0-16,22 0 0,-21 0 15,21 0-15,0 1 0,0 20 16,0-21-16,0 0 0,0 22 0,0-22 16,0 0-16,0 0 0,21 0 15,1-21-15,-1 21 0,0-21 0,0 0 16,0 0-16,22 0 0,-22 0 16,63 0-16,-62 0 0,20 0 15,-21-21-15,21 0 0,-20 21 16,-1-21-16,21-21 15,-42 20-15,0 1 0,21-21 0,-21 21 16,0 0-16,0-1 0,0 1 16,0 0-16,0 42 47,0 0-47,0 1 0,0-1 15,0 0-15,0 0 0,0 0 0,0 0 16,0 1-16,0-1 15,0 0-15,21 0 0,1-21 16,-1 0-16,0 0 16,0 0-16,0 0 0,0 0 0,1 0 15,-1 0-15,0-21 0,0 0 16,0 21-16,0-21 0,1-1 0,-22-20 16,21 0-1,-21-1-15,21 22 0,-21 0 16,0 0-16,0 0 0,0 0 15,0 42 17,0 0-32,0 0 15,-21 0-15,21 0 0,0 22 16,-21-1-16,21-21 0,0 22 0,0-1 16,0 21-16,0-20 0,0-1 0,0 64 15,0 0 1,0-43-16,0 1 0,0-1 0,0 1 15,0-22-15,-22 22 0,22-1 0,0-21 16,-21 1-16,21-1 16,0 106-16,0-84 15,-21-22-15,21 0 16,-21 1-16,21-22 0,-21 21 0,21-21 16,-21 1-16,-1-1 0,1 0 15,-42-21 1,20-21-16,22 21 0,-21-21 0,21-22 15,-22 22-15,1-21 16,0-1-16,21 1 0,-22 0 0,22-1 0,0 1 16,0 0-16,21-22 15,0 1-15,0 20 0,0-20 0,0-1 16,21 1-16,0 21 0,0-22 16,22 22-16,-22-22 0,21 22 0,0 0 15,1-1-15,-22 1 0,21 0 0,43-22 16,-22-21-1,-20 64-15,-1-21 0</inkml:trace>
  <inkml:trace contextRef="#ctx0" brushRef="#br0" timeOffset="-200907.64">16531 3133 0,'0'0'0,"0"-21"0,21-1 0,0 1 0,1-21 16,-22 21-16,0 0 15,0-1-15,0 1 16,-22 21-16,1 0 16,-21 0-16,0 0 0,20 21 15,-20 1-15,0-22 0,21 21 0,-22 0 16,22-21-16,0 21 0,0 0 15,21 0-15,0 1 16,0-1-16,21 0 16,21-21-16,-21 21 0,22-21 15,-1 21-15,-21-21 0,22 21 16,-1 1-16,0-1 0,-21-21 0,22 21 16,-1 21-16,-42 22 15,0-43 1,-42 0-16,21 0 0,-22-21 15,-20 21-15,20 1 0,-20-22 0,21 0 16,-1 0-16,-20 0 16,20 0-16,22 0 0,-21 0 0,0 0 15,20 0-15,1-22 0,21 1 16,0 0-16,0 0 16,0 0-16,0 0 15,21-1-15,1 22 0,20-21 0,-21 0 16,21 21-16,-20-21 0,20 0 15</inkml:trace>
  <inkml:trace contextRef="#ctx0" brushRef="#br0" timeOffset="-200581.83">16891 2604 0,'0'0'15,"0"-22"-15,0 1 0,21 21 16,-21 21 0,0 1-16,0-1 15,0 0-15,0 21 0,0 1 16,0-1-16,0 0 0,0 1 0,0 20 16,0-21-16,0 1 0,0-1 15,-21 0-15,21 1 0,0-1 0,0 0 16,0 1-16,0-22 0,0 0 15,0 21-15,0 1 16,21-43 15,0-21-15,0-1-16,1 1 0,-1-21 0</inkml:trace>
  <inkml:trace contextRef="#ctx0" brushRef="#br0" timeOffset="-200215.04">17187 3027 0,'0'0'0,"-21"0"47,21 21-47,-21 0 0,21 0 16,-21 1-16,0-1 0,21 0 16,0 21-16,0-21 0,0 1 0,0 20 15,0-21-15,0 0 0,0 0 16,0 1-16,21-1 0,0-21 15,-21 21-15,42-21 0,-21 0 0,22 0 16,-1 0-16,-21 0 0,0-21 16,22 0-16,-22 21 0,0-22 15,0-41-15,-21 21 16,0-1-16,0 22 0,-21-42 16,0 41-16,0 1 15,0 0-15,-1 21 0,1 0 0,-21 0 16,0 0-1,-1 0-15,22 0 0,0 0 16,0 0-16,0 21 16</inkml:trace>
  <inkml:trace contextRef="#ctx0" brushRef="#br0" timeOffset="-200047.12">16849 2900 0,'0'0'0,"-22"0"0,44 0 31,-1-21-31,21 21 16,-21 0-16,43 0 0,20-21 15,-41-1-15</inkml:trace>
  <inkml:trace contextRef="#ctx0" brushRef="#br0" timeOffset="-199454.45">17865 3471 0,'0'22'16,"-22"-1"-1,1-21 1,21 21-16,0-42 31,0 0-31,0-1 16,0 1-16,0 0 15,21-21-15,-21 21 0,22-1 0,-22-20 16,0 21-16,0-21 0,21 20 16,0-20-16,-21 21 15,0 0-15,21 21 31,0 0-15</inkml:trace>
  <inkml:trace contextRef="#ctx0" brushRef="#br0" timeOffset="-198864.79">17632 3027 0,'0'0'0,"0"-21"0,-21 21 16,21-21-16,21 21 47,0 0-47,0 0 0,0 0 0,0 0 15,1 0-15,-1 0 0,0 0 0,0 0 16,0 21-16,0 0 0,-21 0 15,0 0-15,64 43 16,-64-43-16,0 21 0,0 43 16,0-64-16,0 0 0,0 0 15,0 1-15,0-1 0,0 0 0,-21 0 16,0 21-16,-1-42 16,22-21 15,0 0-16,0 0-15,22-21 0,-22 20 0,21-20 16,-21 21-16,21-21 0,0 20 0,-21 1 16,0-21-16,42 0 0,-42-1 0,22 22 15,-22 0-15,42-21 16,-42 20-16,21 22 16,-21-21-16,21 21 0,0 0 15,1 0 1,-22 21-1,0 1 1,0-1 0</inkml:trace>
  <inkml:trace contextRef="#ctx0" brushRef="#br0" timeOffset="-198447.03">18563 2963 0,'-21'0'16,"0"0"0,0 0-16,-1 22 0,-20-1 15,21-21-15,0 21 0,0 0 0,-22 21 16,22 1-16,0-22 16,21 0-16,0 0 0,0 22 0,0-22 15,0 0-15,0 0 0,0 21 16,0-20-16,0-1 0,21-21 15,0 21-15,0-21 0,1 0 16,20 21-16,-21-21 0,0 0 0,0 0 16,22 0-16,-1 0 15,0 0-15,-20 0 16,-1-21-16,0 0 16,0 0-16,0 21 0</inkml:trace>
  <inkml:trace contextRef="#ctx0" brushRef="#br0" timeOffset="-198143.22">19177 3429 0,'0'-21'15,"0"42"32,0 0-31,0 0-16,0 1 0,-21-1 15,21 0-15,-21 0 0,-1 21 16,-20 1-16,21-22 16,0-21-16,0 21 0,-1 0 15,1-21-15,0 21 0,0-21 0,0 0 16,0 0-16,-1 0 15</inkml:trace>
  <inkml:trace contextRef="#ctx0" brushRef="#br0" timeOffset="-195997.2">18351 3112 0,'22'0'47,"-1"0"-16,-21 21-16,21-21-15,0 0 32,0 0-32,0 0 15,1 0-15,-1 0 16,0 0-16,-21-21 0,21 21 0,0 0 16,0 0-16,-21-22 15,22 1-15,-1 21 0,-21-21 0,21 21 16,0-21-16,-21 0 15,0 0-15,0-1 16,0 1 0,-21 0-1,0 21-15,0 0 16,-1 0-16,1 0 0,-21 0 16,21 0-16,0 0 0,-1 21 15,1-21-15,0 21 0,0 1 16,0-22-16,21 21 0,-21-21 15,21 21-15,0 0 16</inkml:trace>
  <inkml:trace contextRef="#ctx0" brushRef="#br0" timeOffset="-195379.22">20002 2752 0,'0'0'0,"0"-21"0,0-1 0,0 1 0,-21 0 16,21 0-16,-21 21 15,0 0 1,0 0-16,0 21 15,21 0-15,-22 43 16,-20 20-16,21-41 0,0 20 16,21-20-16,-43-1 0,22 21 15,0-20-15,0-1 0,0 0 16,0 1-16,-1-1 0,1-21 0,0 22 16,0-22-16,0 21 15,21-21-15,0-42 31,21 0-31,0 0 0,0-22 16,0 22-16,1-21 0,-1 0 16</inkml:trace>
  <inkml:trace contextRef="#ctx0" brushRef="#br0" timeOffset="-195107.38">19939 2582 0,'0'-42'0,"0"84"0,0-126 0,0 63 0,0-1 16,0 1-16,21 21 15,-21 21-15,0 1 16,0 20-16,0 0 0,21 43 16,-21 21-16,0-43 15,0 1-15,0-22 0,0 22 16,0-22-16,0 64 0,0-64 16,0 0-16,0 1 0,0-1 15,0 0-15,0-20 0,0 20 16,0-21-16,0 0 15,21-21-15,-21-21 32,-21 0-17,0 21-15,21-21 0</inkml:trace>
  <inkml:trace contextRef="#ctx0" brushRef="#br0" timeOffset="-194898.5">19621 3175 0,'0'0'0,"-21"0"0,0 0 0,0 0 15,42 0 1,0-21 0,22 21-16,-22 0 0,21 0 15,22 0-15,-22-21 0,21 21 16,-20 0-16,20 0 0,-20-21 0,20 21 16,-21-22-16,1 22 0,20 0 15,-20-21-15,-1 21 0,-21-21 0,43 0 16,20 0-1,-84 0-15</inkml:trace>
  <inkml:trace contextRef="#ctx0" brushRef="#br0" timeOffset="-194639.65">20510 2942 0,'-21'21'0,"42"-63"0,-21 63 0,-21-42 31,0 42-15,21 0-16,-21 1 15,21-1-15,0 0 0,0 21 16,-21-21-16,21 22 0,0-1 15,-21 0-15,21 1 0,-22 20 0,22-20 16,0-1-16,0 0 0,-21 22 0,21-22 16,-21 43-16,21-43 15,0-21-15,0 43 0,0-22 16,0-21-16,0 0 0,0 1 16,0-1-16,0 0 0,0 0 15,0-42 1,0 0-1,0 0-15,0-1 0,42-20 16</inkml:trace>
  <inkml:trace contextRef="#ctx0" brushRef="#br0" timeOffset="-194339.11">20405 3090 0,'-22'-21'16,"44"42"-16,-44-63 0,22 21 0,0 0 0,0 0 15,22-1-15,-1 22 16,0 0-16,64-21 0,-43 21 16,21 0-16,-20 0 0,-1 21 15,0 1-15,1-1 0,-22 0 16,0 0-16,0 0 0,-21 0 16,0 22-16,0-22 0,-63 42 15,42-41-15,-22-1 0,1 0 0,0 0 16,-1 0-16,1 0 0,0 1 15,20-22-15,-20 0 0,21 21 0,0-21 16,0 0-16,63 0 31,-21-21-31,0 21 16,22-22-16,-22 22 0</inkml:trace>
  <inkml:trace contextRef="#ctx0" brushRef="#br0" timeOffset="-194026.17">21103 2985 0,'0'0'15,"0"-22"-15,0 44 32,0-1-32,-42-21 0,42 21 15,0 21-15,0-21 0,0 64 16,0-43-16,0 64 0,0-63 15,0 20-15,0-21 0,0 1 0,0 20 16,-21-20-16,21-1 16,0 0-16,0 1 0,0-22 0,0 21 15,0 22-15,-22-22 16,22-21-16,0 0 16,0-42-1,0 0 1,22 0-16,-22-22 0,0 22 15</inkml:trace>
  <inkml:trace contextRef="#ctx0" brushRef="#br0" timeOffset="-193743.71">21082 3069 0,'0'0'0,"0"-21"15,0 0-15,0 0 0,0 0 16,21 21-16,0-22 15,22 22-15,-22 0 0,21 0 16,-21 0-16,22 0 0,-1 0 16,-21 0-16,21 22 0,-20-1 0,-1-21 15,-21 21-15,0 0 0,0 0 16,0 22-16,-21-22 0,-1 0 0,-41 21 16,21-21-16,20 1 15,-83 20 1,41-21-16,43-21 15,42 0 1,0 0 0,0-21-16,22 0 0</inkml:trace>
  <inkml:trace contextRef="#ctx0" brushRef="#br0" timeOffset="-193323.23">22013 2942 0,'21'-42'16,"-21"21"-16,0 0 15,0-1-15,-21 22 16,0 0-16,0 0 0,0 0 16,-43 0-1,-42 22-15,85-1 0,0-21 16,0 21-16,0 0 0,21 0 15,0 0-15,0 1 0,0-1 16,21-21-16,0 21 0,0-21 16,0 21-16,22-21 0,-22 21 15,0 0-15,43-21 0,-43 22 16,21-22-16,-21 21 0,-21 0 16,0 0-16,0 0 0,0 0 15,-21 1 1,0-22-16,-21 0 0,20 21 0,-20-21 15,0 0-15,21 0 0,-85 0 16,63 0 0,43-21-1,0-1 1,0 1-16,22 0 16,-1 0-16,0 0 0</inkml:trace>
  <inkml:trace contextRef="#ctx0" brushRef="#br0" timeOffset="-192994.29">22500 2286 0,'0'-21'16,"0"42"-16,0-63 0,-21 42 15,0 0-15,0 0 16,-22 0-16,22 21 0,21 0 0,0 43 15,0-22-15,0 127 16,0-105-16,0-22 16,0 22-16,0-1 0,0-21 15,-21 1-15,0 20 0,21-20 0,0-1 16,0-21-16,0 21 0,0-20 16,0 20-16,0-21 0,0 0 0,0 0 15,0 1 1,0-1-16,0-42 31,21-1-31,0 1 16,0 0-16</inkml:trace>
  <inkml:trace contextRef="#ctx0" brushRef="#br0" timeOffset="-192597.82">22754 2858 0,'0'0'16,"0"-22"-16,-21 22 15,0 0 1,0 0-16,-1 22 0,22-1 0,-21 0 16,0 0-16,21 0 0,0 0 15,-21 1-15,0-1 0,0 21 16,21-21-16,0 0 0,0 22 16,0-22-16,0 0 0,0 0 0,0 0 15,21-21-15,0 22 0,0-22 16,0 0-16,22 0 0,-22 0 15,21 0-15,0 0 0,1 0 0,-1-22 16,-21 1-16,22 0 0,-22 0 16,0 0-16,0-22 0,0 22 0,-21-21 15,0 0-15,0 20 0,-21-20 16,21 21-16,-21-21 0,0 20 16,0 22-16,-1 0 0,1 0 15,-21 0-15,21 0 0,0 0 16,-22 0-16,22 22 0,0-22 0,0 21 15,0 0-15,21 0 0,0 0 16,0 0-16,0 1 16,21-22-16,21 0 15,-21 21-15,0-21 0,22 0 0</inkml:trace>
  <inkml:trace contextRef="#ctx0" brushRef="#br0" timeOffset="-192176.39">23220 2942 0,'0'0'16,"0"-21"-16,0 0 16,0 0-1,21 21-15,0 0 16,0 0-16,0 0 16,1 0-16,-1 21 0,-21 0 15,21-21-15,-21 21 0,21 0 0,-21 64 16,0-64-16,0 0 15,0 1-15,0 62 16,0-63-16,0 1 16,0-1-16,0-42 47,0-1-47,0 1 0,0 0 0,0 0 15,21 0-15,-21 0 16,21-22-16,1 22 0,-22 0 0,21 0 15,0-22-15,0 1 0,0 21 16,0 0-16,1 0 16,-1 21-16,0 0 0,0-22 15,0 22-15,0 0 16,1 0-16,-1 0 16,0 0-16,0 0 0,0 0 15,0 0-15,1 0 0,-1 22 0</inkml:trace>
  <inkml:trace contextRef="#ctx0" brushRef="#br0" timeOffset="-191755.42">23918 3006 0,'0'0'0,"0"21"0,-21 0 16,42-21 15,0 0-31,22 0 16,-22 0-16,0-21 0,0 21 15,0-21-15,1 21 0,-1-21 0,0 21 16,0-22-16,-21 1 16,21 0-16,-21 0 0,0 0 15,0 0-15,0-1 16,-21 22 0,-21 0-16,21 22 15,-22-1-15,22 0 0,-85 64 16,43-22-1,20-42-15,22 43 16,21-43-16,0 21 0,0-21 0,0 1 16,0-1-16,21 0 0,1-21 15,-1 21-15,21-21 0,0 0 0,1 0 16,-1 0-16,0 0 0,22 0 16,-22 0-16,1 0 15,-22 0-15,21-21 0,-21 0 16,0 0-16,1 21 0,-1-22 0,0 1 0,0 0 15,0-42 1</inkml:trace>
  <inkml:trace contextRef="#ctx0" brushRef="#br0" timeOffset="-191338.85">22098 2540 0,'0'-21'0,"0"42"0,-21-42 0,21 0 16,0 0-16,42 42 16,0-21-16,1-21 0,-1 21 0,0-22 15,22 1-15,-1 21 16,1-21-16,-1 21 0,1 0 0,105-42 16,-105 42-1,-22 0-15,0 0 0,22 0 16,-43 0-16,0 0 0,0-21 31,-42 21 0,0 21-15,0-21-16,0 21 0</inkml:trace>
  <inkml:trace contextRef="#ctx0" brushRef="#br0" timeOffset="-148778.97">9271 4995 0,'21'0'15,"-21"-21"1,21 21-16,-21-21 94,-21 21-79,0 0-15,0 0 0,0 0 16,-1 0-16,-20 0 0,21 0 16,0 0-16,0 0 0,-1 0 0,1 0 15,0 21 1,0-21 0,42 0 46,0 0-46,0 0-16,1 0 15,-1 0-15,0 0 0,0 0 16,0 0-16,0 0 0,1 0 16,-1 0-16,0 0 0,0 0 15,0 0-15,0 0 0,22 0 16,-22 0-16,0 0 0,0 0 15,0 0-15,1 0 0,20 0 16,21 0-16,-41 0 0,20 0 16,0 21-16,1-21 0,-1 0 15,0 0-15,1 0 0,20 0 0,1 0 16,-1 0-16,-21 0 0,22 0 16,-1 0-16,1 0 0,-1 0 0,-20 0 15,63 0-15,-43 0 16,-21 0-16,1 0 0,-1 0 15,22 0-15,-22 0 0,64 0 16,-22 0 0,-20 0-16,-22 0 0,1-21 0,62 21 15,-62 0-15,-1 0 0,0 0 16,1 0-16,-1-21 0,0 21 0,1 0 16,-22 0-16,21 0 0,-21 0 15,22 0-15,-22 0 0,21 0 16,43 0-16,-22 0 15,-20 0-15,-22 0 0,42 0 16,-41 0-16,20 0 16,-21 0-16,0 0 0,0 0 0,1 0 15,41 0-15,-42 0 0,0 0 16,1 0-16,-1 0 16,0 0-16,0 0 0,-21-21 15,21 21-15,0 0 16,-21-21 78,-21 21-79,21-21-15,-21 21 0,21-22 16,-21 1-1,21 0-15</inkml:trace>
  <inkml:trace contextRef="#ctx0" brushRef="#br0" timeOffset="-146289.15">12086 4572 0,'-21'-21'16,"0"21"-16,21-21 16,0 0-1,0 42 63,21-21-78,0 21 0,0 0 16,0 0-16,1-21 0,-1 21 16,0 1-16,21-22 0,-21 21 15,22 0-15,-22 0 16,21-21-16,-21 21 0,1 0 0,-1-21 16,0 22-16,0-1 0,0-21 15,0 21-15,1 0 16,-1-21-16,0 21 0,0-21 15,0 0-15,-21 21 16,21-21 0,-21 22-1,0-1 1,-21 0 0,0-21-16,0 21 0,0 0 15,0-21-15,-1 21 0,1-21 16,0 22-16,-21-1 0,-1-21 15,-41 42-15,41-21 0,-41 22 16,20-43-16,22 21 16,0 0-16,-1 0 0,1 0 0,0 0 15,-1-21-15,22 22 0,0-1 0,0-21 16,-22 21 0,22 0-16,0-21 15,42 0 32,0 0-31,1-21-16,-1 21 0,21-21 15,-21 0-15,0 21 0,22-22 16,-1 1-16,0 0 0,-20 0 0,20 0 16,0 21-16,1-21 0,-1-1 15,-21 1-15,21 21 0,-20-21 0,-1 0 16,0 21-16,0 0 0,0-21 15,0 21-15,1-21 16,-1 21-16,-21-22 31,0 1 94,21 21-109,-21-21 62,-21 21-78,21-21 16,-21 0-16,-1 0 15,1-1-15,0 1 0,21 0 16,-21 0-16,0 21 16,21-21-16,-21 0 0,21-1 0,0 1 15,0 0-15,-22 21 16,22-21-16,-21 0 0,21 0 15,-21 21 1,0-22-16,0 22 16,-22-42-16,22 42 15,0-21 1,0 21-16,21-21 16,-21 21-16,42 21 93,0-21-93,0 21 0,0-21 0,1 21 16,-1-21-16,42 43 16,1-22-16,-22 0 0,-21-21 15,0 21-15,1-21 0,20 21 16,-21 0-16,0-21 0,0 22 0,1-1 15,-1-21-15,-21 21 16,21-21-16,-21 21 0,0 0 16,21-21-1,-21 21 1,-21-21 15,0 0-15,0 0-16,-1 0 0,1 22 15,0-22-15,-42 21 16,41 0-16,1-21 16,0 0-16,0 21 0,0-21 15,0 0-15,-1 21 0,1-21 0,0 0 16,21 21-16,21-21 62,0-21-62,1 0 16,-1 21-16,0 0 16,-21-21-16,21 0 0,0 21 15,-21-21-15,21 21 16,-21-22-16,0 1 16,0 0-1,0 0 16,-21 21-15,0 0 0,0 0-1,21-21 32,0 0-31,-21 21-16,21-22 15,0 1 1,0 42 47,0 1-63,21-22 0,-21 21 15,0 0-15,21 0 16,0-21-16,-21 21 0,21-21 15,1 0-15,-1 21 16,0-21 0,0 0-1,-42 0 32,0 22-47,0-22 16,-1 21-16,1-21 15,0 21-15,0 0 0,0-21 0,0 21 16,-1 0-16,1-21 16,21 22-16,-21-22 0,0 21 0,0 0 15,21 0 1,-21-21-16,42 0 47,0 0-47,0-21 15,0 21-15,-21-21 0,21 21 16,1-21-16,-1 21 0,0-22 16,0 22-16,-21-21 15,21 21 1,-21 21 15,-21 1-15,0-1-1,0 0 1,0-21 0,21 21-1,-22-21 17</inkml:trace>
  <inkml:trace contextRef="#ctx0" brushRef="#br0" timeOffset="-137241.28">14012 4614 0,'0'-21'31,"0"0"-31,0 0 31,21 21 110,1 0-125</inkml:trace>
  <inkml:trace contextRef="#ctx0" brushRef="#br0" timeOffset="-136291.3">14076 4678 0,'0'0'0,"-21"0"16,21-21-16,0 0 16,0-1-16,0 1 15,-22 0 1,22 0 0,0 42 15,0 0-16,0 0-15,0 1 0,0-1 16,0 0-16,-21 21 0,21-21 16,-21 22-16,21-22 0,-21 21 15,21 1-15,0-22 0,0 21 0,-21 0 0,21-20 16,-21 20-16,21-21 0,-22 21 16,22 1-1,0-22-15,0 0 16,0-42 15,0 0-15,0 0-16,0-1 0,0 1 15,0-21-15,0 21 0,0-22 0,22 1 16,-1 0-16,0-1 0,0 1 0,0 0 16,0-1-16,1 22 0,20 0 15,-21 0-15,43-21 16,-22 42-16,0 0 0,1 0 0,-22 0 15,21 0-15,-21 0 0,22 21 16,-22 0-16,0 0 0,0 0 16,0 0-16,-21 22 0,0-22 0,0 21 15,0-21-15,0 22 0,0-1 16,0-21-16,-21 0 0,0 22 0,0-22 16,21 0-16,0 0 0,-21 0 0,-1 1 15,22-44 16,0 1-15,0 0-16,0 0 0,0-21 16,43-22-16,-1-21 15,-21 43-15,0 21 16,1-21-16,-1 20 0,21 1 16,-21 0-16,22 21 0,-22 0 0,21 0 15,0 0-15,1 0 0,-22 21 16,0 64-1,0-43-15,-21 1 0,0-22 16,0 21-16,0-21 0,-21 22 16,0-22-16,21 0 0,-21 21 15,0-21-15,-1 1 16,22-1-16,0-42 47,0-1-47</inkml:trace>
  <inkml:trace contextRef="#ctx0" brushRef="#br0" timeOffset="-135820.91">15452 4741 0,'-22'0'16,"1"0"-16,0 0 15,0 0-15,0 22 0,0-22 16,-1 21-16,-20 21 0,21-21 16,0 0-16,-22 64 0,1-64 15,21 22-15,0 20 16,0-21-16,21-20 0,0 20 0,0-21 16,0 0-16,0 0 0,21 43 15,0-64-15,21 21 16,-21-21-16,22 0 0,-1 0 0,0 0 15,1 0-15,-1 0 0,0-21 16,1 21-16,-1-21 0,0 0 0,-20-1 16,41-20-16,-42-21 15,-21 20-15,21 1 0,-21 0 16,0-1-16,0 1 0,0 0 16,-42-22-1,21 43-15,-43-21 0,43 42 0,-21 0 16,-22 0-16,22 0 15,0 21-15,21 0 0,-22 0 0,1 0 16,21 0-16,0 1 0,-1-1 16,-20 21-16,42-21 0,0 0 15,0 1-15,21-22 0,0 0 16,1 0-16,41 0 16,-21 0-16</inkml:trace>
  <inkml:trace contextRef="#ctx0" brushRef="#br0" timeOffset="-135260.17">16192 4509 0,'0'0'0,"0"-22"16,0 1-16,-21 21 16,0 0-1,0 21-15,21 1 0,0-1 16,0 0-16,0 42 15,0-20-15,0-1 0,0 0 16,0 1-16,0-1 0,0 0 0,0 22 16,-21-22-16,21 1 0,-21-1 15,21-21-15,0 21 0,-22 43 16,1-64-16,21 0 0,-21 1 16,21-1-16,-21-21 15,0 0 1,21-21-1,0-1-15,0-20 16,0 21-16,0-21 0,21 20 16,0 1-16,0-21 0,0 21 0,1-22 15,-1 22-15,0 0 0,21 0 16,-21 0-16,22 0 0,84-1 16,-106 22-16,21 0 15,1 0-15,-22 22 0,0-1 16,0 0-16,0 0 0,-21 0 0,0 0 15,0 1-15,0 41 16,-42 1 0,21-43-16,-22 0 0,22 0 0,0 0 15,-21 0-15,21 1 0,-1-22 0,-20 21 16,21-21-16,0 0 0,0 21 0,-1-21 16,1 0-16,0 0 15,42 0 16,-21-21-31,21 0 16,22-1-16</inkml:trace>
  <inkml:trace contextRef="#ctx0" brushRef="#br0" timeOffset="-134999.05">16806 4868 0,'0'0'0,"21"0"15,-21 22 1,0-1-16,0 0 0,0 0 0,0 0 16,0 22-16,0-22 15,-21 0-15,0 42 0,21-41 16,-21-1-16,21 21 0,-21-21 16,21 0-16,0 1 0,0-1 15,21-21 32,0-21-47,0-1 0,-21 1 16,21 0-16</inkml:trace>
  <inkml:trace contextRef="#ctx0" brushRef="#br0" timeOffset="-134651.59">16849 4614 0,'0'0'0,"-22"0"0,1 0 15,0 0-15,0 0 0,21 22 16,0-1 0,21 0-1,0-21-15,0 0 16,1 0-16,-1 0 0,0 0 16,0 0-16,0 0 0,0-21 0,1 0 15,-22-22 1,0 22-16,0 0 15,0 0-15,-22 21 16,1-21-16,0 21 0,0 0 16,0 0-16,0 0 0,-1 0 0,1 0 15,0 0-15,0 21 0,0 0 16,21 0-16,-21 0 0,21 0 16,0 1-16,0-1 15,21 0-15,0-21 0,0 0 16,0 0-16,0 0 15</inkml:trace>
  <inkml:trace contextRef="#ctx0" brushRef="#br0" timeOffset="-134338.66">17378 4297 0,'0'0'0,"0"-21"0,0 0 16,0-1-16,0 44 31,0-1-31,0 0 0,0 0 16,0 21-16,0-20 0,0 20 0,-21 43 31,-22 63-31,43-106 0,-21 22 16,0-22-16,21 21 0,-21-20 15,21-1-15,-21 22 0,21-22 0,0-21 16,0 21-16,-22 22 15,1-1 1,21-41-16,0-1 0,0-42 31,21 21-31,1-22 0,-1 1 16,0 0-16</inkml:trace>
  <inkml:trace contextRef="#ctx0" brushRef="#br0" timeOffset="-133939.24">17462 5017 0,'-21'0'0,"21"21"16,21-21-1,1 0-15,-1 0 16,0 0-16,42 0 0,-20 0 16,-22-21-16,0 21 0,21-22 15,-20 22-15,-1-21 0,0 0 16,0 21-16,-21-21 0,0 0 0,0 0 15,0-1-15,0-20 0,0 21 16,0 0-16,-21 0 0,0 21 16,0 0-16,-1 0 0,-20 0 15,21 0-15,0 21 0,0 0 16,-22 0-16,22 0 0,-42 85 16,41-64-16,1-20 15,21 20-15,0-21 0,0 21 16,0-20-16,0-1 0,0 0 0,43 21 15,-22-21-15,0-21 0,21 0 16,-21 0-16,22 0 0,-1 0 0,0 0 16,-20 0-16,20 0 0,-21 0 15,0 0-15,0 0 0,1-21 16,-1 21-16,0-21 0,0 0 0,-21 0 16,21 21-16,-21-21 15</inkml:trace>
  <inkml:trace contextRef="#ctx0" brushRef="#br0" timeOffset="-133113.29">19410 4424 0,'0'0'0,"0"-42"0,0 20 16,0 1-16,0 0 0,0 0 0,-21 0 15,21 0 1,-22 42-1,22 21-15,-21-21 0,21 22 16,-21-22-16,21 42 0,0-20 0,-21-1 16,0 21-16,0 1 15,-1 42-15,22-43 0,-21 1 16,0 42-16,21-64 16,-21 21-16,21-41 0,0 20 0,0-21 15,0 21-15,0-20 0,-21-22 0,21 21 16,0-42 15,0-1-15,0 1-16,0-42 0,21 20 15,0 1-15,0 0 0,0-1 16,1 22-16,20-21 0,0 0 16,1-1-16,-22 22 0,21 0 0,0 0 15,1 0-15,-1 21 0,43 0 16,-43 0-16,-21 21 0,22 0 15,-22 0-15,0 0 16,0 64-16,-21-64 0,0 21 0,0 1 16,-21-22-16,-21 21 0,20-21 15,-20 1-15,0 20 0,-1-21 0,1 0 16,-21 0-16,20 1 0,1-22 16,-64 21-1,64-21-15,21 0 0,-1 0 16,1 0-16,21-21 15,0-1 1,21 22-16,22-21 16,-22 0-16,0 0 0,21 21 0,-20-21 15</inkml:trace>
  <inkml:trace contextRef="#ctx0" brushRef="#br0" timeOffset="-132681.89">19897 4890 0,'0'-22'16,"0"1"-16,0 0 0,21 0 15,0 21-15,-21-21 16,21 21-16,0 0 0,22 0 0,-22 0 16,0 0-16,0 0 0,21 0 15,-20 0-15,83 42 16,-62 22-16,-22-43 0,0 21 15,21 22-15,-20-43 16,-22 0-16,0 21 0,0-21 0,0 1 16,0-1-16,0 0 0,-22 0 15,22 0-15,-21-21 0,0 0 16,21 21-16,-21-21 16,0-21-16,21 0 15,0 0-15,0 0 16,0 0-16,21-22 0,-21 22 15,42-106-15,1 64 16,-43 20-16,42 1 16,-21 21-16,0 0 0,22 21 15,-22 0 1,0 0-16,0 0 0,0 0 16,0 0-16,1 21 0,-1-21 15,0 21-15</inkml:trace>
  <inkml:trace contextRef="#ctx0" brushRef="#br0" timeOffset="-132245.85">21103 4826 0,'0'-21'16,"0"0"-16,-42 0 16,21 21-16,-1 0 0,1 0 15,0 0-15,0 0 16,0 0-16,0 21 0,-1 0 15,1 21-15,-21 43 16,21-64-16,21 21 0,-21-20 16,21 20-16,0-21 15,0 21-15,0-20 0,0-1 0,42 21 32,43-21-32,-64-21 15,21 0-15,-21 0 0,22 0 0,-1 0 16,-21-21-16,0 0 0,22 21 15,-1-42-15,-21-1 0,-21 22 16,0 0-16,0-21 0,0-1 16,0 1-16,0 21 0,-21-85 15,0 85 1,0 0-16,-1-1 0,1 22 0,0 0 16,0 0-16,0 0 0,-22 0 15,22 0-15,0 22 0,0-1 0,0-21 16,21 42-16,0-21 0,0 0 15,0 1-15,0-1 16,84 21 0,-62-42-16</inkml:trace>
  <inkml:trace contextRef="#ctx0" brushRef="#br0" timeOffset="-131646.81">21653 4720 0,'0'-21'15,"0"42"-15,0-63 0,0 63 32,0 0-17,-21 0-15,21 1 0,-21-1 16,21 21-16,0-21 0,-21 22 0,21-22 16,-21 21-16,21-21 0,-21 22 15,21-1-15,0-21 0,0 21 16,0-20-1,21-22-15,0 0 16,0 0-16,-21-22 0,21 22 16,0-21-16,22 0 0,20-42 15,-42 41-15,-21 1 0,22-21 16,-1 21-16,0 0 0,-21-1 16,21 1-16,0 21 15,-21 21 1,0 1-16,0-1 15,0 0-15,0 0 0,0 0 16,0 0-16,0 64 16,0-64-1,0 0-15,21 1 0,1-22 16,-1 0-16,0 0 16,0 0-16,0 0 0,0 0 15,1 0-15,-1 0 0,0-22 0,0-20 16,0 21-16,0-127 15,1 84 1,-22 22-16,0-43 16,0 64-16,0 0 0,0-21 15,-22 42 1,22-22-16,-21 22 16,0 0-1,21 22-15,0-1 16,0 0-16,0 0 15,21 0 1</inkml:trace>
  <inkml:trace contextRef="#ctx0" brushRef="#br0" timeOffset="-131130.4">22648 4699 0,'0'-21'0,"0"42"0,21-63 0,1 21 16,-22-1-16,21 1 0,-21 0 16,0 0-16,-21 21 31,-1 0-31,1 0 0,0 0 16,0 21-16,-21-21 0,20 21 15,-105 64 1,106-64-16,0 0 0,0-21 15,0 21-15,0 22 16,21-22-16,0 0 0,0 0 16,21-21-16,63 21 15,-41 1 1,-1-22-16,-21 0 0,0 0 16,22 21-16,-22-21 0,21 21 15,-21 0-15,1 0 16,-22 0-16,0 1 15,-22-22-15,1 0 16,0 21-16,0-21 0,-21 0 0,-1 21 16,1-21-16,21 0 15,-22 21-15,22-21 0,0 0 0,-21 0 16,21 0-16,-1 21 0,1-21 16,0 0-16,0 0 0,0 0 15,42 0 16,0-21-15,0 21-16,22-21 16</inkml:trace>
  <inkml:trace contextRef="#ctx0" brushRef="#br0" timeOffset="-130668.1">22923 4911 0,'22'0'31,"-1"-21"-15,0-1-16,42 1 15,-20-42 1,20-1-16,-63 43 15,21 0-15,-21 0 0,0 0 16,0-1-16,0 1 16,-21 21-16,0 0 0,0 0 15,0 0-15,0 0 0,-43 43 16,22-1 0,21-21-16,21 21 0,-22-20 15,22-1-15,0 0 0,0 42 16,0-41-16,0-1 0,0 21 15,22-21-15,-1 0 16,21 1-16,0-1 16,-20-21-16,20 0 15,-21 0-15,0 0 0,0 0 16,1 0-16,-1 0 0,0 0 16,0-21-16,0-1 0,0 22 15,1-21-15,-1 0 16,0 0-16</inkml:trace>
  <inkml:trace contextRef="#ctx0" brushRef="#br0" timeOffset="-130118.41">23516 4657 0,'0'0'0,"-21"0"0,0-21 0,21-1 31,0 1-15,21 21 0,0 0-16,0 0 0,0 0 15,1 0-15,83 0 16,-62 0-16,-22 21 16,21 1-16,-21-1 15,1 0-15,-22 0 0,0 0 0,0 22 16,0-22-16,0 0 0,0 21 15,0-21-15,0 1 0,-22 41 16,-20 1-16,42-43 16,0 0-16,-21 0 15,0-21-15,0 0 16,21-21 15,0 0-15,21 0-16,0-1 0,0 1 0,0-21 15,0 21-15,1-22 0,-1 22 16,21-21-16,0 0 0,64-64 16,-85 63-16,22 22 15,-1 0-15,-21 0 0,22 0 0,-22 0 16,0-1-16,0 22 0,0 0 16,22 0-1,-43 22 1,0-1-16,0 0 15,-22-21 1,1 21 0</inkml:trace>
  <inkml:trace contextRef="#ctx0" brushRef="#br0" timeOffset="-115258">17314 6075 0,'0'0'0,"0"-21"32,0 0-17,0-1 1,0 1-16,0 0 31,0 0-15,0 42 62,-21 0-78,21 0 16,0 1-1,0-1-15,0 0 16,0 0-16,0 0 15,0 0-15,0 1 16,0-1-16,0 0 0,0 0 16,0 0-16,0 0 0,0 1 15,0-1-15,0 0 0,0 0 16,0 0-16,0 22 0,0-22 16,0 63-16,0-41 15,0-22-15,0 21 0,0-21 16,0 43-16,0-43 0,0 0 15,-21 0-15,21 1 0,0-1 16,0 0-16,0 21 16,-21-21-16,21 1 15,0-44 32,0 1-31,0 0-16,0 0 15,0 0-15,0 0 0,0-22 16,21 22-16,-21-21 0</inkml:trace>
  <inkml:trace contextRef="#ctx0" brushRef="#br0" timeOffset="-114350.6">17399 5990 0,'21'0'78,"0"0"-62,0 0-16,22 0 0,-22 0 0,21 0 16,1 0-16,-22-21 0,21 21 15,0 0-15,-20 0 0,20 0 0,0-21 16,-21 21-16,1 0 0,-1 0 16,21 0-16,-21 0 0,0 0 15,1 0 1,-22 21-16,0 0 15,0 0 1,0 1-16,0-1 0,0 0 16,0 0-16,0 0 15,0 0-15,0 1 0,0-1 16,0 0-16,0 0 0,0 0 0,0 0 16,0 1-16,0-1 0,0 21 15,0 0-15,0-20 16,0 20-16,0-21 0,0 0 0,0 0 15,0 1-15,0 20 0,0-21 16,0 0-16,0 0 16,0 1-16,0 20 0,0-21 15,0 0-15,0 0 16,0 1-16,0-1 16,0 0-1,-22-21-15,1 21 16,0-21-16,-21 0 0,21 21 15,-1-21-15,-20 21 0,21-21 16,-21 0-16,-22 0 0,22 0 0,-64 0 16,0 0-1,64 0-15,-1 0 0,22 0 16,-21 0-16,21 0 0,0 0 0,-1 0 16,1 0-16,0 0 15,21-21 63,21 0-78</inkml:trace>
  <inkml:trace contextRef="#ctx0" brushRef="#br0" timeOffset="-112897.4">15176 7387 0,'0'0'0,"-21"0"0,21-21 0,-21 21 0,21-21 15,-21 21-15,0 0 16,21 21-1,-21-21-15,-1 21 0,1 22 16,21-22-16,-21 21 0,0-21 16,21 22-16,-21-1 0,-22 43 15,22-64-15,21 21 0,-21 0 0,0 1 16,21-22-16,-21 21 0,21-21 16,0 1-16,0-1 0,0 0 0,0 0 15,0-42 16,0 0-31,0 0 0,0-1 16,0 1-16,42-42 16,-21-22-16,0 64 0,-21-43 15,22 22-15,-1 0 0,0-22 16,0 22-16,-21-22 0,21 22 0,0 0 16,-21-22-16,22 1 15,-22 42-15,0-1 0,0 1 0,21 0 16,-21 42-1,0 22-15,21-22 0,-21 21 16,0 0-16,21 22 0,-21-22 16,0 22-16,0-22 0,0 0 0,0 22 15,0-22-15,0 1 0,0-22 16,0 21-16,0-21 0,0 22 16,0-1-16,0-21 0,0 0 15,0-42 16</inkml:trace>
  <inkml:trace contextRef="#ctx0" brushRef="#br0" timeOffset="-112307.43">14817 7768 0,'0'0'0,"-64"-21"16,85 21-16,0 0 0,1 0 15,-1 0-15,0 0 0,21 0 16,-21 0-16,22-21 0,-1 21 0,0-21 16,1 21-16,-1-21 0,0-1 15,43 1-15,-43 21 0,1-21 16,-1 21-16,-21 0 0,0 0 16,1 0-16,-1 0 0,0 0 0,-21 21 31,0 0-16,0 1-15,0-1 0,0 0 0,0 0 16,0 0-16,-21-21 0,21 21 16,0 1-16,-21 20 15,21-21-15,0 0 0,0 0 16,-22-21 0,22 22-16,-21-22 15,21-22 1,0 1-16,0 0 15,0 0-15,0 0 0,0 0 16,0-1-16,0 1 0,21 0 0,22-21 16,-1-1-1,-21 22-15,0 21 0,43-21 16,-43 21-16,0 0 0,0 0 0,1 0 16,-1 21-16,0-21 15,0 21-15,-21 22 0,21 20 16,-21-42-16,0 1 15,0-1-15,0 0 0,0 0 16,0 21-16,0-20 0,-21-1 16,21 0-16,-21-21 15,21 21-15,21-42 32,0 0-32,0 21 15,1-21-15,-1-1 0</inkml:trace>
  <inkml:trace contextRef="#ctx0" brushRef="#br0" timeOffset="-110154.11">16256 7662 0,'0'0'0,"0"-21"0,0 0 15,-21 21 1,0 0-16,-1 0 15,1 0-15,0 0 0,0 21 0,0 0 16,0 1-16,-1-1 16,-20 21-16,21-21 0,0 0 15,0 1-15,21 41 0,-22-42 16,22 0-16,0 1 0,0-1 16,0 0-16,0 0 0,22-21 15,-1 0 1,0 0-16,0 0 0,0-21 0,0 21 15,22-21-15,-22 0 0,0-1 16,0 1-16,0 0 0,1 0 0,20-21 16,-21-1-16,0 22 0,-21-21 15,0-1-15,21 1 0,-21 21 16,22-21-16,-22-1 0,0 1 16,0 21-16,0-22 0,0 22 15,0 0-15,0-21 0,0 21 16,21 21-16,-21 21 31,0 0-31,0 0 0,0 0 16,0 22-16,0-1 0,0-21 15,0 21-15,-21 1 0,21-1 0,0 0 16,0-20-16,0 20 0,0-21 16,0 21-16,0-20 0,0 41 15,0-42-15,0 0 0,0 1 16,0-1-16,21-21 15,0 0-15,0 0 0,0 0 16,0 0-16,1 0 16,20-21-16,-21 21 0,0-22 0,0 1 15,22 0-15,-22 21 0,0-21 16,-21 0-16,0 0 0,21-1 0,-21 1 16,0 0-16,0 0 0,0 0 0,0 0 15,0-1-15,0 1 16,-21 21-16,0 0 15,0 0 1,21 21 0,21 1-1,0-22-15,-21 21 0,21-21 16,0 21-16,1 0 0,-1 0 16,-21 0-16,21-21 15,-21 22-15,0-1 0,0 0 16,0 0-16,21 0 0,0 0 15,-21 1-15,0-1 16,21 0-16,1-21 16,-1 0-16,0 0 15,0 0-15,0 0 0,0-21 16,1 0-16,-1 21 16,0-22-16,0 1 0,0 0 15,-21 0-15,21 0 0,1 0 0,-1 21 16,0-43-16,-21 22 15,21 21-15,-21-21 0,0 0 16,0 42 15,0 0-15,0 0-16,0 0 16,0 1-16,0-1 0,0 0 15,0 0-15,0 0 0,0 0 16,0 1-1,0-1-15,21-21 0,0 0 16,1 0-16,-1 0 0,0 0 16,21 0-16,-21 0 0,1 0 0,62-21 15,-63 21-15,1-22 16,-1 22-16,0-21 0,21 0 16,-42 0-16,21 0 0,-21 0 15,0-1-15,0 1 0,0 0 16,-21-42-1,-21 41-15,21 1 0,0 21 16,-1 0-16,1 0 0,0 0 16,0 0-16,0 0 0,0 21 0,-22-21 15,22 22-15,0-1 0,0 0 0,0 0 16,-1 0-16,22 43 16,0-22-16,0-21 15,0 0-15,22 1 16,-1-1-16,0-21 0,0 0 15,0 0-15,0 0 0,22 0 16,-22 0-16,0 0 0,21 0 0,-20 0 16,-1-21-16,21 21 0,22-43 15,-43 22-15,0 21 16,0-21-16,21 0 0,-20 0 0,-1 21 0,-21-22 16,42 1-16,-42 0 15,21 21-15,-21 21 47,0 0-47,0 1 16,0-1-16,0 0 0,-21 0 15,21 0-15,0 0 0,0 1 16,0-1-16,0 0 16,0 0-16,21-21 0,0 0 15,1 0-15,-1 0 16,0 0-16,21 0 0,-21 0 0,1 0 15,20 0-15,-21 0 0,21 0 16,-20-21-16,20 21 0,21-21 16,-41 0-16,-1 21 0,0-22 15,21 1-15,-21 21 0,1-21 0,-1 0 16,0 0-16,-21 0 0,21-1 16,-21 1-16,0 0 15,0 0-15,-21 21 16,0-21-16,0 21 0,-1 0 15,1 0 1,0 0-16,0 0 0,21 21 16,-21 0-16,0-21 0,21 21 15,-22 0-15,1-21 0,21 22 0,-21-1 16,21 0-16,-21-21 0,0 42 16,21-21-16,0 1 0,0-1 15,0 0-15,21-21 31,0 0-31,0 0 16,0-21-16,1 21 0,-1-21 16,0-1-16,0 1 0,0 21 15,-21-21-15,21 0 0,22-21 16,-22-1-16,-21 22 0,21 0 16,0-21-16,-21 20 0,0-20 15,21 0-15,-21 21 0,22-22 0,-22 1 16,21-22-16,-21 1 15,21 21-15,-21 20 0,21 22 16,-21-21-16,0 0 0,0 42 31,0 0-31,0 22 0,0-22 16,0 21-16,0-21 0,0 22 0,0-1 16,0 0-16,0 1 0,0-22 15,0 21-15,0 1 0,0-22 0,0 21 16,0-21-16,0 22 0,0 20 15,0-42 1,0 0-16,0 1 0,21-22 16,0 0-16,1 0 0,-1 0 15,0 0-15,0 0 0,21-22 16,-20 1-16,-1 21 0,0-21 0,42-21 16,-41 21-16,-1-1 15,0 1-15,-21 0 16,21 0-16,-21 0 0,0 0 15,0-22-15</inkml:trace>
  <inkml:trace contextRef="#ctx0" brushRef="#br0" timeOffset="-109915.25">17801 7430 0,'-21'0'16,"21"21"15,-21-21-15,0 0-16,-1 0 15,1 0 1</inkml:trace>
  <inkml:trace contextRef="#ctx0" brushRef="#br0" timeOffset="-108825.56">21294 6075 0,'0'0'0,"0"-21"16,0 0 0,0-1-16,0 1 0,0 0 15,0 42 32,0 0-47,0 1 0,0-1 16,0 21-16,0 0 0,21 1 0,-21-1 15,0 0-15,0 22 0,0-22 16,0 85-16,0-42 16,0-22-16,0-20 0,-21-22 15,21 21-15,0-21 0,0 22 16,0-22-16,0 0 0,0 0 0,0 0 15,0-42 32,0 0-47,0-21 16,0 21-16,0-1 0,0-20 0,21 21 16</inkml:trace>
  <inkml:trace contextRef="#ctx0" brushRef="#br0" timeOffset="-108227.4">21357 5969 0,'21'0'31,"0"0"-15,1 0-16,-1 0 0,0 0 0,21 0 15,1 0-15,-1 0 0,0 0 16,22-21-16,-22 21 0,22-21 16,-22 21-16,21 0 0,-20-21 0,-1 21 15,0 0-15,1-22 0,-1 22 16,-21 0-16,0 0 0,22 0 16,-22 0-16,-21 22 31,0-1-31,0 0 0,0 0 15,0 0-15,-21 22 0,21-22 16,0 0-16,0 21 0,0-21 16,0 1-16,0-1 0,0 21 0,0 0 15,0 1 1,0-22-16,0 21 0,0 1 0,0 20 16,0-42-16,0 22 0,0-22 15,0 21-15,0-21 0,0 22 16,0-22-16,0 42 0,0-42 15,0 1-15,0-1 0,0 0 16,-21 0-16,-1-21 0,1 21 0,0-21 16,0 21-16,0-21 0,-22 22 15,22-22-15,-21 0 0,-64 0 16,0 0-16,64 0 0,-22 0 16,22 0-16,0 0 0,-1 0 15,1 0-15,0 0 0,21 0 16,-22 0-16,22 0 0,-21 0 15,42-22-15,-21 22 0</inkml:trace>
  <inkml:trace contextRef="#ctx0" brushRef="#br0" timeOffset="-107709.7">20934 7218 0,'0'0'0,"0"-21"16,21 42 0,-21 0-1,0 21-15,0-20 0,0 20 16,0-21-16,0 21 0,0 1 16,0-22-16,0 21 0,0 1 15,0-22-15,0 0 0,-21 21 0,21-21 16,-21 1-16,21-1 0,0 0 15,0 0-15,0 0 16,21-42 15,-21 0-31,21 0 16,0 21-16,0-21 0</inkml:trace>
  <inkml:trace contextRef="#ctx0" brushRef="#br0" timeOffset="-107264.9">21315 7324 0,'0'0'0,"21"0"0,-42 0 47,0 21-47,21 0 0,-22 0 16,1 0-16,21 1 0,0 20 0,-21-21 15,21 0-15,-21 22 0,21-22 16,-21 0-16,21 21 0,0 22 15,0-22 1,0-21-16,0 0 0,21 1 16,0-22-16,0 21 0,0-21 0,22 0 15,-22 0-15,0 0 16,0 0-16,22 0 0,-22-21 0,42-1 16,-42 1-16,1 0 0,-1 0 15,0 0-15,-21 0 0,21-22 16,-21 22-16,21-21 0,-21-1 0,0 1 15,0-21-15,0-22 16,0 64-16,0 0 0,0-1 16,-42 1-16,21 21 15,0 0-15,-1 0 0,1 0 16,0 21-16,0 1 0,0-22 16,0 42-16,-1-42 0,22 21 15,-21 0-15,21 0 16,0 1-16,21-22 15,1 0-15,-1 0 0,21 0 0</inkml:trace>
  <inkml:trace contextRef="#ctx0" brushRef="#br0" timeOffset="-106726.21">22310 7324 0,'0'-21'15,"0"-1"-15,-22 22 16,1 0 0,0 0-16,0 0 0,-21 0 15,20 0-15,1 0 0,0 22 16,0-1-16,0-21 0,0 21 0,-1 0 16,1 0-16,21 0 0,-21 1 15,21-1-15,0 0 0,0 0 16,0 0-1,0 0-15,21-21 16,0 0-16,22 22 0,-22-22 16,0 0-16,0 0 0,22 21 15,-1-21-15,0 0 16,-21 0-16,22 0 16,-22 21-16,0-21 0,0 21 0,0-21 15,-21 21-15,22-21 0,-1 0 0,-21 21 16,21-21-16,-21 22 0,0-1 15,0 0-15,-21 0 16,0-21-16,-1 21 16,1-21-16,0 0 0,0 21 0,-21-21 15,20 0-15,-20 22 0,0-22 0,-1 0 16,-84 0 0,106 0-16,-42 21 15,42-21-15,-1 0 0,1 0 16,0 0-16,0 0 15,0 0 1</inkml:trace>
  <inkml:trace contextRef="#ctx0" brushRef="#br0" timeOffset="-105958.23">17081 8276 0,'0'0'0,"0"-21"0,0 0 16,0 0-1,22 21 1,-22 21 0,0 0-1,0 0-15,0 22 0,0-22 0,0 0 16,0 21-16,0-21 0,0 22 16,0 63-16,0-64 15,0-21-15,-22 43 0,22-22 16,0-21-16,-21 21 0,21-20 15,0-1-15,0 0 0,0 0 0,0 0 16,0 0 0,0-42-1,0 0 1,0 0-16</inkml:trace>
  <inkml:trace contextRef="#ctx0" brushRef="#br0" timeOffset="-105609.4">17293 8234 0,'0'-21'0,"0"42"0,-21-63 16,0 42-1,21 21 16,-21 0-31,21 0 0,0 21 16,0-20-16,0 20 0,0-21 0,0 64 16,0-22-1,0-20-15,0-22 0,0 21 0,0 22 16,0-22-16,0-21 16,-22 0-16,22 0 0,0 22 0,-21 20 15,0-63 1,0 0 15,0 0-31,0 0 16,21-21-16,-22 21 15</inkml:trace>
  <inkml:trace contextRef="#ctx0" brushRef="#br0" timeOffset="-105307.58">16764 8678 0,'0'0'0,"-21"-21"16,0 21-16,42 0 31,0 0-31,0 21 16,0 1-16,0-1 16,1 0-16,-1 0 0,0 0 15,0 0-15,0 22 0,0-22 0,1 21 16,-1-21-16,-21 1 0,21-1 15,-21 0-15,0 0 0,0 0 0,0 0 16,0 1-16,0-1 0,0 0 16,0-42 31,21 21-47,-21-21 0,21-1 0,-21 1 15,21 0-15,1-21 0</inkml:trace>
  <inkml:trace contextRef="#ctx0" brushRef="#br0" timeOffset="-105038.61">17547 8615 0,'0'-21'16,"0"42"-16,-21-21 15,0 21-15,21 0 0,-85 43 16,64-22-16,-21-21 15,20 22-15,1-22 0,-21 21 16,21-21-16,0 22 0,-1-22 0,1 0 16,-21 0-16,21 21 15,0-20-15,-1-22 0,22 21 16,0-42 15,0-1-15</inkml:trace>
  <inkml:trace contextRef="#ctx0" brushRef="#br0" timeOffset="-93777.71">16171 9800 0,'0'0'0,"0"-42"15,0 21 1,0 0-16,0-1 16,0 1-1,-21 21-15,0 0 0,0 0 16,0 0-16,-22 0 16,22 0-16,0 0 0,-21 43 15,20-43-15,1 42 16,0-21-16,0 0 0,0 22 0,0-1 15,-1 64-15,22-64 16,0 0-16,0 1 0,0-22 16,0 42-16,0-41 0,0-1 15,0 21-15,22-21 0,-1 0 16,0 1-16,0-22 0,0 0 16,43 0-16,-43 0 15,21 0-15,-21 0 0,22-22 0,-22 22 16,21-21-16,-21 0 0,22 0 15,-1 0-15,-21 0 0</inkml:trace>
  <inkml:trace contextRef="#ctx0" brushRef="#br0" timeOffset="-93255.84">16700 9694 0,'0'0'0,"0"-21"16,-21 21-16,0 0 15,0 0 1,21 21-16,-21 1 16,21 20-16,0-21 0,0 0 15,0 22-15,0-22 0,0 21 0,0-21 16,0 22-16,0 20 16,0-21-16,0 1 0,0-22 15,0 0-15,0 21 0,0-20 16,0-1-16,-21-21 15,21 21-15,0-42 32,0 0-17,0-1-15,0 1 16,0 0-16,42-21 16,-21 21-16,0-1 0,0 1 0,22-21 15,-22 21-15,0 0 0,0 21 16,0 0-16,1 0 0,-1 0 15,0 0-15,0 21 0,0 0 16,-21 0-16,0 0 16,0 22-16,0-22 0,0 0 15,0 21-15,0-21 16,-21-21-16,21 22 0,-21-1 0,21 0 16,0 0-16,0-42 62,0 0-62</inkml:trace>
  <inkml:trace contextRef="#ctx0" brushRef="#br0" timeOffset="-92818.09">17187 9991 0,'0'0'0,"-21"0"0,0-21 0,21-1 16,0 1-16,0 0 15,0 0 1,21 21-16,0 0 0,0 0 16,22 0-16,-22 0 0,0 0 15,0 21-15,22 0 0,-22 0 16,0 1-16,0-1 0,0 0 0,-21 21 15,0-21-15,0 43 16,0-43-16,0 0 0,0 0 16,-21-21-16,0 22 0,21-1 15,-21-21-15,0 0 0,21 21 0,-22-21 16,1 0 0,21-21-1,0 0-15,0-1 0,0 1 16,21 0-16,1 0 0,-22 0 0,21 0 15,0-1-15,0 1 0,0 0 0,0-21 16,1 21-16,-1-1 16,0 1-16,0 21 0,-21-21 0,21 21 15,0 0-15,-21-21 16,22 21-16,-1 0 16,0 0-16</inkml:trace>
  <inkml:trace contextRef="#ctx0" brushRef="#br0" timeOffset="-92361.84">17992 9864 0,'0'-21'16,"-22"21"-16,1 0 15,21-22-15,-21 22 0,0 0 16,0 0-16,0 22 15,-1-22-15,22 21 0,-21 0 0,0 0 16,21 21-16,-21-20 0,0-1 16,21 21-16,-21-21 15,21 22-15,0-22 0,0 0 16,0 0-16,0 0 0,0 0 16,21-21-16,21 0 15,0 0-15,-20 0 0,20 0 16,-21 0-16,0 0 0,0-21 15,1 21-15,20-42 0,-21 21 16,0 21-16,-21-21 0,21-22 16,-21-20-1,0 42-15,0-1 0,-21 1 0,0 0 16,0 0-16,21 0 0,-21 21 0,0 0 16,-1 0-16,1 0 0,-21 0 15,21 0-15,0 0 0,-1 21 16,1 0-16,21 21 15,0-20-15,0-1 16,21-21-16,1 21 16,-1-21-16</inkml:trace>
  <inkml:trace contextRef="#ctx0" brushRef="#br0" timeOffset="-91611.15">18309 9906 0,'0'-21'16,"0"0"-16,0 42 47,0 0-47,0 0 0,0 0 16,0 1-16,0-1 0,0 0 15,0 0-15,0 0 0,0 0 16,0 1-16,0-1 0,0 0 15,-21 0 1,21-42 31,0 0-31,0 0-16,0-1 0,0 1 15,0 0-15,21 0 0,0 0 0,-21 0 16,21-1-16,1 1 0,-1-21 15,42 0 1,-42 42-16,1 0 0,20-22 16,0 22-16,-21 0 0,1 0 15,-1 22-15,0-22 0,0 21 0,-21 0 16,0 0-16,21-21 0,-21 21 0,0 22 16,0-1-1,0-21-15,0 0 0,-21 0 16,0-21-16,21 22 15,-21-22 1,0 0-16,21-22 31,0 1-15,0 0-16,0 0 0,0 0 16,21 0-16,0-1 0,0 1 15,-21 0-15,21 0 0,0 0 16,1 0-16,20-1 0,0 22 15,1 0-15,-22 0 16,21 0-16,-21 0 0,0 0 16,-21 22-16,22-22 0,-22 21 15,21 0-15,-21 0 0,0 0 0,0 22 16,0-22 0,0 0-16,0 0 0,0 0 0,-21 0 15,-1-21-15,22 22 0,-21-22 0,21 21 16,-21-21-1,21-21 17,0-1-17</inkml:trace>
  <inkml:trace contextRef="#ctx0" brushRef="#br0" timeOffset="-91222.38">19113 9991 0,'22'0'16,"-1"0"0,0 0-16,0 0 15,0-21-15,0 21 16,1-22-16,-1 22 0,0-21 16,0 0-16,0 21 0,-21-21 0,21 0 15,-21 0-15,0-1 16,0-20-16,0 21 0,0 0 15,-21 21-15,0 0 16,0 0-16,0 0 0,0 0 0,-22 0 16,22 0-16,0 21 0,0 0 15,-22 0-15,22 0 0,21 22 16,-21-1-16,0-21 0,21 22 16,0-22-16,0 0 0,0 0 15,0 0-15,0 0 0,0 22 16,21-43-16,0 21 0,0-21 15,1 0-15,-1 0 0,21 0 16,-21 0-16,0 0 0,43 0 16,-43-21-16,0 21 0,22-21 0,-22-1 15,0 1-15,64-21 16</inkml:trace>
  <inkml:trace contextRef="#ctx0" brushRef="#br0" timeOffset="-90494.28">21992 8192 0,'0'0'0,"0"-22"0,21 1 16,-21 0-16,0 0 16,0 0-16,0 0 0,0-1 15,21 1 1,-21 42 15,0 1-31,0-1 0,0 0 16,0 21-16,-21-21 0,21 22 0,0-1 15,-21 0-15,0 1 0,0-1 16,21-21-16,0 22 0,-21-22 0,-1 21 16,22-21-16,0 0 0,0 1 15,-21 20-15,21-21 16,21-21 15,-21-21-15,0 0-16</inkml:trace>
  <inkml:trace contextRef="#ctx0" brushRef="#br0" timeOffset="-90255.99">22098 8107 0,'0'0'0,"0"-21"0,0 0 15,0-1-15,0 44 16,0-1 0,0 0-16,0 21 0,0-21 15,0 22-15,0 41 16,0-20-16,0-22 0,-21 1 16,21-22-16,0 0 0,0 21 0,-21-21 15,21 1-15,0-1 0,-22 0 0,22 0 16,0 0-1,0 0-15,-21-21 0,0 0 16,0 0-16</inkml:trace>
  <inkml:trace contextRef="#ctx0" brushRef="#br0" timeOffset="-90011.13">21611 8488 0,'0'0'0,"-21"-21"0,21 42 31,21-21-15,0 21-16,0 0 0,-21 0 15,22 1-15,-1-1 0,0 0 16,21 0-16,-21 0 0,1 0 16,-22 1-16,21-1 0,0 0 15,0-21-15,-21 21 16,21-21-16,0 0 15,1-21 1,-1 0-16</inkml:trace>
  <inkml:trace contextRef="#ctx0" brushRef="#br0" timeOffset="-89804.25">22246 8446 0,'0'0'15,"-21"21"16,0 0-31,0-21 0,-1 21 16,1 0-16,0 22 0,-21-1 16,42-21-16,0 0 15,-21 0-15,-1-21 0,1 22 0,21-1 16,-21 0-16,21 0 0,-21-21 0,0 21 16,21 0-16,-21-21 15,-1 22-15</inkml:trace>
  <inkml:trace contextRef="#ctx0" brushRef="#br0" timeOffset="-88908.23">21717 9335 0,'21'0'47,"0"0"-47,0 0 0,1 0 0,-1-22 16,0 22-16,21-21 16,-21 0-16,1 0 0,-1 21 15,-21-21-15,0 0 0,0-1 0,0 1 16,-21 0-1,-1 21-15,-20 0 0,0 0 0,-22 0 16,-20 21 0,41-21-16,1 21 0,-22 22 15,22-43-15,21 21 0,0 0 0,21 21 16,0-20 0,0-1-16,0 0 0,21 0 0,21 0 0,-21 22 15,22-22-15,-22 0 0,21 0 0,1 21 16,-1-20-16,-21-1 0,0 21 15,22 0-15,-43 1 16,0-22-16,-22 0 0,-62 21 16,41-42-16,-20 22 15,21-1-15,-22-21 0,1 0 0,20 0 16,-63 0-16,64 0 16,21-21-16,-21-1 0,20 1 0,1 0 15,21-21-15,0 21 0,0-22 16,0 1-16,0 0 0,0-1 0,21 1 15,1 21-15,-1 0 0,42-43 16,1 64-16,-43 0 16,0 0-16,21 0 0,-20 0 15,-1 21-15,-21 0 0,0 1 0,0 20 16,0-21-16,0 0 0,0 64 16,0-43-16,0-21 15,0 1-15,0-1 0,0 0 16</inkml:trace>
  <inkml:trace contextRef="#ctx0" brushRef="#br0" timeOffset="-88431.16">22161 9567 0,'0'0'0,"22"0"0,-1-21 0,-21 0 0,0 0 16,0 0-16,0-22 15,-21 1 1,-1 21-16,1 21 0,0 0 16,0 0-16,0 21 0,0 0 15,-1-21-15,1 21 0,-21 22 0,-43 41 16,64-41 0,0-1-16,0-21 0,0 22 15,21-22-15,0 0 0,0 0 0,0 0 0,0 0 16,21-21-16,0 0 15,21 0-15,43-21 16,-43 0-16,-21 0 0,22 0 16,-22 0-16,0-1 15,21-20-15,-20 21 0,-1 0 0,-21-22 16,0 22-16,21 0 0,-21 0 16,0 0-16,0 0 0,-21 42 31,21 0-31,0 21 15,-21-21-15,21 1 0,-22 20 0,22-21 16,0 21-16,0-20 0,0-1 16,0 0-16,0 21 15,0-21-15,22-21 0,-1 0 16,0 0-16,0 0 0,0 0 16,22-21-16,-22 21 0,21-21 0,0 0 15</inkml:trace>
  <inkml:trace contextRef="#ctx0" brushRef="#br0" timeOffset="-87948.44">22881 9081 0,'0'0'0,"0"-22"0,0-20 15,0 21-15,-21-21 16,0 42-16,0 0 0,-1 21 16,-20 21-16,21-21 0,0 22 15,-43 41-15,43-41 0,0-1 16,-21 85-1,20-64-15,-20 86 0,21-86 16,0 22-16,0 63 16,-1-85-16,1 22 0,21 0 0,-21-22 15,0 22-15,0 0 0,-22 190 16,43-169 0,0-85-16,0 21 0,0-21 15,43 22-15,-22-43 0,0 0 16,21 0-16,-20 0 0,20-22 0,0 1 15,1 0-15,20 0 0,-21-21 16,1 20-16,41-62 16,1-1-16,-64 43 0,0-1 15,1 1-15,-22 21 0,0-21 16,0-1-16,-22 1 0,1 21 0,-21-22 16,21 22-16,-22-21 0,1 21 0,-21-22 15,20 22-15,1 0 0,-22 0 16,22 0-16,0 21 0,-1-21 0,22 21 15,0 0-15,-21-22 16,42 1 0,21 21-16,0-21 0,21 21 15,-20-21-15,20 0 0,0 21 16,22-21-16,-22-1 0,22 1 16,-22-21-16</inkml:trace>
  <inkml:trace contextRef="#ctx0" brushRef="#br0" timeOffset="-87508.69">23410 9250 0,'0'0'0,"-21"0"0,0-21 0,-21 21 15,-1-21-15,22 21 16,0 0-16,0 0 0,0 0 0,-1 21 16,-20 0-16,21 0 0,0 0 15,0 0-15,-43 85 16,22-42-16,42-43 15,0 0-15,0 21 0,0-20 16,0-1-16,0 0 0,0 0 16,21-21-16,0 0 0,0 0 15,0 0-15,22 0 16,-1-21-16,-21 0 0,22 0 16,-22-1-16,0-20 0,0 21 15,-21 0-15,0-22 0,0 22 0,0 0 16,0-42-16,0 20 15,0 64 17,0 1-32,0-1 0,0 0 0,0 0 15,0 21-15,0 22 16,0-1-16,0-41 0,21-1 16,-21 0-16,21 0 0,1 0 15,-1 0-15,0-21 0,0 0 0,21 22 16,-20-22-16,-1 0 0,0 0 0,21 0 15,-21-22-15,1 22 0,20-21 16,-21 21-16</inkml:trace>
  <inkml:trace contextRef="#ctx0" brushRef="#br0" timeOffset="-87146.08">23664 9398 0,'-21'0'15,"42"0"-15,-63-21 0,42 0 16,0 0-16,0-1 15,0 1-15,21 21 16,0 0-16,22 0 0,-22 0 16,0 0-16,21 0 0,-21 21 0,1 1 15,20-22-15,-21 21 0,21 21 16,-20-21-16,-22 22 16,21-22-16,-21 21 0,0-21 0,0 0 15,-21 1-15,-1-1 0,1 0 16,-21 0-1,21-21 1,21-21-16,0 0 16,0 0-16,0-1 0,21 1 15,0 0-15,-21-21 0,21 21 16,0-1-16,22 1 0,-22-21 0,21 0 16,-21 20-16,22 1 0,-22 21 15,0 0-15,0-21 16,0 21-16,1 0 0,-1 0 0,0 0 15</inkml:trace>
  <inkml:trace contextRef="#ctx0" brushRef="#br0" timeOffset="-86870.24">24511 9292 0,'0'-21'15,"0"0"-15,0 42 47,-21 0-47,0 0 0,-1 1 16,22-1-16,0 0 0,0 0 15,-21 0-15,21 0 0,0 43 16,0-43-16,0 0 0,0 0 16,0 1-16,0-1 15,21-21-15,1 0 0,-1 0 16,0 0-16,0 0 15,0 0-15,0-21 0,1-1 16,-1 1-16,0-21 0,21 0 16</inkml:trace>
  <inkml:trace contextRef="#ctx0" brushRef="#br0" timeOffset="-86561.42">24532 8869 0,'0'0'0,"-21"0"0,-21 21 0,20-21 16,1 21-16,0 0 0,0-21 0,21 22 16,0-1-16,0 0 15,0 0-15,21-21 16,0 0-16,0 0 0,1 0 0,-1 0 16,0-21-16,0 21 0,0-21 15,-21 0-15,21-1 0,-21 1 16,0 0-16,0 0 0,0 0 15,-21 0-15,0-1 0,0 22 16,-21 0-16,20 0 0,1 0 16,0 0-16,21 22 15,-21-1-15,21 42 16,0-20-16,0-22 16,0 0-16,0 21 0,0-21 0,21 1 15</inkml:trace>
  <inkml:trace contextRef="#ctx0" brushRef="#br0" timeOffset="-60411.27">4911 7535 0,'0'0'0,"-43"0"0,22 0 0,0 0 16,-21 0-16,20 0 0,-20 0 0,21 0 16,0 0-16,-22 0 0,22 0 0,-21 0 15,21 0-15,0 0 0,-1 0 16,1 0-16,-21 0 0,21 0 15,0 0-15,-1 0 0,1 0 16,42 0 31,1 0-47,-1 0 16,0 0-16,0 0 0,21 0 0,-20 0 15,20 0-15,0 0 0,1 0 16,-1 0-16,21 0 0,-20 0 15,20 0-15,43 0 16,-42 0-16,-1 0 0,22 0 0,-22 0 16,22 0-16,0 0 0,20 0 15,-20 0-15,127 0 0,-106 0 16,-22 0-16,22 0 0,85 0 16,-1 0-1,-84 0-15,-21 0 0,20 0 0,-20 0 16,21 0-16,-21 0 0,-22-21 15,22 21-15,-22 0 0,22 0 0,42-21 16,0 21 0,-64 0-16,1 0 0,-1-21 0,1 21 15,-1-21-15,-20 21 0,20 0 16,-20 0-16,20 0 0,-21 0 0,1-21 16,-1 21-16,43 0 0,-43 0 15,0 0-15,-20-22 0,20 22 16,0 0-16,1 0 0,-22 0 0,21 0 15,0 0-15,-20 0 0,20-21 16,-21 21-16,64 0 16,-64 0-16,0 0 15,0 0-15,0 0 0,-21-21 32,-21 21-1,0 0-31,0 0 0,0 0 15</inkml:trace>
  <inkml:trace contextRef="#ctx0" brushRef="#br0" timeOffset="-59592.73">6752 7811 0,'0'0'0,"-21"-22"16,21 1-1,-21 21-15,21-21 16,-21 21 0,21 21 15,0 0-15,0 1-16,0-1 0,0 0 0,0 21 15,0 1-15,0-1 16,0 21-16,-22-20 0,22 20 0,-21-20 15,21 20-15,0 1 0,0-1 16,-21 64-16,0-85 0,21 22 16,-21-1-16,21 86 0,-21-86 15,-1-21-15,22 22 0,-21-1 16,0-20-16,21 20 0,-21 43 16,21-64-1,-21-20-15,21-1 0,0 0 0,0 0 16,0 0-16,0-42 31,0 0-31,0 0 16,0 0-16,0-1 0,0 1 0,0-21 15,0-43-15,0 43 16</inkml:trace>
  <inkml:trace contextRef="#ctx0" brushRef="#br0" timeOffset="-59109.99">6773 7959 0,'0'0'0,"0"-43"31,0 22-31,0 0 15,0 0-15,0 42 32,-21 0-32,0 0 15,21 1-15,-21-1 0,21 21 16,0 0-16,-21 1 0,21 20 0,-22-20 16,22 20-16,0-21 0,0 22 0,-21-1 15,21 43 1,-21 85-16,21-149 15,-21 22-15,21-1 0,0-21 16,0 22-16,0-22 0,0 1 0,-21-1 16,21 0-16,0-21 0,-21 22 0,21-22 15,0 0-15,0 43 16,-22-43-16,22 0 0,-21 0 16,21 0-1,-21-21 1,0 0-1,21-21-15,0 0 16,-21 21-16,21-21 16,-21 0-16,-1 21 0,1-43 15</inkml:trace>
  <inkml:trace contextRef="#ctx0" brushRef="#br0" timeOffset="-58692.71">5969 8975 0,'0'0'16,"-21"0"-16,21-21 0,-21-1 0,-1 22 15,22-21-15,-21 0 0,21 0 16,-21 0 0,42 21-1,0 0 1,1 21-16,-1 0 0,21 0 15,-21 22-15,22-22 0,20 42 16,-21-20-16,-20-1 0,20 0 16,-21-21-16,21 22 0,-20-22 0,-1 21 15,0-21-15,0 1 0,-21-1 0,0 0 16,21 0-16,-21 0 0,21 22 16,-21-22-16,0 0 15,0 0-15,0-42 63,22 0-63,-1 0 0,0-1 15,0 1-15,-21 0 0,21 0 16,64-64-16,-43 64 16,-21-21-16,22 21 0</inkml:trace>
  <inkml:trace contextRef="#ctx0" brushRef="#br0" timeOffset="-58411.87">7048 8869 0,'0'0'16,"22"-21"-16,-1 21 0,0-21 0,-42 42 47,0 0-47,-1 21 0,1-21 16,-21 22-16,21-22 0,-22 21 15,22 1-15,-42 20 16,20-21-16,-20 22 0,42-43 0,-22 0 15,22 22-15,0-22 0,0 0 16,-21 0-16,20 0 16,22 0-16,-21-21 15,21-21 48</inkml:trace>
  <inkml:trace contextRef="#ctx0" brushRef="#br0" timeOffset="-53591.7">2857 10308 0,'0'0'0,"0"-21"16,22 21-16,-22-21 15,21 21-15,-21-21 0,0 0 0,21 21 16,-21-22-16,21 1 0,-21 0 16,0 0-16,-21 0 15,0 21-15,0-21 16,-1 21-16,-20 0 0,0 0 0,-1 0 16,1 0-16,0 0 0,-22 0 15,22 0-15,-22 21 0,22 0 16,-21 0-16,20 0 0,-20 0 15,20 22-15,1-1 0,0 0 0,-1 22 16,1-1-16,0 43 16,21 21-16,21-84 0,0 20 15,0-21-15,0 1 0,0 20 16,21-20-16,0-1 0,0 0 0,21 1 16,-20-22-16,-1 21 0,21-21 15,-21 0-15,22 1 0,-1-1 16,-21-21-16,21 0 0,1 0 0,-1 0 15,0 0-15,1-21 0,-1-1 16,0 1-16,1 0 0,-1 0 16,22-43-16,20 1 15,-63 21-15,1-1 0,20 22 16</inkml:trace>
  <inkml:trace contextRef="#ctx0" brushRef="#br0" timeOffset="-53168.94">2984 10689 0,'0'-21'0,"0"106"0,0-191 16,0 148-16,-21-63 15,21 42-15,0 0 16,-21 1-16,21-1 0,-21 0 16,0 21-16,21 1 0,0-22 15,-21 21-15,21 0 0,-22-20 16,22 20-16,-21 0 0,21-21 16,0 22-16,0-22 0,0 0 0,0 0 15,0 0-15,21 1 0,1-22 16,-1 0-16,0 0 0,0 0 0,0 0 15,0 0-15,1-22 0,20 1 0,-21 0 16,0 0-16,22-21 0,-22 20 16,21 1-16,-21-21 0,22 0 15,-22-1-15,-21 22 0,0-21 16,0 21-16,0-1 0,-21-20 0,-1 21 16,1 0-16,0 0 0,-21 21 15,-22 0-15,43 0 16,-21 0-16,-1 21 0,22-21 0,-21 21 15,21 21-15,-22-21 0,22 1 16,0-1-16,0 21 0,21-21 0,0 0 16,0 22-16,0-22 0,0 0 15,0 21-15,21-20 0,0-22 16,0 21-16,1-21 0,-1 0 16,21 0-16,-21 0 0,22-21 0,-22 21 15,21-22-15,0 1 0</inkml:trace>
  <inkml:trace contextRef="#ctx0" brushRef="#br0" timeOffset="-52507.54">3641 10647 0,'0'0'0,"0"21"16,-22 0-1,1 0-15,21 1 0,-21-1 16,0 0-16,21 42 0,-21-41 15,0 20-15,21-21 0,0 21 16,-22-20-16,22-1 0,-21 0 0,21 21 16,-21-21-16,21 1 15,0-1-15,0 0 0,0-42 47,0 0-47,0-1 16,0 1-16,0-21 0,21 0 15,0-1-15,-21 1 0,22 21 0,-22-22 16,21 22-16,0-21 0,0 21 16,21 0-16,-20-1 0,-1 22 15,21 0-15,-21 0 0,0 0 0,43 22 16,-43-1-16,0 21 16,-21-21-16,0 0 15,0 43-15,0-43 0,0 21 0,0-20 16,0-1-16,0 0 0,0 21 15,-21 1 1,0-22-16,21-42 31,0-1-31,0 1 16,0 0-16,0 0 0,21-21 16,0 20-16,0-20 0,-21 21 0,22-21 15,20-1-15,-21 22 0,0-21 16,0 21-16,43-1 0,-43 22 15,0 0-15,0 0 0,1 0 16,-1 22-16,-21-1 0,0 42 16,0 1-1,0-43-15,0 0 0,-21 43 16,21-43-16,-22 0 0,22 0 16,0 0-16,-21-21 0,21 21 15,21-42 16,-21 0-31,22 0 16,-1 0-16,0 0 0,0-22 0</inkml:trace>
  <inkml:trace contextRef="#ctx0" brushRef="#br0" timeOffset="-51977.85">4466 10308 0,'0'0'0,"0"-21"16,-21 21-16,0-21 15,0 21-15,-1 0 16,22 21-16,-21 0 0,0 22 16,0-1-16,21 0 0,0 1 15,0-1-15,0 0 0,-21 1 0,21 20 16,0-21-16,0 43 16,0-43-16,0 1 0,0-1 0,0 0 15,0-20-15,0 20 0,0-21 16,0 0-16,0 0 0,0 1 15,0-1-15,0 0 16,21-21 0,-21-21-16,0 0 0,0-1 15,0 1-15,0 0 0,21 0 16,0-21-16,0-1 0,1 22 16,-1-21-16,0 21 0,0-1 15,0 1-15,22 0 0,-22 21 0,21 0 16,-21-21-16,22 21 0,-22 0 0,21 0 15,0 21 1,-20 0-16,-22 0 0,0 1 0,0 20 16,0-21-16,0 0 0,0 0 15,-22 22-15,1-22 0,0 0 0,-106 85 16,64-64 0,20-42-16,22 21 15,0-21-15,0 0 0,0 0 0,-1 0 16,22-21-1,0 0-15,0 0 16,0 0-16,22 21 0,-1-21 16,0-22-16,0 43 0,0-21 15,22 0-15</inkml:trace>
  <inkml:trace contextRef="#ctx0" brushRef="#br0" timeOffset="-51731.46">4974 10753 0,'0'21'47,"0"0"-47,0 0 0,-21 0 0,21 1 16,0-1-16,-21 0 0,21 0 0,0 0 16,0 0-16,0 43 15,0-43-15,0 0 0,-21 22 16,21-22-1,0 0-15,0-42 32,0 0-17,21-1-15,-21 1 0</inkml:trace>
  <inkml:trace contextRef="#ctx0" brushRef="#br0" timeOffset="-51559.56">4911 10583 0,'0'0'0,"-22"-21"16,1 21-16,0 0 16,42 0 31,0 0-47,1 0 0,-1 0 15,0 0-15</inkml:trace>
  <inkml:trace contextRef="#ctx0" brushRef="#br0" timeOffset="-50830.98">5207 10837 0,'0'-21'0,"-21"0"15,0 21 17,21 21-32,-22 0 0,22 1 15,-21-1-15,21 0 0,0 0 16,0 0-16,0 22 0,0-22 15,-21 0-15,21 21 0,0-21 16,0 1-16,-21-1 0,21 0 0,0 0 16,0 21-16,0-63 47,0 0-47,0 0 0,0 0 15,0 0-15,0-1 0,0 1 0,0 0 16,21-21-16,0 21 0,-21-22 15,21 22-15,1-21 0,-1 21 0,0-22 16,0 22-16,64-21 16,-1 21-16,-41 21 15,-1 0-15,43 0 0,-43 21 16,0 0-16,-20 0 0,-1 0 16,0 0-16,0 22 0,-21-22 0,0 21 15,0 22 1,0-43-16,-21 0 0,0 21 15,21-20-15,-21-1 0,-1 0 0,22 0 16,0-42 31,0 0-47,22 21 0,-22-21 0,21-1 16</inkml:trace>
  <inkml:trace contextRef="#ctx0" brushRef="#br0" timeOffset="-50310.75">6308 10774 0,'0'0'0,"0"-21"0,0 0 16,0-1-16,0 1 16,0 0-16,-22 21 0,-20-21 15,0 21 1,21 0-16,-22 0 0,1 21 15,21 0-15,-22 0 0,22 1 0,0-1 16,0 21-16,0 0 16,0 1-16,-1-22 0,-20 106 15,42-106-15,0 21 0,0-20 16,0-1-16,0 0 0,21 0 16,0-21-16,1 0 0,-1 0 0,63 0 15,-20-42 1,-43 21-16,0-1 0,22 1 15,-22 0-15,0 0 0,0 0 0,0 0 16,0-1-16,1 1 0,-22-21 16,21 21-16,-21-43 15,0 43-15,0 0 0,0 0 16,0 0-16,0-1 0,0 44 16,0-1-1,0 0-15,0 0 0,0 0 16,0 22-16,0-22 0,0 0 0,0 21 15,0-21-15,0 1 0,0-1 16,0 0-16,0 0 0,0 0 0,0 0 16,0 1-16,21-22 0,0 0 15,0 0-15,0 0 0,1 0 16,-1-22-16,21 22 0,-21-21 16,0 0-16,1 0 0,-1 0 15,21 0-15</inkml:trace>
  <inkml:trace contextRef="#ctx0" brushRef="#br0" timeOffset="-49043.69">6837 10351 0,'0'0'15,"0"-43"-15,0 22 0,0 0 0,0 0 0,0 0 16,-21 21-16,-1 0 16,22 21-16,-21 21 15,21-21-15,0 22 16,0-1-16,0 0 0,0 1 15,0 20-15,0-21 0,0 1 0,0-1 16,0 0-16,0 1 0,0-1 16,0 0-16,21-20 0,-21-1 0,22 21 15,-22-21-15,42 22 16,-21-43-16,0 0 0,0 0 16,1 0-16,-1 0 0,0 0 15,0 0-15,0-22 0,0 1 16,1 21-16,20-42 15,0 0-15,-42 20 0,0-20 0,21 21 16,-21 0-16,0 0 16,0-1-16,0-20 0,0 63 31,0 0-15,0 1-16,0-1 0,0 0 0,0 0 15,0 0-15,0 0 0,0 43 16,0-43-16,0 0 15,0 0-15,22 1 0,-1-22 16,0 21-16,0-21 0,0 0 16,0 0-16,43-21 15,-43 21-15,21-22 0,-20 1 16,-1 0-16,21 0 0,-21 0 16,0 0-16,1-1 0,-1 1 15,0-21-15,-21 21 0,0 0 0,0-1 16,21-20-1,-21 63 1,0 0 0,-21 1-16,21-1 0,-21 0 15,21 0-15,0 0 0,0 43 16,0-43-16,0 0 16,0 0-16,0 0 0,0 1 15,21-22-15,0 0 0,0 0 16,0 0-16,22 0 15,-22 0-15,0 0 0,0 0 0,0-22 16,1 22-16,-1-21 0,0 0 16,0 0-16,-21 0 0,0 0 15,0-1-15,0 1 0,0 0 0,-21-42 16,-21 20 0,20 22-16,1 0 15,0 21-15,0 0 0,0 0 0,0 0 0,-1 0 16,1 0-1,42 0 17,1 0-32,-1 0 0,21 0 0,-21 0 15,22 0-15,-22 0 0,21 0 16,22-21-16,-43 21 0,21 0 16,-21 0-16,0 0 0,1 0 15,-1 0-15,0 0 0,0 0 16,0 0-16,0 21 0,1-21 0,-22 42 15,21 1 1,-21-22-16,0 0 0,0 0 16,0 0-16,0 0 0,0 1 0,0-1 15,0 0-15,0 0 0,0 0 0,-21-21 16,21 21-16,0 1 0,-22-22 16,22 21-16,-21-21 15,21-21 16,0-1-31,0 1 0,0 0 16,0 0-16,0 0 0,0 0 0,21-22 16,1 1-16,-1 21 0,0-22 15,0 1-15,0 0 0,43-43 16,-43 64-16,21-21 0,1 20 16,-22 22-16,21 0 0,0 0 0,-20 0 15,20 0-15,-21 0 0,0 22 16,0-1-16,1 21 0,-22-21 15,0 0-15,0 22 0,0-22 0,0 21 16,0-21-16,-22 22 0,1-22 16,21 0-16,-21 0 0,21 22 0,-21-43 15,0 42-15,21-21 0,-21-42 47,21 0-31,-22 0-16</inkml:trace>
  <inkml:trace contextRef="#ctx0" brushRef="#br0" timeOffset="-48830.81">8086 10118 0,'-43'0'16,"86"0"-16,-107-21 0,43 21 0,0 0 0,0 0 15,-1 0 1,1 0 47</inkml:trace>
  <inkml:trace contextRef="#ctx0" brushRef="#br0" timeOffset="-48699.89">6583 10478 0,'0'0'0,"-43"0"0,22 0 16</inkml:trace>
  <inkml:trace contextRef="#ctx0" brushRef="#br0" timeOffset="-48599.95">6604 10478 0,'127'-22'15,"-254"44"-15,296-44 0,-126 22 16,-1-21-16,21 21 0,-20 0 0,-1 0 16,-21 0-16,22-21 0,-1 21 15,-21 0-15,0 0 0,22 0 0</inkml:trace>
  <inkml:trace contextRef="#ctx0" brushRef="#br0" timeOffset="-47343.14">9737 10478 0,'0'0'0,"0"-22"16,0-41-1,0 42-15,0 0 0,0-1 16,0 1-16,0 0 16,-22 21-1,1 0-15,0 0 0,0 21 16,0 0-16,0 22 0,-1-22 0,-20 64 15,0-1 1,42-41-16,-21-22 0,21 21 0,-22 0 16,22-20-16,0-1 0,0 21 15,0-21-15,0 0 0,22 1 16,-1-22-16,0 0 0,21 0 16,-21 0-16,1 0 0,41 0 15,-21-22-15,-20 22 16,20-21-16,-21 0 0,21 0 0,-20 0 15,20-22-15,-21 1 16,-21 0-16,0-1 16,0 22-16,-21-21 0,0 21 0,0-22 15,-1 22-15,-20 0 0,0 0 0,21 0 16,-22 21-16,-20 0 16,-1 0-16,43 0 15,21 21-15,0 0 16,0 0-1,21 0-15,0-21 0,1 0 0,-1 0 16,21 0-16,0 0 0,1 0 16,-1 0-16,0 0 0,1-21 0,20 0 15,22-21-15,-22 21 16,-20-1-16,-22 1 0,21 0 16,1-21-16,-22 21 0,-21-1 15,0 1-15,0 0 16,0 0-16,-21 21 15,-1 0-15,1 0 16,0 0-16,21 21 16,0 0-16,-21 0 0,0 43 15,21-22-15,0 1 0,0 20 16,0-21-16,0 64 0,0-42 16,0-1-16,0 107 15,0-43-15,0-64 16,0 1-16,0 63 15,0-64-15,0 1 0,0-1 0,0 1 16,0-1-16,0 1 0,0-1 16,0 43-16,-43 84 15,43-147-15,-21-1 0,0 22 16,21-22-16,-21-21 0,0 21 16,0-20-16,-1-1 0,1 0 0,0 0 15,-42-21 1,-22 0-16,64-21 0,-22 0 15,1 0-15,0-22 0,21 1 0,-22 0 16,1-22-16,21 1 0,0-1 16,-1 1-16,22-86 15,0 65-15,0-86 0,0 86 0,22 20 16,20-20-16,0 20 16,1 1-16,20 20 0,1-20 0,-1 20 15,1 1-15,20 21 0,-20-21 0,-1 20 16,1 1-16,-22 0 0,0 0 15,43 0-15,-43 0 16,-20 21 0,-44 0 15,1 0-31</inkml:trace>
  <inkml:trace contextRef="#ctx0" brushRef="#br0" timeOffset="-46699.26">2942 12002 0,'0'0'0,"-21"0"0,21-22 16,0 1-16,0 0 15,-21 21 17,21 21-32,0 0 15,-21 1-15,21 20 0,0 0 16,0 43-16,-22-22 16,22-20-16,-21 20 0,21-20 0,-42 62 15,21-41-15,21-22 16,-21 22-16,-1-22 0,1 0 15,0 1-15,21 20 16,-21-42-16,21 1 0,-21-1 16,21-42-1,0-1 1,0 1-16,0 0 0,0-42 16,0 20-16</inkml:trace>
  <inkml:trace contextRef="#ctx0" brushRef="#br0" timeOffset="-46270.99">2625 12150 0,'0'-43'0,"0"86"0,-22-107 16,22 43-16,-21 21 0,21-21 15,0 0-15,21 21 16,1 0-16,-1 21 16,0 0-16,21 0 0,1 0 0,-1 22 15,0-22-15,1 21 0,-1 1 16,64 84-16,-64-43 15,-21-41-15,0-1 16,-21 0-16,0 1 0,22-22 0,-22 21 16,0 0-16,0-20 15,0-1-15,0 21 0,0-63 32,0 0-17,0 0-15,0-1 0,0-20 16,0 21-16,0-43 0,0 22 0,0 0 15,0-22-15,0 22 0,0-22 16,0 1-16,0-1 0,0 1 0,21-1 16,0 1-16,0 21 0,0-1 15,0 1-15,1 21 0,-1 0 16,0-1-16,0 22 0,0 0 16,-21 22-16,21 20 15,-21-21-15,0 0 16,0 0-16,0 1 0,0 20 15,0 0-15</inkml:trace>
  <inkml:trace contextRef="#ctx0" brushRef="#br0" timeOffset="-44526.48">3704 12594 0,'21'0'16,"0"0"-16,1 0 15,-22-21 1,21 21-16,-21-21 0,0 0 0,0 0 16,21-1-16,-21 1 15,0 0-15,0-21 0,0 21 16,-21-22-16,0 1 16,-1 21-16,1 21 0,0 0 15,0 0-15,0 0 0,0 0 0,-22 21 16,22 0-16,0 0 0,0 0 15,0 1-15,-22 41 0,1 1 16,21-22-16,21-21 16,0 43-16,0-43 0,0 0 15,0 21-15,0-21 16,21-21-16,0 0 0,0 0 16,0 0-16,1 0 0,-1 0 15,0-21-15,21 0 0,-21 0 16,1 0-16,-1 0 0,0-1 0,21-20 15,-21-21 1,-21 41-16,0 1 0,0-42 16,0 42-16,0-1 15,0 44 1,0-1 0,0 21-16,0-21 0,0 0 15,0 1-15,0 20 0,0-21 0,0 0 16,22 0-16,20 64 15,-42-64-15,21 0 16,0-21-16,0 22 0,1-22 16,-1 0-16,0 0 0,0 0 0,0 0 15,0-22-15,22-20 16,-1 21-16,-21 0 0,0 0 0,22-1 16,-22-20-16,42-21 0,-41 20 15,20 1-15,-21 0 0,-21-1 16,21 1-16,-21 0 0,0-22 0,0 22 15,0-1-15,0 1 16,0 0-16,0-1 0,-21 1 0,21 21 16,-21 0-16,0 21 15,0 0-15,-1 42 16,22-21-16,0 22 0,-21-22 16,21 21-16,0 0 0,0 1 15,0 20-15,0-20 0,0-1 0,0 0 16,0 1-16,0-1 0,0 0 15,0 64-15,0-64 16,0-20-16,0-1 0,21 0 16,1 21-16,-1-21 0,0 1 15,0-22-15,0 0 0,0 0 16,1 0-16,-1 0 0,42-22 16,-20-20-16,-22 21 15,21 0-15,0-22 16,-20 22-16,-1-21 0,0 21 15,-21 0-15,21-1 0,0-20 0,-21-21 16,21 41 0,1 1-16,-22 42 31,0 1-31,0-1 0,0 0 16,0 0-16,0 0 0,0 0 15,0 1-15,0-1 0,0 0 16,0 21-16,21-21 0,0 1 15,-21-1-15,21-21 16,0 0-16,0 0 0,1 0 16,-1 0-16,0 0 15,0-21-15,0-1 0,0 22 16,1-21-16,-1 0 0,21-21 16,-42 21-1,21-1-15,-21 1 0,0 0 0,21 0 16,-21 0-16,0 42 31,0 0-15,0 0-16,0 0 15,0 1-15,0-1 0,0 0 16,0 0-16,0 0 0,0 0 16,0 1-16,0-1 15,22-21-15,-1 0 16,0 0-16,0 0 15,0-21-15,-21-1 0,21 1 16,1 21-16,-1-21 0,0 0 16,0 0-16,0 0 0,0-1 0,1 1 15,-22 0-15,21 0 0,0 0 16,0 0-16,0 21 0,-21-22 16,21 22-16,-21 22 31,0-1-31,0 0 15,0 0-15,0 0 0,0 0 16,0 1-16,0-1 0,-21 0 0,21 0 16,0 0-16,0 0 15,0 1-15,21-22 0,1 0 16,-1 0-16,0 0 0,0 0 16,0 0-16,22 0 0,-22 0 0,21 0 15,-21-22-15,22 1 0,-22 21 16,85-63-16,-85 42 15,21-1-15,-21 1 0,0 0 16,-21 0-16,22 0 0,-22 0 0,0-1 16,0 1-16,0 0 0,0 0 15,0 0-15,0 0 0,-22 21 16,1 0-16,0 0 0,0 21 16,0 0-16,0 0 15,21 0-15,-22 0 0,22 1 0,-21 41 16,0-42-16,21 0 15,0 1-15,0-1 0,0 21 16,0-21-16,21 0 0,0-21 0,1 22 16,-1-22-16,0 0 0,0 0 15,43 0-15,20 0 16,-63 0-16,22-22 0,-1 22 0,-21-21 16,22 21-16,-22-21 0,21 0 15,43-43-15,-43 22 16,-21 0-16,0 21 0,1-22 15,-22 22-15</inkml:trace>
  <inkml:trace contextRef="#ctx0" brushRef="#br0" timeOffset="-44318.6">5673 11832 0,'0'0'0,"-43"0"0,22 0 16,0 0-16,0 0 0,0 0 16</inkml:trace>
  <inkml:trace contextRef="#ctx0" brushRef="#br0" timeOffset="-44067.74">4149 12192 0,'0'0'0,"-22"0"0,1 21 0,0-21 15,42 0 1,0 0-16,22-21 15,-1 21-15,0-21 0,1 0 0,20 21 16,1-21-16,-1-1 16,64 1-16,21 0 15,-126 21-15,41 0 16,-42 0-16,0 0 16</inkml:trace>
  <inkml:trace contextRef="#ctx0" brushRef="#br0" timeOffset="-43551.08">7641 12044 0,'0'0'16,"0"-21"-16,0 0 0,0-22 0,0 22 15,0 0-15,0 0 0,0 0 16,-21 42 0,21 0-1,0 0-15,0 21 0,0 1 0,0-1 16,0 0-16,0 1 15,-21 20-15,21-20 0,-21 20 0,21-21 16,-22 1-16,22-1 0,0 0 0,-21 22 16,0-1-1,21-41-15,0-1 0,0 0 0,0 21 16,0-63 15,0 0-31,0 0 0,0 0 16</inkml:trace>
  <inkml:trace contextRef="#ctx0" brushRef="#br0" timeOffset="-43314.3">7197 12340 0,'0'0'0,"21"0"31,0 0-31,0 0 16,0 0-16,22 0 0,-1 0 15,0-21-15,1 21 0,105-42 16,-64 21 0,-41 21-16,-1 0 0,22-22 15,-22 22-15,-21-21 0,0 21 16,-21-21-16,21 21 0,1 0 16,-22-21-16</inkml:trace>
  <inkml:trace contextRef="#ctx0" brushRef="#br0" timeOffset="-42629.69">8594 11832 0,'0'0'0,"0"-21"0,0 0 15,0 42 16,0 21-15,0-20-16,0 20 0,0 0 16,0 1-16,0-1 0,0 0 0,0 1 15,0-1-15,-22 0 0,22 1 16,0 20-16,-21-21 0,21-20 16,-21-1-16,21 0 0,0 0 15,-21 0-15,21 0 0,21-42 47,0 0-47,0 0 0,-21-21 0,22 20 16,-1-20-16,0 21 0,0-21 15,0-1-15,0 22 0,1-21 0,-1 21 16,0-1-16,0 22 16,0 0-1,0 0-15,-21 22 0,0-1 16,0 0-16,0 0 0,0 0 0,0 22 15,0-22-15,0 0 0,0 21 0,22-21 16,-22 1-16,0-1 0,21 0 0,21 0 16,0 0-16,-20-21 15,20 0-15,0 0 0,1 0 0,-1 0 16,0 0-16,1 0 0,-1 0 0,43-21 16,-1-21-1,-41 21-15,-22-1 0,21-20 16,0-21-16,-20 20 0,-1-20 15,-21 20-15,0-20 0,0 21 16,0-22-16,0 22 0,0-1 0,-21 1 16,-1 0-16,1-1 0,0 22 15,21 0-15,-21 0 0,0 21 0,0 0 16,-1 0-16,1 0 0,0 0 0,0 0 16,0 21-16,21 0 0,0 0 15,-21 43-15,21-43 16,0 0-16,0 0 0,0 1 15,21-1-15,0 0 0,42 21 16,1-21 0</inkml:trace>
  <inkml:trace contextRef="#ctx0" brushRef="#br0" timeOffset="-42208.93">9969 12213 0,'0'0'15,"0"21"-15,-21-21 0,21 22 16,21-22 0,1 0-16,20 0 0,-21 0 15,0-22-15,22 22 16,-1-42-16,0 21 0,-21 0 16,1 0-16,-1-1 0,0 1 15,0 0-15,0-21 0,-21 21 0,0-1 16,0 1-16,0 0 0,0-21 15,-21 42-15,0 0 16,0 0-16,0 0 0,-1 0 0,-20 21 16,21 0-16,0 0 0,0 0 0,-1 1 15,1 20-15,0-21 0,0 21 16,21-20-16,-21 20 0,21-21 16,0 21-16,0-20 0,0-1 0,0 0 15,21 0-15,0 0 0,0 0 16,0 1-16,1-22 0,-1 21 0,21-21 15,-21 0-15,0 0 0,22 0 16,-22 0-16,21 0 0,-21 0 0,22 0 16,-22-21-16,21 21 0,-21-22 0,22 1 15,-22 0-15,64-21 16,-22-22-16,-42 43 0</inkml:trace>
  <inkml:trace contextRef="#ctx0" brushRef="#br0" timeOffset="-41643.25">10816 11536 0,'-21'-21'0,"42"42"0,-42-63 0,0 20 16,0 1-16,21 0 0,0 42 31,0 0-31,0 1 0,0 20 16,0-21-16,0 21 0,21 43 15,-21-64-15,21 22 0,-21-1 16,0 0-16,0 1 0,0-1 15,0 85-15,0-85 16,0 1-16,0-22 0,-21 21 0,21-21 16,0 0-16,-21 1 0,21-1 15,-22 0-15,22 0 0,0 0 16,-21-21-16,21 21 16,-21-21-16,21-21 15,0 0-15,0 0 16,0 0-16,0 0 0,21-22 15,22-20 1,-22 42-16,0-22 0,0 22 0,21 0 16,-20 0-16,20 0 0,-21-1 0,21 22 15,1 0-15,-22 0 0,21 0 16,1 0-16,-22 0 0,21 0 0,0 22 16,-20-1-16,-1 21 15,-21-21-15,0 0 16,0 22-16,0-22 0,-21 0 15,-1 0-15,1 0 0,0 1 16,0-22-16,-43 42 0,43-21 16,0-21-16,-21 21 0,21-21 0,-1 21 15,-20-21-15,21 0 0,0 0 16,0 22-16,-22-22 16,22 0-16,0 0 0,0 0 15</inkml:trace>
  <inkml:trace contextRef="#ctx0" brushRef="#br0" timeOffset="-41475.35">11070 12361 0,'0'22'0,"-21"-22"62</inkml:trace>
  <inkml:trace contextRef="#ctx0" brushRef="#br0" timeOffset="-12364.94">5948 13716 0,'0'0'0,"0"-21"16,0 0-16,0 0 15,0-1 1,0 1 0,-21 21 15,21-21-16,0 42 48,0 0-47,-22 1-16,22-1 15,-21 0-15,21 0 0,-21 0 16,21 0-16,-63 106 15,41-63 1,1-22-16,21-21 0,0 22 16,-21-1-16,21 0 0,0 1 0,0-1 15,0 0-15,0 22 0,0-22 16,0 1-16,0 20 0,0-21 0,-63 149 16,41-128-1,1-20-15,0 20 16,-42 64-16,41-63 0,-20-1 0,0 1 15,-1-1-15,22 1 16,-106 190-16,43-85 16,62-127-1,1 22-15,0-22 0,0 22 0,21-22 16,-21 0-16,0 1 0,-1-1 16,1 0-16,0 1 0,21-22 15,-42 85 1,42-127-1,0-1-15,0 1 16,21-21-16,21 0 0,-21-22 16,1 1-16,62-64 0</inkml:trace>
  <inkml:trace contextRef="#ctx0" brushRef="#br0" timeOffset="-10851.56">6075 13737 0,'0'0'0,"0"-21"16,-21 21-16,21-21 15,-22 21-15,22-21 16,0 0-16,0-1 15,0 1-15,0 0 16,0 0 0,0 0-1,0 0 1,22 21 0,-1 0-16,0-22 0,0 22 15,0 0-15,0 0 0,1 0 16,-1 0-16,21 0 0,0 0 0,1 0 15,-1 0-15,0 0 0,22 0 16,-1 0-16,1 0 0,148 0 16,-64 0-1,-64 0-15,-20 0 0,21 0 0,-22 0 16,43 0-16,-21 0 16,20 0-16,-20 0 0,21 0 0,190 0 15,-21 0 1,-190 0-16,-21 22 15,20-22-15,-20 0 0,-1 0 16,1 0-16,-1 0 0,1 0 0,-22 0 16,43 21-16,-1-21 15,-62 0-15,20 0 0,-21 21 16,0-21-16,0 0 0,1 0 16,-1 21-16,0 0 15,-21 0 1,0 1-16,0-1 0,0 0 15,0 0-15,0 21 16,0-20-16,0-1 0,-21 42 16,0 1-16,-1-43 15,22 21-15,-21-21 0,0 22 16,0-22-16,0 21 0,0 1 0,-1-1 16,1 0-16,0 1 0,-42 41 15,41-20-15,-20 42 16,21-64-16,-21 21 0,20-20 15,1-1-15,-21 22 0,21-22 0,-43 106 16,22-21 0,42-85-16,-21 1 15,0-1-15,21 0 0,-22 1 16,22-1-16,0 0 0,-21 1 0,0-1 16,21 0-16,-21 1 15,21-1-15,0-21 0,-21 22 0,0-1 0,21-21 16,-22 21-16,22 1 0,0-22 0,-21 21 15,21-21-15,-21 22 0,21-22 16,-21 0-16,0 0 0,21 22 16,0-22-16,0 0 0,-21 0 15,21 0-15,-22 0 0,22 1 0,-21-1 16,21 0-16,0 0 0,-21 0 16,0 0-1,0 1 1,0-1-16,-1-21 0,1 0 15,0 0-15,21 21 16,-21-21-16,0 0 0,0 21 16,-1-21-16,1 0 0,0 0 15,21 21-15,-21-21 0,-21 0 16,20 0-16,1 0 0,-21 0 0,0 0 16,20 0-16,-20 0 0,-21 0 15,20 0-15,1 0 0,-22 0 16,22 0-16,0 0 0,-22 0 0,22 0 0,-22 0 15,1 0-15,21 0 0,-22 0 16,1 0-16,-1 0 0,1 0 16,-1-21-16,1 21 0,-86 0 15,-62-21 1,126 21-16,22-21 0,-86 21 16,65-21-16,20-1 0,-20 22 15,20-21-15,1 21 0,-1 0 0,-126-21 16,84 0-1,42 21-15,1-21 0,20 21 16,1 0-16,-21 0 0,20 0 16,1-21-16,0 21 0,-1 0 0,-63-22 15,85 22-15,0 0 16,0 0-16,0-21 16,-22 21-16,22 0 0,21-21 15,-21 21-15,0 0 0,0 0 16,-22 0-1,22 0 1,21-21-16,0 0 16,21 21-16,1-21 15,-1-1-15</inkml:trace>
  <inkml:trace contextRef="#ctx0" brushRef="#br0" timeOffset="-10311.03">5990 15007 0,'-21'0'32,"21"21"-17,0 1-15,0-1 0,0 0 16,0 21-16,0 1 16,0-22-16,0 21 0,0 0 0,0 1 15,-21 63-15,0-64 0,21-21 16,-22 21-16,1 1 0,21-22 15,-21 21-15,-21 22 16,42-43-16,-21 0 16,-1-21-1,22-21 1,0 0 0,0 0-16,0-1 0,0-20 0,22 21 15</inkml:trace>
  <inkml:trace contextRef="#ctx0" brushRef="#br0" timeOffset="-9562.43">6054 14923 0,'0'0'0,"21"0"31,0 0-31,0 21 0,0-21 16,0 0-16,1 0 0,41 0 15,1 0 1,-43 0-16,21 0 0,0 0 0,1 0 16,20 0-16,-20 0 0,20 0 0,1 0 15,-22 0-15,43 0 0,-22 0 16,64-21-16,-21 21 15,-43 0-15,-20 0 0,-1 0 16,22 0-16,-43 0 0,21 0 16,-42 21-1,0 0 1,0 0-16,0 0 16,0 0-16,0 1 15,0-1-15,0 0 0,0 0 16,0 0-16,0 0 0,0 1 15,0-1-15,0 0 0,0 42 16,0-41-16,0-1 16,0 0-16,0 0 0,0 0 15,0 0-15,0 1 0,0-1 0,0 0 16,0 0-16,0 0 0,0 0 16,0 1-16,0-1 0,0 0 0,-21 0 15,21 0-15,0 0 16,-21-21-16,21 22 0,0-1 15,-21-21-15,-1 0 16,22 21-16,-21-21 0,0 0 16,0 0-16,-21 0 0,-22 21 15,22-21-15,-1 0 16,-84 0-16,64 0 0,-22 0 16,-63 0-16,85 0 15,-22 0-15,21-21 0,1 21 0,21 0 16,-22 0-16,22 0 0,-1 0 0,-20-21 15,-43 21 1,21 0-16,64-21 16,0 21-16,0 0 0,0 0 15,21-22-15,0 1 16,21 21-16,0-21 16,0 21-16,0-21 0,1 21 0,-1-21 15,0 0-15</inkml:trace>
  <inkml:trace contextRef="#ctx0" brushRef="#br0" timeOffset="-9107.07">6032 14901 0,'0'0'0,"0"-21"0,-21 21 15,21 21 16,21 1-15,1-1-16,-1 0 0,-21 0 16,21 0-16,0 0 0,-21 22 0,21-22 15,0 21-15,-21-21 0,22 22 16,-22 41 0,21-20-16,-21-43 15,0 0-15,0 0 16,0-42 31</inkml:trace>
  <inkml:trace contextRef="#ctx0" brushRef="#br0" timeOffset="-8671.32">6181 15367 0,'0'0'0,"0"21"16,0 0-1,21-21 17,0 0-32,0 22 0,0-22 15,22 0-15,-22 0 0,21 0 0,-21 0 16,22 0-16,-1 0 0,0 0 16,1 0-16,-22 0 0,21 0 0,43 0 15,-22 0 1,-42 0-16,1 0 0,-1 0 15,0 0 1,-21-22 78,0 1-94</inkml:trace>
  <inkml:trace contextRef="#ctx0" brushRef="#br0" timeOffset="-6907.77">7218 14923 0,'0'0'0,"0"21"47,0 0-47,-21 0 16,21 0-16,-22 0 0,1 1 0,0-1 15,21 21-15,-21-21 0,0 0 16,0 22-16,-1-22 0,1 21 0,0-21 15,0 1-15,-21 20 16,20-21-16,22 0 0,-21 0 0,0-21 16,0 22-16,21-44 47,0 1-47,21 0 15,-21 0-15,21 0 0,0 0 0,22-1 16,-22 1-16,0-21 15,0 21-15,0-22 0,22 22 0,-1-42 16,-21 42-16,0-1 16,1 1-16,-22 0 0,21 21 15,-21-21-15,0 42 32,0 0-32,-21 0 0,-1-21 15,1 22-15,0 20 16,0-21-16,-21 21 0,-1-20 0,22 20 15,-64 0-15,64 1 16,0-22-16,-21 0 0,21-21 16,-1 21-16,22 0 0,0 0 15,22-42 1,20 0 0,-21 0-16,0 0 15,22 0-15,-22-22 0,21 22 0,0-21 16,-20 21-16,20-22 0,-21 22 15,0-21-15,0 21 0,22-22 0,-22 22 16,-21 0-16,21 0 0,0 0 16,-21 42 15,-21-21-31,0 21 0,0 0 16,0 0-16,-1 22 0,1-22 15,0 0-15,-21 21 0,21-21 0,-22 22 16,22-22-16,-21 21 0,-1-21 15,1 22-15,-21-1 0,41-21 16,1 0-16,0 1 0,0-1 16,0-21-16,0 0 140,-1 0-140,1 0 16,0 0-16,0 0 16,0 0-16,0 0 15,-22-21-15,22 21 0,0-22 0,0 22 16,0-21-16,-22 21 0,22-21 15,0 0-15,0 21 0,0-21 16,-22 0-16,22 21 0,0-22 0,0 22 16,0 0-16,-1 0 0,1-21 15,0 21-15,0 0 0,0 0 16,0 0-16,21-21 16,-22 21-16,1 0 0,21-21 93,0 0-77,0 0-16,0-1 16,0 1-1,0 0-15,0 0 0,0 0 0,0 0 16,0-1-16,0 1 15,0 0-15,0 0 0,0 0 0,0 0 16,-21-1-16,21 1 0,0 0 16,-21 0-16,21 42 47,21 0-47,-21 0 0,21 1 15,-21 20-15,21 21 16,-21-20-16,0-22 0,0 21 0,0 1 15,0-1-15,0-21 0,0 0 16,22 22-16,-22-22 0,0 0 0,0 0 16,0 0-16,21-42 47,-21 0-47,0 0 15,0 0-15,0-1 0,0 1 0,0 0 16,0 0-16,0-21 0,0 20 15,0 1-15,0 0 0,0 0 16,0 0-16,0 0 0,0 42 31,0 0-31,0 0 16,0 0-16,0 0 0,0 22 0,0-22 16,0 0-16,0 0 0,0 0 15,0 1-15,21-22 0,0 0 16,0 0-16,0 0 0,22 0 15,-22-22-15,42 1 16,-41 0-16,20 0 0,-21 21 16,0-21-16,22 0 0,-22 21 0,0-22 15,0 22 1,-21 22 46</inkml:trace>
  <inkml:trace contextRef="#ctx0" brushRef="#br0" timeOffset="-6322.09">6540 15706 0,'0'21'0,"0"-42"0,-21 42 16</inkml:trace>
  <inkml:trace contextRef="#ctx0" brushRef="#br0" timeOffset="-2341.33">9567 13483 0,'0'0'0,"-21"0"16,0 0 0,21 21 15,21-21-31,0 0 16,0 0-16,22 0 0,-22 0 0,42 0 15,-20 0-15,20 0 0,1 0 16,-1 22-16,22-22 0,0 0 0,-1 0 15,1 0-15,84 21 16,-84-21-16,0 0 0,-1 0 0,1 0 16,0 0-16,20 0 0,-20 0 15,0 0-15,-22 0 0,1 0 0,-1 0 16,1 21-16,-22-21 16,0 21-16,-20-21 0,-1 0 0,21 21 15,-21-21-15,-21 21 16,21-21-16,-21 22 0,0-1 15,0 0-15,0 0 16,0 0-16,0 0 0,0 22 0,0-22 16,0 0-16,0 21 0,0 1 15,0-22-15,0 21 0,0 1 0,0-1 16,-21 0-16,21 22 0,0-22 16,0 22-16,0-1 0,-21-21 0,0 22 15,0-1-15,0 1 0,21-1 16,-22 1-16,1-22 0,0 22 15,0 63-15,-21 42 16,20-105-16,22-1 16,-21 1-16,21-1 0,0-21 0,-21 22 15,21-22-15,-21 1 0,0 20 0,21-21 16,-21 43-16,-1 0 16,1-43-16,0-21 0,21 22 15,0-1-15,-21-21 0,0 21 16,21-20-16,-21 41 15,21-42-15,-22 0 0,22 1 0,-21-1 0,0 0 16,21 0 0,-21 0-16,0-21 0,0 21 15,-22-21-15,22 22 16,0-22-16,0 0 0,-22 0 0,1 21 16,0-21-16,-1 0 0,1 0 0,-21 0 15,-1 0-15,1 0 0,-1 0 16,-21 0-16,22 0 0,-22 0 0,-84 0 15,84 0-15,1 0 16,-1 0-16,0 0 0,22 0 16,-22 0-16,22 0 0,-1 0 0,-21 0 0,-63-21 15,-63 21 1,147-22-16,-21 22 16,-20-21-16,41 21 15,22-21-15,-1 0 0,22 21 0,0-21 16,0 21-16,0 0 0,21-21 15,0-1-15,0 1 16,0 0-16,0 0 16,21 0-16,0 0 15,-21-1-15,21 1 0,22-42 16</inkml:trace>
  <inkml:trace contextRef="#ctx0" brushRef="#br0" timeOffset="-1780.4">9525 13610 0,'0'21'16,"-21"-21"-16,21 22 15,0-1-15,0 0 0,0 0 16,0 0-16,-21 0 0,21 22 16,-22-1-16,22 0 0,-21 1 0,21-1 15,-21 22-15,21-1 0,0 1 16,-21-1-16,0 22 0,0 84 16,-1-84-16,1-1 0,0 1 15,0 21-15,0-21 0,0 20 16,-22-20-16,22 21 0,0 0 0,-21-22 15,-1 1-15,-20 84 16,-1 1-16,22-86 0,21-20 16,-43 126-1,43-147-15,0-1 0,21-21 0,-21 22 16,21-22-16,0-42 31,21-1-31,0-20 16,-21 0-16,21-1 0,0 1 0</inkml:trace>
  <inkml:trace contextRef="#ctx0" brushRef="#br0" timeOffset="-861.89">9567 14732 0,'0'0'0,"-42"0"0,21 0 0,0 0 0,-1 0 16,-20 0-16,21 0 16,0 0-16,21 21 15,21-21 1,0 0-16,21 0 0,1 0 0,20 0 16,1 0-16,126 0 0,-105 0 15,21 0-15,0 0 0,-22 0 16,22 0-16,-21 0 0,-1 0 0,22 0 15,-21 0-15,-22 0 0,1 0 16,-1 0-16,1 0 0,-1 0 16,-20 0-16,-22 0 0,-63 0 31,20 0-31,-20 21 0,-21-21 16,20 0-16,-20 0 15,-22 0-15,22 0 0,-22 0 0,-21 0 16,0 0-16,0 0 0,1 0 15,-1 0-15,0 0 0,0 0 0,21 0 16,-42 0-16,85 0 0,0 0 16,21 0-16,42 0 15,21 0-15,0 0 16,1 0-16,20 0 0,22 0 16,-22 0-16,128 0 0,-22 0 15,-63 0-15,-21 0 16,-1 0-16,1 0 0,0 0 0,-22 0 15,22 0-15,42 0 16,-42 0-16,-64 0 16,0 0-16,-42 0 15,0 0-15,-22 0 0,-20 0 16,-1 0-16,1 0 0,-1 0 16,-20 0-16,-1 0 0,-106 0 15,107 0-15,-1 0 0,0 0 16,22 0-16,-1 0 0,22 0 0,21 0 15,0 0-15,63 0 16,0-21 0,22 21-16,-1 0 0,64 0 15,-63 0-15,-1 0 0,64 0 16,-84 0-16,-1 0 16,22 0-16,-22 0 0,0 0 0,-21 0 15,22 0-15,-22 0 16,-42 0-1,0 0-15,-1 0 16,-20 0-16,21 0 0,0 0 16,-22 0-16,22 0 0,-21 0 15</inkml:trace>
  <inkml:trace contextRef="#ctx0" brushRef="#br0" timeOffset="-219.83">10435 14796 0,'0'21'16,"-21"-21"0,21-21 15,0-1-16,21 22-15,-21-21 0,21 0 16,0 21-16,1-21 0,-22 0 16,42 0-16,-21-1 0,-21 1 15,21 0-15,22-21 16,-22 21-16,21-22 0,-21 22 0,43-21 16,-22-1-16,22 1 0,20 0 0,-20-1 15,42 1-15,-22 0 16,22-1-16,106-20 0,-85 42 0,0 0 15,0-1-15,21 1 0,-21 0 16,0 21-16,0 0 0,0 0 0,-21 0 16,21 0-16,-21 21 0,-22 0 15,1-21-15,0 22 0,-22-1 0,1 0 16,-22 0-16,-21 0 0,21-21 16,-20 21-16,-1 1 0,-21-1 15,0 0-15,0 0 0,0 0 16,0 0-1,-21-21-15,-1 0 16,22-21 15,0 0-31</inkml:trace>
  <inkml:trace contextRef="#ctx0" brushRef="#br0" timeOffset="111.98">13208 13991 0,'0'0'0,"-21"0"0,42 0 31,0 0-31,0 21 0,0-21 16,22 0-16,-22 22 0,21-22 15,-21 0-15,22 21 0,-22-21 0,21 0 16,-21 0-16,22 21 0,-22-21 0,0 0 15,-21 21-15,21-21 16,-21 21-16,0 0 16,0 1-16,-21-1 15,0-21-15,-21 21 0,20 0 0,-62 21 16,41-20 0,1-1-16,0 0 0,-1 0 0,1 0 15,21 0-15,-21 1 0,20-1 0,-20 0 16,21 0-16,0-21 0,21 21 15</inkml:trace>
  <inkml:trace contextRef="#ctx0" brushRef="#br0" timeOffset="649.69">14372 13547 0,'0'21'15,"0"0"-15,0 21 0,0-20 0,0 20 16,0 0-16,0 1 0,0-1 15,-21 64-15,0-64 0,0 22 16,-1 20-16,1-20 0,0 20 16,0 1-16,0 0 0,21-1 0,-21 1 15,-22 106-15,22-107 16,0 22-16,21-21 0,-21-1 0,0 1 16,21 0-16,-22-1 0,1-20 15,0 21-15,21-22 0,-21 1 0,0-22 16,0 21-16,21 1 15,-22-22-15,1 1 0,21-1 0,-21 0 0,0-21 16,21 22-16,-21-22 0,21 0 16,-21-21-16,21-21 15,0 0-15,0 0 0</inkml:trace>
  <inkml:trace contextRef="#ctx0" brushRef="#br0" timeOffset="1454.03">14393 13970 0,'-21'-21'0,"42"42"0,-42-63 0,21 21 15,0-1-15,21 1 16,0 0-16,1 21 0,20-21 0,0 21 15,1-21-15,-1 21 0,21 0 16,1-21-16,21 21 0,-22 0 16,43 0-16,-21-22 0,20 22 15,1-21-15,-21 21 0,127 0 16,-107 0-16,-20 0 0,21 0 16,-21 0-16,-1 0 0,22 0 0,-21 0 15,-1 0-15,-20 0 0,21 0 0,20 0 16,1 0-1,-85 0-15,22 0 0,-43 21 16,21 1-16,-21-1 0,0 0 16,0 0-16,0 0 0,0 22 0,0-22 15,0 0-15,0 64 16,0-64-16,0 21 0,0 22 0,-21-22 16,21 0-16,0 22 0,0-1 15,0 1-15,0-1 0,-21 1 16,21-1-16,-43 107 15,22-107-15,0 1 0,0-1 16,21 1-16,-43 41 0,1-41 16,21-1-16,0 1 0,0-22 0,-1 1 15,-62 147 1,63-126 0,-1-22-16,1-21 0,21 21 0,0-20 15,-21-1-15,0 0 0,21 0 16,-21 0-16,21 0 0,-21 1 0,21-1 15,0 0-15,-22 0 16,22 0-16,-21-21 16,21 21-16,-21 1 15,0-22 1,0 0-16,0 21 0,-1-21 0,1 0 16,-21 0-16,21 21 0,-22 0 15,1-21-15,-21 0 0,-1 21 0,-21-21 16,-84 0-16,84 21 0,-20-21 15,-1 0-15,0 0 0,0 22 16,0-22-16,-84 21 16,105-21-16,22 0 0,-1 21 0,1-21 15,-1 0-15,22 0 0,-1 0 16,1 0-16,0 0 0,21 0 0,-22 0 16,22-21-16,0 21 0,-21-21 15,42-1-15,0-41 16,0 42-16,0-22 0</inkml:trace>
  <inkml:trace contextRef="#ctx0" brushRef="#br0" timeOffset="1945.15">14753 12869 0,'0'0'0,"0"-21"0,0 0 0,0 42 47,0 0-47,0 1 0,-21 20 15,21-21-15,0 21 0,-21 1 0,21-1 16,-21-21-16,21 22 0,-22-1 16,22-21-16,0 21 0,0-20 15,0-1-15,-21 21 0,21-21 16,0 0-16,-21-21 16,21-21-1</inkml:trace>
  <inkml:trace contextRef="#ctx0" brushRef="#br0" timeOffset="2477.83">14541 12848 0,'0'0'0,"0"-21"16,22 21-16,-22-21 0,21 21 15,0-21-15,0 21 0,0 0 0,0-21 16,1 21-16,-1 0 0,21 0 16,0 0-16,1 0 0,-22 0 15,0 0-15,0 21 0,-21 0 16,0 0-16,0 0 0,0 0 0,0 1 16,0-1-16,-21-21 0,21 21 15,-21 0-15,-21 21 16,20-20-16,1-22 0,0 21 0,0-21 15,0 21-15,42-21 47,0 0-47,0 0 0,0 0 16,1 0-16,-1 0 0,0 0 16,0 0-16,0 21 0,0 0 0,1 0 15,-22 1-15,0-1 16,0 21-16,0-21 0,0 0 15,0 1-15,-22-1 0,1 0 0,-21 0 16,21 0-16,-22-21 0,22 21 0,-21-21 16,21 0-16,-22 22 0,22-22 15,0 0-15,0 0 0,0 0 16,0 0-16,21-22 31,0 1-31,21 0 0,-21 0 16,21 21-16,0-21 0,0 21 0,0-21 15,1-1-15,-1 22 0</inkml:trace>
  <inkml:trace contextRef="#ctx0" brushRef="#br0" timeOffset="2878.6">15113 13102 0,'0'0'0,"21"0"0,0 0 16,0 0-16,1 0 15,-1 0-15,0 0 0,0 0 16,0 21-16,0-21 0,1 22 0,-22-1 16,21 0-16,0 0 15,-21 0-15,0 0 0,0 1 16,0-1-16,0 0 0,-21 0 0,0-21 15,-1 21-15,22 0 0,-21-21 16,0 22-16,0-22 16,21-22-1,0 1-15,0 0 16,21 0-16,0 0 16,0 0-16,1-1 0,-1 1 15,21-21-15,-21 21 0,0 0 16,1-1-16,-1 1 0,-21 0 15,63 0 1,-42 21-16,1 0 0,-1 0 16</inkml:trace>
  <inkml:trace contextRef="#ctx0" brushRef="#br0" timeOffset="3300.88">15790 13081 0,'-21'21'31,"21"0"-31,-21 1 16,0-22-16,0 21 0,21 0 0,0 0 16,0 0-16,-22-21 15,22 21-15,-21 1 0,21-1 0,0 0 16,0 0-16,0 0 15,21-21 1,1 0-16,-1 0 16,0 0-16,0 0 0,0 0 15,43-42 1,-43 21-16,-21 0 16,21-1-16,-21 1 0,0 0 0,0 0 15,0 0-15,0 0 16,0-1-16,0 1 0,-21 0 0,0 21 15,21-21-15,-21 21 16,-1 0-16,1 0 16,0 21-16,0 0 0,21 0 15,0 1 1,0-1-16,21-21 16,0 0-16</inkml:trace>
  <inkml:trace contextRef="#ctx0" brushRef="#br0" timeOffset="3859.78">16087 13102 0,'0'0'0,"0"21"47,0 1-47,0-1 0,-22 0 15,22 0-15,0 0 0,0 0 16,-21 1-16,21-1 0,0 0 15,0 0-15,-21 0 16,42-21 31,-21-21-47,21 21 0,1-21 0,-1 0 16,0 0-16,0-1 15,0 22-15,-21-21 0,0 0 16,21 21-16,1 0 0,-22 21 31,0 0-15,0 1-16,0-1 0,0 0 15,0 0 1,21-21 0,0 0-16,0 0 0,0 0 15,0 0-15,1 0 0,-1 0 16,0-21-16,0 0 0,0 0 15,0-1 1,-21 1-16,22-21 0,-1 21 0,-21 0 16,0-1-16,0-41 15,0 42-15,0 0 16,0 42 31,0 0-47,0 0 15,21 0-15</inkml:trace>
  <inkml:trace contextRef="#ctx0" brushRef="#br0" timeOffset="4268.57">16806 13166 0,'0'0'0,"21"-21"0,1 21 0,-22-22 16,0 1-1,0 0 1,-22 21-16,1 0 16,0 0-16,0 21 0,0-21 15,21 21-15,-21-21 0,-1 22 16,1-1-16,0 0 16,21 0-16,0 0 15,0 0 1,21-21-16,0 0 0,1 0 15,-1 0-15,0 0 0,0 0 16,0 22-16,0-22 16,-42 0 31,0 0-47,0 0 15,0 0-15,0 21 0,-1-21 0,1 0 16,0 0-16,0 0 0,42 0 62,0 0-62</inkml:trace>
  <inkml:trace contextRef="#ctx0" brushRef="#br0" timeOffset="4627.37">16891 13208 0,'21'0'0,"0"0"0,0-21 16,1 21-1,-1 0-15,-21-21 0,21 0 16,0-1-16,-21 1 16,0 0-16,0 0 15,0 0 1,0 42 15,0 0-31,-21 0 16,0 0-16,21 1 0,0-1 15,-21 0-15,21 0 16,0 0-16,0 0 16,0 1-1,21-22-15,0 0 16,0 0-16,0 0 15,0 0-15,1 0 16,-1 0-16,0-22 0,0 22 0,0 0 16</inkml:trace>
  <inkml:trace contextRef="#ctx0" brushRef="#br0" timeOffset="5060.12">17378 13145 0,'0'0'0,"-21"-22"0,-1 1 0,22 0 15,-21 21-15,21-21 16,0 0-16,0 0 16,21 21-1,1 0-15,-1 0 0,21 0 16,-21 21-16,-21 0 16,21-21-16,1 21 0,-22 0 0,0 0 15,0 1-15,0-1 0,0 0 16,0 21-16,-43 22 15,1-22-15,42-21 16,-21 0-16,0-21 16,21 22-16,0-44 31,0 1-31,21 21 16,0-21-16,0 0 0,0 0 0,22-22 15,-22 22-15,0 0 0,21-21 16,-21-1-16,22 22 0,-22-21 0,0 0 15,64-43 1,-64 64-16,0 21 0,-21-21 0,0 42 47,-21-21-47,21 21 16,-21 0-16,0-21 0,-1 21 0,1-21 15,0 21-15</inkml:trace>
  <inkml:trace contextRef="#ctx0" brushRef="#br0" timeOffset="14810.03">9525 14859 0,'0'0'0,"-21"0"31,0 0-15,42 0 77,0 0-77,0 21-16,0-21 16,0 0-16,1 0 0,-1 0 15,21 0-15,-21 0 0,22 0 16,-1 0-16,21 21 0,-20-21 0,20 0 15,1 0-15,-1 0 0,22 0 16,-22 22-16,1-22 0,-1 0 0,-20 0 16,20 21-16,1-21 0,105 21 15,-42-21 1,-85 0-16,1 21 16,-1-21-16,0 0 0,-20 0 15,20 0-15,-21 0 0,0 0 16,-42 0 31,0 0-47,0 0 0,0 0 15,-1 0-15,-20 0 0,21 0 16,-21 0-16,-1 0 0,-41 0 16,-1 0-16,43 0 15,-22 0-15,22 0 0,-22 0 16,1-21-16,-1 21 0,1 0 0,-1 0 15,1 0-15,-1 0 0,1 0 16,-43 0-16,0-21 16,64 21-16,-1 0 0,-41 0 15,63-21-15,-22 21 0,22 0 16,0-22-16,-43 22 16,86 0 30,-1 0-46,0 0 16,0 0-16,0 0 16,22 0-16,-22 0 0,21 0 0,0 0 15,1 0-15,20 0 0,1 0 16,-22 0-16,22 0 0,-1 0 0,1 0 16,20 0-16,-41 0 0,20 0 15,1 0-15,-1 0 0,106 0 16,-126 0-1,20 0-15,-20 0 0,-1 0 0,0 0 0,1 0 16,-1 0-16,-21 0 0,21 0 16,-20 0-16,-1 0 15,-42 0 17,-1 0-32,1 0 0,-21 0 15,21 0-15,-43 0 0,22 0 16,-64 0-16,64 0 0,-22 0 15,1 0-15,-1 0 0,1 0 16,-1 0-16,-63-21 16,85 21-16,-22 0 0,22 0 0,0 0 15,21 0-15,-22 0 0,22 0 16,21-21 0,21 21-1,0-21-15,22 21 0,-22 0 16,21 0-16,1 0 0,20-21 15,-21 21-15,1 0 0,-1 0 0,0 0 16,22 0-16,-22 0 0,1 0 16,20 0-16,1 0 15,-43 0-15,0 0 0</inkml:trace>
  <inkml:trace contextRef="#ctx0" brushRef="#br0" timeOffset="28608.33">20108 12192 0,'0'0'0,"0"-21"31,0 0-15,-21 21 0,21-21-16,-21-1 15,21 1-15,-21 21 16,21-21 0,-21 21-1,21 21 16,0 0-31,0 1 16,0-1-16,0 0 16,0 21-16,0-21 0,0 22 0,0-22 15,0 21-15,0 1 0,21-1 16,-21 43-16,0-43 0,0 0 16,21 22-16,-21-22 0,21 22 15,0-1-15,-21 1 0,0-22 0,21 21 16,1 1-16,-22-22 0,21 85 15,0-21 1,-21-64-16,21 1 0,-21 63 16,21-43-16,-21-21 0,21 43 15,-21-43-15,0-20 16,0 20-16,0-21 0,0 0 0,0 0 16,0 1-16,22-1 15,-22-42 1,0-1-1,0 1-15,0-21 0,0 0 16,0-1-16</inkml:trace>
  <inkml:trace contextRef="#ctx0" brushRef="#br0" timeOffset="30489.12">19981 12234 0,'0'-21'16,"0"0"15,21 21 0,-21-21-31,22 21 16,-1 0-16,0 0 0,64-21 15,-43 21-15,0 0 16,1-21-16,-1 21 0,21 0 16,-20 0-16,-1 0 0,22-22 0,-22 22 15,0 0-15,1 0 0,-1-21 16,106 21-16,-106-21 15,1 21-15,-1-21 0,0 21 16,1 0-16,-1 0 0,22 0 0,-22-21 16,21 21-16,1 0 0,-1 0 15,1-21-15,63 21 16,-85-22-16,22 22 0,-1 0 0,-20-21 16,-1 21-16,21 0 0,-20-21 0,-1 0 15,0 21-15,1-21 0,-1 21 16,22 0-16,-22-21 0,21 21 15,-20-22-15,20 22 0,-20 0 16,-1-21-16,21 21 0,-20 0 0,-1 0 16,22-21-16,-22 21 0,0 0 15,-21 0-15,22 0 0,-1 0 0,22 0 16,-43 0-16,0 0 16,0 0-16,0 0 0,0 0 0,1 0 15,-1 0-15,0 0 0,0 0 16,0 0-1,-21 21 1,21-21-16,-21 21 16,0 1-16,0-1 15,0 0-15,0 0 16,0 0-16,0 0 0,0 1 0,0-1 16,0 0-16,0 21 0,0-21 0,0 22 15,0-22-15,-21 0 0,21 21 16,0-20-16,-21 41 15,21-21-15,0-20 0,0-1 16,0 21-16,0-21 0,0 22 0,0-22 16,0 0-16,0 21 0,0-21 0,0 64 15,0-64-15,0 22 0,0-22 16,0 21-16,0 0 0,0-20 0,0 20 16,0-21-16,0 0 15,0 43-15,0-43 0,0 0 16,0 0-16,0 0 0,0 1 15,0-1-15,0 0 0,0 0 0,0 0 16,0 0-16,0 1 0,0-1 16,0 0-16,0 0 0,0 0 15,0 0-15,0 1 16,0-1-16,0 0 16,0 0-16,-21 0 15,0 0-15,21 1 16,0-1-1,-21-21-15,21 21 0,-22-21 0,22 21 16,0 0-16,-21-21 16,0 21-16,0-21 15,0 22-15,0-1 16,-1-21-16,1 21 16,0-21-16,0 0 0,0 21 0,0-21 15,-43 0-15,22 21 16,-1-21-16,22 0 0,-42 21 15,20 1-15,1-22 16,0 0-16,21 0 0,-22 21 16,1-21-16,0 0 0,-1 0 0,22 0 0,-21 21 15,-1-21 1,22 0-16,-21 0 0,21 0 0,0 0 16,-1 0-16,1 0 0,0 0 0,0 0 15,-21 21-15,20-21 0,1 0 16,0 0-16,-21 0 0,-22 21 15,43-21-15,-21 0 0,21 21 16,-22-21-16,22 0 0,-21 0 0,21 22 16,-22-22-16,22 0 0,0 0 15,-21 0-15,20 0 0,1 0 0,-63 0 16,41 0 0,22 21-16,0-21 0,-43 0 15,43 0-15,0 0 0,-21 0 16,21 0-16,-1 0 15,1 0-15,0 0 0,0 0 0,0 0 16,0 0-16,-1 0 16,-20 0-16,21 0 0,0 0 0,0 21 15,-1-21-15,1 0 0,0 0 0,0 0 16,0 0-16,0 0 0,-1 21 16,1-21-16,-21 0 15,21 0-15,0 0 16,-1 0-16,22 21 0,-21-21 15,0 0-15,0 0 16,0 0 0,0 0-16,-1 0 15,1 0-15,21 21 16,-21-21-16,0 0 16,0 0-1,0 0 63,21 22-46,-22-22-32,1 0 15,21 21 1</inkml:trace>
  <inkml:trace contextRef="#ctx0" brushRef="#br0" timeOffset="32790.41">20976 12615 0,'0'-21'15,"-21"21"-15,21-21 16,0 0-16,0 0 16,-21 21-16,21-21 0,0-1 15,0 1 1,0 42 46,0 1-62,0-1 16,0 0-16,0 0 16,0 0-16,0 0 0,0 1 15,0-1-15,0 0 0,21 21 0,-21-21 16,0 22-16,21 20 16,-21-20-16,0-22 15,0 0-15,0 0 0,0 0 0,0 0 16,0 1-16,0-1 15,0-42 32,0-1-31,0 1-16,0 0 0,0 0 0</inkml:trace>
  <inkml:trace contextRef="#ctx0" brushRef="#br0" timeOffset="33760.88">20976 12510 0,'0'0'0,"21"0"63,0 0-63,1 0 15,-1 0-15,0-22 0,0 22 16,21 0-16,-20 0 0,20-21 16,85 0-16,-64 21 15,-20 0-15,20-21 0,-20 21 16,20-21-16,1 21 0,-22 0 0,0 0 15,22-21-15,-22 21 0,0 0 16,-20 0-16,83-22 16,-83 22-16,20 0 0,-21 0 15,0-21-15,22 21 0,-22 0 0,21-21 16,22 21-16,-43 0 16,21-21-16,-21 21 0,22-21 15,-1 21-15,-21 0 16,0 0-1,0 0-15,-21 21 47,0 0-47,0 0 16,0 0-16,0 1 0,0-1 16,0 0-16,0 0 15,0 0-15,0 0 0,22-21 0,-22 22 16,0-1-16,0 0 0,21 0 15,-21 0-15,0 0 0,0 1 16,0-1-16,21 21 16,0-21-16,-21 0 15,0 1-15,21-1 0,-21 0 16,0 0-16,0 0 31,-21-21 0,0 0-31,0 0 16,0 0-16,-1 0 0,-20 0 16,-21 0-1,41 0-15,-20 21 0,21-21 0,-21 0 16,-1 22-16,1-1 0,0-21 16,-1 21-16,-20-21 0,20 21 15,-20 0-15,-1 0 0,22-21 0,-21 22 16,-1-1-16,22-21 0,-22 21 15,-20-21-15,41 0 0,1 21 16,0-21-16,-1 0 0,1 0 16,21 0-16,-22 0 0,22 0 0,0 0 15,0 0-15,0 0 0,0 21 16,-1-21-16,1 0 0,0 0 16,21-21 46,21 0-62,-21 0 16,21 21-16,1-21 0,-1 21 15</inkml:trace>
  <inkml:trace contextRef="#ctx0" brushRef="#br0" timeOffset="34493.01">21505 12700 0,'0'0'0,"0"-21"15,0 0 1,-21 21 15,0 0-15,21 21-16,-21 0 15,21 0-15,-21-21 16,21 21-16,-22 1 0,22-1 0,-21 0 16,21 0-16,0 0 15,0 0-15,0 1 16,21-22 15,1 0-31,-1-22 16,0 1-16,0 0 0,0 0 15,0 0-15,1 0 16,-22-1-16,21 22 0,-21-21 0,21 0 16,-21 0-16,21 21 15,0 0-15,-21-21 16,21 21-1,-21 21 1,22 0-16,-22 0 16,0 0-16,0 1 0,21-1 0,-21 0 15,21 0-15,-21 0 0,0 0 0,0 22 16,0-22-16,21 0 0,-21 0 16,21 22-16,-21-22 0,0 0 0,0 21 15,0 22 1,0-43-16,0 0 0,0 0 15,0 0-15,-21-21 16,0 22-16,0-22 0,0 0 16,-1 0-16,1 0 0,0 0 15,-42 0 1,41 0-16,-20-22 0,21 22 16,21-21-16,-21 21 0,21-21 15,-21 21-15,-1-21 0,22 0 16,0 0-1,0-1-15,22 1 0,-1 0 16,-21 0-16,21 0 0</inkml:trace>
  <inkml:trace contextRef="#ctx0" brushRef="#br0" timeOffset="35090.34">21780 12721 0,'0'0'15,"0"-21"-15,0 42 32,0 0-32,0 1 15,0-1-15,0 0 16,0 0-16,22-21 0,-22 21 16,0 0-16,0 1 15,0-44 48,0 1-63,0 0 15,0 0-15,0 0 0,0 0 16,0-1 0,21 22-1,0 0-15,-21 22 16,21-22-16,0 21 0,-21 0 15,21 0-15,1 0 16,-22 0 0,21-21-1,0 0 1,0-21-16,-21 0 16,0 0-16,21 21 0,-21-21 15,0 0-15,0-1 0,0-20 16,21 21-16,-21 0 15,22 21-15,-1 0 16,0 21 0,-21 0-16,0 0 15,0 0-15,0 1 0,21-22 16,-21 21-16,0 0 0,0 0 16,0 0-16,0 0 0,0 1 15,0-1-15,0 0 16,0 0-16</inkml:trace>
  <inkml:trace contextRef="#ctx0" brushRef="#br0" timeOffset="35424.6">21167 13547 0,'0'0'16,"0"42"0,0-21-16,0 0 0,0 1 0,0-1 15,0 0-15,21 0 0,-21 0 0,21 0 16,-21 1-16,0-1 15,0 0-15,21-21 0,-21 21 0,0-42 47,0 0-47,0 0 16,0-1-16,0 1 0,0 0 16,0-21-16,0 21 0</inkml:trace>
  <inkml:trace contextRef="#ctx0" brushRef="#br0" timeOffset="35990.28">21188 13441 0,'21'0'31,"0"0"-15,0 0-16,22-21 0,-1 21 0,0 0 16,1-21-16,-1 21 0,0-22 15,22 22-15,-22-21 0,22 21 0,-1-21 16,-21 21-16,22-21 0,42 0 15,-64 0-15,0-1 0,22 22 16,-22-21-16,1 0 0,-1 21 16,0-21-16,1 21 0,-1-21 0,0 21 15,-21 0-15,43-21 16,-43 21-16,0 0 0,0 0 0,1 0 16,-1 0-16,-21 21 31,0 0-16,0 0-15,0 0 16,0 0-16,0 1 16,0-1-16,0 0 0,0 0 15,0 0-15,0 0 16,0 1-16,0-1 0,0 0 16,0 0-1,0 0-15,0 0 16,0 1-16,-21-1 0,-22-21 15,22 21-15,-21 0 16,21 0-16,-43 0 0,22-21 0,-1 22 16,-20-1-16,-1 0 0,1 0 15,-1 0-15,1 0 0,-1-21 0,1 22 16,-1-1-16,22-21 0,0 0 0,-1 0 16,1 21-16,21-21 0,0 0 15,0 0-15,-1 0 0,1 0 16,0 0-1,21-21 1</inkml:trace>
  <inkml:trace contextRef="#ctx0" brushRef="#br0" timeOffset="36480">21738 13589 0,'0'21'15,"0"0"1,21-21 0,0 0-16,1 0 31,-1-21-31,0 0 0,-21 0 15,21 0-15,0 0 16,0 21-16,-21-22 16,22 22-16,-1 0 0,0 0 15,21 0 1,-21 0-16,1 0 16,-1 0-16,0 0 15,0 0 1,0 0-16,0 0 15,1 0-15,-1 0 16,-21-21-16,21 21 0,-21-21 16,21 21-1,-21-21-15,21 21 16,-21 21 46,0 0-62,-21-21 0,0 21 16</inkml:trace>
  <inkml:trace contextRef="#ctx0" brushRef="#br0" timeOffset="36793.02">21421 14457 0,'0'0'0,"0"21"15,-22-21-15,22 21 16,0 0-16,0 1 16,0-1-16,22 0 15,-22 0-15,0 0 16,21 0-16,-21 1 15,0-1-15,0 0 0,0 0 16,0 0-16,-21-21 47,21-21-47,0 0 16</inkml:trace>
  <inkml:trace contextRef="#ctx0" brushRef="#br0" timeOffset="37465.99">21421 14330 0,'21'0'15,"0"0"-15,0 0 0,0 0 0,0 0 0,1 0 16,20 0-16,0 0 0,-21 0 15,22-21-15,-1 21 0,0-21 0,22 21 16,-22-22-16,1 1 0,-1 21 16,0-21-16,-21 0 0,22 0 15,-1 21-15,-21-21 0,22 21 0,-22-22 0,42 1 16,-20 0 0,-22 21-16,0 0 0,0-21 15,0 21-15,0 0 16,-21 21 31,0 0-32,22-21 1,-22 21-16,21-21 16,-21 22-16,21-1 31,0-21-16,-21 21-15,21-21 16,0 21 0,1 0-1,-22 0 17,0 1-32,-22-1 15,1 0-15,-21 0 0,21 0 16,0 0-16,-22 1 0,1-22 15,-22 42-15,-63 0 16,106-21 0,-21-21-16,0 22 0,20-22 0,1 0 15,0 21-15,0-21 0,0 0 0,0 0 47,-1 0-31</inkml:trace>
  <inkml:trace contextRef="#ctx0" brushRef="#br0" timeOffset="37780.81">21929 14457 0,'0'0'0,"-22"21"16,1-21 30,21-21 1,0 0-31</inkml:trace>
  <inkml:trace contextRef="#ctx0" brushRef="#br0" timeOffset="37929.73">22077 14309 0,'-21'0'16,"-1"0"0,22-21-16</inkml:trace>
  <inkml:trace contextRef="#ctx0" brushRef="#br0" timeOffset="38660.69">21632 12679 0,'0'-21'47,"0"0"-47,0-1 16,0 1-1,21 0-15,22 0 0,-22 0 0,0-22 16,21 22-16,1-21 0,-1 0 16,0 20-16,1-41 0,-1 21 0,22-1 15,-22 1-15,43 0 0,-22-1 16,22 1-16,-22 0 0,191-43 15,-84 43 1,-86 20-16,1 1 0,84 21 16,-84 0-16,0 0 0,-1 0 15,1 0-15,0 21 0,-22 1 16,1-1-16,-22 0 0,0 0 0,1-21 0,20 42 16,-21-20-1,-42-1-15,0 0 0,0 0 16,0 0-1,-21-21 1,0 0 0,0 0-1,21-21-15,0 0 16,0 0-16</inkml:trace>
  <inkml:trace contextRef="#ctx0" brushRef="#br0" timeOffset="39008.5">23685 11705 0,'0'0'16,"-21"0"-16,0 0 0,0 0 15,42 0 17,0 0-32,22 0 15,-22 0-15,21 0 0,-21 0 0,22 0 16,-22 0-16,21 0 0,-21 0 0,22 0 15,-22 0-15,21 0 16,-21 0-16,0 0 0,1 21 0,-1-21 16,-21 22-16,0-1 15,0 0-15,0 0 16,0 0-16,0 0 0,-21 22 16,-1-22-16,1 0 0,0 21 15,0-20-15,-21 20 0,20-21 16,22 21-16,-21-20 0,0-22 15,21 21-15,-21 21 16,21-21-16</inkml:trace>
  <inkml:trace contextRef="#ctx0" brushRef="#br0" timeOffset="39590.78">24574 11621 0,'0'0'0,"-21"-22"16,21 44 15,0-1-16,0 0-15,0 0 0,21 0 0,1 22 16,-1-1-16,-21 0 0,21 1 16,0-1-16,0 0 0,0 22 15,1-1-15,-1 43 0,0-42 16,-21-1-16,21 1 0,-21-1 16,0-21-16,0 22 0,0-1 0,0 1 15,0-22-15,0 22 0,0-22 16,0 0-16,0 1 0,0 20 15,0-42-15,-21 22 0,21-22 16,0 0-16,0-42 47,0 0-47,0 0 0,0-1 16,0 1-16,0-21 0,0 21 15,21-22-15,-21-126 16,0 127-16,0-22 0</inkml:trace>
  <inkml:trace contextRef="#ctx0" brushRef="#br0" timeOffset="40376.33">24744 11811 0,'0'0'0,"-21"-21"0,-1 21 15,1 0-15,0 0 0,21-21 0,-21 21 16,21-21-16,0-1 15,0 1 1,21 0 0,0 21-16,22-21 0,-22 21 0,127-42 15,-85 42 1,1-22-16,-1 22 0,1-21 0,-1 21 16,1-21-16,-1 21 0,22-21 0,-21 0 15,20 21-15,-20-21 16,211-1-16,-212 22 15,-20 0-15,20 0 0,-20 0 16,-22 0-16,21 0 0,-21 0 0,0 0 16,1 0-16,-1 0 15,0 0-15,-21 22 0,21-1 16,-21 0-16,21 0 0,-21 0 16,0 0-16,0 1 15,0-1-15,0 21 0,0-21 16,0 0-16,0 1 0,0 20 0,0-21 15,0 0-15,0 22 0,21-22 0,-21 21 16,22 0-16,-22 22 16,21-22-16,-21-21 0,21 22 15,-21-1-15,0-21 0,21 22 0,-21-22 16,21 21-16,-21-21 0,0 0 0,0 43 16,0-22-1,0-21-15,21 1 0,-21-1 0,0 0 16,0 0-16,0 0 0,0 0 15,0 1-15,0-1 0,0 0 16,0 0-16,-21-21 16,21 21-16,0 0 15,-21 1-15,0-22 0,0 0 16,0 21-16,-1 0 0,1-21 0,0 21 16,-21-21-16,21 21 0,-22 0 0,-20-21 15,-43 43-15,64-22 16,-22-21-16,1 21 0,20 0 15,-20-21-15,20 21 0,-105 1 16,106-1-16,0-21 16,-1 21-16,1-21 0,21 0 0,-22 21 15,22-21-15,0 0 0,-21 0 0,42 21 16,-21-21-16,-1 0 16,1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9:37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1122 0,'0'0'0,"-21"0"16,21-21-1,-21 21-15,21-21 0,0-1 16,-22 22-16,22-21 0,0 0 0,0 0 15,0 0-15,0 0 16,0-1-16,0 1 0,0 0 16,0 0-16,0 0 0,0 0 15,0-1-15,-21 1 0,21 0 16,-21 0 0,21 42-1,-21 0 1,21 22-16,-21-1 0,21 0 15,-21 1-15,21-1 16,0 21-16,0-20 0,-22 20 0,1 1 16,21-22-16,-21 22 0,21-22 0,-21 85 15,0-21 1,0-43-16,21-20 0,0-1 16,0 0-16,0-21 0,0 1 15,-22 20-15,22-21 16,-21-21-1,21-21 1,-21 0-16,21 0 0,0-1 16,0-20-16,0 0 0</inkml:trace>
  <inkml:trace contextRef="#ctx0" brushRef="#br0" timeOffset="533.69">952 1185 0,'0'0'16,"-21"-21"-16,0-21 0,0 21 0,21 0 0,-21-22 16,21 22-16,0-21 0,0 21 15,0-22-15,21 1 0,0 21 16,0-22-16,0 22 0,1 0 0,-1 0 16,21 0-16,0 0 0,1-1 15,20 22-15,-20 0 16,20 0-16,1 0 0,-1 22 0,1 20 15,-22-21-15,21 21 0,-20 22 16,-1-22-16,0 22 0,1-1 0,-22 1 16,21-1-16,-21 1 0,-21-1 15,0 1-15,22-22 0,-22 22 16,0-22-16,21 0 0,-21 22 0,0-22 16,0-21-16,0 22 0,0-22 15,0 21-15,0-21 0,0 0 16,0-42-1,0 0-15,0 0 16,0-21-16,0 20 0,0-20 16,0-21-16,0 20 0,0-20 15,0-22-15,0 22 0,0-22 0,21 0 16,0 1-16,-21-1 0,21 0 16,0 22-16,1 20 0,-22-20 15,21 21-15,0-1 0,-21 22 16,21 0-16,-21 0 0,21 0 0,0 21 15,1 0 1,-1 0-16,0 0 16,-21 21-1,0 0-15,0 0 0,0 0 16,21 0-16,-21 1 16</inkml:trace>
  <inkml:trace contextRef="#ctx0" brushRef="#br0" timeOffset="1147.36">2498 1588 0,'0'0'0,"21"0"0,0 0 15,0 0-15,-21-22 16,21 1-16,0 21 0,1-42 15,-1 21-15,-21 0 0,21-1 16,-21-20-16,0 21 0,0-43 16,0 22-16,0 0 0,0 21 15,-21-22-15,-43 1 0,43 42 16,-21 0-16,-1 0 0,22 0 16,-21 0-16,0 21 0,-1 0 15,1 0-15,21 22 0,-22-1 0,22-21 16,-21 22-16,21-1 0,0 0 15,21 1-15,0 20 0,0-21 0,0 1 16,0 20 0,0-42-16,0 22 0,21-43 0,0 21 15,0-21-15,0 0 0,0 0 16,22 0-16,-22 0 0,21-21 16,-21 0-16,22-1 0,-22 1 0,21 0 15,-21-21-15,22 21 0,-22-1 16,0-20-16,0 21 0,0-21 0,-21 20 15,0-20-15,0 21 0,0 0 16,22 0-16,-22-1 0,0 44 31,0-1-15,0 0-16,0 0 0,-22 43 16,22-43-16,0 21 15,0 0-15,0-20 0,0 41 16,0-21-16,0-20 0,0-1 15,0 0-15,0 0 0,22 0 0,-1-21 16,0 0 0,0 0-16,0 0 0,-21-21 15,21 0-15,1 0 0,20-22 0,-21 22 16</inkml:trace>
  <inkml:trace contextRef="#ctx0" brushRef="#br0" timeOffset="1732.03">3196 741 0,'0'0'0,"0"-64"16,0 43-1,-21 21-15,0 0 16,0 0 0,21 21-16,0 1 15,-22 20-15,22-21 0,0 21 0,0 22 16,-21 42-16,21-64 15,0 22-15,-21-22 0,21 21 16,0 1-16,0-22 0,-21 64 16,21-64-16,0 1 15,-21 41-15,21-41 0,0-1 16,0 0-16,0-20 0,0-1 16,0 0-16,0 0 0,0 0 0,21 0 15,0-21-15,0 0 16,0 0-16,1-21 15,-1 0-15,0 0 0,0 0 16,0-22-16,0 1 0,1 21 0,-1-21 16,21-43-1,-21 64-15,22-43 0,-22 43 16,-21 0-16,0 0 0,21 21 16,-21 21 15,0 0-31,0 0 0,0 0 0,0 1 15,0-1-15,0 0 0,0 0 16,0 21-16,0-20 0,0-1 0,0 21 16,0-21-16,0 22 15,0-22-15,0 0 0,0 0 0,0 0 16,21-21 15,-21-21-31,21 0 16,0-21-16,1 20 0,-1-20 15,-21 0-15,21 21 0,0-22 16</inkml:trace>
  <inkml:trace contextRef="#ctx0" brushRef="#br0" timeOffset="1913.94">3746 1080 0,'0'-22'0,"-21"22"15</inkml:trace>
  <inkml:trace contextRef="#ctx0" brushRef="#br0" timeOffset="2147.79">2984 1270 0,'0'0'0,"22"0"31,-1 0-31,0 0 15,0 0-15,21 0 0,-20-21 0,-1 21 16,0 0-16,0-21 0,21 0 16,-20 21-16,-1 0 0,0 0 15,-21-22-15,21 22 0,0 0 0</inkml:trace>
  <inkml:trace contextRef="#ctx0" brushRef="#br0" timeOffset="2798.23">3810 1482 0,'0'-21'0,"0"-1"16,0 1-16,0 0 16,0 0-1,21 21 1,0 0-16,0 0 16,1 0-16,-22 21 0,21 0 0,0 0 15,0 1-15,0-1 0,0 42 16,-21-20-16,22-22 0,-22 21 15,0-21-15,0 22 0,0-22 16,0 21-16,0-21 0,0 0 0,0 1 16,0-44 15,21 1-31,-21 0 16,21-21-16,-21 21 0,0-22 0,0 1 15,21 0-15,0 20 0,0-62 16,-21 63-16,22-1 15,-1 1-15,-21 0 0,21 0 16,0 0-16,0 21 0,0 0 31,1 0-31,-1 21 16,0-21 0,-21 21-16,21 0 0</inkml:trace>
  <inkml:trace contextRef="#ctx0" brushRef="#br0" timeOffset="3202.15">4445 1566 0,'0'0'0,"0"22"15,21-22-15,0 0 16,0 0-16,1 0 16,-1 0-16,21 0 0,-21 0 15,0-22-15,1 22 0,20-21 16,-21 0-16,43 0 0,-22-21 15,-21 42-15,0-22 16,-21 1-16,0 0 0,0 0 0,0 0 16,0 0-16,-21 21 31,0 0-31,0 0 0,-22 0 16,22 0-16,0 21 0,0 0 15,0 0-15,-22 0 0,22 0 16,0 1-16,0 41 0,21-21 15,-21-20-15,21 20 0,0-21 16,0 21-16,0-20 0,0-1 0,21 21 16,0-42-16,0 21 0,0 0 15,1-21-15,20 0 0,0 0 0,-21 0 16,22 0-16,-1 0 0,0 0 16,-20 0-16,20 0 0,-21 0 0,21-21 15,1-21-15,-1 21 16,-21 0-16</inkml:trace>
  <inkml:trace contextRef="#ctx0" brushRef="#br0" timeOffset="3873.43">6456 572 0,'0'-22'0,"0"44"0,0-65 0,0 22 16,0 0-16,0 0 0,0 0 16,-21 21-1,21 21 1,-22 0-16,1 21 16,21-21-16,-21 22 0,21 20 0,-21-20 15,0 84-15,-22 21 16,22-85-16,0 1 15,0 20-15,0-41 0,0 20 0,-1 1 16,1-22-16,0 0 0,0 1 16,0-1-16,0 0 0,-1 1 15,1-22-15,21-42 32,0 0-32,0-1 0,21-20 15,1 0-15,-1 21 0,0-22 0,-21-20 16,21 20-16,0-20 15,0-1-15,1-20 0,-1 20 0,0-20 0,0-1 16,0 21-16</inkml:trace>
  <inkml:trace contextRef="#ctx0" brushRef="#br0" timeOffset="4082.31">6456 466 0,'0'0'0,"21"0"0,0 21 16,-21 21-16,21-21 15,-21 22-15,0-1 0,0 22 0,0-22 16,0 21-16,0 1 15,0 21-15,0 42 0,0-64 16,0 1-16,0-22 0,0 21 0,0-20 16,-21 41-16,21-41 15,0-22-15,0 21 0,0-21 0,0 1 16,0-1-16,0 21 16,0-63 15,0 0-31,0 0 0,0-1 15</inkml:trace>
  <inkml:trace contextRef="#ctx0" brushRef="#br0" timeOffset="4276.2">6117 1397 0,'0'0'0,"-21"21"0,42-21 46,0 0-46,0 0 0,1 0 16,-1 0-16,0 0 0,21-21 16,1 0-16,-1 21 0,0-21 0,1 0 15,-1 21-15,0-22 0,22 1 0,-22 0 16</inkml:trace>
  <inkml:trace contextRef="#ctx0" brushRef="#br0" timeOffset="4594.05">7091 1080 0,'-21'0'0,"-1"0"15,1 0-15,0 21 16,21 0 0,-21 0-16,21 0 0,0 22 15,0-22-15,0 21 0,-21 0 0,21 1 16,-21-1-16,21 22 0,0 63 15,0-64-15,0 1 0,-22-1 16,22 1-16,0 20 0,-21-20 16,21-1-16,-21 64 15,21-84-15,-42 105 16,42-106-16,0-21 0,-21 0 16,21 1-16,0-1 0,0-42 15,0-1 1,0 1-16,21-21 0,-21 21 0,42-85 15,-42 64-15,21-22 0</inkml:trace>
  <inkml:trace contextRef="#ctx0" brushRef="#br0" timeOffset="4902.22">6985 1270 0,'0'0'15,"0"-21"-15,0 0 0,0-22 16,21 22-16,0 0 15,43 0-15,-43 21 0,21 0 16,-21 0-16,22 0 0,-22 0 16,21 0-16,-21 0 0,22 21 0,-22 0 15,0 0-15,0 1 0,-21-1 16,0 21-16,0-21 0,0 0 0,0 22 16,-21-22-16,21 21 0,-21-21 15,-43 43-15,43-43 0,0 0 16,0 0-16,-21 1 15,20-1-15,1 0 0,0-21 0,0 21 0,0-21 16,42-21 15,0 0-15,0 21-16,0-21 0</inkml:trace>
  <inkml:trace contextRef="#ctx0" brushRef="#br0" timeOffset="5210.05">7662 1080 0,'0'0'0,"0"21"16,0 0-16,0 0 16,0 0-16,0 0 15,0 22-15,0-1 0,0 0 0,0 1 16,0-1-16,0 0 0,0 22 15,-21-1-15,21-20 0,-21 20 0,-21 128 16,20-128 0,1 1-16,0-22 0,21 22 0,-21-22 15,21 0-15,-21 1 0,21 20 16,0-21-16,0-20 16,0-1-16,0 21 0,21-63 31,0 0-31,0 0 15</inkml:trace>
  <inkml:trace contextRef="#ctx0" brushRef="#br0" timeOffset="5533.87">7578 1291 0,'21'21'0,"-42"-42"16,-1 21-16,22-21 0,0 0 0,0-21 15,0 20 1,0 1-16,43 21 0,-22-21 0,0 21 16,21 0-16,1 0 0,-1 0 15,0 0-15,1 0 0,-1 0 0,0 21 16,-20 0-16,20 1 0,-21-1 16,-21 0-16,0 21 0,0-21 0,0 1 15,0-1-15,0 21 0,-21-21 16,0 0-16,-22 1 0,22-1 0,-21 0 15,21 0-15,0 0 0,-22-21 16,22 21-16,0-21 0,0 0 0,0 0 16,21 22-16,-22-22 0,22-22 31,22 1-31,-1 21 0,0-21 16</inkml:trace>
  <inkml:trace contextRef="#ctx0" brushRef="#br0" timeOffset="6093.55">8636 1122 0,'0'0'0,"0"-64"16,0 43-1,-21 21 1,0 0-16,-1 0 16,1 21-16,0-21 0,0 22 15,-43 20-15,43-21 0,0 0 16,21 0-16,-21 1 0,0-1 16,21 0-16,0 0 0,0 0 0,0 0 15,0 1 1,0-1-1,21-21-15,0 0 0,0 0 16,0 0-16,1 0 0,-1 0 16,0 0-16,0 21 0,0-21 0,0 0 15,1 0-15,-1 21 16,0 0-16,-21 0 16,0 1-1,0-1-15,-21-21 16,0 21-16,-1 0 0,1-21 0,0 21 15,0-21-15,0 21 0,0-21 16,-1 0-16,1 0 0,0 22 0,0-22 16,0 0-16,0 0 15,-1 0-15,1 0 0,0 0 16,0 0-16,0 0 16,0 0-16,-1 0 15,22-22 1,-21 22-1,0 0-15</inkml:trace>
  <inkml:trace contextRef="#ctx0" brushRef="#br0" timeOffset="7060.36">1778 2223 0,'0'0'0,"-21"0"0,21 21 16,-21-21-16,-22 0 15,22 0-15,21 21 16,-21-21-16,0 0 0,42 21 63,0-21-63,0 0 0,0 0 15,22 0-15,-1 0 0,0 0 0,1 0 16,-1 0-16,22 0 0,20 0 15,1 0-15,21 0 0,0 0 16,-1 0-16,1 0 0,21-21 16,-21 21-16,21-21 0,106 21 15,-85 0-15,-21-21 0,0 21 16,21 0-16,127 0 0,-126 0 16,-1 0-16,21 0 0,0 0 15,-20 0-15,20 0 0,148 0 16,-147 0-16,-22 0 0,21 0 15,-42 0-15,21 0 0,1 0 16,-22 0-16,0 0 0,21 0 0,-21 0 16,-21 0-16,-1 0 0,1 0 15,64 0-15,-22 0 16,-106 0-16,22 0 0,-22 0 16,0-22-16,1 22 0,-1 0 0,0 0 15,-21 0-15,22 0 0,-22 0 16,0 0-16,0 0 0,0-21 0,1 21 15,-1 0 1,0 0 0,-21-21 15,-21 0 0</inkml:trace>
  <inkml:trace contextRef="#ctx0" brushRef="#br0" timeOffset="7918.85">9991 1207 0,'0'0'0,"-22"21"0,1-21 15,0 0-15,0 0 16,0 0-16,0 0 0,21 21 0,-22-21 16,1 0-16,0 0 0,0 0 15,0 0 1,21 21 0,21-21 15,21 0-31,-21 0 0,22 0 0,-1 0 15,22 0-15,-1 0 16,1 0-16,63 0 0,-64 0 0,22 0 16,-1 0-16,-20-21 0,21 21 15,-1 0-15,1 0 0,0 0 0,-1-21 16,-20 21-16,84 0 16,-42-21-16,-64 21 0,0 0 15,-20 0-15,-1 0 0,0 0 16,0 0-16,0 0 0,-21-22 15,-21 22 32,21-21-31,-21 21-16,0 0 0,0 0 0,21-21 16,-22 21-16,22-21 0</inkml:trace>
  <inkml:trace contextRef="#ctx0" brushRef="#br0" timeOffset="8460.7">11155 868 0,'0'0'0,"-64"0"15,43 0 1,0 0-16,0 0 15,21 21 17,21-21-32,0 21 15,0-21-15,0 21 0,1 1 16,20-22-16,-21 21 0,21-21 0,-20 21 16,20 0-16,-21-21 0,21 0 15,22 21-15,21-21 16,-64 0-1,0 0-15,0 0 0,0 0 0,0 0 16,1 0-16,-22 21 31,-22 1-15,1-22-16,0 21 0,0 0 16,0 0-16,-22 0 0,22 0 15,-21 22-15,0-22 0,-64 85 16,21-64-1,64 0-15,0-20 0,-22-1 16,22 0-16,0 0 0,21 0 0,-21 0 16,0 1-16,0-22 15,21-22 48,0 1-63,21 21 0</inkml:trace>
  <inkml:trace contextRef="#ctx0" brushRef="#br0" timeOffset="9322.35">12573 699 0,'0'0'0,"0"-22"0,0 1 16,0 0-16,0 0 16,0 42-1,0 0 1,0 22-16,0-22 16,-21 21-16,0 22 0,21-22 0,-22 21 15,1-20-15,0 20 0,21 1 16,-21-22-16,0 22 0,0-22 0,-1 0 15,-20 43-15,42-43 16,0-21-16,0 1 0,0-1 0,-21 0 16,21 0-16,0-42 31,21 0-15,-21 0-16,21-22 0,0 22 15,1-21-15,-22-1 0,21 1 0,0-21 16,0-1-16,0 1 0,22-64 15,-22 42-15,0 21 0,0 1 16,0-1-16,-21 22 0,21 0 16,1-1-16,-22 22 0,21 0 0,-21 0 15,21 42 1,-21 0-16,21 22 0,-21-1 16,0 0-16,0 1 0,0 20 15,0 1-15,0-1 0,0 1 0,0-1 16,0 1-1,0-1-15,0 22 0,0-22 0,0-20 16,0-22-16,0 21 0,-21-21 16,21 0-16,0 1 0,0-1 0,0 0 15,0-42 17,0 0-32,0-1 15,-21 1-15,21 0 0,-21 0 16</inkml:trace>
  <inkml:trace contextRef="#ctx0" brushRef="#br0" timeOffset="9502.25">12361 1249 0,'0'0'0,"21"0"32,1 0-32,-1 0 0,0 0 0,21 0 15,-21 0-15,22-21 0,-1 21 16,0-21-16,1 21 0,-22-22 0,21 22 15,1 0-15,-22-21 16,42 0-16,-42 21 0,-21-21 16</inkml:trace>
  <inkml:trace contextRef="#ctx0" brushRef="#br0" timeOffset="10194.62">14033 974 0,'0'0'15,"-21"-21"-15,0-22 16,21 22-16,0 0 16,-21 21-16,21 21 15,0 0-15,0 0 16,0 22-16,0-22 15,0 0-15,-21 21 0,21 1 0,0-22 16,0 21-16,0-21 0,-21 22 0,21-22 16,-22 0-16,22 21 0,-21 22 15,0-43-15,21 0 16,-21 0-16,21 1 16,-21-22-16,0 0 31,21-22-31,0 1 0,0 0 15,0 0-15,0 0 0,0-22 16,0 22-16,0-63 0,42 20 16,-21 22-16,21-1 15,-20 1-15,20 21 0,0 0 16,1 0-16,-1-1 0,0 22 0,1 0 16,-1 0-16,0 0 0,1 22 15,-1-1-15,-21 0 0,21 21 0,-20-21 16,-1 22-16,-21 20 15,0-20-15,0-22 0,0 42 16,-64 22 0,43-64-16,0 0 0,0 0 15,0-21-15,21-21 47,0 0-47,21 0 0,0 0 16</inkml:trace>
  <inkml:trace contextRef="#ctx0" brushRef="#br0" timeOffset="11966.91">15007 1207 0,'0'0'15,"21"0"-15,0 0 0,1 0 16,-1-22-16,-21 1 15,21 21-15,-21-21 0,0 0 0,0 0 16,0 0 0,0-1-16,0 1 0,0 0 0,-21 0 15,-22-21-15,1 42 16,0 0-16,21 0 0,-1 0 16,-20 0-16,21 21 0,0-21 15,-22 21-15,22 21 0,0-21 0,0 22 16,-21 20-1,20 22-15,22-43 0,0-21 16,0 1-16,0-1 0,0 0 0,0 0 16,22-21-16,-1 21 0,0-21 15,0 0-15,0 0 0,22 0 0,-22 0 16,0-21-16,42 0 16,43-43-1,-85 43-15,1 0 0,20 0 16,-42-21-16,21 20 0,0-20 15,-21 21-15,0 0 0,0-22 0,0 22 16,0 0-16,0 0 0,0 0 0,0 42 31,0 0-31,0 0 0,0 0 16,0 1-16,0 20 0,0-21 0,0 43 16,0-1-1,0-21-15,0-20 0,0-1 16,0 21-16,0-21 0,21 0 15,1-21-15,-1 22 0,0-1 0,21-21 16,-21 0-16,64 0 0,-64 0 16,22-21-16,-1-1 0,0 22 15,1-21-15,-1 0 0,0-21 0,-21 21 16,22-22-16,-22 1 0,21 0 16,-21-1-16,43-126 15,-64 105-15,0 1 0,0-1 16,0 22-16,0 0 0,0-22 15,0 43-15,0-21 0,0 21 0,0-22 16,0 64 0,0 1-1,0-1-15,0 0 0,0 0 16,-21 21-16,21 1 0,-21-1 0,21 22 16,0-22-16,0 21 0,-22 22 15,22-21-15,-21-22 0,21 0 16,0 1-16,0-1 0,0-21 15,0 21-15,0-20 0,0-1 0,0 0 16,0 0-16,0 0 0,21-21 16,1 0-16,-1 0 0,0 0 15,0 0-15,0 0 0,0 0 0,1 0 16,20-21-16,-21 0 0,21 0 16,-20 0-16,-1-1 0,21 1 0,-21-21 15,0 21-15,1-22 0,-1 22 16,-21-21-16,21 21 0,-21 0 15,21-1-15,-21 1 0,0 0 0,0 42 32,0 0-32,0 1 15,0-1-15,0 0 0,-21 0 0,21 0 16,0 43-16,0-43 16,0 0-16,0 21 0,0-20 0,0-1 15,0 0-15,0 0 0,0 0 16,0 0-16,21-21 15,0 0-15,0 0 0,1 0 16,-1 0-16,0 0 16,0-21-16,0 21 0,0-21 0,1 0 15,-1 0-15,21-22 16,0-20-16,-42 42 0,22-22 16,-1 22-16,-21 0 0,0 0 0,21 0 15,0 21 1,-21 21-1,0 0 1,0 0-16,0 0 0,0 1 16,0-1-16,0 0 0,0 0 15,0 21-15,0-20 0,0-1 16,0 0-16,21 0 16,0-21-16,-21 21 0,22-21 15,-1 0-15,0 0 16,0 0-16,0-21 0,0 21 15,1-21-15,-1 0 0,0 0 0,0-1 16,-21 1-16,21 0 0,0-21 16,43-22-1,-43 22-15,-21 21 16,0 0-16,0 42 31,0 0-31,0 0 16,0 0-16,0 0 15,0 1-15,0-1 0,0 0 0,0 21 16,0-21-16,0 1 0,0-1 16,0 0-16,0 0 0,0 0 15,21-21-15,0 21 0,1-21 16,-1 0-16,63 0 16,-62 0-16,20 0 15,-21-21-15,0 21 0,22-21 0,-22 0 16,21 0-16,-21 0 0,22-1 0,-22-20 15,0 21 1,0-21-16,21-43 0,-20 43 0,-1 20 16,-21-20-16,0 0 0,0 21 15,0-1-15,0 1 0,-21 21 16,-1 21 0,1 22-16,0-22 0,0 0 15,0 21-15,21 1 0,-21-22 16,-1 21-16,22 1 0,0 20 15,0-21-15,0-20 0,0-1 16,0 21-16,0 0 16,43-20-16,-22-22 0,0 0 15,0 0-15,22 0 0,-22 0 16,42 0-16,1-43 16,-22 22-16,-21 21 0,0-21 15,22 0-15,-22-22 0,0 22 0,0-21 16,22-22-16,-22 22 15,0 0-15,-21-1 0</inkml:trace>
  <inkml:trace contextRef="#ctx0" brushRef="#br0" timeOffset="12176.34">17335 550 0,'0'0'15,"-42"0"-15,21 0 0,0 0 0,0 0 16,21 22-16,-22-22 0,1 0 31,0 0 1,0 0-32</inkml:trace>
  <inkml:trace contextRef="#ctx0" brushRef="#br0" timeOffset="12379.22">15833 804 0,'0'0'0,"-106"43"16,85-43-16,42-21 31,0 21-31,21-22 0,-21 22 15,22-21-15,-1 0 0,22 21 16,-22-21-16,0 0 0,1 21 0,62-21 16</inkml:trace>
  <inkml:trace contextRef="#ctx0" brushRef="#br0" timeOffset="13027.08">19367 1312 0,'-21'0'16,"42"-21"-1,1 21-15,-22-21 16,21 0-16,0 0 0,0 21 0,0-21 15,-21-1-15,0 1 16,21 0-16,-21 0 0,0-43 16,-42-20-16,21 63 15,-21-1-15,20 1 0,1 0 16,-21 0-16,21 21 0,0 0 0,-22 0 16,22 21-16,0 0 0,-21 0 15,-1 22-15,22-1 0,-42 43 16,20-1-16,22-41 15,0-1-15,21 0 0,0 1 16,0-22-16,0 0 0,0 21 16,42-20-16,-21-1 0,1-21 15,-1 0-15,0 0 16,0-21-16,21-1 0,-20 1 16,20 0-16,-21 0 0,21-21 0,1 20 15,20-41-15,-20-1 16,-22 43-16,0-21 0,-21 21 15,0 0-15,0-1 0,21 1 16,-42 42 0,0 1-1,0-1-15,21 21 0,0-21 0</inkml:trace>
  <inkml:trace contextRef="#ctx0" brushRef="#br0" timeOffset="13392.87">19346 1439 0,'0'0'0,"-21"0"0,42 22 15,0-22-15,1 0 16,20 21-16,21-21 15,-20 0-15,-1 0 0,0 0 0,1 0 16,-1-21-16,0-1 0,1 1 0,-1 0 16,0 0-16,-20-21 0,62-43 15,-63 0 1,-21 43-16,22 0 16,-22 20-16,0-20 0,0 21 0,0 0 15,0 0-15,0-1 0,-22 1 16,22 64-16,0-22 15,0 0-15,0 21 0,0-21 16,-21 64-16,0-64 0,21 43 16,0-22-16,0 0 0,-21 1 0,21 20 15,-42 85 1,42-84-16,0-1 0,-22 43 0,1-42 16,21-1-16,-21 43 0,21-64 15,-21 1-15,0 41 16,21-62-16,0-1 0,0 0 0,0 0 15,0 0-15,0-42 16,0 0 0,21 0-16,0 0 0,-21-1 0,21-20 15,-21 21-15,21-21 0</inkml:trace>
  <inkml:trace contextRef="#ctx0" brushRef="#br0" timeOffset="13678.71">19918 1122 0,'0'0'0,"21"-21"0,21-22 16,-21 22-16,1 21 15,62 0-15,-63 0 0,22 0 16,-1 0-16,-21 21 0,22 1 0,-22-1 16,0 0-16,-21 0 0,0 0 0,0 22 15,0-22-15,0 0 0,-64 21 16,-20 22-1,41-43-15,1 0 0,0-21 16,21 21-16,-1-21 0,1 21 16,0-21-16,0 0 0,42 0 31,0 0-31,22 0 0,-1-21 16,-21 0-16,21 0 0,22 0 0</inkml:trace>
  <inkml:trace contextRef="#ctx0" brushRef="#br0" timeOffset="13965.54">20701 974 0,'0'0'0,"0"-21"0,-21 21 15,0 0 1,-1 0-16,22 21 16,0 0-16,0 0 0,-21 21 0,21-20 15,0 20-15,-21 0 0,21-21 16,0 22-16,0 20 0,0-20 15,0-1-15,0 21 0,-21-20 0,0 63 16,0-1 0,21-41-16,0-22 0,-22 1 0,1 41 15,21-63-15,-21 22 0,21-22 16,-21 0-16,21 0 0,0 0 16,21-42 15,0-21-31,0 21 15,-21 0-15,22-22 0</inkml:trace>
  <inkml:trace contextRef="#ctx0" brushRef="#br0" timeOffset="14247.38">20659 1122 0,'0'0'0,"0"-21"0,0-22 0,0 22 0,0 0 15,21 0-15,0 21 0,0 0 16,0 0-16,0 0 0,22 0 0,-22 0 15,0 0-15,21 0 0,-20 0 0,20 42 16,-21-21-16,0 43 16,-21-43-16,0 0 0,0 22 15,0-22-15,0 0 0,-21 21 0,0-21 16,0 1-16,-22-1 0,22 0 0,-21-21 16,21 21-16,-22 0 0,-20 0 15,42-21-15,0 0 0,-1 0 0,44 0 47,-1-21-47,21 0 0,-21 21 16,22-21-16</inkml:trace>
  <inkml:trace contextRef="#ctx0" brushRef="#br0" timeOffset="14697.31">21463 1122 0,'0'0'0,"21"0"15,0-21-15,0 21 0,1-21 0,-22-1 0,21 22 16,0-21-16,-21 0 0,0 0 16,0 0-1,0 0-15,-21 21 16,0 0-16,-1 0 16,-20 21-16,21 0 0,0-21 0,-22 21 15,22 0-15,0 0 0,0 1 16,0-1-16,0-21 0,21 21 0,0 21 15,0-21-15,0 1 16,21-22-16,0 21 16,21-21-16,-21 21 0,1 0 15,-1-21-15,0 21 0,21-21 0,-21 21 16,1 1-16,-1-22 16,0 21-16,-21 0 0,0 0 15,0 0-15,-21-21 16,0 0-16,-1 21 0,1-21 0,-21 0 15,21 0-15,-22 0 0,22 22 0,-21-22 16,21 0-16,0 0 0,-22 0 16,22 0-1,21-22-15,0 1 16,21 21 0,0 0-16,1-21 0,-1 21 0,0-21 15,21 21-15,-21 0 0,22-21 0</inkml:trace>
  <inkml:trace contextRef="#ctx0" brushRef="#br0" timeOffset="15010.13">22818 847 0,'0'0'0,"0"21"16,0 0 0,-22 0-1,1 0-15,21 1 0,-21 20 0,21-21 16,0 21-16,-21-20 0,0 41 16,21-42-16,0 0 0,-21 22 15,21-22-15,0 0 16,0 0-16,0 0 0,0 1 15,21-44 17,0 1-32,0 0 0,21 0 0</inkml:trace>
  <inkml:trace contextRef="#ctx0" brushRef="#br0" timeOffset="15477.49">23326 931 0,'0'0'0,"0"-21"15,21 0 1,-21 0-16,0 0 0,0 0 16,0-1-16,0 1 0,-21 21 15,-1 0 1,1 0-16,0 21 16,0-21-16,0 22 0,-22-1 0,22 0 15,0 0-15,0 0 0,0 22 16,0-22-16,21 0 0,0 0 15,0 0-15,0 0 0,0 1 16,21-22-16,0 0 16,0 0-16,21 0 0,-20 0 0,20 0 15,-21 0-15,21 0 0,-20 0 16,20 0-16,-21 21 0,0-21 0,0 0 16,1 0-16,-1 21 0,0-21 15,-21 21-15,0 0 0,0 0 16,0 1-16,-21-1 15,-22-21-15,22 21 0,0-21 0,-21 21 16,21 0-16,-22-21 16,22 21-16,-21-21 0,21 0 0,-22 22 15,22-22-15,-21 0 0,21 0 16,-1 0-16,22 21 0,-42-21 16,21 0-16,0 0 15,0 0 1,-1 0-16,22-21 0,-21-1 15,0 1-15,0 0 16</inkml:trace>
  <inkml:trace contextRef="#ctx0" brushRef="#br0" timeOffset="15714.35">22500 529 0,'-42'-21'16,"21"21"-1,-1 0 32,1 21-47,0-21 0,0 21 16,0-21-1,0 22-15</inkml:trace>
  <inkml:trace contextRef="#ctx0" brushRef="#br0" timeOffset="17595.93">1566 2963 0,'0'0'0,"0"-21"0,0 0 15,0 0-15,0 0 0,0 0 16,0-1-16,0 1 0,0 0 15,0 0-15,-21 21 16,0 0 0,21 21-16,0 21 15,-21 1-15,21-1 0,-21 0 0,21 22 16,0-22-16,0 22 16,-22-1-16,22 1 0,-21-1 0,21 1 15,0-22-15,0 0 0,0 1 16,0-1-16,0 0 0,21-63 31,1 0-15,-1-21-16,0 21 0,-21-22 0,21 1 15,0 0-15,0-1 0,1 1 16,-1 0-16,-21-1 0,0 22 16,21 0-16,-21 0 0,21 0 0,0 21 31,0 21-31,-21 0 0,0 0 15,0 21-15,22-20 0,-22 20 16,21-21-16,-21 21 0,0-20 16,21-1-16,0 21 0,-21-21 0,21 0 15,0-21-15,-21 22 0,22-22 16,-1 0-16,0 0 16,0 0-16,0-22 0,0 1 0,-21 0 15,22 0-15,-1-21 0,0 20 16,-21-20-16,0 0 0,0-22 15,0 22-15,0 0 0,0-1 0,0 1 16,0-85-16,0 85 16,0 20-16,0 1 15,0 0-15,-21 21 0,21 21 32,0 0-32,0 22 15,0-22-15,0 21 0,0 1 0,0-22 16,0 21-16,0 22 0,0-22 15,0 0-15,21 22 16,0 63-16,0-106 0,0 21 16,1-21-16,-1 1 15,0-1-15,0-21 0,0 0 0,22 0 0,-22 0 16,63-43 0,-20 1-16,-22 21 15,-21-21-15,1 20 0,-1-20 16,0 21-16,-21-21 0,0 20 15,0 1-15,0 0 0,0 0 0,-21-21 16,-22 42 0,22 0-16,0 0 0,0 0 15,0 0-15,0 21 16,21 0 0,21-21-16,0 0 15,0 0-15,0 0 16,0 0-16,1 0 0,-1 0 0,0-21 0,0 21 15,0 0-15,0 0 16,1 0-16,-1 0 16,0 21-16,-21 0 15,0 0-15,0 0 16,0 1-16,0 20 0,0-21 16,0 0-16,0 0 0,0 1 0,21-1 15,-21 0-15,21 21 0,0-21 16,1-21-16,-1 22 0,0-22 15,0 0-15,0 0 0,43 0 16,-43 0-16,0 0 16,21-22-16,-20 1 0,-1 0 0,0 0 15,0 0-15,21 0 0,-20-22 16,-22 22-16,21-21 0,0 21 0,-21-43 16,0 22-1,0 21-15,0-1 0,-21 22 31,21 22-31,0-1 16,0 0-16,0 0 0,0 0 0,0 0 16,0 1-16,0-1 0,0 0 15,0 0-15,0 0 0,0 0 16,0 1-16,0-1 0,0 0 16,0 0-16,0-42 31,0 0-31,0 0 15,0-1-15,0 1 0</inkml:trace>
  <inkml:trace contextRef="#ctx0" brushRef="#br0" timeOffset="17892.27">3090 2879 0,'0'21'31,"0"-42"16,0 0-47,0-1 16,-21 22 0,0 0-1,0 0-15,0 0 16,21 22-1,0-1 1,0 0-16,21-21 16,0 0-16,0 0 15,0 0-15,0 0 0</inkml:trace>
  <inkml:trace contextRef="#ctx0" brushRef="#br0" timeOffset="18199.09">3556 2688 0,'0'0'16,"-21"-42"-1,0 42-15,-1 0 0,1 0 16,0 21-16,21 0 16,0 0-16,0 1 0,0 20 15,0 0-15,0 1 0,0-22 16,0 21-16,0 0 15,0 1-15,-21-1 0,21 64 16,0-64-16,0 1 0,0-1 0,0 0 16,-21 1-16,21-22 0,0 0 0,0 0 15,0 21 1,21-42 0,0-21-16,0 0 0,0 0 15,22-64-15,-22 43 16</inkml:trace>
  <inkml:trace contextRef="#ctx0" brushRef="#br0" timeOffset="18460.95">3873 2561 0,'0'21'16,"0"1"-1,0 20-15,0 0 0,0-21 16,0 64-16,0-43 0,0 1 15,0-1-15,0 22 16,0-22-16,0 0 0,0 64 0,-21-64 16,21 1-16,0-1 15,-21 22-15,21-1 16,0-42-16,0 0 0,21-21 31,-21-21-15,0 0-16,0 0 0,0 0 0,0-22 15</inkml:trace>
  <inkml:trace contextRef="#ctx0" brushRef="#br0" timeOffset="18702.81">3514 3069 0,'0'0'0,"-22"0"0,1 0 15,42 0 1,1 0-16,-1 0 15,21 0-15,-21 0 0,22-21 16,-1 21-16,-21 0 0,21-21 16,-20 21-16,20-21 0,-21 21 15,0 0-15,0-21 0,1 21 0,-1 0 0,0 0 32</inkml:trace>
  <inkml:trace contextRef="#ctx0" brushRef="#br0" timeOffset="19112.58">4191 3196 0,'0'0'15,"0"21"-15,42 1 16,-21-22-16,1 0 0,-1 0 15,0 0-15,0-22 0,0 22 16,0-21-16,22 0 0,-22 21 16,0-21-16,0 0 0,0 0 15,1 21-15,-1-22 0,0-20 16,-21 21-16,0 0 16,0 0-16,-21 21 15,0 0-15,-1 0 16,1 0-16,0 0 0,0 21 0,0 0 15,0-21-15,-1 21 0,22 21 16,0-20-16,0-1 0,0 0 0,0 21 16,0-21-16,0 1 15,0 20-15,0-21 0,0 0 0,22 0 16,-1 1-16,0-22 16,0 21-16,0-21 0,0 0 15,1 0-15,-1 0 16,0 0-16,0 0 0,0-21 15,0-1-15,1 22 0,-1-21 16,-21 0-16,21 0 0</inkml:trace>
  <inkml:trace contextRef="#ctx0" brushRef="#br0" timeOffset="19524.34">4847 3048 0,'0'-21'0,"21"0"47,0 21-47,1 0 16,-1 0-16,0 0 15,0 0-15,0 21 0,0 0 0,1 0 16,-1 0-16,0 1 16,-21-1-16,0 21 0,0-21 0,21 0 15,-21 1-15,0 20 0,21 0 16,-21-21-1,0 1-15,21-22 16,1 0 0,-22-22-16,0 1 15,21 0-15,-21 0 16,21-21-16,-21 20 0,0 1 0,21-21 16,0 21-16,-21 0 0,21-1 15,-21-20-15,43 0 16,-22 21-16,0 21 15,0 0 1,0 0 15,1 0-31</inkml:trace>
  <inkml:trace contextRef="#ctx0" brushRef="#br0" timeOffset="20306.79">5546 3069 0,'-22'0'0,"22"-21"15,-21 21-15,0 0 32,0 21-1,21 0-31,0 1 0,0-1 15,0 0-15,0 0 0,0 0 16,0 0-16,0 1 0,-21 20 0,21-21 16,0 0-16,0 0 15,-21 22-15,21-22 0,0 0 16,0-42 31,0 0-47,0 0 15,0-1-15,0 1 0,0-21 0,0 21 16,0-43-16,21 22 16,0 0-16,0 20 0,0-20 15,22 21-15,-22 0 0,0 0 0,0 21 16,21 0-16,-20 0 0,-1 0 0,21 0 16,-21 21-1,-21 0-15,21 0 0,-21 0 16,0 22-16,0-22 0,0 0 0,0 21 15,0-21-15,0 22 0,0-22 16,-21 64 0,21-64-16,0 0 0,-21-21 15,21 21-15</inkml:trace>
  <inkml:trace contextRef="#ctx0" brushRef="#br0" timeOffset="20742.38">7048 2985 0,'0'0'0,"22"0"16,-22 21 0,0 0-1,0 0-15,0 0 16,0 0-16,0 22 0,0-22 0,0 0 16,0 0-16,0 22 0,0-22 15,0 0-15,0 0 0,0-42 47,0 0-47,0 0 16</inkml:trace>
  <inkml:trace contextRef="#ctx0" brushRef="#br0" timeOffset="20914.29">7048 2836 0,'0'0'0,"-21"-21"15,21 0-15,-21 21 16,21 21 31,21-21-47,-21 21 0,21-21 0,1 0 16,-1 0-16</inkml:trace>
  <inkml:trace contextRef="#ctx0" brushRef="#br0" timeOffset="21382.02">7514 2858 0,'0'21'16,"-21"0"-16,0 0 0,21 0 16,0 0-16,0 1 15,0-1-15,0 0 0,0 0 16,0 0-16,0 0 0,0 22 15,0-22-15,0 0 16,0 0-16,0 0 0,0 1 16,0-1-16,-21-21 31,21-21-31,-22 21 16,22-22-16,-21 1 0,21 0 15,0 0-15,0 0 0,0-22 0,0 22 16,0-42-16,21 42 15,22-22-15,-22 22 0,0 0 16,64-21-16,-43 20 0,0 22 16,1 0-16,-1 0 0,0 0 15,1 22-15,-1-22 0,0 21 16,-20 0-16,20 0 0,-21 21 0,0-20 16,-21-1-16,0 21 0,21-21 0,-21 22 15,0-22-15,0 21 0,0-21 16,0 22-16,0-22 0,-21 42 15,21-20 1,21-65 15,1 22-31</inkml:trace>
  <inkml:trace contextRef="#ctx0" brushRef="#br0" timeOffset="21909.12">9864 2371 0,'0'-21'15,"0"42"-15,0-64 0,0 22 0,0 0 16,0-21-16,-22 42 16,1 0-1,0 21-15,21 0 0,0 0 16,-21 43-16,21-22 16,0 22-16,-21-22 0,21 21 0,0-20 15,0 20-15,0 1 0,0-22 16,-21 0-16,-1 64 0,1-85 15,21 22-15,0-1 0,0-21 16,0 0-16,0 1 0,0-1 16,21-21-1,-21-21 1,22-1-16,-1 1 0</inkml:trace>
  <inkml:trace contextRef="#ctx0" brushRef="#br0" timeOffset="22378.56">10096 2307 0,'0'0'0,"0"-21"16,0 0-16,-21 21 0,0 0 15,0 0-15,21 42 16,0-21-16,0 22 0,-21-1 16,21 22-16,0-22 15,0 21-15,-21-20 0,21 20 0,0-20 16,-22-1-16,22 0 0,0 1 15,-21-1-15,0 0 0,0 43 16,-21-22 0,42-41-16,0-44 31,0 1-31,21 0 16,0 0-16,0-21 0,0 20 15,22-20-15,-22 0 0,0-1 0,21 22 16,-21-21-16,22 0 0,-1-1 15,22 1-15,-22 21 0,-21 21 16,0 0-16,22 0 0,-22 0 16,21 106-1,-42-22 1,0-41-16,0-1 0,0-21 16,0 0-16,-21 0 0,0 1 15,21-1-15,0 0 0,-21-21 0,-1 21 16,1 0-1,21-42 1,0 0 0,21 21-16,1-21 15</inkml:trace>
  <inkml:trace contextRef="#ctx0" brushRef="#br0" timeOffset="22775.47">10731 2794 0,'43'21'16,"-22"-21"-16,0 0 0,0 0 15,0 0-15,1-21 0,-1 0 16,21 21-16,-21-21 16,0 0-16,1-1 0,20 1 15,-21 0-15,0 0 0,-21 0 16,0 0-16,0-1 0,0 1 15,-21 21-15,0 0 16,-21 0-16,20 0 0,1 0 0,0 0 16,-21 21-16,21 1 0,-1-1 15,1 0-15,0 21 0,0-21 0,-21 85 32,20-85-32,22 22 0,0-22 0,0 0 0,0 0 15,0 0-15,22 1 0,20-1 0,-21-21 16,0 0-16,0 0 15,22 21-15,20-21 16,-20 0-16,20-21 0,-21 21 16,-20-21-16,41-1 0,-42 1 15,0 0-15,1 0 0,-22 0 0,0 0 16</inkml:trace>
  <inkml:trace contextRef="#ctx0" brushRef="#br0" timeOffset="23060.01">9483 2540 0,'-22'0'0,"44"0"0,-65 21 15,22-21-15,42 0 16,0 0-1,22 0-15,-1 0 0,22 0 0,-1-21 16,1 21-16,84-42 16,-21 21-16,-64 21 15,1 0-15,-22-22 0,0 22 0,1 0 16,-22 0-16,0 0 0,0 0 16</inkml:trace>
  <inkml:trace contextRef="#ctx0" brushRef="#br0" timeOffset="23598.44">12319 2540 0,'0'-21'0,"0"42"0,0-84 0,0 41 16,0 1-16,0 0 0,21-21 0,-21 21 16,0-1-16,0 44 31,0-1-31,0 0 0,0 21 16,0 1-16,0-1 0,0 21 0,21 1 15,-21-1-15,0 1 0,0-1 0,0 149 31,-21 0-31,0-149 0,0 85 16,0-84-16,-1 21 16,1-43-16,0 21 0,0 1 15,0-22-15,-22 43 0,43-43 16,-21 1-16,0-1 0,21-21 16,0 0-16,0-42 15,0-21-15,0 21 16,0-22-16,21 22 0,0-42 15,-21 20-15,22 1 0,-22-22 16,0 1-16</inkml:trace>
  <inkml:trace contextRef="#ctx0" brushRef="#br0" timeOffset="23898.9">12213 2646 0,'0'-42'0,"0"84"0,0-106 0,0 22 16,0 21-16,21-21 0,0 20 0,1 1 15,41-21-15,43-22 16,-64 64-16,1 0 16,-1 0-16,-21 0 0,21 0 15,22 43-15,-43-1 0,0 0 16,-21-20-16,-21 126 16,0-106-16,-21 22 15,-22 20 1,22-63-16,21 1 0,-22-1 0,22 0 0,0-21 15,21 21-15,-21-21 16,42 0 0,0-21-16,21 0 15,-20 0-15,-1-1 16,21 1-16</inkml:trace>
  <inkml:trace contextRef="#ctx0" brushRef="#br0" timeOffset="24261.88">12869 2498 0,'0'0'0,"0"-43"16,0 22-16,0 0 16,21 0-16,1 21 0,-22-21 15,42 21-15,-21 0 0,0 0 16,22 0-16,20 0 0,-21 0 0,-20 21 16,83 64-1,-62-1-15,-22-63 16,-21 22-16,0-1 15,0-21-15,0 22 0,-21 20 16,0-42-16,21 0 0,0 1 0,-22-1 16,1-21-16,0 0 15,21-21 1,0-1-16,0 1 0,21-21 16,0 21-16,1 0 0,-22-22 0,21 1 15,0 0-15,0 20 16,0-20-16,22-21 0,-22 20 15,0 22-15,0 0 16,0 21-16,0 0 31</inkml:trace>
  <inkml:trace contextRef="#ctx0" brushRef="#br0" timeOffset="24720.87">14012 2392 0,'0'-21'0,"-21"21"0,-21 0 16,21 0-16,-43 42 16,1 0-1,41-20-15,1 20 16,-21 21-16,21-20 0,21-1 0,0 0 15,0 1-15,0-1 0,0-21 16,0 43-16,0-43 0,21 0 16,0 0-16,0-21 15,0 0-15,22 0 0,-1 0 0,-21 0 16,22 0-16,84-21 16,0-42-1,-85 41-15,21-83 16,-41 62-16,-22 1 0,0 0 15,0-1-15,0 1 0,-22 0 0,-20 20 16,21-20-16,-21 21 0,20 0 16,-20 0-16,0-1 0,-1 22 0,-62 0 15,83 22 1,1-1-16,-21 0 0,0 21 16,42 1-16,0-22 0,0 21 15,0-21-15,0 0 0,0 1 16,21 20-16,21-42 0,-21 21 0,22 0 15,-1-21-15</inkml:trace>
  <inkml:trace contextRef="#ctx0" brushRef="#br0" timeOffset="25399.81">14753 2540 0,'0'0'0,"0"-42"16,0 21-16,0-1 15,-21 22-15,0 0 0,-43 0 16,43 0 0,0 22-16,0-1 0,0 0 0,-1 0 15,-20 21-15,21-20 0,0 20 0,0-21 16,-1 21-16,1-20 0,21 20 16,0-21-16,0 0 0,0 0 0,0 1 15,0-1-15,0 0 0,21-21 16,1 0-16,-1 0 0,0 0 15,21 0-15,-21-21 0,1 0 16,20 21-16,0-43 16,22-41-16,-43 62 15,-21-20-15,21 21 0,-21 0 16,0 0-16,0-43 0,0 43 16,0 0-16,0 42 31,0 0-31,0 0 15,0 22-15,0-22 0,0 21 0,0 0 16,0 1-16,0-1 0,0 0 16,21 1-16,-21 20 0,21-20 0,-21 20 15,0 1-15,22 20 0,-22-20 0,21 20 16,-21-20-16,0 21 0,0-22 16,0 22-16,0-1 0,0-20 0,0 21 15,0-1-15,0 1 0,0 0 0,0-22 16,0 1-16,-21-1 15,-64 149 1,43-170-16,20-21 0,-20 0 16,21-21-16,0 0 0,0 0 15,-1 0-15,-20-21 0,21 0 0,-21-21 16,20 21-16,-20-43 0,21 22 0,-21-22 16,20-20-16,22-149 15,0-64 1,0 213-16,22-22 15,-1 0-15,0 21 0,42-63 16,-20 64-16,-22 20 0,21 22 0,1-1 16,-22 1-16,21 0 0,43-64 15,-64 85-15</inkml:trace>
  <inkml:trace contextRef="#ctx0" brushRef="#br0" timeOffset="26033.87">14986 2879 0,'0'0'0,"0"-21"16,0-1-16,0 1 15,0 0-15,21 0 0,0 0 16,0-22-16,43-62 16,-43 62-16,43-41 15,-64-1-15,21 43 16,-21 20-16,0-20 15,-21 42-15,-1 0 16,1 0-16,-21 42 16,42 1-1,0-22-15,0 0 0,0 0 16,21 0-16,21 1 0,-20-1 0,-1 0 16,21 0-16,-21 0 15,43 22-15,-22-1 0,-21-21 0,0 0 16,-21 22-1,0 20-15,0-42 16,0 0-16,22-21 16,-1 0-1,0-21 1,0 0-16,0 0 16</inkml:trace>
  <inkml:trace contextRef="#ctx0" brushRef="#br0" timeOffset="28436.07">15981 2413 0,'0'-21'0,"0"42"0,0-63 0,0 21 15,-21-1-15,-22 1 16,22 21-16,0 0 0,-21 0 16,20 0-16,1 0 0,0 0 15,0 0-15,0 21 0,0 1 16,-1-1-16,1 21 0,0-21 0,21 22 15,-42 41-15,21 43 16,21-106-16,0 22 16,0-22-16,0 0 0,0 0 15,0 0-15,21 1 0,0-22 0,0 0 16,0 0-16,0 0 0,1 0 16,-1-22-16,63-20 15,-41 21-15,-1-21 0,-21 20 16,0-20-16,22 21 0,-22-21 0,0-1 15,0 1-15,0 21 16,-21-22-16,0 22 0,0-21 0,0 0 16,0 63 15,0 0-31,-21 0 16,0 21-16,21-20 0,-21 20 0,21 0 15,0 22-15,0-43 0,0 21 16,0-21-16,0 1 0,21 20 15,0-21-15,0-21 0,1 0 16,-1 21-16,21-21 0,-21 0 16,85-21-1,-42 0-15,-43 0 16,21 0-16,-21-1 0,0 1 0,22 0 16,-22 0-16,-21 0 0,21-22 15,-21 22-15,0 0 0,0-42 16,0 41-1,0 44 1,0-1-16,0 0 16,0 0-16,-21 0 0,21 0 0,0 43 15,-21 21 1,21-64-16,-21 0 0,21 0 16,-22 0-16,22 0 0,0 1 0,0-1 15,-21-21-15,21-21 31,0-1-15,0 1-16,0 0 16,0-21-16,21-22 15,22 1-15,-43 20 0,21 1 16,0 21-16,0-21 0,0 20 0,1 1 16,-1 21-16,0-21 0,0 21 15,0 0-15,0 0 0,1 0 0,-22 21 16,0 0-16,21 22 15,0-22-15,-21 42 16,0-41-16,0 20 0,0-21 16,0 0-16,0 0 0,0 22 15,0-22-15,0 0 0,0 0 0,0-42 47,0 0-47,0 0 16,21 0-16,-21-1 0,21-20 0,0 21 15,-21-21-15,22 20 0,-1-20 16,42-64-16,-20 64 16,-22 21-16,0 21 15,0 0 1,-21 21-16,0 0 0,0 0 16,0 0-16,0 1 0,0 41 15,0 1-15,0-43 16,0 21-16,0-21 0,0 0 15,0 1-15,0-1 0,0 0 0,0 0 16,21 0-16,22-21 0,-22 0 16,0 0-16,0 0 0,43 0 15,-22 0-15,21-21 16,-41 0-16,20-21 16,0 20-16,-21 1 0,-21-21 15,22 21-15,-22 0 16,0-22-16,0 22 0,0 0 0,0 0 15,0 0-15,-22 21 32,22 21-32,0 0 0,-21 0 15,21 0-15,0 0 0,-21 22 16,21-22-16,0 0 0,0 0 0,0 0 16,-21 1-16,0 20 15,21 0-15,-21-42 31,21-21 1,0 0-32,21 0 0,-21 0 15,21-1-15,-21 1 0,21-21 0,21-22 16,1-20 0,-22 63-16,0-1 0,0 1 15,0 0-15,1 21 16,-1 0-16,0 0 0,0 0 0,0 21 0,-21 0 15,0 1-15,0-1 0,0 21 16,0 43 0,0-43-16,0-21 0,0 0 15,0 1-15,-21-22 0,21 21 16,-21-21-16,21-21 31,0-1-15,21 1-16,0 0 0,-21-21 15,21 21-15,1-1 0,-1-20 0,0 0 16,0 21-16,0-22 0,22 1 16,-1 0-1,-21 42-15,0 0 0,0 0 0,1 0 16,-1 21-16,-21 21 16,0-21-16,0 0 15,0 1-15,0 20 0,0 21 16,0-20-16,-21-22 0,21 21 15,0-21-15,0 1 0,0-1 16,0 0-16,0 0 0,21 0 0,0-21 16,0 21-1,0-21-15,43 0 0,-43 0 0,21 0 16,-21-21-16,22 21 0,-22-21 16,21 0-16,-21 0 0,22 0 0,-22-1 15,0 1-15,21-42 16,-42-1-16,22 43 15,-22 0-15,21 0 0,-21 0 0,0-1 16,-21 22 15,-1 22-31,22-1 0,-21 0 16,0 0-16,21 0 0,-21 0 0,21 22 16,0-22-16,-21 0 0,21 0 15,0 0-15,0 1 0,0-1 0,0 0 16,0 0-16,21 0 15,0-21-15,0 0 0,22 0 16,-1 0-16,-21 0 16,21-21-16,-20 21 0,20-21 0,-21 0 15,21-22-15,22 1 16,-43 21-16,-21 0 16,21 0-16,-21-22 0,21 22 0,-21 0 15,0 0-15,0 0 16,0 42-1,0 0-15,0 0 16,0 0-16,0 0 0,-21 43 16,0-22-1,0-21-15,21 1 0,0-1 16,-21 0-16,0 0 0,-1-21 16,22 21-16,0-42 31,0 0-31,0 0 15,22 0-15,-1-1 16,0-20-16,0 21 0,43-85 16,-43 85-16,0-21 15,21-1-15,-21 22 16,22 0-16,-22 21 16,0 0-16,0 21 0,-21 0 0,0 0 15,0 43 1,0-1-16,0-20 0,0-22 15,0 0-15,-21 21 16,21-20-16,-21-1 0,21 0 0,-21 0 0,21 0 16,0 0-16,0 1 15,21-22 17,0 0-32,0 0 0,0 0 15,1 0-15</inkml:trace>
  <inkml:trace contextRef="#ctx0" brushRef="#br0" timeOffset="29194.64">19748 2604 0,'0'-22'0,"0"44"0,0-65 16,0 22-16,0 0 0,0 0 0,0 0 15,0-1-15,-21 1 0,0 21 16,0 0-16,0 0 0,0 0 15,-22 0-15,22 21 0,0 1 16,-21 20-16,-1-21 0,22 0 0,-21 22 16,21-22-16,-1 21 0,1-21 15,0 22-15,0-22 0,21 0 16,-21 0-16,21 0 0,0 0 0,0 1 16,21-22-16,0 0 15,0 0-15,0 0 0,22 0 16,-22 0-16,21 0 0,-21-22 15,22 1-15,-22 0 0,21 0 0,-21 0 16,1 0-16,-1-1 0,0 1 16,0-21-16,0 0 0,-21 20 15,0 1-15,0 0 0,21 0 0,-21 0 16,0 42 15,-21 0-31,21 0 16,0 0-16,-21 1 0,0-1 0,0 21 15,21-21-15,-21 22 0,-1-22 16,1 21-16,0 0 0,0 1 16,0-1-16,0 0 0,-1 1 0,22 20 15,-63 85 1,42-84-16,0-22 0,-1 22 0,22-22 16,-21 22-16,0-22 0,21 21 15,-21-20-15,0 20 0,21-20 0,-64 126 16,43-127-16,0 1 15,0 20-15,0-21 0,-1 1 16,1-1-16,0 0 0,0-20 0,-21-1 16,-1 42-16,1-63 15,21 21-15,0-21 0,-1 0 0,1 0 16,0 0-16,0 0 0,0-21 16,0 0-16,-1-21 0,1 21 0,0-22 15,21 1-15,0-64 16,0 43-16,0-1 0,0 1 0,0-1 15,0 1-15,21-1 0,0 1 16,1-1-16,-1-21 0,0 22 0,0-1 16,0 1-16,0-22 0,22-21 15,-1 1 1,-21 62-16,0 1 0,-21 0 0,22-1 16,-22 1-16,21 0 0,-21 20 0,0-62 15</inkml:trace>
  <inkml:trace contextRef="#ctx0" brushRef="#br0" timeOffset="29414.51">18224 2053 0,'0'0'0,"-21"0"16,42 0 46,1 0-62,-1 0 0,0 0 16,0 0-16,0 0 16</inkml:trace>
  <inkml:trace contextRef="#ctx0" brushRef="#br0" timeOffset="31042.22">20891 2392 0,'0'0'0,"22"0"0,-1-21 15,0 21-15,0-21 0,0-1 16,-21 1-16,21 21 0,1-21 16,-22 0-16,0 0 0,21 0 0,0-1 15,-21-20-15,21 21 16,-21 0-16,21 0 0,-21-1 0,0 1 16,0 0-16,0 0 0,0 0 15,0 42 1,-21 0-16,0 21 15,0-20-15,0 20 0,-22 64 16,22 21-16,0-64 16,0 1-16,0-1 0,-1 1 15,1-1-15,0 1 0,-42 20 16,41-41-16,1-1 0,-21 22 16,21-43-16,-22 21 15,43-21-15,-21-21 0,0 0 16,0 0-16,21-21 15,-21-21-15,21-1 16,0 1-16,-21 21 0,21-21 0,0-1 16,0 1-16,0-22 0,0 22 15,0-21-15,0 20 0,21 1 16,-21 0-16,21 20 0,-21-20 16,21 42-16,0-21 0,0 42 15,-21 0-15,22 0 16,-22 22-16,0-22 0,0 21 15,42 64-15,-42-64 16,0 1-16,21-1 0,0-21 16,0 0-16,1 22 0,-1-22 15,0 0-15,0 0 0,0-21 0,22 0 16,-22 21-16,21-21 0,-21 0 0,106-21 16,-42 0-1,-43 0-15,1 0 0,-1 0 16,0-22-16,-21 22 0,1 0 15,20-21-15,-42-1 0,0 1 0,0 21 16,0-22-16,0 1 0,0 0 16,0 21-16,-42-22 0,-1 22 15,22 21-15,-21 0 16,21 21-16,-22 0 0,22 1 0,0 20 16,-21-21-16,20 21 0,1 1 0,0-1 15,0-21-15,21 22 16,0-22-16,-21 21 0,21-21 0,0 0 15,0 1-15,0-1 0,0 0 0,0 0 16,21-21-16,21 0 16,1 0-1,-1 0-15,-21-21 0,0 0 0,22 21 16,-22-21-16,21-1 0,-21-20 0,0 21 16,1 0-16,-1-22 0,0 22 15,0-21-15,0 21 0,-21-22 0,0 22 16,21-21-16,1 42 15,-22 21 1,0 0 0,0 22-16,0-22 0,0 0 15,0 0-15,0 0 0,0 22 0,0-22 16,0 0-16,21 0 16,0 21-16,0-42 0,-21 22 15,21-1-15,0-21 0,1 0 0,-1 0 16,0 0-16,0 0 0,0 0 15,0 0-15,22 0 0,-22-21 0,21-22 16,-21 22 0,22 0-16,-22 0 0,-21-22 0,21 22 0,0-21 15,0 21-15,-21-22 0,0 22 0,0 0 16,22 0-16,-22 0 16,0 0-16,0 42 31,0 0-31,0 0 0,-22 21 15,22-20-15,0-1 0,0 0 16,-21 21-16,21-21 0,-21 1 0,21-1 16,-21 0-16,0 21 0,21-21 15,0-42 32,0 0-47,21 0 16,0-21-16,0 20 0,0 1 15,-21-21-15,22 0 0,20-1 16,-21 22-16,0-21 0,0 21 0,22-1 16,-22 1-16,21 21 0,-21 0 15,1 0-15,-1 0 0,0 0 0,42 64 16,-41-22 0,-22-21-16,0 0 0,0 22 0,0-22 15,0 21-15,0-21 0,0 22 0,0-22 16,-22 0-16,1 0 0,21 0 15,-42 22-15,42-22 16,-21-21-16,21 21 16,0-42-1,21 21 1,0-21-16,0 0 0,22-1 16</inkml:trace>
  <inkml:trace contextRef="#ctx0" brushRef="#br0" timeOffset="31778.48">23135 2582 0,'0'0'0,"0"-21"0,21 0 15,0 0-15,-21 0 0,0 0 16,0-1-16,0 1 0,0-21 16,0 21-16,0 0 0,-21 21 15,0 0-15,0-22 0,0 22 0,0 0 16,-1 0-16,1 0 0,0 22 15,-21-1-15,-1 0 0,22 0 16,-21 0-16,21 22 0,-22-22 0,22 21 16,-21 22-16,21-43 15,21 21-15,0-21 0,0 0 0,0 1 16,0-1-16,21 0 0,0-21 0,0 0 16,0 0-16,1 0 0,20 0 15,-21 0-15,0 0 0,22 0 16,-22 0-16,0-21 0,21 0 0,-21-1 0,1 22 15,-1-21-15,-21 0 0,21 0 16,-21 0-16,21 0 0,-21-1 16,21 22-16,-21-21 0,0 0 15,0 0-15,0 42 32,0 0-17,0 0-15,0 1 0,0 41 16,0-21-16,0 1 0,0-1 15,-21 0-15,21 1 0,0-1 0,-21 0 16,0 22-16,21-1 0,-21 1 0,-1-1 16,22 1-16,-21-1 0,0 86 15,0-65-15,21-20 16,-21 20-16,21 1 0,-21-21 0,21 20 16,-22 1-16,22 63 0,0-84 15,0-1-15,-21 1 0,21-22 16,-21 21-16,21-41 0,-21 62 15,0-63 1,0-21-16,-1 0 0,22-21 16,-21 0-16,0 0 0,0 0 15,21-22-15,-21 1 0,0-21 0,-1 20 16,22-41-16,-21 20 0,0-21 16,21 1-16,-21-1 0,21 0 0,0-20 15,0 20-15,0 0 0,0 1 0,21-1 16,0 21-16,22-84 15,-22 85-15,0 20 0,0 1 16,21-21-16,-20 20 0,20 22 16,-21-21-16,64-22 15,-43 22-15,43 0 0,-43 20 0,43-41 16</inkml:trace>
  <inkml:trace contextRef="#ctx0" brushRef="#br0" timeOffset="33498.55">23516 2392 0,'0'-21'0,"-21"42"31,21 0-31,0 0 16,-21 0-16,21 1 16,-21 20-16,-1-21 0,22 43 15,0-43-15,0 21 0,0-21 16,0 0-16,0 1 0,0-1 0,0 0 15,22-21-15,-1 0 16,0 0-16,0 0 0,0 0 16,22 0-16,-22 0 0,0-21 15,21 0-15,-21-1 0,1 1 0,20 0 16,-21 0-16,21 0 0,-20-22 0,-1 22 16,0-21-16,0 21 0,0 0 15,-21-22-15,21 22 16,-21 0-16,0 42 31,0 0-31,0 0 16,0 22-16,0-22 0,0 21 0,0-21 15,0 22-15,0-1 0,0-21 0,0 22 16,0-1-16,64 21 16,-43-41-16,21-22 15,-20 0-15,20 21 0,-21-21 16,21 0-16,-20 0 0,20 0 0,0 0 15,1-21-15,41-1 16,1-41-16,-43 42 16,1 0-16,-1-22 0,-21 22 15,0-21-15,0-1 0,-21 22 0,0-21 16,0 0-16,0 20 0,0 1 0,0-21 16,-42 21-1,21 21-15,0 0 0,0 0 0,-22 0 16,22 0-16,0 21 0,-21 0 15,20 0-15,-20 22 0,21-22 0,0 0 16,0 21-16,-1-21 0,1 43 16,21-43-16,0 0 0,0 0 15,0 1-15,0-1 16,0 0-16,21-21 0,1 0 0,-1 0 16,0 0-16,21 0 15,-21 0-15,1 0 0,-1-21 0,0 21 16,21-21-16,1-22 0,-22 22 15,21-42-15,-21 41 16,0 1-16,-21-21 0,22 0 16,-22-1-1,0 22-15,0 42 32,0 0-32,0 1 0,0-1 0,0 21 15,0 22 1,0-43-16,0 0 0,0 21 15,0-21-15,0 1 0,21-1 16,0 0-16,0 0 0,0-21 16,0 21-16,1-21 0,20 0 15,-21 0-15,21 0 0,1 0 0,-1 0 16,0 0-16,1 0 0,20 0 0,-20-21 16,62-42-1,-41-1-15,-43 43 0,0-21 16,0-1-16,1 22 0,-22-21 15,0 21-15,0-22 0,0 22 16,0 0-16,0 0 0,0 0 0,-22 21 16,1 0-16,-42-22 15,42 22-15,-1 22 16,1-22-16,0 21 0,0 21 16,0 0-16,21-20 0,-21-1 15,21 0-15,-22 21 0,22-21 0,0 43 16,0-43-16,0 0 15,22-21-15,-1 21 0,0-21 16,0 0-16,0 0 0,0 0 16,1 0-16,-1 0 15,0-21-15,0 0 0,0 21 16,0-21-16,1 0 0,-1 0 0,-21-1 16,21 1-16,-21 0 0,21 0 15,0 0-15,-21 0 16,0-1-16,0 44 31,0-1-15,-21 0-16,21 0 0,-21 21 0,21 1 15,-21 20-15,21 1 16,-21-22-16,-1 0 0,22 22 16,-21-22-16,0 22 0,0-1 0,0 1 15,0 20-15,-22-20 0,22 21 0,-64 42 16,64-43-16,-21-20 15,21-1-15,-22 22 0,-20 42 16,42-64-16,0 22 0,-1-21 16,1 41-16,21-62 15,-21-1-15,21 0 0,-21 1 0,21-22 16,0 0-16,0 0 0,-21 0 0,21 1 16,-21-22-16,-1 0 15,22-22-15,-21 1 0,21 0 16,-21 0-16,0-21 0,21 20 0,0-20 15,-21-21-15,21 20 0,0-20 16,0-1-16,0 1 0,0-64 16,21 63-16,-21-20 0,21-1 15,0 21-15,0-41 0,1 20 16,-1 21-16,21-20 0,-21-1 0,0 22 16,1-1-16,20 22 0,-21-22 15,0 22-15,0 0 0,1-1 16,20-20-16,0 20 15,-21 43-15,-21-21 0,22 0 0,-1 21 16,0-21-16,0 21 0,0-21 16,0 21-16,1 0 0</inkml:trace>
  <inkml:trace contextRef="#ctx0" brushRef="#br0" timeOffset="33877.55">25548 2604 0,'21'0'31,"-21"-22"-15,21 1-16,1 21 0,-1-21 16,0 0-16,0 21 15,0-21-15,0 0 0,22-1 0,-22 22 16,0-21-16,0 0 0,0 0 16,-21 0-16,0 0 0,0-1 15,-21 22 1,0 0-16,0 0 15,0 22-15,-22-1 0,22 21 0,-21-21 16,0 43 0,20-43-16,22 42 0,0-41 0,0 41 15,22-42-15,-1 0 16,0 1-16,0-22 0,21 21 0,-20 0 16,20-21-16,0 0 0,-21 0 15,22 0-15,-1 0 0,0 0 16,-20 0-16,20 0 0,-21 0 0,0 0 15,0-21-15,-21 0 0,-42 21 32,21 0-32,-21 0 15</inkml:trace>
  <inkml:trace contextRef="#ctx0" brushRef="#br0" timeOffset="35974.29">1630 5376 0,'0'0'0,"0"22"0,-43 20 15,43-21-15,-21 0 16,0-21-16,21 21 16,0-42 15,21 0-16,0-21-15,1 21 0,20-22 0,-21 22 16,0-21-16,22-22 0,-22 22 16,21-22-16,-21 1 0,0-1 15,1 1-15,-1-1 0,0 1 16,-21-1-16,0 22 0,0-43 16,0 64-16,0 0 0,0 0 15,-21 21 1,0 21-16,-1 0 0,1 0 0,0 1 15,0 20-15,0-21 0,0 21 16,-1 1-16,22-1 0,0 22 0,0-22 16,0-21-16,0 21 0,22 1 15,-1-1-15,0-21 0,0 0 16,64 64 0,-43-43-16,-21-20 15,0-1-15,1 0 0,-1 0 0,-21 0 16,0 0-16,0 1 15,-21-22 1,-1 0-16,1 0 16,0 0-16,-21 0 0,21 0 0,-1 0 15,-20-22-15,21 22 0,0-21 16,-22 21-16,22-21 0,0 21 16,0 0-16,21-21 0,0 42 31,0 0-16,21 0-15,0-21 0,0 22 16,1-1-16,-1-21 0,0 21 0,0-21 16,21 0-16,-20 21 0,-1-21 15,21 0-15,-21 0 0,43 0 16,-22 0-16,-21-21 0,22 0 16,-1 0-16,0 21 0,1-43 15,-1 22-15,85-64 16,-85 64-16,-21-21 15,22 0-15,-22 20 0,0-20 0,0 0 16,-21 21-16,0-1 0,0-20 16,0 21-16,0 0 0,0 42 31,0 0-15,0 21-16,0-20 0,0 20 15,0 43-15,0-43 16,0 0-16,0 22 0,0-22 15,0 22-15,0-1 0,0 1 0,0-1 16,21 1-16,-21-1 0,0 22 0,22-22 16,-22 64-16,0 21 15,0-84-15,0-1 0,0 1 16,0-1-16,0-20 0,0 20 16,-22-20-16,22-1 0,0 0 15,-21 1-15,21-22 0,0 0 16,0-42-1,0 0 1,0-1-16,0-20 0,0 0 16,0-1-16,21-41 15,1 20-15,-22 22 0,0-22 16,0 1-16,0-1 0,0 22 0,0-21 16,0-22-16,0 21 0,0 1 0,-43-43 15,22-21 1,21 85-16,-21-1 0,21-20 15,0 21-15,0-1 0,0 1 0,0 0 16,0 20-16,21-20 0,0 21 16,22-43-16,-1 43 15,-21 21-15,21 0 0,-20 0 0,20 0 16,0 0-16,-21 21 0,22 1 16,-22 20-16,0-21 0,-21 21 0,0-20 15,0 20-15,0-21 0,0 21 16,0 1-16,0-22 0,-21 0 15,0 0-15,0 0 0,-1 1 16,-20-22-16,21 0 0,0 0 0,0 21 16,-1-21-16,1 0 15,0 0-15,0 0 16,21-21 15,21 21-15,0-22-16,0 22 0,1-21 15,-1 21-15,0 0 0</inkml:trace>
  <inkml:trace contextRef="#ctx0" brushRef="#br0" timeOffset="36940.25">2963 5461 0,'21'0'0,"22"0"15,-22-21 1,0 21-16,0-21 0,0 0 0,1 21 15,-1-22-15,0 1 0,0 0 16,0 0-16,0 0 0,64-64 16,-85 64-1,0 0-15,21-22 0,-21 22 0,0 0 16,-21 21 0,0 0-16,0 0 0,0 0 15,-1 21-15,22 0 0,-21 1 16,0 62-16,21-63 15,0 1-15,0 20 0,0-21 16,0 0-16,0 22 0,21-22 0,0 0 16,-21 0-16,22-21 0,-1 21 15,0-21-15,0 0 0,0 0 16,0 0-16,1 0 0,-1 0 16,0 0-16,21-21 0,-21 21 0,1-21 15,-1 0-15,21 0 0,-21-1 16,0-20-16,1 21 0,20-43 15,-21 43-15,0-21 16,0 21-16,1-22 0,-1 1 16,0 21-16,0 0 0,0 21 0,0 0 31,-21 21-15,0 0-16,0 0 0,0 0 15,0-42 32,0 0-47,0 0 16,0 0-16,-21 21 15,21-21-15,0-1 0,-21 22 16,0-21-16,0 21 16,0 0-1,-1 0-15,1 21 0,21 1 0,0-1 16,0 0-16,-21 0 0,21 0 15,-21 0-15,21 22 0,0-22 0,0 21 16,0 1-16,0-22 0,0 21 16,0-21-16,0 0 0,0 22 0,0-22 15,21 0-15,-21 0 0,21-21 16,0 21-16,1 1 0,-1-22 0,0 0 16,0 0-16,21 0 0,-20 0 15,-1 0-15,21-22 0,-21 1 0,0 0 16,1 0-16,-1 0 15,21 0-15,-21-1 0,-21 1 0,21 0 16,22-42-16,-43 20 16,0 22-16,0-21 0,21 21 15,-21-1-15,0 44 32,0-1-32,0 0 0,0 0 15,0 0-15,0 22 0,0-22 16,0 0-16,0 0 0,0 0 0,0 22 15,0-22-15,0 0 16,0 0-16,21-21 0,0 0 16,0 0-1,1 0-15,-1 0 16,0-21-16,0 21 0,-21-21 16,21 0-16,-21-1 0,21-20 15,-21 21-15,0-21 0,0 20 16</inkml:trace>
  <inkml:trace contextRef="#ctx0" brushRef="#br0" timeOffset="37107.16">4318 4826 0,'0'0'0,"-21"0"0,0 0 16,-1 0 0,44 0 30,-1 0-46,0 0 16</inkml:trace>
  <inkml:trace contextRef="#ctx0" brushRef="#br0" timeOffset="38606.37">4678 5355 0,'0'0'0,"-21"0"16,42 0 15,0 0-31,0-21 0,0 0 16,0 21-16,22-21 0,-22 0 0,21-1 16,1 1-16,-22 0 0,106-64 15,-64 1 1,-20 41-16,-22 1 0,0 0 15,0-1-15,0 1 0,0 0 0,-21-1 16,0 1-16,0 0 0,0-1 16,0-20-16,-42-1 15,21 43-15,0 0 16,21 0-16,-21 0 0,-1 21 0,1 0 16,0 0-16,0 21 15,21 0-15,-21 0 0,21 22 16,0-22-16,0 42 0,0-20 0,0 20 15,0 1-15,0 20 0,0 1 16,0-22-16,0 22 0,0 0 0,0-1 16,0-20-16,0 21 0,0-1 15,0 1-15,0 0 0,0-1 0,0-20 16,0 20-16,0-20 0,0 21 16,21-22-16,-21 1 0,0-1 15,0 1-15,0-1 0,21 1 0,0 20 16,0-41-16,-21-22 15,22 0-15,-1 0 0,-21 0 0,21-21 16,0 0-16,0 0 0,0-21 0,22 0 16,-22-21-16,0 20 0,0-20 15,64-85-15,-43 21 16,-21 64-16,-21-22 16,0 22-16,0-21 0,0-1 0,0 1 15,-21-1-15,-21 1 0,21 20 16,-22-20-16,1-1 0,0 22 15,-1 0-15,-20-1 0,21 22 0,-1-21 16,1 21-16,-22 21 16,43-22-16,-21 22 0,21 0 0,0 0 15,42 0 17,0 0-32,0 0 0,21 0 15,-20-21-15,20 0 0,43 0 16,-43 0-16,0 0 0,1-1 15,-1 1-15,0-21 0,1 21 0,-1 0 16,0-22-16,1 22 0,-22 0 0,0-21 16,0 20-16,0 22 0,0-42 15,-21 21-15,0 0 16,0 42 31,22 0-47,-22 0 0,21 0 0,-21 1 15,0 20-15,21-21 0,0 0 16,0 0-16,-21 22 0,64 20 16,-43-42-1,0-21-15,0 0 0,0 0 16,1 0-16,-1 0 0,0 0 16,0 0-16,0 0 0,0-21 0,1 21 15,-1-21-15,0 0 0,21-21 16,-21 20-16,1-20 0,-1 21 15,0 0-15,0 0 0,0-22 16,0 22-16,1 0 0,-22 0 16,21 21-16,0 0 15,0 0-15,-21-21 78,0-1-62,-21 22-16,0-21 16,0 0-1,-1 21-15,1 0 16,0 0-16,0 0 16,21 21-16,0 0 0,-21 1 0,21-1 15,-21 0-15,21 21 0,0-21 16,0 22-16,0-22 0,0 21 15,0 1-15,0-22 0,0 0 0,0 21 0,0 1 16,42-22 0,-42 0-16,21-21 0,0 0 0,0 0 15,1 0-15,-1 0 0,0 0 16,0 0-16,21-21 16,1 0-16,-22-1 0,-21 1 15,21 0-15,0 0 16,-21 0-16,0 0 0,0-1 0,0 1 15,0 0-15,0-21 0,0 21 16,-21-1-16</inkml:trace>
  <inkml:trace contextRef="#ctx0" brushRef="#br0" timeOffset="38807.25">6181 4572 0,'0'0'0,"-22"0"0,1 0 15,0 0-15,0 0 16,0 0 0,21 21-1,0 0 1,21-21 0,0 22-16,0-22 0,0 0 15</inkml:trace>
  <inkml:trace contextRef="#ctx0" brushRef="#br0" timeOffset="39047.12">7874 5017 0,'0'0'0,"-21"0"0,0 0 0</inkml:trace>
  <inkml:trace contextRef="#ctx0" brushRef="#br0" timeOffset="40063.48">9292 4847 0</inkml:trace>
  <inkml:trace contextRef="#ctx0" brushRef="#br0" timeOffset="41782.51">8149 4657 0,'-21'0'0,"0"0"16,0 0-16,-1 0 16,22 21-1,0 0 1,0 0 0,22-21-16,-1 0 15,0 0-15,0 0 0,0 0 16,0 0-16,22 0 0,-22 0 0,21-21 15,-21 0-15,22 0 0,-1 0 0,0-22 16,22 22-16,-22 0 0,1-21 16,-1-1-16,0 22 0,22-64 15,-43 43-15,0 21 16,0-21-16,0-1 0,-21 1 0,0 0 16,0 20-16,0-20 0,0 21 15,-21 0-15,0 0 0,0 21 16,0 0-16,0 0 0,-1 0 0,1 21 15,0 0-15,0 0 0,-21 64 16,42-22-16,-22 1 0,1-1 16,0 1-16,21-1 0,-21 22 15,-21 63-15,42-63 16,-22-1-16,22 1 0,-21 21 16,21-21-16,-21-1 0,21 1 0,0 0 15,0-1-15,-42 191 16,42-190-16,-21-21 0,21 20 15,0-20-15,0 20 0,0-20 16,0-22-16,0 22 0,0-1 0,0-20 0,0-1 16,0 0-16,0-21 0,0 1 15,0-1-15,21-21 0,0 0 16,0 0-16,0-21 0,0-22 16,1 22-16,20-21 0,-21-1 0,0-20 15,22 21-15,-22-22 0,0 1 16,0-1-16,0 1 0,-21-64 15,0 63-15,0 1 0,-21-64 16,-21 63-16,21 1 0,-22-1 16,22 22-16,-21-1 0,-1 1 15,-62-64-15,83 85 16,-20 0-16,21 21 0,0-21 16,21 0-1,21 21 1,21 0-16,-21-22 0,1 22 15,62-42-15,-41 21 16,-1 0-16,0 0 0,1-1 16,-1 1-16,21 0 0,-20 0 0,-1 0 15,-21 0-15,22-22 0,-22 22 16,0 0-16,0 0 0,21-22 16,-20 22-16,-22 0 15,0 0-15,0 42 47,0 0-47,0 0 0,0 1 0,0 20 16,0-21-16,0 21 0,0-20 15,0 20-15,0-21 0,21 21 0,-21-20 16,42 20 0,-21 0-16,0-21 0,1-21 15,-1 0-15,0 0 16,0 0-16,0 0 0,0 0 15,1-21-15,-1 0 0,-21 0 0,21 0 16,0 0-16,0-22 0,-21 22 16,0-21-16,0-1 0,0 22 0,0-21 15,0 0-15,0-22 0,0 43 16,0 0-16,-21 0 16,0-1-16,0 22 0,0 0 0,-22 0 15,22 0 1,0 0-16,21 22 0,-21-22 0,21 21 15,-21 0-15,21 0 0,0 0 0,0 0 16,0 1-16,0-1 16,21 0-16,0-21 0,0 21 15,0-21-15,0 0 16,1 0-16,-1 0 0,0 0 0</inkml:trace>
  <inkml:trace contextRef="#ctx0" brushRef="#br0" timeOffset="42190.29">9631 4720 0,'0'-21'15,"0"0"-15,21 0 16,0 21 0,0 0-16,0-21 0,1 21 15,-1 0-15,0 0 0,0 0 16,0 0-16,22 0 0,-22 21 0,0 0 15,21 0-15,-42 43 16,0-43-16,0 21 0,0-21 16,0 0-16,0 22 0,0-22 0,-21 0 15,21 0-15,-21 0 0,21 1 16,-21-22-16,21-22 31,0 1-31,0 0 16,0 0-16,0 0 0,42-43 15,-42 43-15,21 0 0,-21-21 16,21 20-16,22-20 0,-43 0 16,21 21-16,0 21 0,0-22 0,0 1 15,1 21-15,-1 0 16,0 0-16,0 0 0,0 0 16,0 0-16,1 0 15,-1 0-15,0 0 0,21 0 0</inkml:trace>
  <inkml:trace contextRef="#ctx0" brushRef="#br0" timeOffset="42822.44">11515 5038 0,'0'0'0,"21"0"0,0 0 0,0 0 16,0-21-16,0-1 0,1 22 0,20-21 16,-21 0-16,-21 0 0,21 0 15,0 0-15,1-1 0,-22 1 16,0-21-16,0 21 0,0-22 16,0 1-16,0 21 0,0 0 15,-22 0-15,1-1 0,0 1 0,0 21 16,0-21-16,0 21 0,-1 0 0,1 0 15,0 0-15,0 0 0,0 21 16,-43 0-16,43 1 0,-21 41 16,42-21-16,-21-20 15,-1 20-15,22 0 0,0-21 16,-21 22-16,21-22 0,0 21 0,0-21 0,0 22 16,0-22-1,0 0-15,21-21 0,1 0 16,-1 0-16,0 0 15,0-21-15,21-21 0,1 20 16,-22 1-16,0 0 0,21-42 16,1-1-1,-22 43-15,0 0 0,-21 0 0,0-1 16,21 1-16,-21 0 0,0 0 0,0 42 31,0 0-31,0 0 0,0 1 16,0-1-16,0 0 0,0 21 15,0-21-15,0 22 0,0-22 0,0 0 16,0 21-16,0-20 0,21-1 16,-21 0-16,22 0 0,20-21 15,-21 0 1,0 0-16,0 0 0,1 0 0,-1 0 16,0-21-16,0 21 0,0-21 0,0 0 15,1-1-15,-1 1 16,0 0-16</inkml:trace>
  <inkml:trace contextRef="#ctx0" brushRef="#br0" timeOffset="43374.34">13250 4509 0,'0'0'0,"21"-22"0,-21 1 16,22-42-1,-1 42-15,-21 42 32,0 0-32,0 21 0,0-21 15,0 22-15,0-1 0,0 22 0,0-22 16,0 21-16,0 1 0,-21 84 15,-1 64 1,22-128-16,-21-20 0,0 84 16,21-84-16,-21-1 15,0 1-15,21-1 0,0 1 0,0-1 16,-43 64-16,43-63 16,0-43-16,0 0 15,0 0-15,0 0 0,0-42 31,0 0-31,0 0 0,0 0 16,0-22-16,0 1 0,0 0 0,0-1 16,0-20-16,0 20 0</inkml:trace>
  <inkml:trace contextRef="#ctx0" brushRef="#br0" timeOffset="43678.17">13187 4847 0,'0'0'0,"0"-42"0,0 0 16,0-1-16,0 1 0,0 0 15,21 20-15,0 1 0,0 0 16,0 0-16,22 0 0,-1 0 0,-21-1 16,22 22-16,-1 0 0,0 0 15,1 0-15,41 22 16,22 41-16,-85-42 16,-21 22-16,0-22 0,0 21 15,0 0-15,-21 22 0,0-22 16,-21-21-16,20 22 0,1-22 15,-21 0-15,-43 43 16,43-64-16,21 21 0,-22-21 16,22 0-16,0 0 15,21-21 1,0-1-16,0 1 0,42-21 16,22-22-1,-22 43-15</inkml:trace>
  <inkml:trace contextRef="#ctx0" brushRef="#br0" timeOffset="43942.01">14076 4212 0,'0'0'0,"21"-42"15,0-22 1,-21 43-16,0-21 0,0 63 31,0 0-31,0 0 0,0 22 0,-21-1 16,21 0-16,0 1 0,0-1 15,-21 64-15,21-64 16,0 22-16,0-22 0,-21 64 16,-1-64-16,22 1 0,0-1 0,0 0 15,0-21-15,0 22 0,0-1 16,0-21-16,22-21 16,-1 0-1,0 0-15,0-21 0,0 0 0,22 0 16</inkml:trace>
  <inkml:trace contextRef="#ctx0" brushRef="#br0" timeOffset="44732.15">14690 4678 0,'0'0'0,"21"0"16,21-21-16,-21 0 0,0-1 16,-21 1-16,0 0 0,0 0 15,0 0-15,0 0 0,-21-1 16,0 1-16,0 21 15,0 0-15,-22 0 0,22 0 0,0 0 16,0 0-16,-21 21 0,20 1 16,1-1-16,0 0 0,-21 0 0,21 21 15,-1 22-15,1-43 16,21 21-16,-21 1 0,21-22 16,0 42-16,0-41 0,0-1 15,21 0-15,0-21 16,1 0-16,-1 0 0,0 0 15,21 0-15,-21 0 0,1-21 16,-1 0-16,0-1 0,21 1 0,-21 0 16,22-42-16,-22 41 0,0-20 15,-21 21-15,0-21 0,21-1 16,0 22-16,-21 0 0,0 0 16,0 0-16,0 42 46,0 0-46,-21 0 0,21 0 0,0 22 16,0-22-16,0 0 0,0 21 16,0 22-16,0-43 15,21 21-15,-21-21 0,22 1 16,-1-1-16,0 0 0,21 0 16,-21-21-16,22 0 0,-22 0 0,21 0 15,-21 0-15,22-21 0,-22 0 16,64-22-16,20-41 15,-83 63-15,20-22 0,-21 1 16,0 0-16,22-1 0,-22 1 16,0 0-16,0-1 0,-21 1 0,21-22 15,-21 22-15,21 0 0,-21-1 16,0 1-16,0 0 0,0 21 16,22-1-16,-22 1 0,0 0 15,0 42 1,0 0-16,0 1 0,0 20 15,0 0-15,0 1 0,-22-1 16,22 21-16,0-20 0,-42 41 16,21 1-16,21-43 15,0-20-15,0 20 0,0-21 16,0 0-16,0 22 0,0-22 16,0 0-16,21-21 15,0 0 1,0 0-16,-21-21 15,22 0-15,-22-1 0,21 1 16,-21 0-16,0 0 0</inkml:trace>
  <inkml:trace contextRef="#ctx0" brushRef="#br0" timeOffset="44922.04">15430 4382 0,'0'0'0,"-21"0"0,42-22 47,1 22-31,-1 0-16,0 0 0,42-21 15,-41 21-15,-1 0 16,0 0-16,0-21 0,0 21 0,0 0 16,1 0-16</inkml:trace>
  <inkml:trace contextRef="#ctx0" brushRef="#br0" timeOffset="47026.33">15684 4826 0,'0'0'16,"0"21"-16,0 0 0,0 1 15,22-22-15,-1 0 16,0 0-16,0 0 0,21-22 15,-20 1-15,20 0 0,0 0 0,-21 0 0,22 0 16,20-1-16,-20-20 16,-1 21-16,0 0 0,22-64 0,-22 64 15,-21-21-15,64-107 16,-43 65-16,-21 20 16,1 22-16,-22 0 0,0-1 15,21 1-15,-21 21 0,0 0 16,0-1-16,0 1 0,-21 42 31,-1 1-31,22 20 16,0 0-16,-21 1 0,0-1 15,21 21-15,-42 64 0,-1 0 16,22-63-16,0 21 16,0-1-16,-21 1 0,-1 0 0,22-1 15,-21 1-15,-1 0 0,1 20 0,0-20 16,-1 0-16,1-1 15,0-20-15,-43 105 0,43-105 16,-1-1-16,1 1 0,21-1 0,-21 1 16,20-22-16,1 0 0,21 1 15,0-1-15,0-21 0,0 43 16,21-64-16,1 0 16,-1 0-16,21 0 0,0-21 0,1-1 15,-1 1-15,0 0 0,22-21 0,84-85 16,-63 42-1,-43 43-15,0-22 0,1-63 16,-22 64-16,-21-1 16,0 1-16,0-1 0,0 1 0,-21-22 0,0 22 15,-1 20-15,-62-105 16,41 106-16,22-1 16,-21 22-16,21 0 0,0 21 15,-1-21-15,1 21 0,21-21 31,21 21-31,1 0 0,-1-21 16,0-1-16,21 22 0,1-21 0,-22 0 16,21 0-16,0 0 0,1 0 15,-1-1-15,43-20 16,-43 21-16,0 0 0,-20 0 16,-1-1-16,21 1 0,-21 0 0,0 0 15,1 0-15,-22 0 0,21 21 16,-21-22-16,0 1 15,0 42 17,0 1-32,0-1 0,-21 0 0,21 0 15,-22 0-15,22 22 0,0-22 0,0 0 16,0 0-16,0 21 0,0-20 16,0-1-16,0 0 0,22 0 0,-1-21 15,0 21-15,0-21 16,43 0-16,-43 0 0,0 0 15,0 0-15,0-21 16,0 0-16,1 21 0,20-21 0,-21 0 16,0-1-16,-21-20 0,21 0 15,-21-64 1,0 85-16,0-22 0,0 22 0,-21 0 16,0 0-16,0 0 0,0 0 15,0 21-15,-1 0 0,1 0 0,-21 0 16,-22 21-1,43 0-15,0 0 0,0 0 0,0 22 16,21-22-16,0 0 16,0 21-16,0-21 0,0 1 0,0-1 15,21 0-15,0-21 0,0 21 0,0 0 16,1-21-16,-1 0 16,21 0-16,-21 0 0,0 0 15,22 0-15,-22 0 0,0 0 16,0-21-16,22 21 0,-22-21 0,0 21 15,0-21-15,21-22 16,-20 22-16,-1 0 0,-21 0 16,21 0-16,-21 0 0,0-1 15,0 44 17,0-1-17,0 0-15,0 0 0,0 0 0,0 0 16,0 1-16,0-1 0,0 0 15,0 0-15,0 0 0,0 0 16,21 1-16,0-1 0,0-21 0,1 0 16,-1 21-16,0-21 0,0 0 15,0 0-15,0 0 0,1 0 0,20 0 16,-21-21-16,0 0 0,0 21 0,1-22 16,20-20-1,-21 21-15,0-21 0,0 20 16,-21 1-16,22-21 0,-22 21 15,0 0-15,0-22 0,0 22 0,0 0 16,0 42 15,0 0-31,0 0 16,0 1-16,-22-1 0,22 0 16,-21 0-16,21 0 0,0 0 0,0 1 15,0-1-15,-21 0 0,21 0 16,0 0-16,0 0 15,0-42 17,0 0-17,0 0-15,0 0 16,21 0-16,-21-1 0,0 1 16,43-21-16,-43 21 0,21 0 15,0-1-15,-21 1 0,21 0 16,-21 0-16,21 0 0,0 21 0,1 0 15,-1 0 1,0 21 0,-21 0-16,21 0 0,0 0 15,-21 1-15,0-1 0,0 0 16,0 0-16,0 0 0,0 22 16,0-22-1,0 0-15,0 0 16,0-42 31,0 0-47,0 0 15,0-1-15,0 1 0,21 0 16,-21 0-16,22 0 0,-1-22 16,-21 22-16,21 0 0,0 0 0,0 0 15,0 0-15,1-1 0,-1 1 0,0 21 16,0 0-16,21 0 15,-20 21-15,-1 1 0,0-1 16,-21 0-16,0 21 16,0-21-16,0 1 0,0-1 15,0 0-15,0 0 0,0 0 0,0 0 16,0 1-16,0-1 0,-42 42 16,42-42-1,0 1-15,-22-22 16,22 21-16,0-42 62,0-1-62,0 1 16</inkml:trace>
  <inkml:trace contextRef="#ctx0" brushRef="#br0" timeOffset="52074.31">4064 7133 0,'-21'0'0,"0"0"0,-1 0 16,1 0-16,0 0 16,0 0-16,0 0 0,0 0 15,-1 0 1,1 0-16,0 0 15,0 0 1,42 0 15,0 0-31,22 0 0,-1 0 16,0 0-16,1 0 0,-1 0 0,21 0 16,1 0-16,-1 0 0,1 0 15,21 0-15,-22 0 0,1 0 0,20 0 16,-20-21-16,-1 21 0,-20 0 15,20 0-15,-21 0 0,1 0 0,-1 0 16,-21 0-16,0 0 0,1 0 0,-1-21 16,0 21-1,-42 0 1,0 0 0,-1 0-16,-20 0 15,21 0-15,0 21 0,0-21 0,-22 0 16,22 0-16</inkml:trace>
  <inkml:trace contextRef="#ctx0" brushRef="#br0" timeOffset="52507.06">4614 7133 0,'0'0'0,"-42"0"16,21 0-16,0 0 0,-1 0 16,1 0-1,0 21-15,0 1 16,21-1-16,0 0 0,0 0 15,0 0-15,0 22 16,0-1-16,0-21 0,0 21 16,21-20-16,0 20 0,-21 0 15,21 1-15,-21-1 0,22-21 0,-22 21 16,21 85-16,-21-84 16,0-22-16,0 21 0,0 1 15,0 20-15,0-21 0,0 1 16,0-22-16,-21 0 0,21 0 15,-22 0-15,-41 43 16,-1-43-16,22-21 16,0 0-16,-22 0 15,22 0-15,21 0 0,-22-21 0,22 21 16,-21-21-16,21 0 0,-43-22 16,22 1-1,42 21-15,-21 0 0,21-1 16,0 1-16,0 0 15,21 21-15,0 0 16,0 0-16,0-21 0,1 21 16,20 0-16,-21 0 0,21-21 15,1 21-15</inkml:trace>
  <inkml:trace contextRef="#ctx0" brushRef="#br0" timeOffset="53090.98">5207 7789 0,'0'0'15,"21"0"-15,-21-21 0,0 0 0,0 0 16,0 0-16,0 0 16,0-1-16,0 1 0,0 0 15,-21 0 1,0 21-16,0 0 0,-1 0 0,1 0 15,0 0-15,0 21 0,0 0 16,0-21-16,-1 21 0,1 1 16,0-1-16,0 21 0,0-21 0,21 0 15,-21 43-15,21-43 0,0 21 16,0-20-16,0-1 0,0 0 16,0 21-16,0-21 0,21-21 15,0 0 1,0 0-16,0 0 15,0-21-15,1 0 0,-22 0 0,21 0 16,0 0-16,0-1 0,0 1 16,0 0-16,-21 0 0,43-43 15,-43 22-15,21 21 16,-21 0-16,21 0 0,-21-1 16,0 1-16,0 0 0,21 42 31,-21 0-16,0 1-15,0-1 0,21 21 16,-21-21-16,22 0 0,-22 1 16,21 20-16,0-21 0,-21 0 15,21 0-15,-21 1 0,21-1 16,0 0-16,-21 0 0,22-21 16,-1 0-16,0 0 15,0 0-15,0 0 16,0 0-16,-21-21 15,22 0-15</inkml:trace>
  <inkml:trace contextRef="#ctx0" brushRef="#br0" timeOffset="53337.85">5609 7641 0,'0'-21'0,"0"42"0,0-63 16,-21 42-16,21-21 0,0 42 46,21 0-46,-21 0 16,21 0-16,0 1 0,-21-1 0,22 0 16,-22 21-16,0-21 0,21 1 15,0-1-15,-21 0 0,21 0 0,-21 0 16,0 43-16,21-43 16,-21 0-16,21-21 15,1-21 1,-1 21-16,0-21 15</inkml:trace>
  <inkml:trace contextRef="#ctx0" brushRef="#br0" timeOffset="53578.71">6096 7493 0,'0'0'0,"0"-21"0,0 42 31,0 0-31,-64 43 16,43-22 0,0-21-16,0 22 0,0-22 15,0 21-15,-1-21 0,22 22 16,-42 20-16,21-42 0,0 0 16,21 1-16,0-1 0,0 0 15,0 0-15</inkml:trace>
  <inkml:trace contextRef="#ctx0" brushRef="#br0" timeOffset="54246.24">6667 7641 0,'0'0'0,"0"-21"0,0 0 0,0 0 16,0 0-16,0-1 0,-21 1 15,0 21-15,0-21 0,0 0 16,0 21-16,-1 0 0,1 0 0,0 0 0,0 0 16,-21 0-16,20 0 15,1 0-15,0 21 0,0 0 0,0 0 16,0 1-16,-1-1 0,-20 42 16,42-20-16,0-1 0,0-21 15,0 21-15,0 1 0,0 41 16,0-62-16,0-1 0,0 0 15,21 0-15,0 0 0,1-21 16,-1 0-16,0 0 0,0 0 0,0 0 16,0 0-16,1 0 0,-1-21 0,0 0 15,0 0-15,0 0 16,22-22-16,-1 22 0,-21-21 0,0 21 16,-21-22-16,21 1 0,1 21 15,-22-22-15,21 1 0,-21 21 16,0 0-16,0 0 0,0-22 15,0 64 1,21-21-16,-21 22 16,0-1-16,21 21 0,-21 0 15,0 1-15,0-22 0,0 21 16,21-21-16,-21 1 0,21-1 16,-21 21-16,0-21 0,0 0 0,43 22 15,-22-43 1,0 0-16,0 0 0,0 0 0,1 0 15,-1 0-15,0 0 16,0-21-16,-21-1 16,21 1-16,0 0 0</inkml:trace>
  <inkml:trace contextRef="#ctx0" brushRef="#br0" timeOffset="55441.92">8488 7620 0,'0'0'0,"-21"0"16,-1 0-16,1 0 15,0 0 1,0 0-16,0 0 0,0 0 15,-1 0-15,-20 0 16,21 0-16,0 0 0,0 0 0,-1 0 16,1 0-16,-21 0 0,21 0 0,0 0 15,-22 0-15,1 0 16,21 0-16,0 0 0,-1 0 16,1 0-16,42 0 31,22 0-16,-22 0-15,21 0 0,1 0 16,-1 0-16,21 0 0,-20 0 0,147 0 16,-105 0-16,-22 0 15,22 0-15,-21 0 0,-1 0 16,1 0-16,-1 0 0,1 0 0,63-21 16,-64 21-16,1 0 15,-22 0-15,21 0 0,-20 0 0,-1 0 16,-21 0-16,43 0 0,-43 0 15,0 0 1,-21-21 15,-21 21-15,21-21 0,-21 21-1,21-22-15</inkml:trace>
  <inkml:trace contextRef="#ctx0" brushRef="#br0" timeOffset="56010.11">9250 7239 0,'0'0'0,"-21"-21"0,-22 21 16,22-21-1,0 21 1,21 21 0,0 0-1,21-21-15,21 21 0,-20 0 16,-1 1-16,0-1 0,0-21 0,21 21 16,-20 0-16,-1 0 0,42 0 15,43 1 1,-85-1-16,0-21 0,22 0 15,-22 0-15,0 0 16,0 0-16,0 0 16,-21 21-1,0 0-15,0 0 16,-21 0-16,0-21 0,0 22 16,-21-1-16,-22 21 0,22-21 15,21 0-15,-22 1 0,1-1 16,0 21-16,20-21 0,-20 0 15,0 1-15,21-1 0,-1 0 0,-20 0 16,21 0-16,-21 22 16,42-22-16,-43 0 0,22-21 15,21 21-15,-21 0 32,21-42 46,0 0-63</inkml:trace>
  <inkml:trace contextRef="#ctx0" brushRef="#br0" timeOffset="58062.71">11747 6795 0,'0'0'0,"22"-22"0,-1 1 0,-21 0 15,21 0-15,-21 0 0,21 21 16,-21-21-16,0-1 0,0 1 15,-21 21 1,0 0-16,0 21 16,-1 1-16,1 20 0,0-21 0,0 21 15,0 1-15,-22 20 0,1-20 16,0 20-16,-1 1 0,1-1 0,0 22 16,-22-22-16,22 22 15,-22-22-15,22 1 0,0-1 0,21 1 16,-22-22-16,22 1 0,0-1 0,0 0 15,0 1-15,-1-22 0,22 0 0,-21 21 16,21-21-16,21-42 31,1 0-31,-1 0 0,0 0 0,0 0 16,43-43-16,41-63 16,-62 85-16,-22-1 15,21-20-15,1-1 0,-22 1 16,21-1-16,0 1 0,-20-1 0,-1 1 15,21-1-15,0-41 16,1 20-16,-22 64 0,-21 0 16,21-22-16,0 22 15,-21 0-15,21 21 32</inkml:trace>
  <inkml:trace contextRef="#ctx0" brushRef="#br0" timeOffset="59826.38">11747 6710 0,'-21'0'1172,"0"0"-1157,0 0 16,0 0-15,21-21 0,-21 21-16,21-21 0,-22 21 0,22-22 15,-21 1 1,21 0-16,-21 21 0,0-21 16,21 0-1,-21 21 1,0 0 15,21 21-31,0 0 16,0 0-16,0 22 0,0-1 15,0-21-15,0 43 0,0-22 16,0 0-16,0 22 0,0 42 0,0-43 16,0 1-16,0-1 0,0 43 15,0-21 1,0-43-16,0 0 0,0-21 0,0 22 15,21-22-15,-21 0 0,0 0 16,0 0-16,0 1 16,-21-44 31,21 1-32,-22 0-15,22 0 0,0 0 16,-21 0-16</inkml:trace>
  <inkml:trace contextRef="#ctx0" brushRef="#br0" timeOffset="62775.1">11091 7366 0,'-21'0'15,"42"0"-15,-84 0 0,42 21 0,-1-21 16,1 0-16,21 21 0,0 1 15,21-22 1,1 0-16,-1 0 0,21 0 16,43 0-16,63 0 15,-106 0-15,1-22 16,20 1-16,-21 0 0,22 21 16,-22-21-16,1 0 0,-1 0 0,0-1 15,1 22-15,-1-21 0,-21 0 16,21 0-16,-20 0 0,-22 0 15,0 42 17,-22 0-32,1 0 0,0 0 15,21 22-15,-21-22 0,21 21 16,0 0-16,-21 1 0,0 20 16,21-20-16,-22 20 15,22-42-15,0 0 0,-21 1 16,21-1-16,0 0 0,0 0 0,-21 0 15,21-42 17,0 0-17,0 0-15,0 0 0,0-1 0,0 1 16,21-21-16,0 21 0,1-43 16,-1 22-16,0 0 0,0 20 15,0-20-15,0 21 0,22 0 16,-22 0-16,42 21 0,-41 0 15,20 0-15,-21 0 0,0 21 0,0 0 16,1 0-16,-1 0 0,-21 22 16,21-22-16,-21 0 0,21 21 15,-21-21-15,21 1 0,-21-1 0,0 21 16,0-21-16,0 0 16,21 1-16,1-1 15,-1-21 1,0 0-16,0 0 0,0-43 15,0 43-15,1-21 0,-1 0 16,0 0-16,0-21 0,0 20 16,0 1-16,1-21 0,-1 21 0,0-22 15,0 22-15,0 0 0,22-21 16,-1 21-16,0-1 16,1 22-16,-22 0 0,0 22 15,0-1-15,0 0 16,-21 0-16,0 0 0,0 0 15,0 1-15,0-1 0,0 0 16,0 0-16,0-42 63,0 0-63,0 0 0,0-1 15,-21 1-15,21 0 16,0 0-16,-21 0 0,0 0 15,0 21-15,-1-22 0,1 22 16,0 0-16,0 0 16,0 0-16,0 22 0,21-1 15,-22 0-15,1 0 0,21 21 0,-42 22 16,42-43-16,0 21 0,-21 1 16,0-22-16,21 0 0,0 21 15,0 1-15,0-22 0,0 0 16,21 0-1,0-21-15,0 0 0,0 0 16,0 0-16,22-21 16,-22 21-16,0-21 0,21-21 15,1-1-15,-22 1 16,0 0-16,0-1 0,0 1 0,1-22 16,-1 1-16,0-1 15,-21 22-15,0-21 0,21-1 0,-21 1 16,21-1-16,-21 22 0,0-22 0,0 22 0,0 0 15,21-43 1,-21 64-16,0 42 16,0 0-16,0 0 15,0 22-15,0-22 0,0 21 0,0 0 16,-21 22-16,21-22 0,0 64 16,-21-42-16,21-22 15,-21 21-15,21-20 0,-21-1 0,21 0 16,0 1-16,0-1 0,0 0 0,0-20 15,0 20-15,0 0 16,21 1-16,0-22 0,0-21 16,0 21-16,1-21 0,20 0 15,-21 0-15,21 0 0,-20 0 0,20 0 16,-21-21-16,21 0 0,22-1 16,-22-20-16,-21 21 15,1-21-15,-1 20 0,0 1 16,-21-21-16,0 21 0,0-43 15,0 22-15,0 21 0,0 0 16,-21-22-16,0 43 16,-1 0-16,1 0 0,0 0 0,0 21 31,21 1-31,0-1 16,21-21-1,0 0 1,0 0-16,1 0 0,-1 0 15,0 0-15,0 0 16,-21 21-16,21-21 0,-21 21 16,21 0-16,-21 0 0,0 1 0,0-1 15,0 0-15,0 0 0,0 0 16,0 0-16,0 1 0,0 41 16,0-42-1,0 0-15,22 1 0,-1-22 16,0 0-16,0 0 0,0 0 15,0 0-15,1 0 0,-1 0 16,21 0-16,-21 0 0,0-22 0,1 22 16,41-42-16,-21-21 15,-20 41-15,-1 1 16,0-21-16,-21 21 0,0-22 0,21 22 16,-21-21-16,21 21 0,-21 0 15,0-1-15,0 44 16,0-1-1,0 0-15,-21 0 0,0 0 16,21 0-16,-21 1 0,21-1 0,0 21 16,-21-21-16,-1 43 15,22-22-15,0-21 16,0 0-16,0 1 0,22-22 16,-1 21-16,0-21 15,0 0-15,0 0 16,22 0-16,-1 0 15,-21-21-15,0-1 0,0 22 0,22-42 16,-22 21-16,0 0 16,0 0-16,0-1 0,1-20 0,-1 21 15,-21-85-15,0 85 16,0-21-16,0-1 0,-21 22 16,-1 0-16,1 0 0,0 0 15,0 21-15,0 0 0,-22 0 0,22 0 16,-21 0-16,-22 21 15,43 0-15,-21 42 0,21-41 16,0-1-16,21 21 0,0-21 16,0 0-16,0 43 0,0-43 15,0 0-15,21 0 0,21 22 16,22-1 0,-43-42-16,0 21 0,42-21 15,-20 0-15,-22 0 0,21 0 16,1 0-16,-22 0 0,106-63 15,-64 20 1,-42 43-16,1-21 0,-1-21 16,0 21-16,-21 0 0,21-1 15,0-20-15,0 21 0,-21 0 0,0 0 16,22-1-16,-22 1 16,21 21-16,-21 21 15,0 1-15,0-1 0,0 0 16,0 0-16,0 0 0,0 22 15,0-22-15,0 0 0,0 0 0,0 0 16,0 22-16,0-1 16,0 0-16,0-21 15,21 1-15,0-22 0,0 0 16,0 0-16,1 0 0,-1 0 16,21 0-16,0 0 0,-20 0 15,20 0-15,0 0 0,1-22 0,20 1 16,1-21-1,-22 21-15,-21 0 0,0-1 0,0-20 16,1 21-16,-22 0 0,0-22 0,0 22 16,21 0-16,-21 0 0,0 0 15,0 0-15,0-1 0,-21 22 0,-1 0 16,-41 0-16,42 0 16,0 22-16,-1-1 0,-20 0 15,21 0-15,0 0 0,0 22 0,-1-22 16,22 0-16,-21 21 0,0-21 15,21 64 1,-21-43-16,21-20 16,0-1-16,0 0 15,21-21-15,0 0 16,22 0-16,-22 0 0,0-21 16,0 0-16,21-1 15,-20 1-15,20 0 0,0 0 0,-21 0 16,43-43-16,-22 22 0,-21 0 0,1-22 15,20 22-15,-21-1 0,0-20 16,0 21-16,1-22 0,-1 22 16,0-106-16,0 105 15,-21-20-15,21 20 16,-21 22-16,0 0 0,-21 21 16,0 0-1,21 21-15,-21 22 0,-22 20 16,1 22-16,42-43 0,-21 0 15,21 22-15,-21-22 0,0 64 16,21-64-16,0 1 0,0-1 16,0 0-16,0 43 15,0-43-15,0 1 0,0-22 16,0 0-16,0 0 0,21 0 16,0-21-16,0 0 0,0 22 15,0-22-15,1 0 0,20 0 0,43 0 16,-22-43-1,-42 43-15,0-21 0,22 0 16,-22 21-16,0-21 0,-21 0 0,21-1 16,-21 1-16,21 0 0,-21 0 0,0 0 15,0-22-15,0 22 16</inkml:trace>
  <inkml:trace contextRef="#ctx0" brushRef="#br0" timeOffset="62986.98">14647 7006 0,'0'0'0,"-21"0"0,0 0 16,0 0-1,21-21 1,21 21 15,0 0-31,0 0 0</inkml:trace>
  <inkml:trace contextRef="#ctx0" brushRef="#br0" timeOffset="65553.3">17378 7472 0,'0'21'0,"0"-42"31,0 0-31,0 0 15,0-1-15,0 1 0,0 0 16,0 0-16,0 0 0,0 0 16,0-43-16,-21 1 15,-1 41-15,1 1 0,0 0 16,-42-21-16,41 21 0,-20-1 16,0 22-16,21 0 0,-22 0 15,1 0-15,-43 22 16,22 20-16,20-21 0,22 0 15,0 22-15,0-22 0,0 21 16,21 0-16,0 1 0,0-22 0,0 21 16,0 1-16,0-1 0,0-21 0,21 21 15,0-20-15,21 20 16,1-21-16,-22-21 0,21 0 16,-21 0-16,1 0 15,-1 0-15,21 0 0,-21 0 0,22-21 16,-22 0-16,21 0 0,-21-1 0,64-41 15,-22-22 1,-20 43-16,-22 0 0,21-1 0,-21-20 16,22 20-16,-22 1 0,0-21 0,21 20 15,-20-20-15,-1 20 0,0-20 16,-21-22-16,21 22 0,-21-22 16,0 64-16,0-21 15,0 20-15,-21 22 0,0-21 0,0 21 16,-1 0-16,1 21 15,-63 64 1,62-64-16,-20 85 0,21-64 16,0 1-16,21 20 0,-21-20 15,21 20-15,0-21 0,0 22 0,0-22 16,0 22-16,0-22 0,21 43 16,21-22-16,-21-42 15,0 22-15,1-22 0,41 0 16,-42-21-16,22 0 0,-22 0 15,21 0-15,-21 0 0,22 0 0,62-63 16,-41 20 0,-22 1-16,-21 21 15,1-22-15,20-20 0,-42 21 0,0 20 16,0-20-16,0 21 0,0-21 16,0 20-16,0 1 0,-64 0 15,43 21 1,0 0-16,0 0 0,21 21 15,-21 0-15,0 1 0,21 20 0,0-21 16,-22 21-16,22 43 16,0 21-16,0-85 15,0 21-15,0-20 0,22-1 16,-1 0-16,0 0 0,0-21 0,0 21 16,0-21-16,43 0 15,-43 0-15,0 0 0,22-21 0,20 0 16,-21-21-1,1-1-15,-22 22 0,0 0 0,0-21 16,0 20-16,1-20 0,-22 21 0,0-21 16,21 20-16,-21 1 0,21-63 15,-21 105 17,0 0-32,0 0 15,0 21-15,0-20 0,0-1 16,0 0-16,0 21 15,0-21-15,21 22 0,-21-22 16,21 0-16,-21 21 0,21-42 16,-21 22-16,22-22 0,-1 0 15,0 0-15,0 0 0,0 0 16,0 0-16,1 0 0,20-22 16,21-41-1,-41 21-15,-1 20 0,0-20 16,-21 21-16,21-21 0,0-22 15,-21 43-15,0-21 0,21 20 0,-21 1 16,22 0-16,-22 42 31,0 0-15,0 1-16,0-1 0,0 21 16,0-21-16,-22 43 0,22 42 15,0-85-15,0 21 16,0-21-16,0 0 0,0 1 15,22-1-15,-1-21 0,-21 21 0,42-21 16,-21 0-16,22 0 16,20 0-16,-42 0 0,22 0 15,-22-21-15,42-22 16,-42 22-16,22 0 0,-22 0 0,0 0 16,0-22-16,0 1 0,1-43 15,-22 22 1,0 42-16,0 0 0,0-1 15,0 44 1,0-1 0,0 0-16,0 0 0,0 43 15,0-22-15,0-21 0,0 21 16,0 1-16,0-22 0,0 0 16,0 21-16,0-20 0,0-1 0,0 0 15,21 21 1,0-42-16,0 0 0,0 0 0,22 0 15,-1 0-15,0 0 0,-21 0 16,22-21-16,-1 0 0,-21 0 16,22 0-16,20-22 15,-21 1-15,-20 21 0,-1-22 0,21 22 16,-21-21-16,0 21 0,-21-22 16,22 22-16,-1 0 0,-21 0 15,21 21-15,-21 21 31,0 0-31,0 0 0,0 1 16,0-1-16,0 0 16,0-42 31,0 0-47,0-1 15,0 1-15,0 0 0,0 0 16,0 0-16,-21 21 15,21-21-15,-21-1 16,-1 22-16,1 0 16,21 22-16,-21-1 15,0-21-15,21 21 0,-21 0 0,21 21 16,0-20-16,0-1 0,0 21 16,0-21-16,0 64 15,0-64-15,0 21 16,0-20-16,0-1 0,21 0 0,0 0 15,0 0-15,0 0 0,1-21 16,-1 0-16,0 0 0,21 0 16,22 0-16,-43 0 0,64 0 15,-64-21-15,21 21 0,43-42 16,-64 21-16,21 0 16,-21-22-16,1 22 0,20-21 15,-21 21-15,-21-22 0,21 1 0,0 0 16,-21 20-16,0-20 0,0 21 0,0 0 15,0 0-15,0-22 16,-21 43 0,0 21-16,21 1 0,-21-1 15,0 0-15,0 21 0,21-21 0,0 22 16,-22-1-16,22-21 0,-21 22 16,21-1-16,0-21 0,0 0 0,0 22 15,0-22-15,0 0 0,21-21 0,1 21 16,-1 0-16,21-21 15,-21 0-15,22 0 0,-22 0 0,0 0 16,21 0-16,-21 0 0,22 0 0,-22 0 16,21-21-16,-21 21 0,43-63 15,-22 20 1,-42 22-16,0 0 0,21-21 16,-21 20-16,0-20 0,0 21 15</inkml:trace>
  <inkml:trace contextRef="#ctx0" brushRef="#br0" timeOffset="65837.14">19685 6604 0,'0'0'0,"-21"0"0,-22 0 0,-41-21 16,84 63-16,0-21 62,0 1-46,-21-1-16</inkml:trace>
  <inkml:trace contextRef="#ctx0" brushRef="#br0" timeOffset="68859.66">3789 9208 0,'0'-22'0,"0"1"16,0 0-16,0 0 15,-21 0 1,-1 21-16,1 0 15,0 0-15,-21 0 0,21 0 16,-1 0-16,1 21 0,-21 0 0,21 0 16,-22 0-16,22 1 0,0-1 15,-42 42-15,20 22 16,22-43-16,0 1 0,0-1 16,21 21-16,0-20 0,-21 20 0,21-20 15,-22-22-15,22 42 0,0-20 0,22-22 16,20 21-16,-42-21 15,21 0-15,0-21 0,22 0 0,-22 0 16,0 0-16</inkml:trace>
  <inkml:trace contextRef="#ctx0" brushRef="#br0" timeOffset="68894.64">3725 9885 0,'43'-42'15,"-86"84"-15,107-106 0</inkml:trace>
  <inkml:trace contextRef="#ctx0" brushRef="#br0" timeOffset="70021.53">4911 11070 0,'0'-21'0,"0"0"16,0 0-16,0 0 0,0-1 16,-22 1-16,22-21 0,0 21 0,-21 0 15,21-22-15,0 22 0,0-21 16</inkml:trace>
  <inkml:trace contextRef="#ctx0" brushRef="#br0" timeOffset="71030.99">3619 9123 0,'-21'-21'16,"0"21"-16,0 0 16,0 0-16,0 0 0,-1 21 15,-20 0-15,21 0 0,-21 0 16,20 1-16,-20 20 0,0 43 15,-1-43-15,22 0 0,0 1 0,21 20 16,0 1-16,0-22 0,0 21 16,0-20-16,21-1 0,-21 0 0,64 22 15,-22-22 1,0-21-16,1 1 0,-1-22 0,-21 0 16,22 0-16,-1 0 0,0 0 15,85-43 1,-63-20-16,-22 42 0,0-22 15,-20 1-15,20 21 0,-21-22 16,0 1-16,0 0 0,1-22 0,-22 22 16,0 0-16,0-1 0,0 22 0,0-21 15,-43-1-15,1-20 16,-22-1-16,22 43 16,0 0-16,-1 21 0,1 0 15,0 0-15,-1 0 0,1 0 0,21 21 16,-21 0-16,-1 1 0,-20 83 15,42-62 1,21-1-16,-22 0 0,22 1 0,0 20 16,0-20-16,22-22 0,-1 0 15,21 0-15,-21 0 0,22-21 0,-22 0 16,21 0-16</inkml:trace>
  <inkml:trace contextRef="#ctx0" brushRef="#br0" timeOffset="71974.95">4360 8954 0,'0'0'0,"0"-22"0,0 1 0,-21 21 16,0 21 0,21 1-16,-21 20 0,21-21 15,0 21-15,-21 1 0,21 41 16,0-41-16,0-1 15,0 0-15,0 1 0,-22 63 16,1-64-16,21 0 0,0 1 16,0-1-16,0 0 0,-21-21 0,21 22 15,-21-1-15,21-21 16,0-42 0,0 0-1,0 0-15,0 0 0,0-22 16,0 22-16,0-21 0,0 21 0,21-22 15,0 22-15,0 0 0,1-21 16,-1 20-16,21 1 0,-21 0 16,22 21-16,41 0 15,-63 0-15,22 0 0,-1 0 0,-21 21 16,0-21-16,22 43 0,-43-22 16,0 0-16,0 0 0,0 21 15,0-20-15,-21-1 0,-43 42 16,43-42-16,-21 1 15,20-1-15,-20 0 0,21 0 0,-21 0 0,-1-21 16,22 0-16,0 0 0,-43 0 16,43 0-16,-21 0 15,63 0 32,21 0-47,-20 0 0,20 0 16,0 0-16,1-21 0,-1 21 15,0 0-15,64-42 0,-64 42 16,1-21-16,-1 21 0,0-22 16,1 22-16,-1-21 0,0 0 0,1 0 15,-1 0-15,0 0 16,1-22-16,-22 22 16,0 0-16,-21 0 0,0 0 0,0 42 46,0 0-46,0 0 16,0 21-16,0-20 0,0 20 16,0 0-16,0 22 0,0-22 0,0 22 15,0-22-15,0 21 0,0-20 16,0 84-16,0 0 16,0-64-16,0 1 0,0-1 0,0 1 15,0-1-15,0 1 0,0-22 16,-42 127-16,21-84 15,21-43-15,-22 1 16,1-22-16,21 0 0,-21 0 16,21 0-16,0 1 0,-21-22 0,0 0 15,0 0-15,21-22 0,0 1 16,0-21-16,0 21 16,0-22-16,0 22 0,0-21 0,0 0 15,0-1-15,0 1 0,0-22 16,0 22-16,0-21 0,0 20 0,0-84 15</inkml:trace>
  <inkml:trace contextRef="#ctx0" brushRef="#br0" timeOffset="72171.21">5122 9123 0,'-21'-21'15,"0"21"-15,0 0 16,21 21 15,0 0-31,21-21 16,0 21-16,0-21 0,-21 21 0,21-21 16,1 22-16</inkml:trace>
  <inkml:trace contextRef="#ctx0" brushRef="#br0" timeOffset="72322.13">5397 9589 0,'0'0'0,"0"21"0,0 21 0,22-42 16,20 0 0,-21 0-16,0 0 0,0-21 0,1 0 15,-1 0-15,0-1 0,-21 1 16</inkml:trace>
  <inkml:trace contextRef="#ctx0" brushRef="#br0" timeOffset="72524">5673 9313 0,'-22'0'0,"1"-21"16,0 21-16,-21 0 0,21 0 15,-1 21-15,1 1 16,0-1-16,0 0 0,0 42 16,21-41-16,-21 20 15,21-21-15,0 21 0,0 1 0,0-22 0,0 0 16,0 21-16,42 1 0,-42-22 15,21-21-15,0 21 0,0-21 16,1 0-16,-1 0 0,0 0 0,42 0 16,-41-21-16,-1 21 0,21-21 15,-21 0-15,22-1 0,-1 1 16</inkml:trace>
  <inkml:trace contextRef="#ctx0" brushRef="#br0" timeOffset="73957.71">6138 9356 0,'0'0'0,"0"-21"0,0-1 15,0 1 1,-21 21-16,0 0 0,0 0 16,0 0-16,-1 21 0,1-21 0,21 22 15,-21-1-15,0 0 0,0 21 16,0-21-16,21 1 0,-22 62 16,22-20-16,0-43 0,0 21 15,0-21-15,0 1 16,22 20-16,-1-21 0,0-21 0,21 21 15,1-21-15,-22 0 16,21 0-16,0 0 0,1 0 0,20-21 16,-20 0-16,-1 0 0,0 0 15,-21-22-15,22 22 0,-22 0 16,64-106-16,-64 42 16,-21 43-16,0-22 0,21 22 15,-21-21-15,0-1 0,0 22 16,0-22-16,0 1 0,0 20 0,0 1 15,0-21 1,0 41-16,0 44 16,-21-1-16,21 0 0,0 21 15,-21-21-15,-1 22 0,22-1 16,-21 22-16,21-22 0,-21 43 16,21-22-16,0-21 0,0 1 15,0-1-15,0 22 0,0-22 0,0 0 16,0 1-16,0-22 0,0 21 0,21-21 15,-21 22-15,21-22 0,1-21 16,-1 21-16,21 0 16,-21-21-16,0 0 0,22 0 0,-1 0 15,0 0-15,-20-21 16,20 0-16,-21 0 0,0-1 0,22 1 16,20-63-16,-21 20 15,-20 43-15,-22 0 16,0 0-16,0-1 0,21 1 0,-21 0 15,0 42 17,0 0-32,0 1 0,0-1 15,0 0-15,0 0 0,-21 0 16,21 22-16,0-22 0,0 0 0,0 0 16,0 0-16,0 0 0,0 22 15,0-22-15,21-21 16,0 0-1,0 0-15,0 0 0,0 0 0,1 0 16,-1-21-16,0 0 0,0-1 16,0 1-16,-21 0 0,21 0 0,22-43 15,-43 43-15,0 0 16,21 0-16,0 0 0,-21 0 16,21 21-16,-21 21 31,0 0-31,0 0 15,0 0-15,0 0 0,0 1 16,0-1-16,0 0 16,0 0-16,0 0 0,0 0 15,21-21-15,1 22 16,-1-22-16,0 0 16,0 0-16,0 0 0,0 0 15,1-22-15,-1 22 0,0-21 0,0 0 16,0 0-16,0 0 0,1 0 15,-1-1-15,-21 1 0,21 0 0,21-21 16,-42 21 0,0-1-16,21 22 0,1 0 15,-22 22 17,0-1-17,0 0-15,0 0 0,0 0 16,0 0-16,0 1 0,0 20 15,21-21-15,0-21 16,-21 21-16,21-21 0,0 0 0,0 21 16,1-21-16,-1 0 0,0 0 15,0 0-15,0 0 0,0 0 16,22-21-16,-22 21 0,0-21 0,0 0 16,22 0-16,-22 0 0,0-1 0,0 1 15,0 0-15,0 0 0,-21 0 0,22-22 16,-22 22-16,21 0 0,-21 0 15,0-43 1,0 43-16,0 0 0,-21 21 31,-1 21-31,22 0 16,-21 1-16,0-1 0,0 0 0,21 21 16,-21-21-16,21 1 0,-21 20 15,21-21-15,0 0 0,0 0 0,0 1 16,0-1-16,0 0 0,0 0 0,0 0 15,21-21 1,0 0-16,21 0 16,-21 0-1,1 0-15,-1-21 0,0 21 16,-21-21-16,42 0 0,-42 0 16,21-1-16,-21 1 0,22 21 15,-22-21-15,0 0 0,0-21 16,0 20-1,0 1-15</inkml:trace>
  <inkml:trace contextRef="#ctx0" brushRef="#br0" timeOffset="74156.61">8170 9081 0,'0'0'0,"-21"-22"0,0 22 0,0 0 0,0 0 16,-1-21-16,1 21 15,21-21 1,-21 21 15,0 0-31,0 0 16,0 0-16</inkml:trace>
  <inkml:trace contextRef="#ctx0" brushRef="#br0" timeOffset="74286.53">6689 9271 0,'0'0'0,"-85"21"15,64-21-15,0 0 16</inkml:trace>
  <inkml:trace contextRef="#ctx0" brushRef="#br0" timeOffset="74339.5">6943 9229 0,'42'0'0,"-550"-21"0,974 42 0</inkml:trace>
  <inkml:trace contextRef="#ctx0" brushRef="#br0" timeOffset="74367.48">7281 9165 0,'21'0'0,"-42"0"0,85 0 16</inkml:trace>
  <inkml:trace contextRef="#ctx0" brushRef="#br0" timeOffset="74875.22">9123 9186 0,'0'0'0,"21"-21"0,-21 0 0,0 0 15,0 0-15,0 0 16,-21 21 0,0 0-16,-1 0 15,1 0-15,-21 0 0,21 0 16,0 21-16,-22 0 0,-20 42 15,42-41-15,-22 20 0,22-21 16,0 21-16,-21 1 0,42-22 16,-22 21-16,22-21 0,-21 22 0,21-22 15,0 0-15,0 0 0,0 0 0,21 22 16,22-22 0,-22-21-16,0 21 0,0-21 0,0 0 15,22 0-15,-22 0 0,21 0 0,-21 0 16,1 0-16,-1-21 0,21 21 15,-21 0-15,0-42 16,22 20-16,-22 22 0,0-21 0,0 21 16</inkml:trace>
  <inkml:trace contextRef="#ctx0" brushRef="#br0" timeOffset="75059.11">9461 9525 0,'0'21'0,"0"0"16,0 1-16,0-1 16,0 0-16,0 0 15,0 0-15,-21 0 16,0 1-16,21-1 0,-21 0 16,-21 21-1</inkml:trace>
  <inkml:trace contextRef="#ctx0" brushRef="#br0" timeOffset="75089.09">9207 9927 0,'-63'0'0,"-1"21"15</inkml:trace>
  <inkml:trace contextRef="#ctx0" brushRef="#br0" timeOffset="76870.07">10266 9483 0,'0'0'0,"-21"0"16,-1 21-1,1-21-15,21 21 16,-21-21-16,0 0 16,21 21-16,-21-21 0,21-21 31,0 0-31,21 0 15,21 0-15,-21-1 0,1 1 16,-1 0-16,21-21 0,-21 21 0,22-22 16,-22 1-16,0 0 0,21-1 0,-21 1 15,1-22-15,-1 22 0,0 0 16,0-1-16,-21-20 16,0 21-16,0 20 0,-21 22 15,0 0-15,0 0 0,-1 0 16,1 22-16,0-1 0,0 0 0,0 21 15,0-21-15,-1 64 16,22-64-16,0 22 0,0-1 0,0 0 16,0 1-16,0-22 0,22 21 15,-1-21-15,0 22 0,0-22 0,-21 0 16,21 21-16,0-21 0,-21 1 0,0-1 16,22 0-16,-22 0 0,0 0 15,0 0-15,0 1 16,-22-22-16,1 0 15,0 0-15,0 0 0,21-22 16,-21 22-16,0-21 0,-1 0 16,1 0-16,0 21 0,0-21 15,21 0-15,-21 21 0,0-22 16,21 44 15,0-1-31,0 0 0,0 0 0,21 0 16,0 0-16,0-21 0,0 22 0,0-1 15,-21 0-15,22-21 0,-1 21 16,0-21-16,0 0 0,0 0 0,0 0 16,1 0-16,-1 0 0,0 0 15,0-21-15,0 0 0,0 0 0,1-1 16,-1 1-16,0 0 0,0 0 16,21-21-16,-20 20 0,-1-20 15,21-21-15,-21 20 0,-21 22 16,21-21-16,1 21 0,-22-1 15,21-20-15,-21 63 32,0 0-17,0 1-15,0 20 0,0 0 16,0 22-16,0-43 16,0 0-16,0 21 0,0-20 0,21-1 15,0 0-15,-21 0 0,21 0 0,0 0 16,1-21-1,20 0-15,0 0 16,1 0-16,-22-21 0,0 0 16,0 0-16,0 0 0,22 0 0,-22 21 15,0-43-15,0 22 0,-21 0 0,42-43 16,-42 43 0,0 0-16,0 0 0,0 0 15,22 21-15,-22 21 31,0 0-31,0 0 0,0 0 16,0 43-16,-22-22 0,22-21 16,0 1-16,0-1 15,0 0-15,0 0 0,0 0 0,0 0 16,0 1-16,0-1 0,43-21 16,-22 0-16,0 0 15,0 0-15,0 0 0,22-21 0,-22-1 16,0 1-16,0 0 0,0 0 15,1 0-15,-1 0 0,0-22 0,21-20 16,-42 42-16,21-22 16,-21 22-16,0-21 0,0 21 0,0-1 0,0 1 15,0 0-15,0 42 32,0 0-17,-21 1-15,21 20 0,0-21 16,0 0-16,0 0 0,0 22 0,0-22 15,0 0-15,0 0 16,0 22-16,21-22 0,1 0 16,-1-21-16,0 0 0,0 0 15,0 0-15,0 0 16,1 0-16,-1 0 0,21-21 0,-21 0 0,0 21 16,1-22-16,20 1 0,-21-21 15,0 21-15,0 0 0,-21-1 16,22-20-16,-22 21 0,21-64 15,-21 64-15,0 42 32,0 0-32,0 1 15,0-1-15,0 0 0,0 0 0,0 21 16,-21-20-16,-1 20 16,22-21-16,0 0 0,0 0 0,0 1 15,0 20-15,-21-42 16,21 21-16,0-42 31,0 0-31,0 0 0,0-1 0,21 1 16</inkml:trace>
  <inkml:trace contextRef="#ctx0" brushRef="#br0" timeOffset="77068.06">12234 9038 0,'-21'0'0,"0"0"16,0 0-16,0 0 16,21 21 15,0 1-15</inkml:trace>
  <inkml:trace contextRef="#ctx0" brushRef="#br0" timeOffset="78054.94">12277 9440 0,'0'0'0,"0"22"0,0-1 0,0 0 16,21-21-16,0 0 15,0 0-15,0 0 16,0 0-16,1 0 0,-1-21 0,21 0 15,-21 21-15,22-22 0,41-20 16,-63 21-16,22 0 0,-1 0 16,-21-1-16,22 1 0,-22-21 0,0 21 15,0-22-15,0 22 0,0-21 16,-21-22-16,0 22 0,0-21 16,0 41-16,0 1 0,0-21 15,-21 42-15,0 0 16,0 0-16,0 0 15,21 21-15,-21 21 16,21 1-16,-22-1 0,1 0 16,21 22-16,-21 42 0,0-64 15,0 22-15,-22 63 0,43-43 16,-21-20-16,0 147 16,-21-62-16,21-86 15,-1 22-15,1 42 0,0-64 16,0 22-16,0-22 15,0 1-15,21-22 0,-22 22 0,1-22 16,21 0-16,0 1 0,0-22 0,0 42 16,21-63-1,1 0-15,-1 0 0,0-21 16,21 21-16,-21-21 0,22-21 0,-1 21 16,-21-22-16,22 22 0,-1-21 0,-21-1 15,43-62-15,-43 62 16,21 1-16,-42-22 0,0 22 0,21-21 15,-21-43-15,0 42 0,-21 22 16,-42-106-16,20 105 16,22 1-16,-21 0 0,21 21 15,-1-1-15,-20 1 0,21 21 0,0-21 16,0 21-16,-1 0 16,22-21-1,22 21-15,-1-21 16,21 0-16,-21 21 0,22-22 15,-1 22-15,0-21 0,64-21 16,-64 21-16,85-43 16,-63 43-16,-22-21 0,22 21 15,-22-22-15,22 1 0,-1-43 16,-21 22-16,-20 20 0,-1-20 0,0-22 16,0-21-1,-21 64-15,0 21 0,0-21 0,0-1 16,0 64 15,0 22-31,0-1 0,0 0 16,0 1-16,-21-1 15,21 22-15,-21-22 0,21 21 0,0-20 16,0-1-16,0 0 0,0 43 16,0-64-16,0 22 0,0-22 15,0 0-15,0 21 0,0-21 0,21 1 16,-21-1-16,21-21 0,0 0 15,0 0 1,1 0-16,-1 0 0,0 0 16,0-21-16,-21-1 0,21 22 0,0-21 15,-21 0-15,0 0 0,22 0 16,-22 0-16,0-1 0,0 1 16,0 0-16,0-21 0,0 21 0</inkml:trace>
  <inkml:trace contextRef="#ctx0" brushRef="#br0" timeOffset="78266.82">13335 8996 0,'0'0'0,"-21"0"16,0 0-16,-1 0 15,44 0 1,-1 0-16,0 0 0,21 0 16,-21 0-16,22 0 0,-1 0 15,-21 0-15,22 0 0,20 0 16,1-21-16,-43 21 15,0 0-15,0 0 0,0 0 16,0 0 15</inkml:trace>
  <inkml:trace contextRef="#ctx0" brushRef="#br0" timeOffset="78937.95">14436 9271 0,'21'0'47,"0"0"-32,0 0-15,0 0 0,0 0 16,1 0-16,-1 0 0,21 0 0,0 0 16,-20 0-16,20 0 0,43 0 15,-64 0-15,63 0 16,-41 0-16,-22 0 0,64 0 16,-64 0-16,21 0 0,-21 0 15,22 0-15,-22 0 0,0-21 16,21 21-16,-21 0 0,1-21 15,-22 0-15,0-1 16,0 1 0,-22 0-16,1 21 0,-21-21 0,21 21 15,0 0-15,-22-21 0,22 21 16,0 0-16,0 0 0,-22 0 0,22 0 16,0 0-16,0 0 0,0 0 15,0 0 1,42 0-1,0 0-15,0 0 16,0 0-16,0 0 0,1 0 16,41 0-16,1 21 15,-43-21-15,0 0 0,0 0 0,0 21 16,-21 0 0,0 0-16,0 1 0,0-1 15,0 0-15,-21 0 0,0 0 16,0 0-16,0 22 0,-1-22 0,1 0 15,-21 0-15,21 0 0,0 1 16,-22 20-16,22-21 0,0 0 16,-21 22-16,42-22 15,-22 0-15,1-21 16,0 21-16,21-42 31,0 0-31,0 0 0</inkml:trace>
  <inkml:trace contextRef="#ctx0" brushRef="#br0" timeOffset="79770.59">16849 8615 0,'0'0'0,"0"-21"0,21 21 15,-21-21-15,0-1 0,0 1 16,0 0-16,0 42 31,0 0-31,0 22 0,0-1 16,0 0-16,0 1 0,0 20 0,0 1 15,-21-22-15,-1 22 0,22-22 16,0 21-16,-21-20 0,21-1 16,-21 0-16,21 1 0,0-22 0,-21 21 15,21-21-15,0 1 0,0-1 16,0 0-16,21-42 31,0 21-15,0-21-16,1-1 0,-1 1 0,0-21 15,0 21-15,0 0 0</inkml:trace>
  <inkml:trace contextRef="#ctx0" brushRef="#br0" timeOffset="80206.34">17632 8657 0,'0'-21'16,"0"0"-16,-21 21 31,-1 0-31,22 21 0,-21-21 0,0 21 16,0 22-16,0-22 0,0 21 16,-1 0-16,-20 43 0,21-43 15,0 22-15,0-22 0,21 1 0,0-1 16,0-21-16,0 21 0,0 1 15,0-22-15,0 0 0,0 0 0,0 22 16,42-22-16,0-21 16,-21 0-16,22 0 0,-1 0 15,0 0-15,1-21 0,-1-1 0,0 1 16,1 0-16,-1 0 0,-21 0 16,22-22-16,-22 1 0,21-43 15,-42 43-15,0 0 0,0-22 16,0 22-16,0-22 0,0 22 15,0 0-15,-21-1 0,0 22 0,0 0 16,-43-21-16,22 42 16,21 0-16,-1 0 0,-20 0 15,21 21-15,-21-21 0,20 21 0,-20 0 16,21 0-16,-21 1 16,20 20-16,-20 0 0,42-21 15,0 1-15,0-1 0,0 0 0,21-21 16,22 21-16,-22-21 15</inkml:trace>
  <inkml:trace contextRef="#ctx0" brushRef="#br0" timeOffset="80650.25">18627 8763 0,'0'0'0,"42"-21"0,-21 21 15,0-21-15,0 21 0,1-21 16,-22-1-16,-22 22 15,1 0 1,0 0-16,-21 0 0,-1 0 0,22 0 16,-21 22-16,-43 20 15,43-21-15,0 0 0,-1 0 16,22 22-16,-21-22 0,21 0 0,-1 21 16,1-20-16,21 20 0,0-21 15,0 0-15,21-21 16,1 21-16,41-21 15,-21 0-15,1 22 0,-1-22 0,0 0 16,1 21-16,-1-21 0,0 21 16,-20-21-16,20 21 0,-21 0 0,0-21 0,0 21 15,-21 1-15,0-1 16,-21 0-16,-42 0 16,20 0-16,22-21 0,-21 21 15,0-21-15,-1 0 0,1 0 16,21 22-16,-22-22 0,22 0 0,-21 0 15,21 0-15,-22 0 0,22 0 16,0 0-16,0 0 16,21-22-1,0 1-15,0 0 0</inkml:trace>
  <inkml:trace contextRef="#ctx0" brushRef="#br0" timeOffset="83272.21">20002 9123 0,'0'21'16,"22"-21"-1,-1 0 1,0-21-16,0 0 16,0 0-16,-21-1 0,0 1 15,21 0-15,-21 0 16,0 0-16,0 0 0,0-1 0,0 1 16,-21 0-16,0 0 0,0 0 15,0 0-15,0-1 0,-1 22 16,1-21-16,0 21 0,0 0 0,0 0 15,-64 21-15,64 1 16,0 20-16,0-21 0,-22 0 16,22 43-16,0-22 0,0 0 15,21-20-15,-21 20 0,21-21 16,0 21-16,0-20 0,0 20 16,0-21-16,0 0 0,21-21 0,0 0 15,0 0 1,21 0-16,-20 0 0,-1 0 0,21-21 15,-21 21-15,22-21 0,41-43 16,-41 22-16,-22 21 16,0-21-16,21-1 0,-21 1 0,1 0 15,-1-1-15,0 1 0,-21-22 0,21 22 16,-21-21-16,21 20 0,-21-105 16,0 106-16,0-1 15,0 22-15,0-21 0,0 21 16,0 42-1,0 21-15,0-21 16,0 22-16,-21-1 0,0 0 16,0 1-16,0-1 0,21 22 15,-22-22-15,22 21 0,-21-20 16,21 20-16,0-20 0,0 41 16,43 22-16,-1-85 15,-21 0-15,21 1 16,-20-22-16,20 0 0,0 0 0,1 0 15,-1 0-15,0 0 0,22 0 0,-22-22 16,0 22-16,1-21 0,-1 0 16,0 0-16,1-21 0,-22 20 0,64-126 15,-85 127 1,0-21-16,0-1 0,0 1 16,0 21-16,0 0 0,-22 21 15,1 0-15,0 21 16,0 0-16,0 0 0,0 22 0,-1-22 15,1 63-15,0-62 0,0 20 16,0 0-16,21-21 0,0 22 16,0-22-16,0 0 0,0 0 0,0 0 15,0 1-15,21-22 16,42 21-16,-20-21 16,-22 0-16,21-21 0,-21 21 15,22-22-15,-22 1 0,21 0 0,-21 0 16,22 0-16,-22 0 0,21-22 15,-21 22-15,1-21 0,-1-1 0,0 22 16,0-21-16,0 0 0,0 20 16,-21 1-16,0 0 0,22 0 0,-22 0 15,21 21-15,-21 21 16,0 0-16,0 21 16,0-20-16,0 20 0,0-21 0,0 21 15,0-20-15,-21 20 16,21 0-16,0-21 0,0 22 0,0-22 15,0 0-15,21 0 0,0 0 16,21-21 0,1 0-16,-22 0 0,0 0 15,21 0-15,-21 0 0,1 0 0,20-21 16,0-21-16,-21 21 16,22 0-16,-1-43 0,-21 43 15,0-21-15,-21-1 0,22 22 16,-22-21-16,21-1 0,-21-20 15,0 42 1,0 42 0,0 0-16,0 0 0,0 0 15,0 22-15,0-22 0,0 21 16,0-21-16,0 1 0,0 20 16,0-21-16,0 0 0,0 0 0,0 22 15,21-22-15,0-21 0,0 21 16,0 0-16,1-21 0,-1 0 0,21 21 15,43-21 1,-43 0-16,0-21 0,-20 21 16,20-42-16,-21 21 0,0 0 15,0-1-15,1-20 0,-1 21 16,-21-21-16,21 20 0,-21-20 16,0 0-16,0 21 0,0-1 0,0 1 0,21 0 15,-21 42 16,0 0-31,0 1 0,0-1 0,0 0 16,0 21-16,0-21 0,0 1 16,0-1-16,0 0 0,0 0 0,0 0 15,21 0-15,-21 1 0,21-1 16,1 0-16,-1-21 0,0 0 0,0 21 16,0-21-16,0 0 0,1 0 0,-1 0 15,21 0-15,-21 0 0,0-21 16,1 0-16,20 21 0,-21-21 15,21-43-15,-20 43 0,-1 0 16,0-22-16,0 22 0,21-21 16,-20 0-16,-1 20 0,21-20 15,-42 21-15,21 0 0,0 21 16,1 0-16,-22 21 16,0 0-1,0 0-15,0 0 16,0 1-16,0-1 15,0-42 17,0-1-17,0 1-15,0 0 16,0 0-16,0 0 0,0 0 16,-22 21-1,1 0-15,0 0 16,0 0-16,0 0 0,0 21 15,-1 0-15,22 0 0,-21 0 16,0 0-16,0 64 16,21-21-16,0-43 0,0 21 15,0-21-15,0 0 0,0 1 16,0-1-16,21 0 0,-21 0 0,21 0 16,0-21-16,22 21 0,-22-21 15,0 0-15,21 0 0,-20 0 16,-1 0-16,21 0 0,-21 0 0,0 0 15,1 0-15,-1 0 0,21-21 16,-21 0-16,0 0 0,1 0 0,62-106 16,-63 106-1,-21-22-15,43-41 16,-43 62-16,0-20 0,0 21 0,21-21 16,-21 63 15,0 0-31,-21 0 0,0 0 0,21 0 15,-43 43 1,22-1-16,21-41 0,-21 20 16,21-21-16,0 0 0,0 0 0,0 1 15,0-1-15,0 0 0,0 0 16,0 0-16,21-21 0,0 0 16,0 0-16,1 0 0,-1 0 0,21 0 15,-21 0-15,22 0 0,-1 0 16,0 0-16,-21-21 0,22 0 15,-1 21-15,0-21 0,1 0 0,-1-1 16,0-20-16,1 21 0,-1-21 16,-21 20-16,22-20 0,-22 21 0,0-21 15,0-1-15,-21 1 0,0 21 16,0 0-16,-21 21 16,-21 0-16,-1 42 15,43-21-15,-21 21 16,21-20-16,0-1 0,-21 21 0,21-21 15,0 0-15,0 22 0,0-22 0,0 0 16,0 0-16,0 0 0,21 1 16,-21-1-16,0 0 0,0 0 15,0 0-15,0 0 16,0 1 0,-21-22-16,0 0 15,0 0 1,-1 0-16,1 0 0,0 0 15,0 0 1,0 0 0,21-22-16,-21 1 15,-1 0-15,22 0 0</inkml:trace>
  <inkml:trace contextRef="#ctx0" brushRef="#br0" timeOffset="83558.19">22458 8488 0,'-21'0'47,"42"0"-15,0 21-17</inkml:trace>
  <inkml:trace contextRef="#ctx0" brushRef="#br0" timeOffset="130698.07">2201 12065 0,'-21'0'47</inkml:trace>
  <inkml:trace contextRef="#ctx0" brushRef="#br0" timeOffset="130922.94">2201 12171 0,'21'0'15,"1"0"-15,20 0 0,-21 0 16,0 0-16,22 0 0,-22 0 16,21 0-16,-21 0 0,22-21 0,-22 0 15,21 21-15,-21-22 0,22 1 16,-22 0-16,0 0 0,-21 0 15,21 0-15,-21-1 16,0 1-16,0 0 0,0 0 0,-21 21 16,-21 0-16,-1-21 0,22 21 0,-21 0 15,-1 0-15,65 0 0,-44 0 16,-20 0-16</inkml:trace>
  <inkml:trace contextRef="#ctx0" brushRef="#br0" timeOffset="131081.85">2307 12361 0,'21'0'0,"43"0"16,-22 0-16,-21 0 15,0 0-15,22 0 16,-22 0-16,0 0 0,0 0 0,0 0 16,1 0-16</inkml:trace>
  <inkml:trace contextRef="#ctx0" brushRef="#br0" timeOffset="131299.73">2349 12404 0,'-63'21'16,"126"-42"-16,-190 84 0,22 1 15,62-22 1,1 22-16,0-1 16,42-42-16,0 22 0,0-22 15,0 0-15,0 0 0,0 0 16,21 0-16,0-21 0,21 22 15,-21-22-15,22 0 0,-1 0 0,0 0 16,1 0-16,-1 0 0,22 0 16,-22 0-16,0 0 0,1-22 0,-1 22 15,0-21-15,64-21 16,-42 21 0,-43 0-16,0-1 0</inkml:trace>
  <inkml:trace contextRef="#ctx0" brushRef="#br0" timeOffset="131615.54">3281 12467 0,'0'-21'0,"0"42"0,21-42 0,-21 0 16,21 21 0,-21-21-1,-21 0 1,0 21-16,0 0 16,-1 0-16,1 0 0,0 0 15,0 0-15,-21 0 0,20 21 16,1-21-16,0 21 0,-21 0 0,21 0 15,-1 0-15,1 1 0,0-1 16,0 0-16,0 0 0,0 0 16</inkml:trace>
  <inkml:trace contextRef="#ctx0" brushRef="#br0" timeOffset="132154.24">2879 12785 0,'21'0'16,"-42"0"-16,63 0 0,0 0 0,22 0 16,-1-43-1,-42 43-15,22-21 0,-22 0 16,21 21-16,-21-21 0,1 0 15,20 0-15,-21-1 0,0 1 16,0 0-16,-21 0 0,22 0 16,-22 0-16,0-1 0,0 1 15,0 0-15,-22 21 32,22 21-32,0 0 15,0 1-15,0-1 0,0 0 16,0 0-16,0 21 0,0 1 0,0 41 15,0-20-15,0-1 16,22 1-16,-1-22 0,-21 22 16,21-1-16,0 1 0,-21-1 15,21 1-15,0-1 0,-21 22 0,22-22 16,-1 1-16,-21 21 0,0-22 0,0 22 16,0-22-16,0 1 0,0-1 15,0 64-15,0-63 0,0-1 16,-21 1-16,-1-1 0,1-20 15,0 20-15,-42 22 16,20-22-16,1-42 0,21 1 16,-22-1-16,22-21 0,-21 0 0,21-21 15,0-1-15,-1-20 0,1 0 16,0-22-16,0 1 0,21-1 16,-21-20-16,21-1 0,0 0 15,42 1-15,-21-1 0,-21 0 0,0 22 16,0-22-16,21 0 0,1 22 0,-1-1 15,0 1-15,-21-1 0,21 1 16,0-1-16,0-20 0,1 20 16,-1 1-16,-21-1 0,21 22 0,-21-22 15,21 22-15,-21 0 0,21-1 0,-21 1 16,0 21-16</inkml:trace>
  <inkml:trace contextRef="#ctx0" brushRef="#br0" timeOffset="132734.42">2349 12171 0,'0'0'0,"22"0"63,-1 0-48,0 0-15,0 0 0,0-21 0,22 0 16,-22 21-16,21-22 0,-21 1 15,22 0-15,-22 0 0,21-21 16,-21 20-16,-21 1 0,0-21 16,-21 21-16,0 21 15,-21 0-15,20 0 0,-20 0 16,21 0-16,-21 0 0,20 21 16,-20 0-16,21 0 0,-21 0 0,20 1 15,1 20-15,0-21 0,0 21 16,0 1-16,21-22 0,0 21 15,0 1-15,0-22 0,21 0 16,21 0-16,22 21 0</inkml:trace>
  <inkml:trace contextRef="#ctx0" brushRef="#br0" timeOffset="132945.49">4233 12383 0</inkml:trace>
  <inkml:trace contextRef="#ctx0" brushRef="#br0" timeOffset="133209.32">4254 12510 0,'22'0'15</inkml:trace>
  <inkml:trace contextRef="#ctx0" brushRef="#br0" timeOffset="133546.14">4191 12785 0,'0'21'15,"21"-21"32,-21-21-47,0 0 16,0-1-16,0 1 16,-21 21-1,0 0 1,0 0-16,-1 0 0,22 21 0,-21 1 15,0-1-15,0-21 16,21 42-16,0-21 16,0 0-16,0 1 31,0-44-15</inkml:trace>
  <inkml:trace contextRef="#ctx0" brushRef="#br0" timeOffset="168541.87">4212 12340 0,'0'0'0,"0"-21"15,-21 0 1,0 21 15,21 21 0,0-42 48,0 42-1,0 0-63,0 0 1,0 1 0</inkml:trace>
  <inkml:trace contextRef="#ctx0" brushRef="#br0" timeOffset="168855.69">4254 12700 0,'0'0'0,"-21"21"0,0-21 0,21 43 15,0-22 1,0 0-16,21-21 15,0 0 1,1 0-16,-1 0 16,-21-21-1,0 0 1,0-1 0,-21 22-1,-1 0 1,44 0-1,-1 0 1,0 0-16</inkml:trace>
  <inkml:trace contextRef="#ctx0" brushRef="#br0" timeOffset="169750.61">6519 12150 0,'0'0'0,"0"-21"0,0-22 0,-63-63 16,42 43-1,21 21-15,-22-1 0,22 22 16,-21 0-16,21 0 0,0 0 15,-21-1-15,0 22 0,21 22 16,0 20 0,0 0-16,0 1 0,0-1 0,0 21 15,0 1-15,0 21 0,0-22 16,0 22-16,0-22 0,-21 1 0,0 20 16,-1-20-16,1-1 0,0 1 15,0-1-15,0 43 16,0-63-16,-22 20 0,43-42 15,-21-21-15,0 0 16,21-21-16,-21 0 16,0-21-16,21 20 15,-22-20-15,22 0 0,0-1 0,-21 1 16,21 21-16,-21-21 0,21-1 16,0 22-16,0 0 0,0 0 0,-21 0 15,21-1-15,0 44 16,0-1-1,21 0-15,0 21 0,-21-21 0,21 22 16,1-22-16,-1 21 0,0 1 16,42 20-16,22 22 15,-43-64-15,1 0 16,-1-21-16,0 0 0,1 0 0,-1 0 16,0 0-16,1-21 0,-1 21 15,0-42-15,1 20 0,-1 1 16,22-42-16,-43 20 0,0 22 15,0-21-15,-21 21 0,0-22 16,0 22-16,0 0 0,0-21 16,-21 42-1,21 21-15,0 0 16,-21 0-16,0 0 0,21 1 0,0-1 16,-22 21-16,1-21 0,21 22 15,-21-22-15,21 21 0,-21 0 16,21-20-16,0-1 0,0 0 15,21-21 1,0-21 0,0 0-16,1-1 0</inkml:trace>
  <inkml:trace contextRef="#ctx0" brushRef="#br0" timeOffset="169910.52">7006 12446 0,'-42'0'15,"21"-21"-15,-1 21 16,1 0-16,42 0 31,1 0-15,-1 0-16,0 0 0,0 0 16</inkml:trace>
  <inkml:trace contextRef="#ctx0" brushRef="#br0" timeOffset="171578.27">7302 12552 0,'0'21'0,"0"-42"0,0 63 0,0-21 15,-21-21-15,21 22 0,-21 20 0,21-21 16,0 0-16,-21 0 0,21 1 16,-21-1-16,21 42 15,0-42-15,-21 1 0,21-1 16,0 0-16,-22 0 15,22-42 1,22 0 0,-1 0-16,-21-22 0,21 22 15,-21 0-15,0-21 0,21 20 0,0-20 16,0 21-16,-21 0 0,0-22 16,22 22-16,-1 21 0,-21-21 0,21 0 15,0 21-15,0 0 16,-21 21-16,0 0 15,0 0-15,21 1 0,-21-1 0,0 0 16,0 0-16,0 21 0,0-20 16,0 20-16,22-21 0,-22 0 15,21 43-15,0-43 0,-21 0 0,42 21 16,-21-20-16,1-22 16,20 0-16,-21 0 0,0 0 0,22 0 15,-22-22-15,21 1 0,-21 0 16,22 0-16,-22 0 0,21-22 0,-21 22 15,0-21-15,22 0 0,-1-64 16,-21 21 0,-21 22-16,21 20 0,-21-63 15,0 64-15,0 0 0,0 21 16,0-22-16,0 22 0,0 0 0,0 42 31,0 21-15,0-20-16,0 20 0,-21 21 0,21 22 15,0-43-15,-21 1 16,21 20-16,0-20 0,0-1 0,-42 43 16,42-43-16,0-21 15,0 21-15,-21-20 0,21-1 0,0 0 16,0 0 0,0-42-1,21 21 1,-21-21-16,21 0 0,0-22 0,-21 22 15,21 0-15,0 0 0,1-22 16,-22 22-16,21 0 0,0-21 16,0 21-1,-21 42 17,-21-21-32,0 21 15,21 0-15,-21 0 0,-1-21 16,1 21-16,21 1 0,-21-1 0,0 0 15,21 21-15,0-21 0,0 1 16,0-1-16,0 0 0,0 0 0,0 0 16,0 43-16,21-64 15,0 21-15,0-21 0,1 0 16,41 21-16,-21-21 0,-20 0 16,41 0-1,-21-21-15,22 0 0,-43 0 0,21-1 16,-20 1-16,20 0 0,-21 0 15,0-21-15,0 20 0,1 1 16,-22 0-16,0 0 0,0-43 16,0 43-16,0 0 15,-22 21-15,1 0 16,0 0-16,0 21 0,0 0 16,21 1-16,-21-1 15,21 0-15,-22 0 0,22 0 0,0 0 16,0 1-16,0 20 0,0-21 0,0 0 15,0 0-15,22 1 16,-1-1-16,0-21 0,0 21 0,0-21 16,22 0-16,-1 21 0,0-21 15,1 0-15,-1 0 0,0 0 0,22 0 16,-1 0-16,-20 0 0,20 0 0,-21-21 16,43 0-1,0-22-15,-64 22 0,21 0 16,-21 0-16,22-21 0,-43-1 15,0 22-15,0 0 0,0 0 16,0 0-16,0-1 0,0 1 0,-21 21 16,-43 0-16,43 0 15,0 0-15,-22 0 16,22 0-16,-21 21 0,21 1 0,-22-1 16,22 0-16,0 0 0,0 0 0,0 22 15,21-1-15,0-21 16,0 0-16,0 0 0,0 1 0,21-1 15,0 0-15,0-21 16,0 0-16,22 0 0,-1 0 16,-21 0-16,0 0 0,1 0 15,20-21-15,-21 0 0,0-1 16,0 1-16,1-21 0,-1 0 0,0 20 16,0-20-16,0 0 15,0-22-15,1-20 0,-22 20 0,21 22 16,-21-22-16,0 1 0,0 20 15,0-20-15,0 21 0,0-22 0,0 22 16,0 21-16,0-43 16,-21 64-1,21 21-15,-22 0 0,22 1 0,0 20 16,0 0-16,-21 1 0,0-1 0,21 0 16,-21 1-16,21 20 0,0-21 15,-21 1-15,21-1 0,-21 0 0,21 128 16,0-128-1,0-21-15,0 22 0,42-1 16,-21-21-16,0 0 0,-21 0 16,21-21-16,1 0 0,-1 0 15,0 0-15,0 0 0,0 0 16,0 0-16,1 0 0,-22-21 0,21 21 16,0-21-16,0 0 15,-21 0-15,21 0 0,0-1 0,1 1 16,-22 0-16</inkml:trace>
  <inkml:trace contextRef="#ctx0" brushRef="#br0" timeOffset="171766.16">9779 12573 0,'0'21'16,"0"0"-16,-21 1 0,21-1 0,-21 42 16,21-20-1,0-22-15,-22 0 0,22 0 16,0 0-16,-21 0 0,21 22 15,0-22-15,0 0 16,0-42 15,21 0-31</inkml:trace>
  <inkml:trace contextRef="#ctx0" brushRef="#br0" timeOffset="171931.06">9842 12467 0,'0'0'0,"-21"0"0,0 0 0,0 0 16,0 0-16,0 0 15,-1 0-15,22 43 0,22-43 47</inkml:trace>
  <inkml:trace contextRef="#ctx0" brushRef="#br0" timeOffset="172398.22">10075 12615 0,'0'0'0,"0"22"16,0-1-16,0 0 15,0 0-15,0 0 16,0 0-16,0 1 15,0-1-15,0 0 0,0 0 16,0 0-16,0 0 0,0 1 16,-21-22-16,21 21 0,-21-21 15,21 21-15,-21-21 16,21 21-16,0-42 31,0 0-31,0 0 0,0-1 16,0-41-16,0 21 15,21 20-15,0-20 0,0 21 16,0-21-16,1 20 0,-1-20 0,0 21 16,0 0-16,21 0 0,-20-1 0,-1 22 15,42 0-15,-42 0 16,1 0-16,-1 0 0,0 22 0,0-1 16,0 21-16,-21-21 15,0 0-15,0 1 0,0 20 0,0-21 16,0 0-16,0 0 0,0 43 15,0-22-15,0-21 16,-21 1-16,21-1 0,0 0 16,-21-21-16,21 21 0,21-21 15,0 0 1</inkml:trace>
  <inkml:trace contextRef="#ctx0" brushRef="#br0" timeOffset="172558.12">10943 12933 0,'0'21'15,"21"-21"-15,-21 21 0,0 22 16,0-22-16,0 0 16,0 0-16</inkml:trace>
  <inkml:trace contextRef="#ctx0" brushRef="#br0" timeOffset="172625.08">10816 13293 0,'-42'42'15,"-1"0"1,128-126-16,-191 168 0,85-84 0,0 22 0</inkml:trace>
  <inkml:trace contextRef="#ctx0" brushRef="#br0" timeOffset="173706.41">10795 12869 0,'0'0'0,"0"22"0,0-1 16,0 0-16,0 0 15,0 0-15,0 0 16,0 1 0,21-22-1,0-22 1,-21 1-16,0 0 15,0 0 1,0 0 0,-21 21-1,0 0-15,0 0 16,42-21 46,0 21-62,0-22 16,0 22-16,1 0 16,-1-21-16,0 21 15,0 21-15,-21 1 16,0 20-16,0-21 0,0 0 16,0 22-16,-21-22 0,0 21 0,0-21 15,-22 22-15,22-22 0,-21 21 16,-1-21-16,22 0 0,-21 1 15</inkml:trace>
  <inkml:trace contextRef="#ctx0" brushRef="#br0" timeOffset="176595.8">12023 12446 0,'-22'-21'16,"44"42"-16,-65-63 0,22 42 0,0-21 0,21-1 15,0 1-15,0 0 16,0 0-16,0 0 0,42 0 15,-21 21-15,1 0 16,-1 0-16,21 21 0,-21 0 16,22 21-16,-22 22 15,-21-43-15,0 21 0,0 1 16,0-22-16,-21 21 0,-1-21 0,1 22 16,21-1-16,-21-21 0,0 21 15,0-20-15,-22 20 16,22-21-16,21 0 0,-21-21 15,21-21 1,0 0-16,0-21 0,0 20 0,0 1 16,21-21-16,0 0 0,1 20 15,-1-20-15,0 0 0,21-1 0,-21 22 16,22-21-16,-1 21 0,0 0 16,1-1-16,-22 22 0,21 0 0,1 0 15,-22 0-15,21 0 0,-21 22 0,0-1 16,-21 0-16,22 21 15,-22-21-15,0 22 0,0-22 16,0 0-16,0 21 0,0-20 16,0 41-16,0-42 0,0 0 15,0 1-15,-22-1 0,22 0 0,0-42 47,0 0-47,0-22 0,22 22 16,-1 0-16,-21-21 0,42-22 15,0-21-15,-20 64 16,-1-21-16,21 21 0,-21 0 16,0-1-16,1 1 0,20 21 0,-21 0 15,0 0-15,0 0 0,1 0 16,-1 21-16,-21 1 0,0-1 0,0 0 16,0 0-16,0 21 0,0-20 15,0-1-15,0 21 0,0-21 0,0 85 16,0-85-1,0 22-15,0-22 0,0 0 0,21 0 16,21 0-16,-21-21 0,22 0 16,-22 0-16,21 0 0,1 0 15,62-42-15,-62 21 16,63-43-16,-64 43 16,0 0-16,1-21 0,-22 20 0,21-20 15,-21 21-15,0 0 0,-21-22 0,0 22 16,22 0-16,-22 0 0,0 0 15,-22 21 1,1 0-16,0 0 0,0 0 16,0 21-16,0 0 0,-1-21 0,22 21 15,-21 0-15,0 22 0,0-22 16,21 0-16,0 0 0,0 22 16,0-22-16,0 21 0,0-21 0,0 0 0,21 1 15,-21-1-15,21 0 16,0 0-16,22-21 0,-22 0 0,42 21 15,1-21-15,-22 0 16,128-63-16,-1-1 16,-106 43-16,-20-21 15,-1 21-15,0-22 0,-20 22 16,-1-21-16,0 21 0,-21-1 0,0-20 16,0 21-16,0 0 15,-21 21-15,0 0 16,-1 0-16,1 0 0,0 21 15,0-21-15,0 21 0,21 0 16,0 0-16,0 1 0,0-1 0,0 0 16,0 0-16,21 0 15,0 0-15,0 1 0,0-1 16,22 21-16,-22-21 0,-21 0 16,0 1-16,21-22 0,0 21 0,-21 0 15,-21-42 16,0 21-31,21-21 16,-21 21-16,0-22 0,-1 1 16,1 21-16,0 0 0,0-21 0,-21 21 15,20 0-15,1 0 0,0 0 16,21 21 0,0 0-16,0 1 0,0-1 15,0 0-15,21-21 0,0 21 16,22-21-16,-22 0 0,42 0 15,-20 0-15,-1 0 0,0 0 16,-20 0-16,41-21 0,-21 0 16,1 21-16,-1-21 0,0-1 0,1 1 0,-1-21 15,0 21-15,1 0 0,-1-43 16,0 22 0,-42-1-16,0 22 0,0 0 0,0 0 15,0 0-15,-21 21 0,0 0 16,0 0-16,0 0 0,0 0 0,-22 0 15,43 21-15,0 0 16,0 0-16,0 0 0,0 1 0,0 20 16,21-21-16,-21 21 15,43 1-15,-22-22 0,0 0 16,0 21-16,0-20 0,1-1 0,-1-21 16,0 21-16,0 0 15,0 0-15,-21 0 0,-21-21 47,0-21-47,21 0 16,-21 21-16,0-21 0,-1 21 15,1-21-15,0 21 0,0 0 16,0 0 0,0 0-16,21 21 15,0 0 1,0 0-16,21 0 15,21-21-15,-21 0 0,0 0 16,1 22-16,20-22 0,-21 0 16,64 0-16,-43 0 0,43 0 15,-43-22-15,0 22 16,1-21-16,-1 0 0,0 0 16,1 0-16,-1 0 0,-21-1 0,0 1 15,22 0-15,-22-64 16,-21 64-16,0-21 0,0 21 15,0 0-15,0-22 0,-21 22 16,0 21-16,-22 0 16,1 0-16,21 0 15,0 21-15,-1 0 0,1 1 16,0-1-16,0 0 0,0 0 0,0 0 16,-1 22-16,22-22 0,-21 0 0,21 42 15,0-41-15,0-1 16,0 0-16,0 0 0,21 0 15,1-21-15,-1 0 0,0 0 16,0 0-16,0 0 0,22 0 16,-22 0-16,42-42 0,-20 42 15,-1-21-15,-21 0 0,0-1 0,22 1 16,-22 0-16,-21 0 0,21 0 16,0 0-16,-21-1 0,21 1 0,-21 0 15,-21 42 16,21 0-31,-21-21 16,21 22-16,-21-1 16,21 0-16,0 42 15,0-41-15,0-1 0,0 0 16,0 0-16,0 0 0,21 0 0,0 1 16,0-22-16,0 21 0,22 0 0,-22-21 15,21 0-15,1 0 0,20 0 16,22 0-16,21-21 15,-43 21-15,-21-21 0,1-1 16,-1 1-16,0-21 0,-20 21 0,-1 0 16,21-22-16,-42 22 0,0-21 0,0-22 15,0 43-15,0 0 16,0-21-16,-21 20 16,0 22-16,-22 0 0,22 0 0,0 0 15,0 0-15,-43 0 16,43 22-16,-21 20 15,0-42-15,20 21 0,1 0 0,21 0 16,-21 1-16,21 20 0,0-21 0,0 0 16,0 0-16,21 1 15,0-22 1,22 0-16,-22 0 0,21 0 0,-21 0 16,1 0-16,20 0 0,-21-22 0,21 1 15,-20 21-15,-1-21 0,0 0 0,0 0 16,-21 0-1,0-1-15,0 1 16,0 0-16,0 42 47,0 0-47,-21 1 0,21-1 16,0 21-16,-21 0 0,21 1 0,0-1 15,0 22-15,0 41 16,0 22-16,0-63 0,0 21 15,0-22-15,0 106 16,0-63-16,0-21 0,-21 0 16,21-1-16,-22 1 0,1 169 15,-21 0 1,21-191-16,0 1 0,-1-22 0,1 22 16,0-22-16,0-21 0,-21 22 15,20-22-15,1-21 0,-21 21 0,-64-21 16,43-42-1,41 20-15,1-20 0,0 21 16,21-21-16,0-1 0,0-20 0,21-1 16,0 1-16,1-1 0,-1 1 0,0-22 15,21 22-15,-21-22 16,43-106-16,-43 107 0,21-1 16,-20 0-16,-1 1 0,21-1 0,-21 22 15,22-1-15,-1-42 16,21-21-16,-41 85 15,-22 21-15</inkml:trace>
  <inkml:trace contextRef="#ctx0" brushRef="#br0" timeOffset="176972.1">16573 12806 0,'0'-21'15,"0"0"1,22 21-16,-1-22 0,-21 1 0,21 21 16,0-21-16,-21 0 0,42 0 15,-20 0-15,-22-1 0,0 1 16,21 0-16,-21 0 0,0 0 16,0 0-16,0-1 15,-21 22-15,-1 0 16,1 0-16,0 0 0,0 22 15,0-22-15,21 21 0,0 0 16,-21 0-16,21 0 0,-22 22 0,22-22 16,0 21-16,0 43 15,0-22 1,22-63-16,-1 21 0,0-21 16,0 22-16,0-22 0,0 0 0,1 0 15,-1 0-15,21 0 0,-21-22 16,22 1-16,-1-42 15,-21 42-15</inkml:trace>
  <inkml:trace contextRef="#ctx0" brushRef="#br0" timeOffset="177324.33">17039 12467 0,'0'0'0,"0"-21"0,0 0 15,0 0-15,0 0 16,21 21-1,0-22-15,1 22 0,-1 0 16,0 0-16,0 0 0,0 0 0,0 22 16,1-1-16,-1 0 0,-21 0 15,0 0-15,0 0 0,0 1 16,0 20-16,0-21 0,0 0 0,0 22 16,0-22-16,0 0 0,-21 0 0,-1 0 15,1-21 1,21-21-1,0 0-15,0 0 0,0 0 16,0-22-16,0 22 0,0-21 0,0 21 16,0-22-16,21 1 0,1 0 15,41-85-15,-42 105 16,0 1-16,1 0 0,-1 21 16,0 0-16,21 0 0,-21 0 0,1 21 15,20 0-15,0 1 16,-21-1-16</inkml:trace>
  <inkml:trace contextRef="#ctx0" brushRef="#br0" timeOffset="177590.18">18182 12658 0,'0'0'0,"-21"0"0,21-21 16,0 42 15,0 0-31,0 0 0,0 0 0,0 0 16,0 1-16,-21 20 0,0-21 0,-43 85 31,1-64-31,41 1 0,-20-22 16,21 0-16,-21 0 0,20-21 0,-20 0 15,21 0-15</inkml:trace>
  <inkml:trace contextRef="#ctx0" brushRef="#br0" timeOffset="180817.32">19325 12213 0,'0'0'0,"21"-21"16,0 0-16,22 0 0,-22-22 0,21 22 16,-21-21-16,22 0 0,-1 20 15,0-20-15,-20 0 0,-1-1 16,0 1-16,0 0 0,0-1 16,-21 22-16,0-63 15,-21 62-15,0 22 16,0 0-16,0 0 0,-22 0 0,22 22 15,0-1-15,-21 21 0,20 0 16,1 1-16,0 20 0,0 64 16,21 64-16,0-128 15,0 1-15,0-1 0,0-20 16,0 20-16,0-21 0,0 1 0,0 20 16,0-42-1,-21 22-15,0-22 0,-1-21 16,1 0-16,0 0 0,-21 0 0,21 0 15,-1-21-15,-20 21 0,21-43 16,0 22-16,-22 0 0,22 0 0,0-21 16,0 20-16,0 1 0,0 0 15,-1 0-15,22 0 0,-21 21 0,21 21 32,0 0-32,0 0 0,0 0 15,21 1-15,1-1 0,-1 21 16,21-21-16,-21-21 0,22 21 0,-1 1 15,0-22-15,22 0 0,-22 0 0,22 0 16,-1 0-16,64 0 16,42-43-1,-126 22-15,20 0 0,-20-21 0,-1 20 16,-21 1-16,0-21 0,22 21 16,-22-22-16,-21 1 0,21 21 0,-21 0 15,21 0-15,-21 42 31,0 0-31,0 0 0,-21 0 16,21 0-16,-21 22 0,0-22 0,21 0 16,-22 21-16,22-20 15,-21-22-15,21 21 0,0-42 47,21-1-47,1 1 0,-1 0 16,0 0-16,0 0 0,21-22 15,-20 22-15,-1 0 0,0 0 0,0-21 16,0 42-16,43-43 16,-43 43-16,-21 21 15,0 1-15,0 20 0,0-21 16,0 21-16,0-20 0,0-1 16,0 0-16,0 21 0,0 22 15,21-43 1,0 0-16,0-21 0,1 0 0,-1 0 15,0 0-15,21 0 0,1 0 16,-22-21-16,21 0 0,0 0 16,107-43-1,-107 43-15,21-43 0,-41 22 16,41-21-16,-63 41 0,0 1 16,0-21-16,0 21 0,-21 21 15,0 0-15,0 0 16,-22 0-16,-20 63 15,20-20 1,43-1-16,-21-21 0,21 0 0,0 22 0,0-22 16,0 0-16,43 42 0,-22-41 15,0-1-15,0 0 16,-21 0-16,21 0 0,-42-21 47,0 0-47,0 0 0,0-21 15,-1 21-15,1 0 0,0-21 16,0 21-16,0 0 0,42 0 31,0 0-31,0 0 16,0 0-16,22 21 0,-22-21 0,21 0 16,-21 0-16,22 0 15,-22 0-15,64-21 0,-43 21 16,0-21-16,1 0 0,-1-1 0,0-20 15,1 21-15,20-64 16,1-42-16,-43 64 16,0-1-16,0 1 0,21-1 0,-20 1 15,-1-22-15,0 22 0,21-107 16,-21 128 0,-21 0-16,22 20 0,-22 1 15,0 42-15,-22 1 16,1 20-16,0 0 0,0 1 0,-21 62 15,-22 22 1,43-63-16,0-1 0,0 1 16,21-1-16,0 1 0,0-1 0,0-20 15,0-1-15,0 0 0,0 1 16,0-1-16,63 22 0,1-43 16,-1 0-16,-21 0 0,1-21 15,20 0-15,1 0 0,-22 0 16,22-21-16,-22 0 0,0 21 0,22-21 15,-22-1-15,22-41 16,-22-1-16,-21 22 16,-21 21-16,0-21 0,0-22 15,0 22-15,0 21 0,-21-1 16,0 22-16,0 0 0,-1 0 0,-62 43 16,63-22-1,-22 0-15,22 21 0,-42 1 16,41-1-16,1-21 0,0 22 0,21-22 15,0 0-15,0 0 0,0 0 16,0 0-16,0 1 0,21-22 0,22 0 16,20 0-1,-42 0-15,0-22 0,22 22 16,-22-21-16,0 0 0,21-21 0,-20 21 16,-1-1-16,0-20 0,-21 21 15,21-21-15,0-22 16,-21 43-16,-21 21 15,0 0 1,21 21-16,-21 0 0,0 0 16,21 1-16,0 20 0,-22 0 15,22 1-15,0-22 0,0 0 0,0 0 16,0 0-16,0 0 0,0 1 16,22-22-16,-1 21 0,0-21 15,0 0-15,0 0 0,22 0 0,-1 0 16,0 0-16,22 0 0,-1 0 15,128-43-15,-85 1 16,-64 21-16,21-64 16,-20 43-16,-22 0 0,0-1 15,-21 22-15,0-21 0,0-1 16,0 22-16,0 0 0,-42 0 0,21 21 16,-85 0-1,85 0-15,-22 21 0,1 0 0,0 0 16,-1 1-16,22-1 0,0 21 0,0-21 15,0 0-15,-1 1 0,22-1 16,0 0-16,0 42 16,43-41-1,-22-22-15,21 0 0,1 0 16,-1 0-16,-21 0 0,21 0 0,-20 0 16,20-22-16,-21 1 0,21 0 15,-20 0-15,-1 0 0,21-22 16,-42 22-16,0 0 0,0 0 15,0 0-15,0 0 0,-21 21 16,0 21 0,0 0-1,-1 64-15,-20-1 16,42-41 0,-21-1-16,0 21 0,21 1 0,-21-22 15,-1 43-15,1-22 0,0 1 0,0 21 16,0-22-16,0 22 0,-1-22 15,1 22-15,-42 148 16,20-85-16,22-85 0,21 22 16,-21-21-16,0-1 15,21-21-15,-21 22 0,0-22 0,-1 1 0,1-1 16,0-21-16,0 0 0,-64 22 16,22-43-1,42 0-15,-1-22 0,1 1 16,0-21-16,21 0 0,0-1 0,0 1 15,0-22-15,0 1 0,21-22 16,0 1-16,1 20 0,-1-21 0,0 1 16,64-64-16,-64 84 15,21-21-15,0 22 0,-20-1 16,62-41-16,-41 62 0,-1-20 0,-21 20 16,21 22-16,1-21 15,-1 21-15,64-85 0</inkml:trace>
  <inkml:trace contextRef="#ctx0" brushRef="#br0" timeOffset="181242.78">23347 12129 0,'0'0'0,"-21"0"0,-22-43 15,43 1 1,0 21-16,0 0 0,0-1 15,21 22-15,1 0 0,-1 0 16,0 0-16,0 0 0,0 0 16,22 22-16,-22-1 0,0 0 0,0 0 15,0 21-15,-21-20 0,0 20 16,0 21-16,0-20 16,0 20-16,0-42 0,0 1 15,-21-1-15,0 0 16,0-21-16,0 0 15,21-21 1,0 0-16,0-1 0,0 1 16,0 0-16,21-21 0,0 21 0,-21-22 15,21 22-15,0-21 0,0-1 16,22 1-16,-22 21 0,0-21 16,0 20-16,0 1 0,1 0 15,-1 0-15,0 21 0,0 0 0,0 0 16,0 0-16,1 21 0,-1 0 15,-21 0-15,21 1 0,-21-1 16,21 0-16,0 0 0,0 0 0,-21 22 16</inkml:trace>
  <inkml:trace contextRef="#ctx0" brushRef="#br0" timeOffset="182310.7">24257 12213 0,'21'0'0,"-42"0"0,63-21 0,-42 0 16,0-21-16,0-1 0,21 22 15,-21 0-15,0 0 0,0 0 16,0-1-16,0 1 0,-21 0 16,0 21-16,0 0 15,0 21-15,0 0 0,-22 1 16,22-1-16,0 0 0,0 21 0,0-21 16,21 22-16,-22-22 0,22 0 15,0 21-15,-21-20 0,21-1 0,0 42 16,0-20-1,21-43-15,1 0 0,-1 0 16,0 0-16,0 0 16,0-22-16,0 1 0,-21 0 15,22-21-15,-1 21 0,-21-1 16,21-41 0,0-1-16,-21 22 0,0 21 15,0 0-15,21 21 0,-21 21 31,0 0-31,0 0 0,0 0 16,0 22-16,0-22 0,0 21 16,0 22-16,0-43 15,21-21-15,-21 21 0,22 0 16,-1-21-16,0 0 16,0 0-16,0 0 0,0 0 0,1 0 15,-1-21-15,0 21 0,21-42 16,-21 21-16,1-1 0,-1 1 15,0 0-15,0-21 0,0 21 16,0-22-16,1 22 0,-1 0 16,-21 0-16,21 21 0,-21 21 15,0 0-15,0 0 16,0 0-16,-21 1 0,0-1 0,-1 21 16,1-21-16,21 22 15,-21-1-15,21-21 0,0 0 0,-21 0 16,21 1-16,0-1 15,0-42 17,0-1-32,21 1 15,-21 0-15,21 0 0,-21 0 0,21 0 16,1-22-16,-1 22 0,0-21 0,0 21 16,0-22-16,22 1 15,-1 0-15,-21 20 0,0 22 0,0 0 16,-21 22-1,0-1-15,0 0 0,0 21 16,0-21-16,0 1 0,0 20 16,-21-21-16,21 21 0,0-20 0,-21-1 15,21 0-15,0 0 0,0 0 16,21-42 15,0 21-15,1-21-16,-1 0 0,0 0 0,0-1 15,21 1-15,-20 0 0,20-21 16,21-1-16,-20 1 0,-1 0 16,-21 21-16,22-22 0,-22 43 15,0 0-15,-21 21 16,0 1-16,0-1 0,0 0 16,-21 21-16,0-21 15,21 22-15,-22-22 0,22 21 0,-21-21 16,21 1-16,0-1 0,0 21 15,21-21-15,1 0 0,-1 1 16,0-22-16,21 0 0,-21 21 0,22-21 16,-22 0-16,21 0 0,1 0 15,-22 0-15,21-21 0,-21 21 0,0-22 16,43-20-16,-43 0 16,0 21-16,-21-1 0,0-20 15,0-21-15</inkml:trace>
  <inkml:trace contextRef="#ctx0" brushRef="#br0" timeOffset="182676.49">20807 11769 0,'0'0'0,"-43"0"16,86 0 0,-1 0-16,64 0 15,21-21-15,-42 21 0,-1-22 16,22 22-16,-21-21 0,21 21 0,-1-21 15,-20 21-15,84-21 16,43 0-16,-170 21 16,1-21-16,-1 21 0,-21 0 15,0 0-15,-42 0 16,0 0-16,-21 21 16,-1-21-16</inkml:trace>
  <inkml:trace contextRef="#ctx0" brushRef="#br0" timeOffset="184940.71">8551 14245 0,'0'0'0,"0"-42"16,0 21-1,-21 21 1,21 21 0,-21 0-16,0 0 0,21 0 15,-21 22-15,-1-22 0,22 21 16,-21 22-16,21-22 0,-42 43 16,42-43-16,0 0 0,-21 1 15,0-1-15,21-21 0,-22 22 0,22-1 16,0-21-16,22-42 31,-1 21-15,0-21-16,0-22 0,21 22 15,-20 0-15,-1-21 0,0-1 0,21-20 16,-21 42-16,1-22 0,-22 22 16,21 0-16,0 21 15,0 0-15,0 21 16,0 0-16,-21 22 0,22-22 15,-1 21-15,-21 1 0,21-1 0,0-21 16,-21 21-16,21-20 16,0 20-16,-21-21 0,22 0 0,-1 0 15,0 1-15,0-22 0,0 0 16,0 0-16,1 0 0,20 0 0,-21 0 16,0-22-16,22 22 0,-22-21 0,63-21 15,-41-22 1,-1 43-16,-21-21 0,-21 21 15,21-22-15,-21 1 0,22 0 0,-22-43 16,0 43 0,0 21-16,0 42 15,0 0 1,0 0-16,0 21 0,0-20 16,0 20-16,0 0 0,0-21 15,0 22-15,0-22 0,0 21 0,21-21 16,-21 1-16,21-1 0,0 0 15,-21 0-15,21 0 0,22-21 16,-22 0-16,42 0 0,-42 0 16,22-21-16,-22 0 0,21 0 15,-21 0-15,85-64 16,-85 64-16,1-22 0,-1 1 16,0 0-16,-21-1 0,0 1 15,0-21-15,0 20 0,0 1 0,0 0 16,0 20-16,0 1 0,-42-21 15,20 42 1,1 21-16,21 0 16,-21 0-16,21 22 0,0-1 0,0 0 15,0 1-15,-21-1 0,21 0 16,0 1-16,-21 41 16,21-41-16,0 20 0,0-42 15,0 22-15,0-22 0,0 0 16,21-21-1,0 0 1,0-21-16,0 0 0,1 0 16,-1-1-16,-21 1 15,21 0-15,0 0 0,0 0 0,22 0 16,-22 21 0,0 0-16,0 0 15,0 21-15,-21 0 0,0 0 0,21-21 16,-21 21-16,22 0 0,-22 1 15,0-1-15,21-21 0,21 21 16,-21-21-16,0 21 0,1-21 0,-1 0 16,0 0-16,0 0 0,21 0 15,-20 0-15,20-21 0,-21 21 0,21-21 16,1 0-16,-22 21 16,64-43-16,-64 1 0,21 21 15,-21 0-15,0-22 0,1 22 0,-22 0 16,0-21-16,0 20 0,0 1 15,0 0-15,-43 0 16,22 21-16,0 0 0,0 0 16,0 0-16,-22 21 0,22 0 15,-21 0-15,42 1 0,-21-1 16,-1 0-16,22 0 0,-21 21 0,21-20 16,0-1-16,0 0 0,0 0 15,0 0-15,0 0 16,21-21-16,1 0 0,-1 22 0,21-22 15,-21 0 1,0 0-16,1-22 0,-1 22 16,0-21-16,0 0 0,0 0 0,0 0 15,-21 0-15,0-1 0,22 1 16,-22 0-16,21-21 0,-21-1 16,0 22-16,0 0 15,0 42 1,0 0-1,0 1-15,0-1 0,0 0 16,0 21-16,0-21 0,0 1 0,0-1 16,0 0-16,0 0 15,0 0-15,0 0 0,21-21 16,0 22-16,0-22 0,22 0 16,-22 0-16,21 0 15,0-22-15,1 1 0,-1 0 0,0 0 16,1 0-16,-1 0 0,0-22 15,-20 22-15,20-21 0,-21-1 16,21 1-16,-20 0 0,-1-1 0,-21 1 16,0 0-16,21-1 0,-21 1 0,0-64 15,0 85 1,0 0-16,0 0 0,0 0 0,-21 42 31,21 0-31,0 0 0,0 0 16,0 22-16,0-1 0,-21 21 15,-1 43-15,22-63 0,0-1 16,0 0-16,0 1 0,0-22 16,0 21-16,0-21 0,0 0 0,0 1 15,0-1-15,22 0 0,-1-21 16,0 0-16,0 21 0,0-21 16,0 0-16,1 0 0,-1 0 15,0-21-15,0 21 0,0-21 16,0 0-16,1-1 0,20 1 0,-21 0 15,0 0-15,22-21 16,-43 20-16,21 1 0,-21 0 0,21-21 16,-21 63 15,0 0-31,0 0 0,0 0 16,0 1-16,-21-1 0,21 0 15,0 21-15,0-21 0,0 1 0,0-1 16,0 0-16,0 0 0,0 0 15,0 0-15,0 1 0,21-1 16,-21 0 0,-21-42 31,0 0-47,-1-1 15,1 1-15,0 0 0,0 0 0</inkml:trace>
  <inkml:trace contextRef="#ctx0" brushRef="#br0" timeOffset="185155.59">11303 14393 0,'21'0'15,"0"0"-15,64-42 16,-22 21-16,-41 0 15,-1 21-15,21-21 0,-21-1 0,22 22 16,-22 0-16,21-21 0,0 21 16,-20 0-16,-1 0 15,-21-21-15,21 21 0,0 0 16,-21-21-16</inkml:trace>
  <inkml:trace contextRef="#ctx0" brushRef="#br0" timeOffset="186078.58">12509 14774 0,'0'0'0,"22"0"0,-1-21 16,0 0-16,42-21 16,-41 21-16,-22-1 0,21 1 15,0 0-15,0 0 0,-21 0 16,0 0-16,21-1 0,-21 1 0,0-21 15,-21 42 1,0 0-16,0 0 0,0 0 16,-22 21-16,22 0 0,-21 0 0,21 1 15,-22 20-15,22-21 0,-21 21 16,-1 22-16,22-43 16,0 21-16,0-20 0,21-1 0,0 0 15,0 0-15,0 0 0,0 0 16,21-21-16,0 0 0,0 0 15,1 0-15,20 0 16,43-42-16,-64 21 16,0 0-16,0 0 0,21-1 15,-20 1-15,-1 0 0,0 0 16,-21 0-16,21 0 0,-21-1 0,21 22 16,-21-21-16,0 0 0,0 0 0,0 42 31,0 0-31,0 0 15,0 22-15,0-22 0,0 0 16,0 0-16,0 0 0,0 1 0,21 20 16,1-42-16,-1 21 0,-21 0 15,21 0-15,0-21 0,0 0 0,43 0 16,-43 0-16,21 0 0,-21 0 16,22-21-16,-22 21 0,0-21 15,85-42-15,-85 20 16,0 22-16,0 0 0,1-21 15,-1-22-15,0 22 0,-21-1 16,0 22-16,0 0 0,0 0 16,0 0-16,0 42 15,0 0-15,0 0 16,-21 0-16,0 22 0,-1-1 16,1 0-16,0 22 0,21-22 0,-21 1 15,-21 20-15,20-21 0,1 22 0,-21 63 16,0 0-1,20-64-15,22 1 0,-42 42 16,42-43-16,-21-20 0,21 20 16,0-21-16,0 1 0,0-22 0,0 21 15,0-21-15,0 1 0,0-1 0,21-21 32,0-21-17,0-1-15,-21 1 0,0 0 0,22-21 16,-1-1-16,-21 22 0,21-21 0</inkml:trace>
  <inkml:trace contextRef="#ctx0" brushRef="#br0" timeOffset="186373.42">13144 14817 0,'0'-43'0,"0"86"0,0-128 0,0 64 16,0 0-16,0-22 0,0 22 0,22 0 15,-1 0-15,21 21 0,-21-21 0,64 0 16,42-1-1,-85 22-15,1 0 16,-1 0-16,-21 22 0,21-1 0,-20 0 16,-22 0-16,0 0 0,0 0 0,0 1 15,0 20-15,-22-21 0,1 0 16,0 0-16,-21 1 0,21-1 16,-22 0-16,22 0 0,-21 0 0,21 0 15,-64 22 1,43-43-16,63 0 31,0 0-31,0 0 0,21-21 0,-20 21 16</inkml:trace>
  <inkml:trace contextRef="#ctx0" brushRef="#br0" timeOffset="186687.76">13991 14542 0,'0'0'0,"-21"21"16,21 0 0,0 0-16,0 0 0,0 0 15,0 64-15,-21 84 16,21-105-16,-21-22 16,-1 22-16,22 20 0,-21-20 15,0-1-15,21-20 0,-21 20 0,0 1 16,0-22-16,-1 64 15,22-21-15,-21-43 0,21 0 16,-21-21-16,21 22 0,0-22 0,0 21 16,0-21-16,0 1 15,0-1-15,21-21 16,0-21-16,-21-1 16,22 1-16,-1 0 0,0-21 15,-21 21-15</inkml:trace>
  <inkml:trace contextRef="#ctx0" brushRef="#br0" timeOffset="186989.58">13991 14774 0,'0'-42'0,"0"84"0,0-126 0,21 63 0,-21-1 16,0 1-16,0 0 0,21 0 15,1 0-15,-1 21 0,0-21 0,0 21 16,21 0-16,22 0 15,21 0-15,-43 0 0,-21 0 16,21 21-16,-20 0 0,-1 0 16,0 0-16,-21 0 0,0 22 15,0-22-15,0 0 0,-21 0 0,-22 22 16,22-22-16,0 0 0,-21 0 0,21 0 16,-22 0-16,-20 1 15,42-1-15,-22 0 0,1-21 16,63 0 15,21-21-31,-20 21 0</inkml:trace>
  <inkml:trace contextRef="#ctx0" brushRef="#br0" timeOffset="187193.46">15325 14944 0,'0'0'0,"-22"0"0,22 21 0,-21-21 15,42 0 32</inkml:trace>
  <inkml:trace contextRef="#ctx0" brushRef="#br0" timeOffset="187387.35">15875 15071 0,'0'0'0,"-21"0"16,0 0-16,21-21 47,0-1-32</inkml:trace>
  <inkml:trace contextRef="#ctx0" brushRef="#br0" timeOffset="187543.27">16404 15155 0,'-21'0'16,"-43"0"-1,43 0-15,21-21 16,-21 0-16,0 0 0,21-21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9:41:31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741 0,'0'-21'46,"0"0"-30,0-1-16,0 1 16,0 0-16,0 0 15,0 0 1,0 0-16,0-1 16,-21 44 15,21-1-31,-21 0 15,21 21-15,0-21 0,0 22 16,0-1-16,-21 22 0,21-22 16,-21 21-16,-1 1 0,22-22 0,0 22 15,-21-1-15,21-20 0,-21-1 16,0 43-16,21-43 16,0 0-16,0-21 0,0 1 0,0-1 15,-21 0-15,21 0 0,0 0 16,0-42 31,0 0-32,0 0-15,0 0 16,0-1-16</inkml:trace>
  <inkml:trace contextRef="#ctx0" brushRef="#br0" timeOffset="3303.9">889 593 0,'0'21'47,"0"-42"15,0 0-46,21-1-16,0 1 0,0 0 16,1 0-16,-1 0 15,0-22-15,0 22 0,0 0 16,22 0-16,-22-21 0,21 20 0,-21 22 15,22-21-15,-22 0 0,42 21 16,-42 0-16,22 0 0,-22 0 16,0 21-16,0 0 0,0 1 15,1-1-15,-1 0 0,0 21 16,0 1-16,-21-1 0,21 21 0,-21 86 16,0-44-1,0-62-15,0-1 16,0 22-16,-21-22 0,21 0 0,-21-21 15,21 22-15,0-22 0,0 0 16,0 0-16,0 0 0,0-42 47,21 0-47,0 0 0,0-21 16,1 20-16,-1-20 0,0-21 15,21 20-15,-21-20 0,1 20 16,20-20-16,-21 21 0,21-1 15,-20-20-15,20 42 0,-21-22 16,0 1-16,0 21 0,1 0 0,-1-1 16,0 22-16,0 0 0,0 0 15,-21 22-15,21 20 0,-21-21 16,0 21-16,0-20 16,0 41-16,0-21 0,0 1 0,-21 20 15,0 1-15,21-22 0,-21 22 16,0-22-16,0 0 0,21 22 0,-22-22 15,1 0-15,0-20 0,21 20 16,-21-21-16,21 0 0,-42 43 16,42-43-16,0 0 15,0-42 17,0 0-32,21 0 15,0-1-15,0 1 16,0 0-16,0 0 0</inkml:trace>
  <inkml:trace contextRef="#ctx0" brushRef="#br0" timeOffset="3740.65">2519 889 0,'0'0'0,"0"-21"0,-21 21 31,-1 0-31,1 21 16,0-21-16,-21 42 0,-1-20 15,22-1-15,-42 42 16,-1 22-16,43-64 0,0 21 16,21-20-16,0 20 0,0-21 15,-21 21-15,21-20 16,0-1-16,21 0 0,21 0 16,1-21-1,-1 0-15,0 0 0,1 0 0,-1 0 16,21-21-16,-20 0 0,20 0 0,-20-1 15,20 1-15,-21 0 16,1-21-16,-1-1 0,0 22 0,1-63 16,-43 41-16,0 1 15,0-43-15,-21 64 0,-22 0 16,22-21-16,-21 42 0,21-22 0,-22 22 16,1 0-16,0 0 15,-1 0-15,22 22 0,-21-1 0,-1 0 16,1 0-16,21 0 0,0 22 15,0-22-15,-1 0 0,22 0 16,0 0-16,0 0 0,22-21 16,20 0-1,-21 0-15,21 0 0,1-21 0</inkml:trace>
  <inkml:trace contextRef="#ctx0" brushRef="#br0" timeOffset="4298.97">3323 487 0,'-21'-21'16,"0"21"-16,0 0 15,-1 0 1,22 21-16,-21-21 0,21 21 16,0 21-16,0-20 0,0 20 15,0 0-15,0-21 0,0 43 16,-21-22-16,21 1 0,0 20 0,-21-21 15,21 1-15,-21 20 16,21 22-16,-21-43 0,21 1 16,-22-1-16,22-21 0,-21 0 15,21 22-15,0-22 0,0 0 0,-21-21 16,21 21-16,0-42 31,0 0-15,0 0-16,0-1 0,0 1 15,0 0-15,42-42 0,-20 41 16,-1-20-16,0 21 0,0 0 16,21 0-16,1-1 0,-22 1 0,21 0 15,1 0-15,-1 21 0,0 0 16,1 0-16,-1 0 0,0 21 16,-21 0-16,1 0 0,-1 1 15,0-1-15,-21 0 0,0 21 0,0-21 16,-21 1-16,0 20 0,-1-21 15,1 0-15,-63 22 0,41-22 16,22 0-16,-21 0 0,-1 0 16,1 0-16,0-21 15,21 0-15,-1 0 0,1 0 16,21-21 0,21 21-1,1-21-15,-1 0 16,0 0-16,0 0 0</inkml:trace>
  <inkml:trace contextRef="#ctx0" brushRef="#br0" timeOffset="4545.84">3958 974 0,'0'0'0,"21"0"16,-21 21-1,0 0-15,0 0 16,0 0-16,0 1 0,0-1 15,-21 21-15,0-21 0,0 0 0,21 22 16,-21-22-16,-1 0 0,1 0 16,0 0-16,21 1 0,0-1 15,-21 0-15,21 0 0,0 0 16,21-21 0,-21-21-1,21 0-15,0 0 0,22-22 16</inkml:trace>
  <inkml:trace contextRef="#ctx0" brushRef="#br0" timeOffset="4883.64">4022 699 0,'0'0'0,"-22"0"0,-41 0 16,42 0-16,0 0 15,21 21-15,0 0 16,-22-21-16,22 21 0,0 0 0,0 0 15,22-21-15,-1 0 0,0 22 16,0-22-16,0 0 0,0 0 0,22 0 16,-22 0-16,0-22 0,0 1 15,0 21-15,-21-21 0,0 0 0,0 0 16,0 0-16,0-1 16,0 1-16,0 0 0,-21 21 15,21-21-15,-21 21 0,0 0 0,0 0 16,0 0-16,-1 0 0,1 0 15,0 0-15,0 0 0,0 21 16,21 0-16,0 0 16,0 1-16,0-1 0,0 0 15,21-21-15,0 0 16,0 0-16,0 0 0,1 0 16</inkml:trace>
  <inkml:trace contextRef="#ctx0" brushRef="#br0" timeOffset="5237.43">4508 381 0,'0'0'0,"0"-21"32,-21 42-1,21 0-31,0 0 0,0 1 0,0-1 15,0 21-15,0-21 0,0 22 16,0-1-16,0 0 0,0 1 16,-21-1-16,0 0 0,0 22 0,0 42 15,-1-64-15,1 21 16,21-20-16,-21-1 0,0 43 16,21-43-16,-21 0 0,21-20 15,-21 20-15,21-21 0,-22 0 16,22 22-16,0-22 0,0 0 15,22-21 17,-1-21-32,-21 0 0,21-1 15,21-20-15</inkml:trace>
  <inkml:trace contextRef="#ctx0" brushRef="#br0" timeOffset="5689.18">4657 1143 0,'0'21'0,"0"0"16,0 1-1,21-22 1,0 0-16,0 0 0,0 0 16,22 0-16,-22 0 0,0-22 15,0 22-15,21-21 0,-20 0 0,-1 21 16,21-21-16,-21 0 0,0 0 15,1-1-15,-22 1 0,21 0 0,-21-21 16,21 21 0,-21-1-16,0 1 0,0 0 0,-21 21 15,0 0-15,-1 0 16,1 0-16,0 0 0,-42 0 16,41 21-16,1 0 0,0 1 15,-21-1-15,21 0 0,-1 0 16,1 21-16,0-20 0,0 20 0,21-21 15,-21 21-15,21-20 0,-21 20 0,21-21 16,0 21-16,0-20 16,0-1-16,0 0 0,21-21 0,0 21 15,0 0-15,0-21 0,0 0 16,1 0-16,20 0 0,-21 0 0,0 0 16,43 0-16,20-21 15,-62 0-15,-1 21 16,0-21-16,0 0 0,0 21 15,-21-22-15</inkml:trace>
  <inkml:trace contextRef="#ctx0" brushRef="#br0" timeOffset="7632.85">6562 572 0,'0'0'0,"0"-22"0,0 1 0,0 0 15,0-21-15,21 21 0,-21-22 0,0 22 16,21-21-16,-21 21 0,0-1 16,0-20-16,0 21 0,0 0 0,0 0 15,0-1 1,0 44-1,0 20-15,21-21 16,-21 21-16,21 1 0,-21 20 0,0-20 16,0 147-1,0-126-15,-21-1 0,0 1 16,21-1-16,-21 1 0,21-22 0,-21 0 16,21 1-16,0-1 0,0-21 0,-22 43 15,22-43 1,0-42-1,22-1 1,-22 1-16,21 0 0,0-21 0,0-1 16,-21 1-16,21 0 0,0-1 15,1-62-15,-1 62 0,0 22 16,0-21-16,0 21 0,-21-1 16,0 1-16,21 0 0,1 21 0,-1 21 15,-21 0 1,21 1-16,-21-1 0,21 21 15,-21-21-15,0 22 0,0-1 16,21 0-16,-21 22 0,21-22 0,-21 0 16,0 1-16,0-22 0,22 21 0,20 22 15,-42-43-15,21 0 16,0-21-16,0 21 0,22-21 16,-1 0-16,-21 0 0,0-21 15,1 0-15,20 0 0,-21 0 16,43-64-16,-43 43 15,0-1-15,0-20 0,-21 20 0,21-20 16,-21-1-16,0 1 0,0-1 16,0 1-16,0 21 0,0-1 0,0-20 15,0 42-15,0-43 16,0 1-16,0 84 31,0 0-31,0 0 0,0 21 16,0-20-16,0 20 0,0 0 15,0 22-15,0-22 0,0 127 16,0-63 0,0-63-16,0 20 0,0-21 15,0 1-15,0-1 0,0 0 0,21-20 16,1-1-16,-1 0 0,0 0 0,0 0 16,21-21-16,1 0 0,-1 0 15,43 0-15,-43 0 0,0-21 16,1 0-16,-1 0 0,0 0 15,-20-1-15,-1-20 0,21 21 0,-42-21 16,21 20-16,-21-20 16,21 0-16,-21 21 0,0-64 15,0 64-15,0 0 0,-21-1 16,21 1-16,-21 21 0,0 0 0,0 0 16,0 0-16,21 21 15,0 1-15,-22-1 0,1 42 16,21-20-16,0-1 0,-21-21 15,21 21-15,0 22 16,0-43-16,0 21 0,0-20 16,21-1-16,0 0 0,1-21 0,-1 21 0,0-21 15,21 0-15,-21 0 0,22 0 16,-1 0-16,0 0 0,1-21 16,-1 0-16,-21 0 0,22-1 15,-1-20-15,-21 21 0,0-21 0,22-22 16,-1-21-16,0-42 15,-42 85-15,21-21 0,-21 20 16,22-20-16,-22 20 0,0 1 16,0 21-16,0-21 0,0 20 0,0 1 15,0 0-15,-22 21 16,22 21-16,-21 0 0,21 22 16,-21-22-16,21 21 0,0 22 15,0-22-15,0 22 0,-21-1 0,21 1 16,-21-1-16,0 64 15,21-85-15,0 22 0,0-22 16,0 1-16,0-22 0,0 21 16,0-21-16,0 0 0,0 1 15,0-44 1,0 1 0,0 0-16,0 0 0,0 0 15,0 0-15,0-22 0,21 22 0,0-21 16,0-1-16,0 22 15,0-21-15,1 21 0,-1 0 0,21-1 0,0 22 16,1 0-16,-22 0 0,21 0 16,1 0-16,-1 22 0,0-22 15,-21 21-15,43 42 16,-43-20-16,-21-22 0,0 0 16,0 0-16,-21 0 0,0 0 15,0 1-15,-22-1 0,22 0 0,-21-21 16,-1 21-16,1 0 0,0-21 15,21 0-15,-64 0 0,43 0 16,20 0-16,1 0 0,-21 0 16,21 0-16,0 0 0,-1 0 15,22-21-15,0 0 16,22 21-16</inkml:trace>
  <inkml:trace contextRef="#ctx0" brushRef="#br0" timeOffset="8345.29">10647 572 0,'0'-22'0,"0"44"0,0-65 0,0 22 0,0 0 15,0 0 1,0 42 0,0 0-16,0 0 15,0 22-15,0-1 0,-21 0 0,-1 1 16,22 20-16,-21 1 0,0-1 16,0-21-16,0 22 0,-22-1 0,22-20 15,0 20-15,0-20 0,0-22 16,0 21-16,-1-21 0,1 0 0,21 1 15,-21-1-15,21-42 32,0-1-32,21 1 0,0-21 0,1 21 15,-1-22-15,0-20 16,42-43-16,1-42 16,-22 84-16,-21-20 0,22 20 15,-1 1-15,-21-22 0,22 22 0,-22 20 16,21-20-16,-21 20 0,0 22 15,22-21 1,-22 63-16,-21 21 0,0 1 16,21 63-16,-21-43 0,0 22 15,0-22-15,0 22 0,0 0 16,0-22-16,-42 85 16,21 22-16,21-128 15,-22 0-15,22 1 0,0-22 16,0 21-16,0-21 0,0 0 15,0-42 17,0 0-32</inkml:trace>
  <inkml:trace contextRef="#ctx0" brushRef="#br0" timeOffset="8535.18">10393 1185 0,'21'0'31,"0"0"-31,21 0 16,-20 0-16,20-21 0,0 21 0,22-21 15,-1 21-15,1-21 0,-1 0 16,22 21-16,-22-21 0,1-1 16,-1 1-16,1 0 0,-22 0 0,22 0 15,-22 0-15,0-1 0</inkml:trace>
  <inkml:trace contextRef="#ctx0" brushRef="#br0" timeOffset="8799.03">11451 868 0,'0'21'32,"-21"0"-32,21 0 15,0 22-15,0-22 0,-21 21 0,0 22 16,21-22-16,-22 0 16,22 1-16,-21-1 0,21 22 15,0-22-15,-21 0 0,0 22 0,21-22 16,-21 22-16,21-1 0,0-21 15,-21 22-15,-1-22 0,22 22 0,-21-22 16,21 43-16,0-43 0,0 0 16,-21-20-16,21-1 0,0 0 15,0 0-15,0 0 0,0-42 32,0 0-17,0-21-15,0 20 0,21-20 0,-21 0 16</inkml:trace>
  <inkml:trace contextRef="#ctx0" brushRef="#br0" timeOffset="9093.86">11324 1143 0,'0'0'16,"0"-21"-16,21-64 16,0 64-16,1 0 0,-1 21 15,42-21-15,-42 21 0,22 0 16,-22 0-16,21 0 0,1 0 15,-1 21-15,-21 0 0,0 0 0,0 0 16,-21 1-16,0 20 0,0-21 16,-42 64-1,0-64-15,-1 21 0,22-21 16,-21 1-16,-43 20 0,43-21 16,0-21-16,20 21 0,-20-21 15,21 0-15,-21 0 0,63 0 31,0-21-31,0 0 0,0 0 16,22 0-16,-1 21 0</inkml:trace>
  <inkml:trace contextRef="#ctx0" brushRef="#br0" timeOffset="9366.7">12065 931 0,'0'0'0,"21"0"0,-21-42 16,0 63-1,-21 0-15,21 22 16,-21-22-16,21 21 0,-21 43 16,21-22-16,0-20 0,-22 20 15,1 43-15,0-42 0,21-1 16,-21 1-16,0-1 0,21 22 16,-21-22-16,21 1 0,-22-22 15,1 22-15,21 41 0,0-62 16,0-22-16,-21 21 0,21-21 0,0 1 15,0-1-15,21-21 32,-21-21-32,21-1 15,1-20-15,-22 21 0,21-21 0</inkml:trace>
  <inkml:trace contextRef="#ctx0" brushRef="#br0" timeOffset="9997.52">12107 1143 0,'0'0'0,"0"-21"0,0 0 0,0 0 16,21-22-16,1 43 0,-1-21 0,0 0 15,0 21-15,0 0 0,22 0 16,-22 0-16,21 0 0,0 21 0,-20 0 16,20 0-16,0 1 0,-21-1 15,1 0-15,-1 21 0,0-21 0,-21 1 16,0-1-16,0 21 0,0-21 15,-21 0-15,-22 1 0,1-1 16,21 0-16,-21-21 0,-1 21 16,1-21-16,0 0 0,-64 21 15,85-21 1,-1 0-16,1 0 0,21 21 0,21 1 31,1-22-31,-1 0 0,0 0 16,21 0-16,-21 0 0,22 0 0,-1 0 15,43 0-15,-64 0 16,21-22-16,1 22 0,-1-21 0,0 0 16,22 0-16,-22 0 0,0 0 0,1-22 15,-1 22-15,0-21 16,-20-1-16,20-20 0,-21 21 0,0-22 0,0 1 16,1-1-16,-1 22 15,0-22-15,0 1 0,-21 20 0,0-20 0,0 42 16,0-22-16,0 22 15,0 0-15,0 0 0,-21 21 16,21 21 0,-21 0-16,0 22 0,21-1 0,-22 0 15,22 1-15,-21 20 0,21 85 16,0-42 0,0-42-16,0-22 0,0 0 15,0-21-15,0 22 0,21-22 0,43 42 16,-43-41-16,21-22 15,-20 0-15,20 0 16,0 0-16,-21 0 0,22 0 0,-22 0 16,0-22-16,21 22 0,-20-21 0,-1 0 15,0 0-15,21-21 0,-21 20 16,1-20-16</inkml:trace>
  <inkml:trace contextRef="#ctx0" brushRef="#br0" timeOffset="10481.27">13843 487 0,'0'0'0,"-42"0"16,20 0-16,22 42 15,0-21-15,-21 22 16,21-22-16,0 0 16,0 0-16,0 22 0,0-22 0,0 0 15,-21 0-15,21 21 0,0-20 16,0-1-16,0 0 0,0 0 0,0 0 15,0 0-15,0 1 16,-21-22-16,21-22 16,0 1-1,0 0-15,0 0 0,0 0 0,0-22 16,0 22-16,0-21 0,0 0 0,0-1 16,63-63-1,-20 43-15,-22 42 16,21-22-16,22 1 15,-43 42-15,21 0 0,1 0 0,-1 0 16,-21 0-16,21 21 0,-20 0 16,-1 1-16,0-1 0,-21 0 0,0 21 15,0-21-15,0 22 0,0-1 16,0-21-16,0 22 0,0-1 0,0-21 16,0 21-16,-21 1 15,0-22-15,-1 0 0,22 0 0,0 0 16,-21 1-16,0-22 0,0 0 15,21 21-15,-21-21 32,0 0-32,-1 0 15,1 0-15</inkml:trace>
  <inkml:trace contextRef="#ctx0" brushRef="#br0" timeOffset="11501.97">1651 1947 0,'0'0'0,"-21"0"0,0 0 15,-1 0-15,1 0 0,0 0 16,0 0-16,0 0 0,0 0 16,-22 0-16,22 0 15,0 0-15,0 0 16,42 0 15,0 0-15,0 0-16,22 22 0,-1-22 15,-21 0-15,85 0 0,-64 21 16,22-21-16,-1 0 16,1 0-16,20 0 0,1 0 0,21 0 15,0 0-15,0 0 0,42 0 0,127 0 16,-127 0-16,0 0 0,43 0 16,-22 0-16,22 0 0,-1 0 15,1 0-15,20 0 0,-20 0 16,20 0-16,1 0 0,0 0 0,-1 0 15,213 0-15,211 0 16,-424 0-16,1 0 16,0 0-16,-1 0 0,22 0 15,212 21-15,-234-21 0,1 0 16,21 0-16,-21 21 0,-1-21 16,1 0-16,402 21 15,-43 0-15,-401-21 16,20 0-16,-21 22 15,-20-22-15,-1 0 0,0 0 0,0 0 16,-21 0-16,0 0 0,-21 0 16,0 0-16,0 0 0,-1 0 0,-41 0 15,21 0-15,-22 0 0,-21 0 0,1 0 16,-1 0-16,22 0 16,-43 0-16,0 0 15,-21-22 16,0 1 1,-21 21-17,0 0-15,21-21 16</inkml:trace>
  <inkml:trace contextRef="#ctx0" brushRef="#br0" timeOffset="13732.02">2413 3112 0,'21'0'0,"-21"21"47,21-21-32,-21-21 32,0-1-47,0 1 16,21 0-16,-21 0 16,0 0-16,0 0 0,0-1 15,0 1-15,-21 0 16,0 0-16,0 0 0,0 0 15,0 21-15,-22-22 0,1 22 0,21 0 16,-22 0-16,-41 0 16,41 22-16,1-1 0,21 0 15,-21 0-15,-1 0 0,-20 64 16,20-43-16,22 1 0,0 20 16,0-21-16,0 1 0,21 20 15,0 22-15,0-43 16,0-21-16,0 22 0,0-22 0,21 0 15,0 0-15,0 0 0,0-21 16,1 0-16,20 0 0,0 0 16,-21 0-16,1-21 0,-1 0 15,42-42-15,-20 41 0,-22-20 16,21 0-16,-21 21 0,22-22 16,-22 1-16,21 0 15,-21-1-15,0-20 0,-21 20 16,22 22-16,-22 0 0,0 0 15,-22 42 1,22 0 0,0 0-16,-21 1 0,21-1 0,0 21 15,-21 0-15,21-20 0,0 20 16,0 0-16,0-21 0,21 22 0,0-22 16,-21 0-16,22 0 0,-1 0 15,42 1-15,1-22 16,-22 0-16,0 0 0,43-22 15,-43 1-15,1 0 16,-1 0-16,0-21 0,-20 20 16,41-41-16,-42 21 0,0 20 15,-21-20-15,0 21 0,0-21 16,0 20-16,0 1 0,0 0 0,0 0 16,0 0-1,-21 21-15,21 21 16,-21 0-16,21 0 0,0 22 15,-21-1-15,0 0 0,21 1 0,-21 20 16,21 1-16,-22-1 0,1 64 16,0 0-1,21-42-15,0-22 0,0 1 0,0-1 16,0 1-16,0-1 0,0 1 16,0-1-16,0 1 0,0-22 15,0 64-15,0-85 0,0 43 16,0-43-16,0-42 31,0-1-31,0 1 16,0-21-16,0 0 0,0-1 0,21-20 15</inkml:trace>
  <inkml:trace contextRef="#ctx0" brushRef="#br0" timeOffset="14061.65">2963 3323 0,'0'0'0,"0"-21"0,0 0 16,0 0-16,21 0 0,-21-1 16,22 1-16,-1 21 0,21-42 15,-21 42-15,0-21 0,22 21 16,-22 0-16,21 0 0,1 0 0,-22 0 16,21 21-16,-21 0 0,0 0 15,1 0-15,-22 22 0,0-22 0,0 21 16,0-21-16,-22 22 0,1-1 15,0-21-15,0 22 0,-85 20 16,85-42-16,-21 0 16,20 1-16,-20-1 0,21-21 15,0 21-15,0-21 0,21-21 47,21 0-47,0-1 0,0 1 0,21 0 16,-20 0-16,20 0 0</inkml:trace>
  <inkml:trace contextRef="#ctx0" brushRef="#br0" timeOffset="14369.99">3704 3112 0,'0'0'0,"0"-22"0,-21 22 31,21 22-31,0-1 16,-21 0-16,21 21 0,0 1 15,0-1-15,0 0 0,0 22 0,0-1 16,0-20-16,-21 20 0,21 1 16,0-1-16,0 85 15,-22 0-15,22-84 0,-21 21 16,21-22-16,0 1 0,0-1 0,0 1 16,0-1-16,0 1 0,0-22 15,0 0-15,0 1 0,0 41 16,0-41-16,0-22 15,0-42 1,0-1 0,0 1-16,0-21 0,0 21 15,0-22-15,21 1 0,-21-21 0,22 20 16</inkml:trace>
  <inkml:trace contextRef="#ctx0" brushRef="#br0" timeOffset="15015.17">3641 3281 0,'0'0'0,"0"-21"0,0 0 16,0-22-16,0 22 0,0 0 15,21 21-15,0-21 0,0 0 16,0-1-16,0 22 0,43-21 16,-43 21-16,21 0 0,1 0 15,-22 0-15,42 43 0,-41-22 16,20 0-16,-42 0 0,21 0 15,-21 22-15,0-22 0,0 0 0,0 21 16,0-21-16,-21 22 0,0-1 16,-64 22-1,64-43-15,0-21 0,0 21 0,-22-21 16,22 0-16,-21 21 16,21-21-16,-1 0 0,22 21 15,0 0 1,22-21-16,-1 0 15,0 0-15,21 0 0,-21 0 16,22 0-16,-1 0 0,0-21 0,-20 0 16,20 21-16,0-21 0,1 0 15,-1 0-15,43-22 16,63-84-16,-106 85 0,0 0 16,-20-1-16,-1 1 0,0 0 15,0-1-15,21-63 16,-42 85-16,0 0 15,0 0-15,0 0 0,-21 21 16,0 0-16,0 0 16,0 0-16,21 21 15,-21 0-15,21 0 0,0 0 16,-22 22-16,22-22 0,-21 21 0,21-21 16,0 22-16,0-1 0,0-21 0,0 22 15,0-22-15,21 21 0,22 22 16,-22-43-16,0 0 15,0 0-15,0-21 0,1 0 16,-1 0-16,0 0 0,0 0 16,0 0-16,0 0 0,1 0 15,-1 0-15,21-21 0,-21 0 0,0 0 16,1-1-16,20-62 16</inkml:trace>
  <inkml:trace contextRef="#ctx0" brushRef="#br0" timeOffset="15463.4">5249 2773 0,'-21'0'15,"0"0"-15,0 0 16,21 21 0,0 0-16,-21-21 0,21 21 0,0 1 15,0-1-15,0 0 0,0 0 16,0 0-16,0 0 0,0 1 0,0-1 15,0 0-15,0 0 16,0 0-16,0-42 47,0 0-47,0 0 16,0 0-16,0-22 0,0 22 0,21 0 15,0-21-15,0-1 0,0 22 16,22-42-16,-22 41 15,21 1-15,-21 21 0,22 0 16,-1 0-16,-21 0 0,0 0 16,-21 21-16,21 1 0,-21-1 0,22 42 15,-22-20-15,0-22 16,0 21-16,0-21 0,0 0 0,0 22 16,0-22-16,-22 0 0,22 0 0,-21 0 15,21 1-15,0-1 0,0 0 16,-21-21-16,0 0 31</inkml:trace>
  <inkml:trace contextRef="#ctx0" brushRef="#br0" timeOffset="17251.98">6646 3154 0,'0'0'0,"0"-21"16,0 0 31,21 21 218,1 0-155,-1 0-17,0 0-14,0 0 14,-21-22-77</inkml:trace>
  <inkml:trace contextRef="#ctx0" brushRef="#br0" timeOffset="18840.62">6646 3112 0,'21'-43'15,"-21"22"-15,0 0 0,22 21 0,-22-21 16,0 0-16,21-1 0,-21 1 16,0 0-16,0 0 0,0 0 0,0 0 15,-21 42 32,21 21-47,0-21 0,-22 0 16,22 64-16,0-64 15,0 22-15,-21-1 0,21 0 0,-21 1 16,21-22-16,-21 21 0,21-21 16,0 22-16,0-22 0,0 0 0,0 0 15,0 0-15,21-21 16,0 0-16,0-21 16,1 0-16,-1 0 0,0 0 0,0-1 15,0-20-15,43-21 16,-22-1-16,-21 22 15,0 21-15,-21-22 0,22 22 16,-1 0-16,0 0 0,-21 42 31,0 0-31,0 0 0,0 0 16,0 1-16,0 20 0,0-21 0,0 21 16,0-20-16,0 20 0,0-21 15,0 0-15,0 22 0,0-22 0,21 0 16,0 0-16,0 0 15,1-21-15,-1 0 0,21 0 16,-21 0-16,0 0 0,1-21 0,20 0 16,-21 0-16,0 0 15,43-22-15,-43 1 0,0 21 16,21-64-16,-20 64 16,-1-21-16,-21 20 0,21 1 0,-21-21 15,0 21-15,0 0 16,0 42-1,0 0 1,0 0-16,-21 0 0,21 0 16,-21 1-16,-1 41 15,22-21-15,0-20 0,0 20 0,0-21 16,0 0-16,0 22 0,0-22 16,0 0-16,22-21 0,-1 21 0,0-21 15,21 0-15,-21 0 0,22 0 16,-22 0-16,21 0 0,1-21 0,-1 0 15,0 0-15,1-1 0,-1 1 16,0-21-16,1 0 0,-1-1 0,0 1 16,1-43-16,-1 1 15,-42 41-15,0-20 16,0 20-16,0-41 0,0 41 0,0 1 16,0 21-16,0 0 0,0 0 15,-21 21-15,21 21 16,0 0-16,-21 0 15,21 21-15,-22-20 0,22 20 0,-21 0 16,21 1-16,0-1 0,0 21 16,-21-20-16,21-1 0,-21 0 0,21 22 15,-21-22-15,21 1 0,0-1 0,0-21 16,0 21-16,0 1 0,0-22 16,0 21-16,21-42 31,0 0-31,0-21 0,0 0 15,-21 0-15,22-22 0,-1 22 0,0 0 16,0-21-16,-21 21 16,42-43-16,-42 43 0,0 0 15,22 0-15,-1 21 16,0 0 0,-21 21-16,0 0 0,0 0 15,0 21-15,0-20 0,0-1 16,0 0-16,0 21 0,21-21 0,-21 1 15,0-1-15,0 0 0,21 0 16,0-21-16,1 21 0,41-21 16,-21 0-1,1 0-15,-22 0 0,0 0 16,0-21-16,0 0 0,22 0 0,-22 0 16,0-1-16,0-20 0,-21 21 15,21-21-15,-21 20 0,22 1 0,-22 0 16,0-42-16,-22 63 47,22 21-47,-21 0 0,21 0 15,0 0-15,0 0 0,0 22 0,-21-22 16,21 0-16,0 21 0,0-20 16,0-1-16,0 0 15,0 0-15,21-21 31,-21-21-15,0 0-16,0 0 0,21-1 0,-21 1 16,22 0-16</inkml:trace>
  <inkml:trace contextRef="#ctx0" brushRef="#br0" timeOffset="19004.53">8784 2900 0,'0'0'0,"-21"0"16,0 0-1,0 0-15,21 21 16,0 0 0,0 0-1,0 1 1,21-22-16</inkml:trace>
  <inkml:trace contextRef="#ctx0" brushRef="#br0" timeOffset="19715.12">9207 2985 0,'-21'0'31,"0"0"-31,0 0 16,0 0-16,0 21 0,-1 0 15,1-21-15,0 42 0,21-21 0,-21 1 16,0 20-16,0-21 0,-1 64 15,1-64-15,21 21 0,0-21 16,0 22-16,0-22 0,0 0 0,43 0 16,-22 0-16,0 1 0,0-22 15,64 0-15,-43 0 0,-21 0 16,22 0-16,-1-22 0,0 22 16,-21-21-16,22 0 0,-1 0 0,-21 0 15,22-22-15,-22 22 0,0-21 16,0 0-16,0-1 0,0 1 15,1 0-15,-22-1 0,0-20 0,21 20 16,-21-20-16,0 21 0,0-1 16,0 1-16,0 0 0,0 20 0,0-20 15,0 63 1,-21 0-16,-1 1 16,22 20-16,-21 0 0,21 1 0,0-1 15,0 0-15,-21 1 0,21-1 16,-21 0-16,21 1 0,-21-1 0,21 0 15,0-21-15,0 22 0,0-1 0,-21-21 16,21 0-16,0 1 16,0-1-16,0 0 0,0 0 0,0-42 31,0 0-31,0-22 16,21 22-16,0 0 0,-21-21 0,21 21 15,0-22-15,22 1 0,-22 0 16,0 20-16,21-20 0,64-21 15,-85 63-15,22 0 16,-22 0-16,0 0 0,0 0 16,0 21-16,-21 0 0,0 0 0,0 0 15,0 0-15,0 22 0,0-22 0,0 21 16,0 1-16,-21-22 0,0 63 16,21-62-16,-21 20 15,21-21-15,-21 0 16,21 0-16,0-42 31</inkml:trace>
  <inkml:trace contextRef="#ctx0" brushRef="#br0" timeOffset="21480.65">11134 3493 0,'0'21'15,"0"-42"-15,-22 42 0,22 0 0,-21-21 16,21-21 31,0 0-47,0-1 16,0 1-16,21 0 0,1 0 15,-1 0-15,0-22 0,0 1 0,21 0 16,-20-1-16,62-62 15,-63 62-15,64-41 0,-43 41 16,-20 1-16,20 0 0,64-22 16,-85 64-1,0 0-15,0 0 0,-21 21 16,0 0-16,0 1 0,0-1 0,0 0 16,0 0-16,0 0 0,0 0 15,0 1-15,21-22 47,-21-22-47,0 1 0,0 0 16,0 0-16,0 0 15,0 0-15,0-22 16,0 22-16,0 0 0,-21 21 16,0 0-16,0 0 0,0 0 15,0 0-15,-22 42 16,1 1-16,21-1 0,21 0 15,-21 1-15,-1-1 0,22 0 16,-21 1-16,21 20 0,0 22 16,0 21-1,0-64-15,0-21 0,21 21 0,-21-20 0,43-1 16,-22 0-16,0 0 0,0 0 16,22-21-16,-22 0 0,21 0 0,0 0 15,-20 0-15,62-42 16,-41 21-16,-22 0 0,21-22 0,22-20 15,-22 20-15,0 1 16,-21 0-16,22-1 0,-22 1 0,64-64 16,-64 85-1,21 0-15,-21 0 0,0 21 16,22 0-16,-22 0 0,0 0 16,0 0-16,-21 21 0,0 0 0,21 0 15,-21 0-15,0 22 16,0-1-16,0-21 0,0 0 15,0 1-15,0-1 16,0 0-16,22-21 16,-22-21-1,0 0 1,0-1-16,0 1 0,0 0 0,0 0 16,0 0-16,0-22 15,0 22-15,0 0 0,-22 0 0,1 0 16,21 0-16,-21-1 0,0 22 0,0 0 15,0 0-15,-1 0 16,1 0-16,0 22 0,0-1 0,0 0 16,0 0-16,-1 21 0,-41 43 15,42-43-15,0 1 16,-1-1-16,-20 43 0,42-43 0,0-21 16,0 22-16,0-22 0,0 0 15,0 0-15,64 0 16,-43-21-16,0 0 0,0 0 0,21 0 15,-20 0-15,-1-21 16,42 0-16,-20 0 0,-22 0 0,0-22 16,0 22-16,0-21 0,22-22 15,-1-20 1,-21 41-16,-21 1 0,0 0 0,0 20 16,0 1-16,0 0 0,0 0 0,0 42 31,0 0-31,0 0 15,0 22-15,-21-22 0,21 21 0,0-21 16,0 22-16,0-1 0,0-21 16,0 0-16,0 22 0,0-22 15,0 0-15,42 0 0,-21 0 16,1-21-16,20 0 0,-21 0 16,21 0-16,-20 0 0,-1 0 0,21-21 15,-21 0-15,0 0 0,1 21 0,-1-42 16,0 20-16,0-41 15,0-1-15,-21 43 16,21-21-16,-21 21 0,0 0 0,0-1 16,0 1-16,0 0 0,0 42 15,0 0 1,0 1-16,0-1 0,0 0 16,0 21-16,0-21 0,0 1 15,0 20-15,-21-21 0,21 0 0,0 22 16,0-22-16,-21 0 0,21 0 15,-21 21-15,21-20 16,-21-22 15,21-22-31,0 1 0,0 0 16,0 0-16,21-43 16,0 1-16,0 21 15,0-1-15,1 1 0,20 21 0,-21-22 16,21 22-16,-20 0 0,20 0 15,0 0-15,-21 21 0,22 0 0,-22 0 16,21 0-16,-21 0 0,22 21 16,-22 0-16,0 0 0,0 22 15,-21-22-15,0 21 0,21 0 0,1 85 16,-22-63 0,0-22-16,0-21 0,0 1 0,0-1 15,0 0-15,-22 0 0,22 0 0,-21-21 16,21 21-16,0-42 31,0 0-31,0 0 16,0 0-16,21 0 0</inkml:trace>
  <inkml:trace contextRef="#ctx0" brushRef="#br0" timeOffset="22630.99">14563 3450 0,'21'0'15,"0"0"-15,0 0 16,0-21-16,0 0 16,1 0-16,-1 0 0,-21-1 0,21 1 15,0-21-15,0 21 16,0-22-16,1 1 0,-1 0 0,0-1 15,0 1-15,0 0 0,-21-1 0,21-20 16,-21 21-16,22-22 0,-22 22 16,0-1-16,0 1 0,21-64 15,-21 127 1,0 1 0,0-1-16,0 21 0,-21 0 15,21 22-15,-22-22 0,1 64 16,0-42-16,21-22 0,-42 64 15,42-43-15,0-20 16,0-1-16,-21 0 0,21 1 0,-22-22 16,1 42-16,21-42 15,0 1-15,0-44 32,0 1-32,0 0 15,0-21-15,21 21 0,1-22 0,-1 22 16,-21-21-16,21-1 0,0 22 15,0-21-15,0 21 0,1 0 0,-1-1 16,0 1-16,21 21 0,1 0 16,-1 0-16,-21 0 0,0 0 15,22 21-15,-22 1 0,0-1 16,0 21-16,0-21 0,0 22 0,-21 20 16,0-42-16,0 43 15,0-22-15,-21-21 0,0 0 16,0 1-16,0-1 0,0-21 15,-22 21-15,22-21 0,0 0 0,0 0 16,0 0-16,-43 0 0,43 0 16,0 0-16,0-21 0,-1 0 15,1 21-15,0-22 0,0 1 0,21 0 16,-21 21-16,42 0 47,0 0-32,0 21-15,0-21 0,22 0 0,20 21 16,64 1 0,-84-22-16,-1 0 0,21 0 15,1 0-15,-22 0 0,22 0 0,-1 0 16,1-22-16,-22 1 0,22 21 16,-22-21-16,21 0 0,-20-21 0,-1 20 15,-21 1-15,22-21 0,-22 0 16,0 20-16,0-20 0,0 21 0,-21 0 15,0 0-15,0-1 0,0 1 0,-42 21 16,21 0-16,-43 0 16,43 0-16,0 21 15,-43 22-15,43-22 0,0 21 16,0-21-16,0 22 0,21-22 16,0 21-16,0-21 0,0 43 15,0-22-15,0-21 0,21 1 16,0-1-16,0 0 0,0-21 15,22 21-15,-22-21 0,0 0 0,21 0 0,-20 0 16,20 0-16,0 0 0,-21 0 16,1 0-16,-1 0 0,0 0 15,0-21-15,-21 0 0,21 21 0,-21-21 16,0-1-16</inkml:trace>
  <inkml:trace contextRef="#ctx0" brushRef="#br0" timeOffset="26190.23">17251 3408 0,'21'0'63,"0"0"-63,0-21 15,-21 0-15,0-1 0,21 22 0,1-21 16,-22 0-16,21-21 16,0 21-16,0-1 0,0-20 0,0 0 15,22-43-15,-1 43 16,-21-1-16,22 1 0,20-43 16,1 43-16,-43 21 15,0 0-15,0 21 0,0 0 0,0 0 16,1 21-16,-1 0 0,-21 0 0,0 0 15,21 22-15,-21-22 0,0 21 16,0-21-16,0 22 0,0-22 0,0 0 16,0 21-16,0-20 15,0-1-15,0 0 0,0-42 47,0 0-47,21-1 16,-21 1-16,0 0 0,0 0 0,0 0 15,0-43-15,-21 1 16,0 42-16,21-1 0,-21 1 16,-1 0-16,1 0 0,0 21 0,0 0 15,0 0-15,-22 0 0,22 21 16,-63 64 0,62-64-16,1 21 0,0 1 0,0-1 15,0 0-15,0 1 0,-1-1 16,1 0-16,0 43 0,21-64 15,0 21-15,0 1 0,0-22 16,0 0-16,21 0 0,0 0 0,1 1 16,-1-22-16,0 0 0,0 0 15,21 0-15,-20 0 0,20 0 0,0-22 16,-21 1-16,22 0 0,-1 0 16,-21 0-16,0 0 0,22-22 0,-22 1 15,0 21-15,0-22 0,-21 1 0,0 0 16,21-1-16,-21 22 0,0-21 15,22 21-15,-22 0 0,0-1 0,0 44 32,0-1-17,0 21-15,0-21 0,0 0 16,0 22-16,0-22 0,0 21 0,0-21 16,0 22-16,21-22 0,0 0 0,-21 21 15,21-42-15,0 22 0,0-1 16,1-21-16,20 0 0,-21 0 15,0 0-15,0 0 0,1 0 16,20 0-16,-21-21 0,21-22 16,1-20-16,-22 42 15,0-22-15,0 1 0,0 0 0,1 20 16,-1-20-16,0 0 0,0 21 16,0-22-16,0 22 0,22 0 15,-22 21 1,0 0-16,0 21 15,-21 0-15,0 0 0,0 1 16,0-1-16,0 0 0,0 0 16,0 0-16,0 0 0,0 1 31,21-22-31,-21-22 16,0 1-16,0 0 15,0 0-15,0 0 16,0 0-16,0-1 0,0 1 15,0 0-15,0-21 0,0 21 16,-21-1-16,0 22 0,0 0 16,0 0-16,0 0 15,21 22-15,-22-1 0,1 21 16,21-21-16,-21 0 0,0 22 0,21-1 16,0-21-16,-21 22 0,21-1 15,0 0-15,0 1 0,0-22 0,0 21 16,0-21-16,21 0 0,0 1 15,-21-1-15,42 0 0,-20 0 0,62-21 16,-20 0 0,-22 0-16,0 0 15,22-21-15,-22 0 0,-21 0 16,22-1-16,-22-20 0,0 21 16,21-21-16,-20-1 0,20 1 15,-21 21-15,21-22 0,-20 1 16,-1 21-16,0-21 0,21 20 0,-42 1 15,21 21-15,1 0 0,-22 21 32,0 1-32,0-1 0,0 0 0,0 0 15,0 0-15,0 0 0,0 1 16,0-1-16,0 0 16,21-21-1,-21-21 1,21 21-16,-21-21 15,0-1-15,0 1 0,0 0 16,0 0-16,0 0 0,0 0 16,0-1-16,0 1 0,0 0 15,0 0-15,-21 21 0,0 0 16,-1 0-16,1 0 16,0 21-16,0 0 0,21 0 15,-21 1-15,0-1 0,21 21 16,-22-21-16,1 0 0,0 22 15,21-22-15,0 21 0,0 1 16,0-22-16,0 0 0,0 21 16,0-21-16,0 1 0,0-1 0,21 0 0,0 0 15,1 0-15,-1-21 0,42 21 16,1-21 0,-22 0-16,0 0 0,1 0 0,-1 0 15,0-21-15,1 21 0,-1-21 0,0 0 16,-20-21-16,20 20 0,0-41 15,-21 21-15,1 20 0,-1-20 16,0 0-16,-21-1 0,0 1 16,0 21-16,0 0 0,0 0 15,0-1-15,-21 22 32,21 22-32,-21-1 0,-1 0 0,22 0 15,0 0-15,-21 22 0,21-22 16,-21 0-16,21 21 0,-21 22 15,21-1-15,0-42 16,0 1-16,0-1 0,21 0 16,0 0-16,0-21 0,1 21 15,20-21-15,-21 0 0,0 0 16,0 0-16,22 0 0,-22-21 16,21 0-16,-21 21 0,22-21 0,-1 0 15,0-22-15,1 22 0,-1-21 16,85-64-16,-106 64 15,0 20-15,1-20 0,-1 21 16,-21 0-16,0 0 0,-21 21 16,-1 0-16,1 0 15,-21 42-15,21 0 16,21-21-16,0 1 0,0-1 16,0 21-16,0-21 0,0 0 15,0 22-15,0-22 0,0 0 0,0 0 16,0 22-16,0-22 15,0 0-15,0 0 0,0 0 16,0-42 15,-21 0-15,-1 0-16,1 0 16,0 21-16,21-22 0,-21 22 0,0 0 15,21-21-15,-21 21 16,21 21-1,0 1 1,0-1-16,0 0 16,21 0-16,0-21 0,-21 21 15,63-21-15,-41 0 0,-1 21 16,21-21-16,-21 0 0,22 0 16,-1 0-16,0 0 0,-21 0 0,22-21 15,-1 0-15,0 21 0,1-21 16,-1 0-16,0 0 0,-20-22 0,20 22 15,0-21-15,-21 21 0,1-22 16,-1 22-16,0-21 0,0 21 0,-21-22 16,0 22-16,0 0 0,0 0 15,-21 21-15,0 0 16,0 0-16,21 21 0,0 0 16,-22 0-16,22 0 15,-21 1-15,21 20 0,0-21 0,0 21 16,0 22-16,0-43 15,0 21-15,0-20 0,21 20 0,-21-21 16,0 0-16,0 0 0,22-21 0,-22 22 16,0-1-16,-22-42 47,22-1-32,-21 1-15,0 21 16,0-21-16,21 42 47,0 0-47,21 1 15,0-22-15,0 0 0,1 21 16,-1-21-16,0 0 0,0 0 0,43 0 16,-22 0-1,0 0-15,-21 0 0,1-21 16,-1 21-16,21-22 0,-21 1 0,0 0 0,1 0 15,20 0-15,-21-22 0,43-41 16,-43-1 0,0 64-16,0 0 0,-21 0 15,0-1-15,0 1 0,0 0 16,-21 42 0,0 0-1,21 1-15,-21-1 0,-1 0 0,22 0 16,0 21-16,0-20 0,0-1 0,0 21 15,0 22 1,22 20-16,-1-63 16,0 1-16,0-22 0,21 21 15,1 0-15,-1-21 0,0 0 16,1 21-16,-1-21 0,22 0 0,-22 0 16,21 0-16,-20 0 0,-1 0 15,0 0-15,1-21 0,-1 0 0,22-22 16,-22 22-16,0 0 15,-21 0-15,1 0 0,-1-22 0,0 22 16,21-42 0,-42 20-16,0 22 0,0 0 15,0 0-15,-21 21 0,0 0 0,0-21 0,0 21 16,-22 0-16,22 0 0,0 0 16,-43 42-16,43-21 0,-21 0 15,21 1-15,0-1 16,-1 0-16,1 21 0,0-21 0,0 1 15,21-1-15,-21 0 0,21 0 0,0 0 16,0 0-16,0 1 0,0-1 16,21 0-16,0-21 15,0 0-15,0 0 0,1 0 16,-1 0-16,0 0 0,0 0 0,21 0 16,-20-21-16,-1 0 0,0-1 0,0 1 15,0 0-15,0 0 0,43-64 16,-43 43-16,0 0 0,0-1 15,1 1-15,-1-22 16,0 22-16,-21 0 0,21-22 0,0 22 16,-21 0-16,0-22 0,21 43 15,-21-21-15,0-1 0,-21 43 32,0 21-32,0 1 0,-21 20 15,20-21-15,1 21 0,-21 43 16,0-43-16,20 1 15,22-1-15,-21 0 0,21 1 0,-21-1 0,21 0 16,0 1-16,0-1 0,0-21 16,0 22-16,0-22 0,21 42 15,0-42 1,1-21-16,-1 22 0,0-22 16,0 0-16,0 0 0,0 0 0,1 0 15,-1 0-15,0-22 16,21 1-16,-21-21 15,1 42-15,-22-21 0</inkml:trace>
  <inkml:trace contextRef="#ctx0" brushRef="#br0" timeOffset="28352">23495 3323 0,'0'0'0,"0"21"16,21-21 15,0 0-31,0 0 16,1-21-16,-22 0 15,21 21-15,0-21 0,0 0 16,0 0-16,22-43 0,-22 43 0,0-43 16,0 22-16,0 21 15,0-43-15,1 22 0,-22 21 16,0-21-16,0 20 0,0 1 15,0 42 1,0 1 0,0-1-16,-22 21 0,22-21 15,-21 22-15,0-22 0,21 21 0,-21 43 16,21-1 0,0-41-16,0-22 0,0 21 0,0-21 15,21 1-15,0 20 0,43-21 16,-43 0-16,0-21 0,21 0 15,1 0-15,-1 0 0,0-21 16,1 0-16,-1 0 0,-21 0 0,22-1 16,-1 1-16,-21-21 0,0 0 15,22-1-15,-1-20 0,-21-22 16,0 43-16,-21 21 16,0-22-16,0 22 0,0 0 0,0 42 46,0 0-46,0 0 0,-21 22 0,0-22 16,21 21-16,-21 1 0,21-1 16,0-21-16,0 21 0,0 1 0,0-1 15,0-21-15,0 22 0,0-22 16,0 0-16,21 0 0,-21 0 0,63 0 16,-20-21-1,-22 0-15,0 0 0,0-21 16,22 0-16,-22 0 0,21 0 15,-21-22-15,22 22 0,-22-21 0,63-64 16,-20 43 0,-43 41-16,0 1 15,0 0-15,1 21 0,-1 0 16,-21 21 0,0 0-16,0 22 0,0-22 0,0 21 15,0-21-15,0 22 0,0-22 16,0 42-16,0-41 0,0 20 15,0-21-15,0 0 0,-21 0 0,-1-21 16,22 22-16,0-1 0,-21-21 16,0 0-16,0 0 0,0-21 31,21-1-31,-21 1 0,-1 0 0,22 0 16,-21 0-16,21 0 0,0-1 0,0 1 15,-21 0-15,21 0 16,-21 21-16,0 0 15,21 21-15,0 0 16,0 0-16,0 1 0,21-1 16,0 0-16,0 0 15,0 0-15,1-21 0,-1 21 0,63 1 16,-62-22 0,20 0-16,21 0 15,-20 0-15,-1 0 0,0 0 0,1-22 0,-1 1 16,-21 0-16,22 0 15,-22 0-15,0-22 0,-21 22 0,21-21 16,0 21-16,-21-22 0,21 22 16,-21 0-16,0 0 0,0-21 15,-21 63 1,21 0 0,-21 0-16,0 0 0,21 0 15,0 22-15,0-22 0,0 0 0,0 0 16,0 22-16,0-22 0,0 0 0,0 0 15,21 0-15,-21 0 16,21-21-16,0 0 0,1 0 0,-1 0 16,0 0-16,42 0 15,-41 0-15,20 0 0,-21-21 16,43-21-16,-43 21 0,21 0 16,0-43-16,-20 43 15,-22-21-15,21 20 0,0-20 0,-21 21 16,21 0-16,-21 0 15,0 42 1,0 0-16,-21 21 16,21-21-16,-21 1 0,21-1 0,-21 21 15,-1-21-15,22 0 0,0 22 16,0-22-16,-21 0 0,21 0 16,-21 0-16,42-42 46,-21 0-46,21 0 16,1 0-16,-1-43 0,21 1 16,-21 42-16,0-22 15,1 22-15,-1 0 0,0 0 0,0 0 16,0 21-16,0 0 0,1 0 0,-22 21 31,0 0-31,0 21 16,0-21-16,0 1 0,0-1 15,0 21-15,0-21 0,0 0 0,0 1 16,0 20-16,21-21 0,0 0 16,0 0-16,0 1 0,22-22 0,-22 21 15,0-21-15,0 0 0,21 0 0,-20 0 16,20 0-16,-21 0 0,0 0 16,22-21-16,-22-1 0,0-20 0,21 21 15,22-85 1,-43 64-16,0-1 0,0 1 15,-21 21-15,0-21 0,0 20 0,0 1 16,0 0-16,0 0 0,-21 21 16,0 0-16,0 0 0,-22 21 15,22-21-15,0 21 16,0 0-16,0 22 0,0-22 0,-1 0 16,22 21-16,0-20 0,0-1 15,0 0-15,0 0 0,0 0 0,0 0 16,22-21-1,-1 0-15,0 0 0,0 0 16,0 0-16,0 0 0,1-21 16,-1 21-1,0 0-15,-21 21 32,0 1-32,0-1 0,0 21 0,0 0 15,-21 1-15,21-1 0,-21 22 16,-1-22-16,1 21 0,-21 43 15,21-63-15,0 20 0,-1 1 0,1-1 16,0-21-16,0 22 0,0-1 16,0-20-16,-1 20 0,1-20 0,0-1 15,-21 43 1,-22 20-16,43-83 16,21-1-16,0 21 0,-21-21 15,21 0-15,0-42 31,21 21-31,-21-21 16,21 0-16,0 0 0,1 0 0,-22-22 16,21 22-16,0-64 0</inkml:trace>
  <inkml:trace contextRef="#ctx0" brushRef="#br0" timeOffset="28596.87">25421 2709 0,'0'0'0,"-21"0"0,0-21 0,0 21 16,21-21-16,-22 21 0,22-21 15,-21 42 48</inkml:trace>
  <inkml:trace contextRef="#ctx0" brushRef="#br0" timeOffset="29811.89">1672 4890 0,'0'0'0,"0"42"16,0-21-16,21-21 31,0-21 0,-21 0-31,22 0 0,-22-1 0,21 1 16,-21 0-16,0 0 0,0-43 16,0 22-16,0 21 15,0 0-15,-43-22 0,22 22 0,0 0 16,0 0-16,0 21 0,-22 0 15,22 0-15,-21 0 0,0 21 0,-1 0 16,1 0-16,21 1 16,-22 20-16,1 0 0,21 1 0,0 20 15,-22-21-15,43 22 0,-21-22 16,21 22-16,0-22 0,0 0 16,0-20-16,0 20 0,0-21 0,21 0 15,1 0-15,-1 1 0,0-1 16,0-21-16,0 0 0,0 0 0,22 0 15,-22 0-15,42-43 16,22 1-16,-64 21 16,22 0-16,-1-64 15,-21 64-15,0-21 0,0-1 0,1 1 16,-22 0-16,0-1 0,0 1 16,0 21-16,21 0 15,0 42 1,-21 0-16,0 21 15,0-21-15,0 22 0,0-22 0,21 21 16,0 1-16,-21-22 0,21 21 16,1-21-16,-1 22 0,0-22 15,0 0-15,0 0 0,0 0 0,1-21 16,20 21-16,-21-21 0,21 0 16,1 0-16,-22 0 0,0 0 15,43-42-15,-43 42 16,0-21-16,-21-21 0,21 20 15,0 1-15</inkml:trace>
  <inkml:trace contextRef="#ctx0" brushRef="#br0" timeOffset="32501.83">3725 5249 0,'0'0'16,"0"-21"-1,0 0-15,0 0 16,0 0-16,21 21 0,-21-21 0,22-1 16,-22 1-16,0-21 15,0 21-15,21 0 0,-21-22 16,21-20-16,-21 42 0,0-22 15,0 22-15,0-21 0,0 21 0,0-22 16,0 1-16,-21 21 16,0 21-16,21 21 15,0 21 1,0-21-16,0 22 0,0 20 0,0-20 16,0 20-16,0-21 15,0 22-15,0-22 0,0 22 0,0-22 0,0 0 16,0-20-16,0 20 15,0 0-15,0-63 32,0 0-17,0-21-15,0 20 0,21 1 0,-21-21 16,42-43 0,-42 43-16,21 0 0,0-1 0,1 1 0,-1 0 15,0-1-15,21 1 16,-21 21-16,1 21 0,-1 0 0,0 0 15,0 21-15,0 21 16,0-21-16,-21 22 0,22-22 16,-22 21-16,0 1 0,0-22 0,0 21 15,21 0-15,-21-20 0,0-1 16,0 21-16,21-21 0,-21 43 16,21-64 15,-21-21-31,21 21 0,-21-22 15,0 1-15,0-21 0,21 21 0,1-22 16,-1 1-16,-21 0 16,21-1-16,0 1 0,0 0 0,0 21 0,1-22 15,-1 22-15,42-21 16,-42 42-16,22 0 16,-22 21-16,-21 0 0,21 0 15,0 0-15,-21 1 0,0 20 0,0-21 16,21 21-16,-21-20 0,0 20 15,0 0-15,0-21 0,0 22 0,22-22 16,-22 21-16,0-21 0,0 1 16,21-1-16,0 0 0,0-21 15,0 21-15,0-21 0,1 0 16,-1 0-16,0-21 0,0 0 16,0 0-16,22-1 0,-22 1 0,0 0 15,0-21-15,21 21 16,-20-22-16,-1 22 0,0-42 15,0 20-15,0-20 0,-21 42 16,0-22-16,0 22 0,0 0 16,0 42-1,0 0 1,0 22-16,0-22 0,0 0 16,0 21-16,0 1 0,0-22 15,0 21-15,0 0 0,0-20 0,0 20 16,0-21-16,0 0 0,21 22 15,1-22-15,-1 0 0,0 0 16,0-21-16,0 0 0,22 0 16,-22 0-16,21 0 0,0 0 15,-20-21-15,20 0 0,0 21 0,1-21 16,20-43-16,-42 43 16,0 0-16,1-22 0,-1 1 0,-21 21 15,0-21-15,0-1 0,0 1 0,0 0 16,-21-22-16,-1 43 0,-20-21 15,21-1-15,-21 22 0,-22-21 16,1 21-16,20 21 16,22 21-16,-21 21 15,21 0-15,-1-20 0,1 41 16,0-21-16,21 1 0,-21 20 0,21 22 16,0-43-16,0 1 15,0-22-15,21 0 0,0 0 0,22 0 16,-22 0-16,21-21 0,-21 0 0,22 0 15,-1 0-15,21-21 0,64-42 16,-84 42-16,63-43 16,-64 22-16,0-1 15,1-20-15,-1 21 0,-21-22 0,0 22 16,0-22-16,-21 22 0,0 0 16,0-107-16,0 128 15,0-21-15,0 21 0,-21 21 31,21 21-31,0 0 0,0 21 16,-21 1-16,21-1 0,0 0 16,0 1-16,0 105 15,0-85-15,0-20 0,0-1 16,0-21-16,0 22 0,0-22 0,0 21 16,0-21-16,0 0 0,0-42 31,0 0-16,0 0-15,0 0 0,0 0 0,0-22 16,42-20-16,-20 20 0,-1 1 16,0 21-16,0-21 0,0 20 15,0 1-15,1 0 0,-1 21 16,0 0-16,0 0 0,0 0 0,0 0 16,22 21-16,-22 0 15,0 1-15,21 20 0,-42 0 0,0-21 16,22 22-16,-22-22 0,0 0 15,0 21-15,0-20 0,0-1 0,-22 21 16,1-21-16,-21 0 16,21 1-16,0-1 0,-1-21 0,1 0 15,0 0-15,-21 0 0,21 0 16,-1 0-16,1-21 0,0-1 16,0 1-16,21 0 15,21 21 32,0 21-47,0-21 0,1 21 16,-1-21-16,0 0 0,0 22 15,21-22-15,-20 0 0,20 0 0,0 0 16,85 0 0,-84 0-16,41-22 15,1 1-15,-43 0 0,-21 0 16,22 0-16,-22 0 0,0-1 15,0 1-15,0-21 0,-21-22 16,22 43-16,-22-42 0,0 42 16,0-1-1,0 44 1,-22-1-16,22 21 16,-21-21-16,21 0 0,-21 1 0,21 20 15,0-21-15,0 0 0,0 22 16,0-22-16,0 0 0,0 0 0,42 21 15,1-20 1,-22-22-16,0 0 16,0 0-16,22 0 0,-22 0 0,0 0 15,21-22-15,-21 22 0,1-21 0,-1 0 16,63-64 0,-62 1-16,-1 41 0,0 1 15,-21 0-15,0-22 0,0 22 16,21-22-16,-21 22 0,21-21 0,-21 20 15,0 1-15,0-22 16,0 22-16,0 63 31,0 0-31,0 1 0,-21 20 16,21-21-16,-21 64 16,21-43-16,0 0 0,0 43 15,0-43-15,0 22 0,0-22 16,0 1-16,0-22 0,0 21 0,0 0 15,0-20-15,63 41 16,-41-42-16,-1-21 0,21 21 16,-21-21-16,22 0 15,-22 0-15,0 0 0,21-21 0,-21 21 16,22-21-16,-22 0 0,21 0 0,-21 0 16,1-22-16,-1 22 15,0-21-15,0 21 0,0-22 0,-21-20 16,0 20-16,0 22 0,0 0 15,0 0-15,-21 0 16,-21 21-16,21 21 16,-1 0-16,22 21 0,0-20 15,-21 20-15,21-21 0,0 21 16,0-20-16,-21 20 0,21-21 0,0 21 0,0-20 16,0-1-16,0 0 0,21 0 15,0 0-15,1-21 0,-1 21 0,0-21 16,0 0-16,21 0 0,-20 0 15,20 0-15,-21 0 0,21-21 0,64-21 16,-85 21 0,22 0-16,-22-1 0,0 1 15,21-21-15,-42 0 0,0-22 16,0 43-16</inkml:trace>
  <inkml:trace contextRef="#ctx0" brushRef="#br0" timeOffset="32711.71">6943 4382 0,'0'0'0,"-22"0"16,1 21-16,0-21 15,21 21 32</inkml:trace>
  <inkml:trace contextRef="#ctx0" brushRef="#br0" timeOffset="33463.51">9694 4339 0,'0'0'0,"21"-42"0,-21 21 0,22-22 0,-22 22 15,21 0 1,-21 42-1,0 0-15,0 1 0,-21 20 16,21 0-16,-22 1 0,1-1 0,0 21 16,21-20-16,-42 63 0,21-43 15,-1-21-15,1 1 16,21 20-16,0-20 0,-21-1 0,0 43 16,21-43-1,0-21-15,0 0 0,0-42 31,21 21-15,-21-21-16,21 0 0,-21-22 0,0 22 16,21-21-16,1 0 0,-22 20 0,21-20 15,21 0-15,-21 21 16,0-22-16,22 22 0,-22 0 0,21 0 0,-21 21 16,22 0-16,-22 0 0,21 0 15,22 0-15,-43 21 0,21 0 16,-21 0-16,1 0 0,-1 1 15,-21 20-15,0 21 16,-21 22-16,-1-64 16,-20 0-16,0 22 0,-1-22 15,1 0-15,0 0 0,-1-21 0,1 21 16,0-21-16,-1 0 0,-20 0 16,21 0-1,20 0-15,1 0 0,21-21 16,0 0-1,0 0-15,21 21 16,1-21-16,20 0 0,-21-1 0,0 1 16</inkml:trace>
  <inkml:trace contextRef="#ctx0" brushRef="#br0" timeOffset="33868.43">10202 4636 0,'0'0'0,"0"-22"0,21 22 15,1 0-15,-22-21 0,21 21 16,0 0-16,0 0 0,0 0 16,0 0-16,1 0 0,20 0 15,-21 21-15,21-21 0,-20 22 0,-1-1 16,21 0-16,-21 0 0,43 64 16,-64-43-16,21 22 15,-21-43-15,0 21 16,0-21-16,-21 0 0,0 22 0,-1-22 15,1 0-15,21 0 0,-21-21 16,21-21 0,0 0-1,0 0-15,0 0 16,0-1-16,21-20 0,0 21 0,-21-21 16,43-43-16,-22 64 0,-21-22 15,21 22-15,0-21 16,0 21-16,22-22 0,-22 22 15,0 21-15,0 0 0,0-21 0,1 21 16,-1 0 0</inkml:trace>
  <inkml:trace contextRef="#ctx0" brushRef="#br0" timeOffset="34322.17">11366 4551 0,'0'0'0,"0"-21"16,-21 21 0,0 0-1,0 0-15,0 42 0,0-21 16,-1 0-16,1 1 0,0 20 15,0 0-15,0 22 0,21-22 16,-21 0-16,21 1 0,0-22 0,0 21 16,0-21-16,0 1 0,21 20 15,0-42-15,0 21 0,0 0 16,0-21-16,22 0 0,-22 0 16,21 0-16,-21 0 0,22 0 0,-1 0 15,-21-21-15,0 0 0,22 0 0,-1-22 16,0 1-1,-42 0-15,0-1 0,0 22 0,0-63 16,0 62-16,-21-20 16,0 21-16,0-21 0,0 20 0,21 1 15,-21 21-15,-22 0 0,1 0 16,21 0-16,0 0 16,-1 21-16,1 1 0,0-1 0,21 0 15,-21 0-15,21 0 0,0 22 0,0-22 16,0 0-16,21 0 15,0 0-15,22 0 0,-22 1 16</inkml:trace>
  <inkml:trace contextRef="#ctx0" brushRef="#br0" timeOffset="36065.18">11980 4699 0,'0'0'0,"0"-21"0,0-21 31,-21 42-15,21 21 0,-21 0-16,21 0 0,0 21 15,-21-20-15,21 20 0,0-21 16,0 21-16,0-20 0,0 20 0,0-21 16,0 0-16,0 0 0,0 1 15,0-1-15,0 0 0,21 0 16,0-21-16,0 0 15,0 0-15,1 0 0,-1-21 16,0 21-16,0-21 0,-21 0 0,21-1 16,0 1-16,1-21 0,-1 21 15,21-85-15,-42 64 16,0 20-16,42-41 16,-42 42-16,22 0 0,-22-1 15,0 1-15,21 21 16,-21 21-16,0 1 15,0-1-15,0 0 0,0 21 16,0-21-16,-21 22 0,21-22 0,0 42 16,0-41-16,0 20 15,0-21-15,0 0 0,0 0 0,0 1 16,21-22-16,0 21 0,0-21 0,0 0 16,0 0-16,1 0 15,-1 0-15,63-43 16,-41 22-16,-22-21 15,0 21-15,0 0 0,-21-22 16,21 22-16,1-21 0,-1-1 0,-21 1 16,21 21-16,0-21 0,-21-1 15,21 22-15,-21 0 0,21 21 16,-21-21-16,0 42 16,0 0-16,0 0 15,0 0-15,0 1 0,-21-1 0,0 42 16,0-42-16,21 22 15,0-22-15,0 21 0,0-21 0,0 1 16,0-1-16,0 0 0,0 0 0,21 0 16,0-21-1,22 0-15,-22 0 0,0 0 16,0 0-16,21 0 0,-20-21 16,-1 21-16,0-21 0,21 0 0,-21-22 15,22 22-15,-22 0 0,21-21 0,-21 21 16,1-22-16,-1 1 15,21 21-15,-21 0 0,0-1 0,-21 1 16,22 0-16,-22 42 16,0 0-16,21-21 15,-21 22-15,0 20 0,0 0 16,0-21-16,0 22 16,0-22-16,0 0 0,0 43 15,0-43-15,0 0 0,0 0 16,0 0-16,0 0 15,-21-21 17,-1-21-32,1 0 15,0 21-15,21-21 0,0 0 0,-21 21 16,21-21-16,-21 21 0,0-22 16,21 44 15,0-1-16,0 0-15,0 0 16,21 0-16,0-21 0,0 21 16,0 1-16,0-22 0,1 0 0,-1 21 15,0-21-15,42 0 0,-20 0 16,-22 0-16,21 0 16,-21 0-16,22 0 0,-22 0 0,21-21 0,-21 21 15,1-22-15,-1 1 0,0 0 16,0-21-16,0 21 0,0-43 15,1 22-15,-22 21 0,0-22 16,0 22-16,0 0 0,0 0 0,0 0 16,0-1-16,0 44 31,-22-1-15,22 0-16,0 0 0,0 21 0,-21-20 15,21-1-15,-21 21 0,21-21 16,0 64-16,0-64 15,0 0-15,0 0 16,21 1-16,0-22 0,1 21 0,-1-21 16,0 0-16,0 0 0,21 0 15,-20 0-15,-1 0 16,21-21-16,-21 21 0,0-22 0,1 1 16,-1 0-16,0 0 0,0 0 0,0 0 15,0-22-15,-21 1 0,22 21 16,-1-64-16,-21 43 15,0-1-15,0 22 0,0 42 32,-21-21-17,21 22-15,-22-1 16,22 0-16,0 0 0,0 0 0,0 0 16,0 1-1,22-22-15,-1 0 16,0 0-16,0 0 0,0-22 15,22 1-15,-22 0 16,0 0-16,0 21 0,0-21 0,-21 0 16,21-1-16,1 1 0,-1 0 15,-21 0-15,21 0 0,-21 42 32,0 0-17,-21 0-15,21 22 0,-21-22 0,21 21 16,-22-21-16,1 22 0,21-1 15,0-21-15,0 21 0,0 1 0,0-22 16,0 0-16,0 0 0,0 0 16,0 1-16,0-1 0,21 0 15,1-21-15,20 0 0,0 0 16,-21 0-16,1 0 16,-1-21-16,0 0 15,0-1-15,-21 1 0,0 0 16,0 0-16,21 0 15,-21 0-15</inkml:trace>
  <inkml:trace contextRef="#ctx0" brushRef="#br0" timeOffset="61133.38">1947 7133 0,'0'0'0,"0"21"31,21-21-31,-21 22 31,22-22-15,-22-22 93,21 22-15,0 0-63,0 0-15,0 0 15,0 0-15,1 0-16,-1-21 15,0 21-15,0 0 0,0 0 16,0-21-16,1 21 16,-1-21-16,0 21 0,0-21 0,0 21 0,0-21 15,1 21-15,-1-22 0,0 22 16,-21-21-16,0 0 0,21 21 0,-21-21 16,0 0-16,0-22 15,0 22 1,-21 0-16,0 21 0,0 0 15,-1 0-15,1 0 0,0 0 0,0 0 16,-21 0-16,20 0 0,-20 0 16,21 21-16,0 0 0,-22 1 0,1 20 15,-21 64 1,63-85-16,0 21 16,0 1-16,0-1 0,0-21 0,0 43 15,0-22 1,21-21-16,0 0 0,-21 0 0,21 1 0,0-1 15,0-21-15,1 21 16,20-21-16,-21 0 0,21 0 16,1 0-16,-22 0 0,0 0 15,0 0-15,0 0 0,1 0 0,-1 0 16,0-21-16,-21 0 16,0-1-1,-21 22-15,0-21 0,-1 21 16,1 0-16,0 0 0,-21 0 15,-1 0-15,22 0 0,-63 43 16,62-22-16,-20 0 0,0 0 16,21 0-16,-22 0 0,1 1 0,21-1 15,-22 21-15,22-21 0,0 0 16,21 1-16,0-1 0,0 0 16,0 0-16,0 0 0,0 0 0,0 1 15,21-1-15,0-21 16,1 21-16,-1-21 15,0 0-15,0 0 0,0 0 16,0 0-16,1 0 0,-1 0 16,0 0-16,0 0 0,0 0 15,0 0-15,1 0 0,-1 0 16,0 0-16,0-21 16</inkml:trace>
  <inkml:trace contextRef="#ctx0" brushRef="#br0" timeOffset="61937.02">3006 7451 0,'0'0'0,"0"-21"0,0-1 15,0 1 1,-22 21-16,1 0 0,0 0 15,0 0-15,0 0 16,-22 0-16,22 21 0,-21 22 16,-22-1-16,43-21 0,0 0 15,-21 43-15,42-43 16,0 0-16,0 0 0,-21 1 0,21-1 16,0 0-16,0 0 15,21-21-15,0 0 0,0 0 0,0 0 16,0 0-16,1 0 0,-1 0 15,21 0-15,-21 0 0,0-21 0,1 0 16,-1 21-16,0-21 16,0-1-16,0 1 0,0 21 0,1-21 15,-22 0-15,0 0 0,0 0 16,21-1-16,-21 1 0,0 0 0,21 0 16,-21 0-16,0 0 15,0 42 16,0 0-15,0 0-16,0 0 0,0 0 0,0 1 16,0-1-16,0 0 0,0 21 15,0-21-15,0 22 0,0-1 0,0-21 16,0 22-16,0 62 16,0 1-16,0-42 15,0-1-15,0-20 0,21 20 16,-21-21-16,0 22 0,0-1 15,0-20-15,0 20 0,0-20 0,0-1 0,0 21 16,0-20-16,0 63 16,0-64-16,-21 0 0,0 1 0,21-22 15,-21 21-15,-1-21 0,22 22 16,-42-1-16,0 0 16,-1-21-16,22-21 0,-21 22 0,0-22 15,20 0-15,-41 0 16,21 0-16,-1 0 0,1 0 0,0-22 15,-1 1-15,1 0 0,0 0 16,20 0-16,-83-64 16,83 43-16,1 21 0,0-22 15,0 22-15,-21-42 0,42 20 16,0 22-16,0 0 0,0 0 16,0-22-16,0 1 0,0 21 15,0 0-15,0-22 0,21 22 16,0 0-16,0-21 0,21-1 0</inkml:trace>
  <inkml:trace contextRef="#ctx0" brushRef="#br0" timeOffset="62628.65">3429 7472 0,'0'21'234,"21"-21"-187,-21-21 15,0 0-30,0 0-17,0 42 48,21-21-63,-21 21 15,0 0 1</inkml:trace>
  <inkml:trace contextRef="#ctx0" brushRef="#br0" timeOffset="68937.74">3408 7768 0,'0'0'0,"-21"0"16,21 21-16,21-21 47,-21 22 46,0-1-77,0 0-16</inkml:trace>
  <inkml:trace contextRef="#ctx0" brushRef="#br0" timeOffset="70416.47">5609 7176 0,'0'0'0,"21"0"0,0 0 0,1 0 16,-1-22-16,0 1 15,-21 0 17,0 0-32,0 0 15,-21 21-15,0-21 16,21-1-1,-22 22-15,1 0 16,21-21-16,-21 21 0,0 0 16,0 0-1,0 0-15,-1 0 0,1 21 16,0-21-16,0 22 16,0-1-16,0 0 0,21 0 0,-22 21 15,1-20-15,0 20 0,0-21 16,0 21-16,21-20 0,0 20 0,0-21 15,0 0-15,-21 22 0,21-22 16,0 0-16,0 0 0,21-21 16,0 0-1,0 0-15,0 0 0,0 0 16,43-21-16,-22-21 16,1 20-16,-22 1 0,21 0 15,-21-21-15,22 21 0,-22-1 0,0 1 16,0-21-16,-21 0 15,0 20 1,0 44 15,0-1-31,0 0 0,0 0 16,0 0-16,0 22 0,0-1 16,0 0-16,0 1 0,0-1 15,0 0-15,0 1 0,0-1 0,21 21 16,-21-20-16,0 20 0,0 64 15,0-63-15,0-1 0,0 1 16,0-1-16,0 1 0,-21-1 16,0 1-16,21-22 0,-21 22 0,0-22 15,-1 21-15,22-20 0,-21-1 0,-21 22 16,21-43-16,0 0 16,-22 0-16,22 0 0,0 0 15,-43-21-15,22 0 0,21 0 16,-64-63-16,43 21 15,21-1-15,-22 22 0,22-21 16,-21-1-16,21 1 0,0 0 0,-1-1 16,1 1-16,0 0 0,0 21 15,21-22-15,0 22 0,0-42 16,0-1-16,21 22 0,0 21 16,22-22-16,-22 1 0,0 0 15,21-1-15,1 1 0,-22 0 0,21-1 16</inkml:trace>
  <inkml:trace contextRef="#ctx0" brushRef="#br0" timeOffset="71076.09">6011 7176 0,'0'0'16,"0"-22"-16,21 22 0,-21-21 15,0 42 1,0 1-16,0-1 15,0 0-15,0 0 0,0 0 0,0 0 16,0 22-16,0-22 16,0 21-16,0-21 0,22 1 0,-22-1 15,0 0-15,0 0 16,0 0-16,0-42 47,0 0-47,0 0 0,0-22 15,0 22-15,0 0 0,0-42 16,0 41-16,0-41 16,0 42-16,21 0 0,0-1 0,-21 1 15,21 21-15,0 0 0,0 0 16,22 0-16,-22 0 0,0 0 0,43 43 16,-64-22-1,21 0-15,-21 0 0,21 21 16,-21 1-16,0-22 0,0 0 15,0 0-15,0 0 0,0 1 16,0-1-16,0 0 0,0-42 47,0 0-47,0-1 0,0 1 0,0 0 16,0-21-16,0 21 0,0-22 15,0 22-15,21-21 0,0-1 0,0 22 16,22 0-16,20-21 15,-20 21-15,20 21 16,-21 0-16,-20 0 0,-1 21 0,21 0 16,-21 0-16,-21 0 0,0 22 15,21-22-15,-21 21 0,0-21 0,0 85 16,-21-42 0,21-43-16,0 0 15,0 0-15,0 0 0,0 0 16,21-21-1,1 0-15,-1-21 16</inkml:trace>
  <inkml:trace contextRef="#ctx0" brushRef="#br0" timeOffset="72086.63">7408 7133 0,'0'0'0,"-21"-21"15,0 0-15,0 21 16,0 0-16,-1-21 0,1 21 0,0 0 16,0 0-1,0 0-15,0 0 0,-1 21 0,1 0 0,0 0 16,0 0-16,0 1 0,0 20 0,-1-21 16,22 21-16,-21-20 0,21 20 15,-21 21-15,21-20 16,0-22-16,0 0 15,0 0-15,0 0 0,21-21 0,0 0 16,43 0-16,-43 0 16,0 0-16,0 0 0,1 0 15,-1-21-15,21 0 0,-21 0 0,0 0 16,-21 0-16,22-22 0,-1 22 0,0-21 16,-21 21-16,0-43 15,21 1-15,-21 41 16,21 1-16,-21 42 31,0 1-31,0-1 0,0 0 16,0 0-16,0 0 0,0 0 15,0 22-15,0-22 0,0 0 0,0 0 16,0 0-16,0 1 0,0-1 16,0 0-16,0 0 0,43 0 15,-22-21-15,0 0 0,0 0 16,0 0-16,0 0 15,1-21-15,-1 0 0,0 0 0,0 21 16,0-64 0,22-20-16,-22 62 0,-21 1 15,0-21-15,21 21 0,0 0 16,-21-1-16,21 22 0,-21 22 31,0-1-31,0 0 0,0 0 16,0 0-16,0 0 0,0 1 15,0-1-15,0 21 0,21-21 0,-21 0 16,22 1-16,-22-1 0,21 0 16,0 0-16,0 0 0,21 0 15,-20-21-15,-1 0 0,21 0 16,-21 0-16,0 0 0,1-21 16,-1 0-16,0 0 0,0 0 0,0-22 15,22-41-15,-22 41 16,0-20-16,0 21 0,-21-22 15,21-42-15,-21 64 0,21-22 16,-21 22-16,0 0 0,0-1 0,0 22 16,0-21-16,0 21 15,0 0-15,0 42 32,0 0-32,0 0 0,0 21 0,0-20 15,-21 20-15,21 0 0,0 1 16,0-1-16,0 21 0,0-20 15,0-1-15,0 0 0,0 1 0,0-1 0,0 0 16,0-20-16,0 20 0,21-21 16,1 0-16,-22 0 0,21 1 0,0-22 15,0 0-15,0 0 16,0 0-16,1 0 16,-1-22-16,0 1 0,0 0 15,0 0-15,0 0 0,-21 0 16,22-1-16,-22 1 0,0 0 15,0 0-15,0 0 0,0 0 0,0-1 16</inkml:trace>
  <inkml:trace contextRef="#ctx0" brushRef="#br0" timeOffset="72290.5">7895 6900 0,'-21'0'16,"42"0"46,0 0-62,0 0 0,1 0 0</inkml:trace>
  <inkml:trace contextRef="#ctx0" brushRef="#br0" timeOffset="72660.21">8911 7176 0,'0'0'0,"-21"21"16,21 0-1,21-21 17,0 0-32,0 0 15,1-21-15,-1 0 16,-21-1-16,0 1 15,0 0-15,-21 21 16,-1 0 0,1 0-16,0 0 15,42 21 32,0-21-47,22 0 0</inkml:trace>
  <inkml:trace contextRef="#ctx0" brushRef="#br0" timeOffset="72962.03">9779 6900 0,'0'0'0,"0"-21"16,-21 21-1,0 0-15,-1 0 16,1 21-16,0 1 16,0-1-16,0 21 0,0-21 0,-1 0 15,1 22-15,21-1 0,-21-21 0,21 22 16,-21-1-16,21 0 0,0-21 16,0 22-16,0-22 0,0 0 0,0 0 15,0 0-15,0 1 0,42-1 16,1 0-16,-22-21 15,21 0-15,-21 0 0,0 0 16,22 0-16,-22-21 0,21 21 0,-21-21 0</inkml:trace>
  <inkml:trace contextRef="#ctx0" brushRef="#br0" timeOffset="73345.82">10181 7070 0,'0'0'0,"0"-21"15,-21 21 1,0 0-1,0 0-15,-1 21 0,1 0 16,0 0-16,0 0 0,0 22 0,0-22 16,-1 0-16,-20 42 15,42-41-15,0 20 0,0-21 0,0 0 16,0 0-16,0 1 0,21-1 16,0 0-16,1-21 0,-1 0 15,0 0-15,0 0 0,21 0 16,-20 0-16,-1 0 0,21-21 0,-21 0 15,0 21-15,22-22 0,-22-20 0,0 21 16,0 0-16,0-22 0,-21 1 16,0 0-16,0 21 0,0-22 0,0-20 15,0 42-15,0-1 0,-21 1 16,0 0-16,0 21 0,0 0 16,0 0-16,-22 0 0,22 0 15,-21 0-15,21 21 0,-22 0 0,22-21 0,-21 43 16,42-22-1,0 0-15,0 0 0,0 0 16,21 1-16,0-22 0,0 0 16,22 21-16</inkml:trace>
  <inkml:trace contextRef="#ctx0" brushRef="#br0" timeOffset="74024.47">10731 7049 0,'0'0'0,"0"21"47,0 0-47,0 0 16,0 0-16,0 0 0,0 1 16,0-1-16,0 0 0,0 21 15,0-21-15,0 1 0,0-1 0,0 0 16,0 0-16,0 0 15,-21-21-15,21 21 0,-21-21 16,21-21 0,-21 0-1,21 0-15,0-21 0,0 20 16,0 1-16,0-63 16,0 62-16,0-20 0,21 21 15,-21 0-15,21 0 0,0-1 0,1 1 16,-1 0-16,0 21 0,21 0 0,-21 0 15,1 0-15,20 0 0,21 0 16,-20 21 0,-1 0-16,-21 1 0,0-22 0,-21 42 0,22-21 15,-22 0-15,21 0 0,-21 43 16,0-22 0,0-21-16,0 1 0,0-1 15,-21-21-15,-1 0 16,1 0-16,0 0 15,0 0-15,21-21 16,0-1 0,21 1-16,0 0 0,0-21 0,22 21 15,-1-1-15,0-20 0,1 21 0,-1 0 16,0 0-16,1 21 0,20-22 16,-20 22-16,-22 0 0,21 0 0,-21 0 15,22 0-15,-1 43 0,-42-22 16,0 0-16,0 0 0,0 22 15,0-1 1,0 0-16,0-21 0,-21 1 0,21-1 16,-21 0-16,-1 0 0,1 0 15,21 0-15,-21-21 0,0 22 0,0-1 16,-22 0-16,22-21 16,0 0-16,0 0 0</inkml:trace>
  <inkml:trace contextRef="#ctx0" brushRef="#br0" timeOffset="74978.66">6286 9313 0,'0'0'0,"-21"22"16,0-22-16,21 21 16,-21-21-16,42 0 31,0 0-31,0-21 0,1 21 15,20-22-15,0 1 0,-21 0 16,22 0-16,-1-21 0,0 20 16,1-20-16,-1 0 0,0-1 0,1 1 15,-22 0-15,0-1 0,-21 1 16,0-43-16,0 1 16,-21 63-16,0-22 0,0 22 15,-22 0-15,22 0 0,0 0 0,-21 21 16,-1 0-16,22 0 0,0 0 15,0 0-15,0 0 0,-1 42 16,-20 21-16,21 1 0,21-22 16,-21 43-16,21-22 0,-21 22 15,-1-21-15,22 20 0,-21 1 16,21 0-16,-21-1 0,0 22 0,21-21 0,0-1 16,0 1-16,0 0 15,-21-1-15,21-20 0,0 21 0,0-1 16,0-20-16,0 20 0,-21 128 15,-1-85 1,1-63-16,21-22 0,0 43 16,0-64-16,0 0 0,43 0 15,-22-21-15,21 0 0,-21-21 0,43-21 16,42-85 0,-85 63-16,21 22 0,-21-22 15,22 1-15,-22-1 0,-21 1 16,0-22-16,0 22 0,0-1 0,-21 1 15,-1-1-15,-20 1 0,-21-1 16,20 1-16,-126-64 16,105 105-16,1 1 15,-1 0-15,22 21 0,-21 0 0,20 0 0,22 0 16,-21 0-16,21 0 0,21 21 16,42-21-1,21 0-15,-41 0 0,41 0 16,-21 0-16,1 0 0,-1-21 15,22 0-15,-22 0 0,21 21 16,1-43-16,-1 22 0,1 0 0,-1 0 16,-20-21-16,20 20 0,1-20 15</inkml:trace>
  <inkml:trace contextRef="#ctx0" brushRef="#br0" timeOffset="75455.8">7175 8742 0,'0'0'0,"0"-21"0,0 0 16,0 42 15,0 0-31,0 0 0,0 21 0,0 1 16,0-1-16,0 0 0,0 1 16,0-1-16,0 22 0,0-22 15,0 0-15,0 1 0,0-1 0,0 0 16,0-21-16,0 22 15,0-22-15,0 0 0,0 0 0,0 0 0,0 1 16,0-1-16,-21-21 0,0 0 16,21-21-1,0-1-15,0 1 16,0-21-16,0 21 0,0 0 16,0-22-16,0 22 0,21-21 0,64-43 15,-22 43 1,-20 42-16,-1 0 15,0 0-15,1 0 0,-22 0 0,21 0 16,-21 21-16,1 0 0,-1 0 0,0 0 16,-21 22-16,0-22 0,0 0 15,0 0-15,-21 0 0,21 22 0,-43-22 16,22 0-16,0 0 0,-21-21 0,21 21 16,-1 1-16,1-22 0,-21 0 15,21 21-15,0-21 0,-1 0 16,1 0-16,0 0 0,21-21 31</inkml:trace>
  <inkml:trace contextRef="#ctx0" brushRef="#br0" timeOffset="75757.63">8234 9292 0,'0'0'0,"21"21"16,-21 1-16,21-22 16,0 0-1,0 0-15,1 0 0,-1 0 16,0 0-16,-21-22 0,0 1 16,21 21-16,-21-21 0,0 0 15,0 0-15,-21 21 16,0 0-16,-22 0 15,22 0-15,0 0 0,0 0 16,0 0-16,21 21 16,0 0-16,21 0 15,0-21-15,0 0 16,22 0-16,-22 0 0</inkml:trace>
  <inkml:trace contextRef="#ctx0" brushRef="#br0" timeOffset="76074.45">9652 8954 0,'0'0'0,"0"-22"0,-21 1 15,0 21 1,-1 0-16,1 0 0,0 21 15,0 1-15,0-1 0,0 0 16,-1 21-16,1-21 0,0 22 16,0-1-16,0 0 0,21-20 0,-21 62 15,21-63-15,0 1 0,0 20 16,0-21-16,0 0 0,42 0 16,-21-21-16,0 0 0,0 0 15,1 0-15,20 0 0,-21 0 0,21 0 16,43-21-16,-21-21 15,-22 21-15,-21 0 0,21-1 16</inkml:trace>
  <inkml:trace contextRef="#ctx0" brushRef="#br0" timeOffset="76962.86">9969 9144 0,'0'-42'0,"0"84"0,-21-84 32,0 42-32,0 21 15,21 0-15,-21 0 16,21 22-16,-21-22 0,-1 0 0,22 0 15,0 0-15,0 22 0,0-22 0,0 0 16,0 0-16,0 0 0,43 22 16,-22-43-16,0 0 15,21 21-15,-20-21 0,20 0 0,-21 0 16,21 0-16,1 0 0,-22 0 16,21-21-16,-21 21 0,1-22 0,-1 1 15,0 0-15,-21 0 0,0 0 16,0 0-16,0-1 0,0-20 0,0 21 15,-21 0-15,0 0 0,-1-1 16,1 1-16,-21 0 0,21 21 0,0 0 16,-1 0-16,44 0 31,20 0-15,-21 0-16,0 0 0,64-21 15,-64 21-15,21 0 0,1 0 16,-1-21-16,22 21 0,-43 0 15,21 0-15,-21 0 0,0 0 16,1 0-16,-1 21 0,0 0 16,-21 0-16,0 0 0,0 1 15,0-1-15,0 0 0,0 0 0,0 21 16,0-20-16,0-1 0,0 0 16,0 0-16,0 0 0,0 0 0,0 1 15,-21-1-15,21-42 47,0-1-47,0 1 0,21-21 16,-21 21-16,21 0 0,0-22 15,0 22-15,22-21 0,-22 21 0,0-22 16,21 22-16,-20 0 16,20 21-16,0-21 0,1 21 15,-22 0-15,21 21 0,-21 0 16,0-21-16,-21 21 0,0 0 15,0 1-15,0-1 0,0 0 0,0 42 16,0-20-16,0-22 16,0 0-16,0 0 15,-21 0-15,0-21 16,0 0-16,21-21 31,0 0-31,21 0 0,0 0 16,43-22-16,20-20 15,-41 21-15,-1-1 16,0 22-16,1 0 0,-1 0 0,0 0 16,1 21-16,-1 0 0,-21 0 0,0 21 15,1 0-15,-1 0 16,-21 0-16,0 43 0,0-43 0,0 21 16,0-21-16,-43 64 0,22-64 15,21 22-15,-21-22 0,21 0 0,-21 21 16,0-21-16,21 1 15,0-1-15,-21-21 0,-1 0 16,1 0-16</inkml:trace>
  <inkml:trace contextRef="#ctx0" brushRef="#br0" timeOffset="77692.64">5397 11663 0,'0'0'0,"22"0"0,-1 0 15,0 0-15,0-21 16,0 0-16,0-1 16,1-20-16,-22 21 15,0 0-15,0 0 0,-22-1 0,-20 1 16,21 0-16,-21 0 0,-1 0 16,1 21-16,0 0 0,-43 0 15,43 0-15,-1 0 0,1 21 16,0 0-16,-1 21 0,22-20 15,-21 20-15,21 0 0,-1 1 0,22-1 16,0 0-16,0 43 16,0-43-16,0 1 0,0-22 0,43 21 15,-22-21-15,21-21 16,-21 0-16,22 0 0,-22 0 0,21 0 16,22-42-16,20-22 15,-62 43-15,20 0 0,-21-21 16,21 21-16,-20-1 0,-22-20 0,0 21 15,21-21-15,-21 20 0,0 1 16,0 0-16,0 0 0,0 42 31,0 0-31,0 0 0,0 1 0,0 20 16,0 0-16,0 22 16,21-43-16,0 21 0,0-21 15,0 22-15,1-22 0,-1 0 0,21 0 16,0 0-16,1-21 0,-1 0 0,0 0 15,1 0-15,-1 0 0</inkml:trace>
  <inkml:trace contextRef="#ctx0" brushRef="#br0" timeOffset="78296.42">6159 11642 0,'0'0'0,"0"-21"0,0-1 0,-21 22 15,21 22 1,0-1-1,0 0-15,0 0 0,0 0 16,0 22-16,0-22 0,0 0 16,0 0-16,0 43 0,0-43 15,0 0-15,0 0 0,0 0 16,21-42 15,-21 0-31,0 0 16,22 0-16,-22-1 0,0 1 0,0-21 15,0 21-15,0-22 0,21 22 16,0-21-16,-21 0 0,42-1 16,-21 22-16,1 0 0,-1 21 15,0 0-15,0 0 0,0 0 0,0 21 16,1-21-16,-1 21 0,0 0 16,-21 22-16,0-22 0,21 0 0,-21 0 15,0 43-15,0-43 16,0 0-16,0 0 0,0 0 0,21 1 15,-21-1-15,0-42 32,0-1-32,21 22 15,-21-21-15,22 0 0,-1-21 0,0 21 16,21-1-16,-21-20 16,22 21-16,-22-21 0,21 20 0,1 1 0,-1 0 15,0 21-15,22 0 16,20 0-1,-62 21-15,-22 22 16,0-22-16,0 21 0,0-21 0,0 0 16,0 22-16,0-22 0,0 0 15,-22 21-15,1-20 0,21-1 0,-21 0 0,21 21 16,0-21 0,21-21-16,22 0 15,-22-21-15,21 0 16</inkml:trace>
  <inkml:trace contextRef="#ctx0" brushRef="#br0" timeOffset="78690.16">7641 11663 0,'0'0'0,"0"-64"16,0 43-16,0 0 0,-21 0 16,0 21-16,0 0 15,-1 0-15,1 0 0,0 0 16,0 21-16,0 0 0,0 0 0,-1 1 15,1-1-15,0 0 0,0 0 16,0 21-16,0 1 16,-1-22-16,22 21 0,0-21 0,0 1 15,0-1 1,22-21-16,-1 0 0,0 0 16,0 0-16,0 0 0,22-21 0,-22-1 15,0 1-15,0 21 0,0-21 16,22-42-1,-43 41-15,0 44 32,0-1-32,0 0 15,0 0-15,0 21 0,0-20 16,0-1-16,0 0 16,0 0-16,0 0 0,0 0 15,21-21-15,0 0 0,21 0 16,-21 0-16,22 0 0,-1 0 15,0 0-15</inkml:trace>
  <inkml:trace contextRef="#ctx0" brushRef="#br0" timeOffset="79213.03">8128 11663 0,'0'0'16,"-21"0"-16,21-21 0,0 0 31,21 21-31,0 0 0,0 0 15,0 0-15,22 0 0,-22 0 16,0 21-16,0 0 0,0-21 16,1 21-16,-1 0 0,-21 0 0,0 1 15,0 41-15,0-42 16,0 0-16,-43 1 0,22 20 16,0-21-16,-21 21 0,-43 22 0,43-43 15,-1 21-15,1-20 0,0-1 16,-1 0-16,22 0 0,0-21 15,0 21-15,0-21 0,42 0 16,0 0 0,0 0-16,22 0 0,-22-21 15,21 21-15,0 0 0,1 0 0,-22 0 16,21 21-16,43 0 16,-64 1-16,21-1 0,-20 0 0,41 42 15,-42-20-15,0-22 0,-21 64 16,0-43-16,0 21 15,-21-20-15,0-1 0,0 0 16,-21-20-16,-1 20 0,-20-21 0,20 0 16,-20 0-16,-22 1 0,1-1 15,-1 0-15,-63-21 16,21 0-16,63 0 0,1 0 0,-1 0 16,22-21-16,0 0 15,-1-1-15,1 1 0,21 0 0,0 0 16,-1-21-16,22 20 0,0-20 0,0-21 15,0 20-15,22 1 16,-1 0-16,0-22 0,21 22 16,1-1-16</inkml:trace>
  <inkml:trace contextRef="#ctx0" brushRef="#br0" timeOffset="79889.38">8657 11578 0,'-21'0'16,"0"0"-16,21 21 0,-21-21 15,-1 22-15,1-1 0,0 21 16,-21-21-16,21 0 0,-1 22 0,1-22 16,0 21-16,21 1 0,0-22 0,0 21 15,0-21-15,0 0 0,0 1 16,21-1-16,0 0 0,1-21 0,-1 0 15,0 0-15,0 0 0,21 0 16,-20 0-16,20 0 0,-21-21 16,0 0-16,22 21 0,-43-43 0,21 22 15,-21 0-15,0 0 0,0-22 16,0-20-16,0-1 16,0 22-16,0 21 0,0 0 0,0-22 15,0 22-15,21 0 16,0 0-16,0 21 0,0-21 0,22 21 15,-22 0-15,21 0 0,22 0 16,-43 21-16,21 0 0,-21 0 16,1 0-16,-1 1 0,0 20 0,0-21 15,-21 0-15,0 43 16,0-22-16,0-21 0,0 22 16,0-22-16,0 21 0,-21-21 15,0 0-15,21 1 0,-21-22 16,-1 0-1,22-22-15,0 1 16,0 0-16,22 0 0,-1 0 0,0-22 16,21 22-16,-21-21 0,43-22 15,-1 1 1,-41 42-16,20 0 0,-21-1 0,21 22 16,-20 0-16,-1 0 0,0 0 0,0 64 15,-21-1 1,0-41-16,0 20 0,0-21 15,0 0-15,0 22 0,0-22 16,0 21-16,-21-21 0,0 0 0,21 1 16,0 20-16,0-21 15,21-42 1,0 0-16,0 21 16</inkml:trace>
  <inkml:trace contextRef="#ctx0" brushRef="#br0" timeOffset="80173.22">10118 11790 0,'0'0'0,"0"21"0,-22 0 16,22 0-16,22-21 31,-1 0-31,0 0 0,0 0 16,0 0-16,0 0 0,1-21 0,-22 0 15,21 0-15,-21 0 16,0 0 0,-21 21-16,-1 0 15,1 0-15,0 0 16,0 0-16,0 0 0,0 21 16,-1-21-16,1 21 0,0-21 15,0 0-15,21 21 0</inkml:trace>
  <inkml:trace contextRef="#ctx0" brushRef="#br0" timeOffset="81077.7">11176 11578 0,'0'0'0,"21"-21"0,0 21 16,0-21-16,1 0 0,-1 0 15,-21-1-15,0 1 16,0 0-16,-21 21 16,-1 0-16,1 21 15,-21-21-15,21 21 0,-22 1 16,22 20-16,-21-21 0,0 21 15,-1 22-15,1-22 0,21 1 16,0-22-16,21 21 0,0 0 0,0 1 16,0 20-16,0-42 15,0 1-15,0-1 0,42 0 0,-21 0 16,0 0-16,64-21 16,-22 0-16,-20 0 0,20 0 15,-20 0-15,-1-21 0,0 0 16,1 0-16,-1 0 0,0-1 0,-21-20 15,22 21-15,-22-21 0,64-43 16,-64 43-16,-21-1 16,21 22-16,0 0 0,-21 0 0,0 0 15,0-1-15,-21 44 32,0-1-32,0 0 0,21 0 15,-22 0-15,1 0 0,0 22 0,21-22 16,0 21-16,-21 22 15,21-43-15,0 21 0,0-21 16,0 1-16,0-1 0,0 0 0,21 0 16,0 0-16,0-21 0,1 0 15,-1 0-15,85 0 16,-22-42-16,-63 21 0,22 0 16,-22-1-16,21 1 0,-21-21 15,1 21-15,-1 0 0,-21-22 0,0 22 16,0-21-16,-43-22 15,22 43-15,0 0 16,0 21-16,0 0 0,-43 0 16,22 0-16,21 0 0,-22 0 0,22 0 15,-21 21-15,21 0 0,0 0 16,-22 22-16,22-22 0,21 21 16,0-21-16,0 1 0,0-1 15,0 0-15,21 0 0,0 0 0,1-21 16,-1 21-16,21-21 0,0 0 0,1 0 15,-1 0-15,22 0 0,-22 0 0,21 0 16</inkml:trace>
  <inkml:trace contextRef="#ctx0" brushRef="#br0" timeOffset="81724.25">12509 11684 0,'0'0'0,"0"-21"0,0 0 0,0 0 15,0-1-15,0 44 31,0-1-31,0 0 16,0 0-16,0 0 0,0 0 0,0 1 16,0 20-16,0-21 0,-21 0 0,21 22 15,0-22-15,-21 0 0,21 0 16,-21 0-16,21 0 0,-21 1 0,21-1 16,0 0-16,0 0 0,-21-21 15,21 21-15,0-42 16,0 0-1,0-21-15,0 20 16,0 1-16,21-21 0,0 0 16,-21-1-16,21 1 0,0 21 0,0-22 15,64-84 1,-43 106-16,-20 0 0,-1 0 0,21 0 16,-21 21-16,43 0 0,-43 0 15,0 21-15,0 0 0,-21 0 0,0 0 16,21 1-16,-21 41 15,0-42-15,0 43 0,0-43 16,0 0-16,0 0 0,0 0 16,0 1-16,0-1 0,0 0 15,-21 0-15,21-42 32,0 0-32,0 0 15,0-1-15,0 1 0,0 0 0,0-21 16,21-22-16,1 22 0,20 21 15,-21-22-15,21 1 0,22-21 16,-22 41-16,1 22 0,-1 0 16,-21 0-16,0 0 0,0 0 0,1 0 15,20 64 1,-21-22-16,-21 1 16,0-22-16,0 42 0,0-20 15,0-22-15,0 0 0,0 21 16,0-21-16,0 1 0,0-1 0,0 0 15,0 0-15,0 0 0</inkml:trace>
  <inkml:trace contextRef="#ctx0" brushRef="#br0" timeOffset="81889.09">13610 11980 0</inkml:trace>
  <inkml:trace contextRef="#ctx0" brushRef="#br0" timeOffset="118738.41">21103 7874 0,'21'-42'0,"-21"21"0,21-1 16,-21 1-16,0 0 0,22-21 15,-22 21-15,0-1 16,0 44 0,0 20-1,0-21-15,0 21 16,0 1-16,0-1 0,0 0 0,0 1 16,0 20-16,0 1 0,-22-22 0,22 22 0,0-22 15,-21 0-15,21 1 16,-21-22-16,21 21 0,-21-21 0,21 0 15,0 1-15,0-1 0,-21 0 16,21-42 15,0 0-31</inkml:trace>
  <inkml:trace contextRef="#ctx0" brushRef="#br0" timeOffset="119041.23">21230 7705 0,'0'0'0,"21"0"0,-21-21 0,0-1 16,0 44 0,0-1-1,0 21-15,-21-21 0,21 22 0,0-1 16,-21 21-16,21 1 0,-21-22 0,21 22 15,-21-1-15,-1 1 0,1-22 16,0 22-16,0-22 0,21 0 16,-21-21-16,0 22 0,21 20 15,0-42-15,0-42 32,0 0-17,0 0-15,0 0 0,0 0 16</inkml:trace>
  <inkml:trace contextRef="#ctx0" brushRef="#br0" timeOffset="119373.04">21124 7747 0,'0'0'0,"0"-21"16,-21 21 0,0 0-16,0 0 0,0 0 15,-1 21-15,22 0 0,-21 0 16,0 22-16,0-1 0,0 0 16,0 1-16,-22 20 0,-63 107 15,43-65 1,21-62-16,-1-1 0,22-21 15,0 22-15,0-22 0,0 0 0,21 0 16,0-42 15,0 0-31,0 0 0,21-1 16</inkml:trace>
  <inkml:trace contextRef="#ctx0" brushRef="#br0" timeOffset="119628.89">20722 8043 0,'0'0'0,"-21"0"0,21 22 16,0-1 0,0 0-16,0 0 15,21 0-15,21 0 0,-20-21 16,-1 22-16,21-1 0,-21-21 0,22 21 15,-22 0-15,21-21 0,-21 21 16,0-21-16,1 21 0,-1-21 16,-21 22-16,21-22 0</inkml:trace>
  <inkml:trace contextRef="#ctx0" brushRef="#br0" timeOffset="119892.74">21315 8086 0,'0'-21'15,"0"42"1,21-21-16,-21 21 0,0 0 0,0 21 16,0-20-16,0-1 0,0 21 15,0 43-15,0-64 0,-21 21 16,21 1-16,-21-1 0,21 0 0,-43 64 15,1 0 1,21-64-16,21 1 0,0-22 0,-21 42 16,21-20-16,0-22 0,0 0 15,21-21 1,0-21 0,0 0-16,0-1 0</inkml:trace>
  <inkml:trace contextRef="#ctx0" brushRef="#br0" timeOffset="120188.75">21421 8276 0,'0'0'0,"0"-21"15,-22 0-15,22 0 16,0 0-16,0-1 0,22 22 16,-1 0-16,21-21 0,0 21 15,1 0-15,-22 0 0,21 0 16,1 0-16,-22 21 0,0-21 0,21 43 15,-21-43-15,-21 21 0,0 0 0,0 0 16,-21 22-16,-21-22 16,21 0-16,-22 0 0,22-21 0,-21 21 15,0-21-15,-1 21 0,1-21 0,0 0 16,-1 22-16,22-22 0,0 0 0,-21 0 16,63 0-1,0 0 1,0 0-16,21 0 0,-20 0 15,41-22-15,-42 1 0</inkml:trace>
  <inkml:trace contextRef="#ctx0" brushRef="#br0" timeOffset="120452.82">21907 8192 0,'0'-22'0,"0"44"15,0-1 1,0 0-16,-21 0 0,21 21 15,0 43 1,-21-43-16,21-20 0,0 20 0,0 21 16,0-41-16,0-1 0,0 21 15,0-21-15,0 0 0,0 22 0,0 20 16,0-20-16,0-22 16,0 0-16,-21 0 0,21 0 0,0 0 15,-21-21 1,21-21-1,0 0-15,0 0 16</inkml:trace>
  <inkml:trace contextRef="#ctx0" brushRef="#br0" timeOffset="120706.66">21823 8361 0,'0'-42'16,"0"20"-16,0 86 0,0-149 0,0 64 0,0 0 15,21 0-15,0 0 0,21-22 16,-20 22-16,-1 21 0,106 0 15,-85 21 1,-42 0-16,21 1 0,0 20 0,-21 0 16,0-21-16,0 1 15,-21 20-15,0-21 0,21 0 0,-42 0 16,-22 22-16,-42-1 16,106-21-16,-21-21 15,0 0-15,42 0 31,0-21-31,1 0 0,-1 21 16,0-21-16</inkml:trace>
  <inkml:trace contextRef="#ctx0" brushRef="#br0" timeOffset="120908.54">22310 8192 0,'0'21'31,"0"0"-31,0 0 15,0 0-15,0 22 16,0-22-16,0 0 0,0 0 0,0 0 16,0 0-16,0 1 15,0-1 1,0-42 0,0-1-1,0 1-15</inkml:trace>
  <inkml:trace contextRef="#ctx0" brushRef="#br0" timeOffset="121068.45">22373 8001 0,'0'0'0,"0"-21"15,-21 0-15,0 0 0,0 21 16,-1 0 0,22 21-1,0 0-15,0 0 0,0 0 16,0 0-16,0 1 15,22-1-15,-22 0 0</inkml:trace>
  <inkml:trace contextRef="#ctx0" brushRef="#br0" timeOffset="122033.93">22585 8170 0,'0'0'0,"0"22"15,0-1 1,-21 0-16,21 0 15,-22-21-15,1 42 0,21-20 16,0-1-16,0 0 0,0 0 16,0 0-16,0 0 0,21-21 15,1 22-15,-1-22 16,0 0-16,0 0 0,0 0 0,0 0 16,1 0-16,-1 0 0,0-22 15,0 22-15,0-21 0,0 0 0,1 0 16,-1 0-16,0 0 0,0-1 0,0 1 15,0-42-15,-21 42 16,0-1-16,0 1 16,0 42-1,-21 1-15,0-1 0,0 21 16,0-21-16,21 0 0,-21 1 0,21-1 16,0 0-16,0 0 0,0 0 0,0 0 15,0 1-15,0-1 0,21-21 16,0 0-16,21 0 15,-21 0-15,1 0 0,-1 0 16,0 0-16,0 0 16,0-21-16,22-1 0,-22 1 0,0 0 15,-21 0-15,21 0 0,-21 0 16,21-22-16,-21 22 0,21-21 16,-21 63 15,0 0-31,0 0 15,-21 0-15,21 1 0,-21-22 0,21 21 16,-21 0-16,21 0 0,0 0 16,0 0-16,-21-21 0,21 22 0,-21-1 15,21 0 1,0-42 15,0 0-31,0-1 16,0 1-16,21-21 0,-21 21 15,42-43-15,-42 43 0,21-21 16,0 21-16,1-1 0,20-20 0,-21 21 16,0 0-16,22 0 0,-22 21 15,0 0-15,42 21 16,-63 21-16,0-21 0,0 0 16,0 22-16,0-22 0,0 21 15,0-21-15,0 22 0,0-22 16,0 0-16,0 0 0,-21 22 15,21-65 17,0 1-32,0 0 15,0 0-15,21 0 0,1 0 0,41-22 16,-42 1-16,0 21 0,22 0 0,-22-22 16,21 22-16,-21 0 0,43 0 0,-43 21 15,21 0 1,1 42-16,-43-21 0,0 0 15,0 1-15,0-1 0,0 21 16,-43 0-16,22 1 0,0-22 16,0 0-16,0 0 0,0 0 0,-1 1 15,1-1-15,0 0 0,0 0 16,-21 0-16,20-21 16,1 21-16,0-21 15</inkml:trace>
  <inkml:trace contextRef="#ctx0" brushRef="#br0" timeOffset="123092.69">20680 8763 0,'-21'0'15,"42"0"-15,-64 0 0,22 0 0,0 0 16,0 21-16,0-21 0,0 0 0,-1 0 15,1 21-15,21 1 0,0-1 16,0 0-16,21-21 16,1 21-16,20 0 0,0 0 0,22 1 15,-1-1-15,22 0 0,84 21 16,-63-42-16,106 43 16,-85-22-16,0-21 0,0 21 15,21-21-15,0 0 0,0 21 0,22-21 16,-1 0-16,0 0 0,1 0 0,-22 0 15,21 0-15,-21 0 0,0-21 0,255-43 16,-213-20 0,-84 41-16,-43 1 0,22 0 0,42-64 15,-85 42-15,-20 22 16,20-21-16,-42-1 0,0 1 0,0-1 16,-42-148-16,-43 85 15,21 64-15,-20-1 0,-1 1 16,-148-43-16,106 43 15,-21 20-15,0 1 0,-21 21 16,-22-22-16,22 22 0,-403 21 16,191 43-16,191-1 15,-1-21-15,22 43 0,-22-22 0,22 21 16,0 1-16,21 21 0,-1-22 16,22 22-16,22-22 0,-1 22 15,21-22-15,22 1 0,20-1 0,1 1 16,21-1-16,21 1 0,0-22 0,169 170 15,-105-170 1,20 1-16,1-1 0,21 0 0,63 43 16</inkml:trace>
  <inkml:trace contextRef="#ctx0" brushRef="#br0" timeOffset="125051.38">20828 10075 0,'21'0'16,"0"0"-16,0 0 0,1 0 16,-1-21-16,0 21 0,0-21 0,0 21 15,22-21-15,-22 21 0,0-21 16,0 21-16,0-21 0,0 21 0,-42 0 31,0 0-31,-21 0 0,-1 21 0,1-21 16,0 21-16,-64 42 15,42-41-15,22-1 0,-64 42 16,64-42-16,0 22 0,20-1 0,1-21 16,0 22-16,21-22 0,0 21 15,21 22-15,0-43 0,1 0 16,-1 0-16,0 21 0,21-20 0,1-1 16,-22 0-16,21 0 0,-21 0 0,0 0 15,1 1-15,-1-22 0,-21 21 0,0 0 16,0 0-1,-21-21-15,-43 21 0,22-21 0,-1 0 16,1 0-16,-21 0 16,20 0-16,-41 0 0,41-21 15,1 0-15,0 21 0,20-21 0,1 0 16,0-1-16,21 1 0,0-21 16,21 21-1,22-22-15,-1 43 0,0-21 16,1 21-16,-1 0 0</inkml:trace>
  <inkml:trace contextRef="#ctx0" brushRef="#br0" timeOffset="125372.84">20955 10647 0,'0'0'0,"21"0"0,0 0 0,43 0 16,-43 0-16,0 0 15,21-21-15,-20 21 0,-1-21 0,0-1 16,0 1-16,0 0 0,0 0 15,1 0-15,-22-43 16,0 22-16,0 21 0,-22 0 16,1 21-16,-21 0 0,21 0 15,-22 0-15,22 0 0,0 0 0,0 42 16,0-21-16,-43 106 16,64-85-1,0-20-15,0 20 0,-21 0 0,21 1 16,0-22-16,0 0 0,0 21 0,0-21 15,21 1-15,0-1 0,1-21 16,20 0-16,0 0 16,1-21-16,-22-1 0,21 1 0,43-21 15,-43 0-15,-21 20 0,22-20 16,-1 0-16</inkml:trace>
  <inkml:trace contextRef="#ctx0" brushRef="#br0" timeOffset="125609.72">21759 9948 0,'0'0'0,"0"-21"0,0 0 0,0 0 16,0 42 0,0 0-16,0 0 15,0 1-15,0 20 0,0-21 0,-21 21 16,21 22-16,-21-22 0,0 64 16,21 0-16,-21-64 15,-1 22-15,1-22 0,21 0 16,0 1-16,-21-1 0,21-21 0,-21 22 0,21-22 15,0 0-15,0 0 0,21-21 16,0 0-16,0 0 0,1-21 16,-1 0-16,0 0 0,0-1 15,0 1-15</inkml:trace>
  <inkml:trace contextRef="#ctx0" brushRef="#br0" timeOffset="125973.91">21844 10541 0,'-42'42'15,"42"-20"-15,0-1 16,0 0 0,21-21-16,0 0 15,0 0-15,0 0 0,0-21 16,1 21-16,-1-21 0,21-1 0,-21 22 16,0-21-16,22-21 15,-22 42-15,-21-21 0,0 0 0,0-1 0,0 1 16,0 0-16,-21 21 15,0 0-15,-22 0 16,22 21-16,0-21 0,0 21 0,21 1 16,-21-1-16,-1 0 0,1 0 15,0 0-15,21 0 0,0 22 0,0 20 16,0-42 0,0 1-16,0-1 15,21-21-15,0 0 0,1 0 0,-1 0 16,0 0-16,0-21 0,0 21 0,22-22 15,-22 1-15,21 0 0,-21 0 16,22 0-16,-22 0 0,0-1 0,21-20 16,-21 21-16</inkml:trace>
  <inkml:trace contextRef="#ctx0" brushRef="#br0" timeOffset="126356.69">22394 10393 0,'21'0'16,"-63"21"-16,63-42 0,0 42 31,-21 0-31,0 0 16,0 1-16,0-1 0,0 0 0,-21 0 15,21 0-15,-21 0 0,21 1 0,-21 41 16,21-21 0,-21-20-16,21-44 47,21 22-47,-21-21 0,21 0 15,0 0-15,0-21 0,1 20 16,-22 1-16,42-21 0,-21 21 0,0-22 15,0 22-15,1 0 0,20 0 0,-21 0 16,0 0-16,64 21 16,-43 0-16,-21 21 0,1 0 15,-22 21-15,21-21 0,-21 1 16,0-1-16,0 21 0,0-21 16,0 0-16,0 1 0,0 41 15,-21-42-15,-1 0 16,22 1-16,0-1 0,-21-21 0,21 21 15,-21-21-15,42-21 32,0 0-32,1 21 15,-1-22-15</inkml:trace>
  <inkml:trace contextRef="#ctx0" brushRef="#br0" timeOffset="126572.56">23156 10393 0,'0'21'31,"0"0"-31,0 0 0,0 1 16,0-1-16,0 0 15,-21 42-15,21-41 0,-21-22 16,21 21-16,-21 0 0,21 0 0,0 0 16,21-42 30,0 0-46,0 0 16</inkml:trace>
  <inkml:trace contextRef="#ctx0" brushRef="#br0" timeOffset="126735.47">23199 10245 0,'-22'0'15,"1"0"1,0 0-16,21 21 47,21-21-32,-21 21-15</inkml:trace>
  <inkml:trace contextRef="#ctx0" brushRef="#br0" timeOffset="127764.45">23453 10329 0,'0'22'16,"0"-1"-1,0 0-15,0 0 0,-22 0 16,22 0-16,0 1 0,-21-1 16,21 0-16,0 0 0,0 0 15,0 0-15,0 1 0,0-1 0,0 0 16,21-21-16,22 21 15,-22-21-15,0 0 16,0 0-16,0 0 0,1-21 16,20 0-16,-21 21 0,0-21 0,0-1 15,1 1-15,41-42 16,-21-22-16,-20 64 16,-22 0-16,21 0 0,-21-1 15,0 44 16,0-1-31,-21 0 0,21 0 0,-22 0 16,22 0-16,0 1 0,0-1 0,0 0 16,0 0-16,0 0 0,0 0 0,0 1 15,0-1-15,0 0 16,0 0 0,22-21-16,-1 0 0,0 0 0,0 0 15,0 0-15,0 0 0,1-21 16,-1 21-16,21-64 15,-21 22-15,0 21 0,-21 0 16,22-22-16,-22 22 0,0 0 0,21 0 16,-21 0-16,21 0 0,-21-1 0,21 22 31,-21 22-31,0-1 16,0 0-16,0 0 0,0 21 15,-21 1-15,21-22 0,0 0 16,-21 0-16,0 0 15,21 1-15,-22-22 0,22 21 0,0 0 16,0-42 31,0 0-47,0-1 0,0 1 16,22-21-16,-1 0 0,0-22 15,0 43-15,0-21 16,0 20-16,1 1 0,-1 0 0,0 0 15,0 0-15,0 21 0,0 0 0,1 0 0,-1 0 16,21 0-16,-21 21 0,0 0 16,-21 0-16,22 0 0,-22 1 15,0-1-15,0 0 0,0 21 16,0-21-16,0 1 0,-22 41 16,-20-21-1,21-42-15,0 22 16,21-44-1,0 1-15,0 0 16,21 0-16,0 0 0,85-64 16,-85 64-1,21-21-15,-20 20 0,20 1 16,0 0-16,-21 21 0,22 0 0,-22 0 16,21 0-16,-21 0 0,1 0 0,-1 21 0,-21 0 15,0 43-15,0 21 16,0-64-16,-21 21 15,-1-21-15,22 0 0,-21 1 0,0 20 16,0-21-16,0 0 0,0-21 0,-1 21 16,22 1-16,-42-22 15,21 21-15,21-42 32</inkml:trace>
  <inkml:trace contextRef="#ctx0" brushRef="#br0" timeOffset="128502.66">25125 10202 0,'0'0'16,"-21"0"-16,-1-21 0,1 0 0,0 0 0,0 0 15,-21 0-15,20-1 0,-20 1 0,21 0 16,-85-42-16,64 41 0,-1 1 15,-20-21-15,-1 0 0,1 20 16,-22-20-16,1 21 0,-1 0 16,0-22-16,-21 22 0,1 0 0,-1 0 15,-21 0-15,21 0 0,-169-22 16,127 43-16,-1 0 0,1-21 0,0 21 16,0 0-16,0 0 0,21 0 15,-21 0-15,-1 0 0,1 21 0,0-21 16,21 21-16,-21 1 0,-127 41 15,148-42-15,-21 22 0,-128 20 16,171-21-16,-22-20 0,21 20 0,0 0 16,21 1-16,1-1 0,20 0 0,1 1 15,-1-1-15,22 0 0,21 1 16,-1-1-16,22 0 0,0 1 16,0-1-16,0 21 0,22-20 0,-1-1 15,42 43-15,-20-43 0,-1 0 16,21 1-16,-20-1 0,20 0 0,1 1 15,190 63 1,-170-85-16,22 21 0,-21 0 0,21-20 16,105 41-16,-84-42 15,-21 0-15,21 1 0,-21-1 0,0-21 0,21 0 16,-21 21-16,232-21 16,-232 0-16,148 0 15,-127 0-15,0 0 0,127 0 16,-127-21-16,0 21 0,127-21 15,-106-1-15,-21 22 0,0-21 16,0 0-16,-21 0 0,0 0 0,0 0 16,84-22-16,-20 1 15,-86 0-15,-20 20 0,-1 1 0,64-63 16,-84 41-16,-1 22 0,0-42 16,1 20-16,-22 1 0,0-22 0,0 1 15,0-64-15,-21 0 16,-21 63-16,0 1 0,-21-1 15,-1 22-15,-20-21 0,-22 20 16,1 1-16,-1 0 0,-21-1 0,21 22 0,-20 0 16,-1 0-16,-127 0 15,21-1-15,106 22 0,1 0 16,-1 0-16</inkml:trace>
  <inkml:trace contextRef="#ctx0" brushRef="#br0" timeOffset="128917.95">22733 9229 0,'0'0'0,"0"-21"0,21-22 16,0 43-1,0 0-15,-21 21 16,0 1-1,0-1-15,0 0 0,0 0 0,0 0 16,0 22-16,0-22 0,0 21 0,-21-21 16,-21 43-16,0-1 15,20-20-15,1-22 0,0 21 16,21-21-16,0-42 31,21 21-31</inkml:trace>
  <inkml:trace contextRef="#ctx0" brushRef="#br0" timeOffset="129152.8">23029 9102 0,'21'-21'0,"-42"42"0,64-64 0,-43 22 16,21 0-16,-21 42 16,0 0-1,0 22-15,0-22 0,0 21 0,0-21 16,0 22-16,0-1 0,0 0 0,-43 43 15,22-21 1,0-22-16,21 0 0,0-21 0,-21 43 16,0-43-16,21 0 0,-21 0 15,21 1-15,0-1 0,0-42 32,0-1-17</inkml:trace>
  <inkml:trace contextRef="#ctx0" brushRef="#br0" timeOffset="129568.77">23050 9081 0,'0'0'15,"-21"-22"-15,-42 22 16,20 0-16,1 0 0,0 22 0,-1-1 16,1 0-16,0 21 0,-22-21 0,22 1 15,0-1-15,-1 0 0,1 0 16,21 0-16,-22 0 0,22 1 0,-21-1 15,21-21-15,0 0 16,42-21 15,0 21-31,0-22 0,0 1 0,22 0 16,20-21-16,-42-1 0,64-20 16,-43 21-1,1-1-15,-1 1 0,0 0 0,1-1 16,41-41-16,-41 41 0,-22 22 0,21 0 15,22 0 1,-43 63-16,-21 0 16,0 1-16,0-22 0,0 42 0,0-20 15,0-1-15,21 0 0,-21 1 16,0-1-16,21 0 0,0 22 16,-21-43-16,0 21 0,0-20 0,21-1 15,-21 0-15,22 0 0,-22 0 16,0 0-16,0 1 0,0-1 15</inkml:trace>
  <inkml:trace contextRef="#ctx0" brushRef="#br0" timeOffset="152528.98">17187 10837 0,'-21'0'47,"0"0"-47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9:44:07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656 0,'0'0'0,"21"0"15,-21-21-15,0 0 16,22 0-16,-22 0 16,0-1-16,0 1 0,0 0 15,0 0-15,0 0 0,0 0 16,0-1-16,-22 22 0,22-21 16,0 0-16,-21 21 31,21 21-31,0 0 15,0 22-15,0-22 0,0 21 0,0 1 16,-21 20-16,21-21 0,0 43 16,0-21-16,0-1 0,0 22 15,0-22-15,0 22 0,-21-22 16,21 86-16,0-86 16,0 1-16,0-1 0,0-21 0,0 22 15,0-22-15,0 43 16,0-64-16,21-21 15,-21-21 1,0 0-16,0 0 0,21-22 0,0 22 16</inkml:trace>
  <inkml:trace contextRef="#ctx0" brushRef="#br0" timeOffset="320.81">2328 508 0,'0'0'16,"0"-21"-16,0 42 31,0 0-31,0 0 0,0 22 16,0-1-16,0 22 0,0-1 15,0 1-15,0-1 0,-21 1 16,21 20-16,-21-20 0,21-1 0,-21 1 15,21-1-15,0 1 16,-21-22-16,-1 0 0,22 43 16,-21-43-16,21 1 0,-21-22 15,21 0-15,-21 0 0,21 0 0,-21-21 16,21-21 0,-21 0-1,21 0-15,-22 0 0,1 0 0</inkml:trace>
  <inkml:trace contextRef="#ctx0" brushRef="#br0" timeOffset="1145.33">1736 1397 0,'21'0'0,"-42"0"0,-1 21 16,1-21-16,21 21 16,21-21-1,1 0-15,20 0 0,-21 0 16,21-21-16,1 21 0,-1-21 15,0 21-15,1-21 0,20 0 0,-20 0 16,20-1-16,1 1 0,-1 0 16,-21 0-16,22 0 0,-22 0 0,43-1 15,-43 1 1,-21 0-16,1 21 0,-1 0 0,0 0 16,-21 21-1,0 0 1,0 1-16,0-1 0,-21 21 15,0 0-15,21-20 0,-22-1 16,22 21-16,0-21 0,-21 0 16,21 22-16,0-22 0,0 0 15,0 0-15,21 0 0,1 1 0,-1-1 16,21-21-16,-21 0 0,22 0 16,-1 0-16,0 0 0,1 0 0,20-21 15,-21-1-15,1 1 0,-1 0 16,0 0-16,1 0 0,-22-22 15,21 22-15,-21-21 0,1 21 16,-1 0-16,0-22 0,-21 1 16,0 21-16,0 0 0,21-22 15,-21 64 32,0 1-47,0-1 0,-21 21 0,21-21 16,0 22-16,0-1 0,-21 0 15,0 1-15,21 20 0,-22-21 0,22 22 16,0-1-16,0 1 16,0 21-16,-21 63 0,21-85 15,0 107-15,0-86 0,0 1 16,0 0-16,0-1 0,0 1 16,0 0-16,0-1 0,0-20 0,0-1 15,0 1-15,0-1 0,0-20 16,0 41-16,0-41 0,0-22 15,-21 0-15,0-21 16,0 0-16,0 0 0,-1 0 0,1 0 0,0-21 16,0 0-16,-43-85 15,43-64 1,21 107-16,0-1 16,0-20-16,0-1 0,0 0 0,0 1 15,0-1-15,0 0 0,21 22 16,1-1-16,-1-63 0,21 22 15,-21 41-15,0 22 16,22-22-16,-22 22 0,21-22 0,-21 22 16,22-21-16,-1 20 0,-21 1 15,22 0-15</inkml:trace>
  <inkml:trace contextRef="#ctx0" brushRef="#br0" timeOffset="1720.01">3852 656 0,'0'-21'0,"0"42"0,-21-42 16,21 0-16,-21 21 0,0 0 16,21 21-1,0 0 1,0 22-16,0-1 0,0 21 0,0 1 15,0-1-15,0 1 0,0-1 16,0 1-16,0 21 0,0-22 0,-21 106 31,-1-84-31,22-43 0,0 1 16,-21-22-16,21 0 0,0 0 16,-21 0-16,21-42 31,0 0-31,0 0 0,0 0 0,0-22 15,0 1-15,21 21 0,0-21 16,-21-1-16,22 1 0,-1 21 0,0-22 16,0 22-16,0-21 0,43 0 15,-22 20 1,0 22-16,-20 0 0,-1 0 0,21 0 16,-21 0-16,0 22 0,1 20 15,-1-21-15,0 0 0,-21 22 16,0 20-16,0-42 15,0 22-15,-21-22 0,-22 21 0,1 22 16,21-43-16,-21 0 16,20 0-16,-20 0 0,21 0 0,0 1 15,-43-22 1,22 0-16,21 0 0,21-22 31,0 1-15,21 21-16,0-21 0,0 0 15,0 21-15,1-21 0</inkml:trace>
  <inkml:trace contextRef="#ctx0" brushRef="#br0" timeOffset="2151.76">4424 1312 0,'0'0'0,"-21"-21"16,21 0-16,0 0 16,21 21-16,0 0 15,0 0-15,21 0 16,-20 0-16,-1 0 0,21 21 0,-21 0 16,0 0-16,22 22 15,-1 20-15,-42-42 0,0 1 16,0 20-16,0 0 15,0 22-15,-21-43 0,0 0 16,0 0-16,21 0 16,0 1-16,-22-22 0,1 0 0,21-22 31,0 1-31,0-21 16,0 21-16,0 0 0,0-1 0,21-20 15,1 21-15,-22-21 0,21 20 16,0-41-16,21 21 15,-21 42-15,1-22 0,-22 1 16,42 21-16,-21 0 0,0 0 16,0 0-1,1 0-15</inkml:trace>
  <inkml:trace contextRef="#ctx0" brushRef="#br0" timeOffset="2424.61">5207 1291 0,'0'0'0,"0"21"47,0 1-47,0-1 0,0 0 16,0 0-16,0 0 0,0 0 0,0 22 15,0-22-15,0 0 0,0 21 16,0 1-16,0-22 15,0 21-15,0-21 0,0 1 0,-21-1 16,21 0-16,-21-21 0,21 21 16,0-42 15,0 0-31,0 0 0,0-1 16,0 1-16</inkml:trace>
  <inkml:trace contextRef="#ctx0" brushRef="#br0" timeOffset="2587.51">5249 1207 0,'0'0'16,"-42"-43"0,21 43-16,0 0 15,21 21 32,0 1-47,21-22 0,-21 21 16,21-21-16,0 21 15,0-21-15</inkml:trace>
  <inkml:trace contextRef="#ctx0" brushRef="#br0" timeOffset="3208.16">6011 1503 0,'0'0'0,"0"-21"0,21 0 0,-21-1 16,0 1-16,0 0 0,0 0 0,0 0 15,0 0-15,0-1 0,-21 22 16,0-21-16,21 0 0,-21 21 16,0 0-16,-22 0 0,1 0 15,0 0-15,21 21 0,-22-21 0,1 21 16,21 1-16,-22 20 0,-62 43 15,83-43 1,1-21-16,0 21 0,0 1 16,21 20-16,0-42 0,0 1 15,0 20-15,0-21 0,0 0 16,42 22-16,-21-43 16,22 0-16,-22 0 0,21 0 15,-21-22-15,22 1 0,-1 0 0,0 0 16,1 0-16,-1-22 0,22-20 15,-1-1-15,-21 1 16,-20 21-16,-1-1 16,-21 1-16,21-22 0,-21-41 0,21 41 15,-21 22-15,0-22 0,0 22 16,0 0-16,0 20 0,0-20 16,0 21-16,-21 21 15,21 21-15,-21 0 16,21 22-16,-21-1 0,21 64 15,0-43-15,-22-20 0,22 84 16,-21-64-16,21-21 16,0 22-16,0-22 0,0 1 0,0-1 15,21 43 1,1-64-16,-1 21 0,0-21 16,0-21-16,0 0 0,0 0 15,1 0-15,-1 0 0,-21-21 16,21 21-16,0-21 0,0 0 0,0-22 15</inkml:trace>
  <inkml:trace contextRef="#ctx0" brushRef="#br0" timeOffset="3966.85">8213 847 0,'0'-43'15,"0"65"1,0-1-1,-22 0-15,1 21 0,0 1 16,-21-1-16,21 21 0,-1 1 0,-20-1 16,0 1-16,-1-1 0,22 1 15,-21 21-15,-22 20 16,22 1-16,21-42 0,21-43 16,-21 21-16,21-21 0,0 1 0,0-1 15,21-42 1,0-1-1,0-20-15,0 0 0,1-1 16,20 1-16,21-64 16,-41 64-16,20-22 0,-21 1 0,21-22 15,-20 22-15,20-1 0,-21-20 16,0 20-16,43-63 16,-43 85-16,-21 21 0,21-22 15,0 43-15,-21 21 0,0 1 16,0 20-16,0 21 0,0-20 15,0 84-15,0-64 16,0 1-16,0-1 0,0 1 0,-21 42 16,21-64-16,0 21 0,0-20 15,0-22-15,0 21 16,0-21-16,0 1 0,0-1 0,0 0 16,0 0-16,0-42 31,-21 0-31,0 0 15,21-1-15</inkml:trace>
  <inkml:trace contextRef="#ctx0" brushRef="#br0" timeOffset="4379.14">7895 1482 0,'-21'0'16,"42"0"-16,-63 0 0,63 0 31,0 0-31,0 0 0,22 0 0,-1 0 16,0 0-16,22 0 0,-22-21 15,22 21-15,-22-22 0,21 1 0,1 21 16,-1-21-16,1 0 0,-22 0 16,22 0-16,-22-1 0,0 1 0,1 0 15,-1-21 1,0-22-16,-42 43 16,-21 21-1,21 21-15,-21 0 16,0 1-16,21 20 15,0 0-15,0 1 0,0-1 0,0 0 16,0 22-16,0-1 0,-21 1 16,21-1-16,0-20 0,-21 20 15,21 1-15,0-1 0,0-21 0,-22 22 0,22-22 16,0 1-16,-21-1 0,21 21 16,0-20-16,0-22 0,0 0 15,0 0-15,0 0 0,0 1 16,21-22-1,1-22-15,-22 1 16,21-21-16,-21 21 0,21-22 16,0 22-16</inkml:trace>
  <inkml:trace contextRef="#ctx0" brushRef="#br0" timeOffset="4655.97">8721 1418 0,'0'0'0,"0"-21"0,0-21 16,0 21-16,0-1 0,0 1 0,0 0 15,0 0-15,21 0 0,0 0 16,21-1-16,149-20 16,-85 42-1,-64 0-15,-21 21 0,21 0 16,-20 1-16,-22-1 0,0 21 0,0-21 16,0 22-16,0-22 0,-43 21 15,22-21-15,-21 22 0,-1-22 0,1 21 16,0-21-16,-1 22 0,-20-1 15,42-21-15,-22-21 0,22 21 16,0-21 0,42 0-1,22-21-15,-22 0 16,21 0-16,-21 0 0</inkml:trace>
  <inkml:trace contextRef="#ctx0" brushRef="#br0" timeOffset="4939.82">9377 1228 0,'0'0'0,"0"-21"0,0 42 31,-21 21-15,21-21-16,0 0 0,0 64 16,0-43-16,0 1 0,0 20 15,0 1-15,0-1 0,0-20 0,0 20 16,0 1-16,0-1 0,0 1 15,-22 41-15,1-20 16,21-64-16,0 22 0,0-22 0,-21 21 16,21-21-16,0 0 15,0 1-15,0-44 32,0 1-32,21 0 15,0-21-15,-21 21 0,22-22 0</inkml:trace>
  <inkml:trace contextRef="#ctx0" brushRef="#br0" timeOffset="5234.64">9313 1482 0,'0'0'15,"-21"-21"-15,21-85 16,0 63-16,0 22 0,0 0 16,21 0-16,0-21 0,1 20 0,62-20 15,-41 21-15,-1 0 16,64 21-16,-64 0 0,0 0 15,1 0-15,-1 21 0,-21 0 16,0 21-16,-21-20 0,0-1 0,0 21 16,-21-21-16,0 22 0,-21-22 0,21 21 15,-22-21-15,1 22 0,-22-22 16,22 0-16,-43 21 16,22 1-16,21-22 0,20-21 15,-20 21-15,42-42 31,21 0-31,22-1 16,-22 1-16,21 21 0</inkml:trace>
  <inkml:trace contextRef="#ctx0" brushRef="#br0" timeOffset="5740.36">10414 1270 0,'0'0'15,"21"0"-15,0-21 0,0 0 0,1 0 16,-1-1-16,0 1 0,-21 0 0,0 0 16,0 0-1,0 0-15,-21 21 16,0 0-16,-1 0 16,-20 0-16,21 0 0,-21 21 0,-1 0 15,22 0-15,-21 0 0,-1 0 16,-41 43-16,63-43 15,21 0-15,0 0 16,0 1-16,0-1 0,0 0 16,21-21-16,0 0 15,21 21-15,-21-21 0,22 21 0,-22-21 16,21 21-16,22 1 16,-43-22-16,21 21 0,-21-21 15,1 21-15,-1-21 0,-21 21 0,0 0 16,21-21-16,-21 21 0,0 1 15,-21-1-15,-43 21 16,22-42-16,0 21 16,20-21-16,-20 0 0,0 21 0,-22-21 15,22 0-15,21 0 0,0 0 16,-22 0-16,22 0 16,21 22-16,-21-22 31,0 0-16,0 0 1,-1 0-16,-20 0 16,21 0-16</inkml:trace>
  <inkml:trace contextRef="#ctx0" brushRef="#br0" timeOffset="6651.49">2328 2180 0,'0'0'0,"-106"0"0,64 0 15,0 0-15,21 0 0,-22 0 0,1 0 16,0 0-16,20 0 0,1 0 16,-21 0-16,21 0 0,0 0 15,-1 0-15,22 21 32,22-21-32,-1 0 15,21 0-15,0 0 0,1 0 16,-1 22-16,22-22 0,20 0 15,-20 0-15,20 0 0,22 0 0,-21 21 16,127-21-16,20 0 16,-105 21-16,22-21 0,-1 0 15,21 0-15,0 0 0,1 0 16,-1 21-16,43-21 0,-22 0 0,1 0 16,20 0-16,213 0 15,-1 0-15,-211 0 0,21 0 16,-1 0-16,1 0 0,0 0 15,21 0-15,-21 0 0,21 0 0,-21 0 16,0 0-16,21 0 0,190 0 16,1 0-1,-255 0-15,1 0 0,-1 0 0,-21 0 16,-20 0-16,-1 0 0,-42 0 16,-1 0-16,-20 0 0,0 0 0,-22 0 15,-20 0-15,-1 0 0,-21 0 0,0 0 16,0 0-16,1 0 0,-22-21 62,-22 21-62,1 0 0,0 0 0,0 0 16</inkml:trace>
  <inkml:trace contextRef="#ctx0" brushRef="#br0" timeOffset="10209.19">2434 3514 0,'0'-21'78,"0"-1"-46,0 1-1</inkml:trace>
  <inkml:trace contextRef="#ctx0" brushRef="#br0" timeOffset="10750.88">2603 3323 0,'0'-21'0,"0"-21"16,0 21-16,0-1 0,0-41 15,0 42-15,0 0 16,-21 21-16,21-22 0,-21 22 15,0 22 1,0 20-16,0-21 16,-1 21-16,1 22 0,0-22 15,-21 22-15,21-22 0,-22 22 16,22-1-16,-21-21 0,21 22 0,-1-22 16,-41 43-1,63-43-15,-21 1 0,21-22 0,-21 21 16,21-21-16,0 0 0,0-42 31,21 21-31,0-42 16,0 21-16,0 0 0,0-22 15,22-20-15,-22 20 0,21-20 0,1-1 16,-22-20-16,21-1 0,0 22 16,-20-22-16,20 0 0,-21 22 15,21-64-15,-20 84 16,-1 1-16,0 0 0,-21 21 0,0-1 15,21 22-15,0 0 0,0 43 16,-21-22-16,22 42 16,-22-20-16,0-1 0,21 22 15,-21-1-15,0 1 0,0-1 0,0 1 16,0-1-16,0-21 0,0 22 16,0-22-16,0 1 0,0-22 15,0 21-15,0-21 0,0 0 0,0 1 16,0-1-1,0-42 1,0-1 0,0 1-16,-21 0 0</inkml:trace>
  <inkml:trace contextRef="#ctx0" brushRef="#br0" timeOffset="10909.79">2265 3598 0,'-21'0'0,"42"0"0,-64 0 0,22 0 16,42 0-1,1 0-15,20 0 16,0 0-16,1 0 0,-1-21 16,21 0-16,1 21 0,-1-21 15,1 0-15,-1 0 0,1-1 16,-1 1-16,64-21 0</inkml:trace>
  <inkml:trace contextRef="#ctx0" brushRef="#br0" timeOffset="12154.78">3704 3239 0,'0'0'0,"-21"-22"15,0 22-15,0-21 16,-1 21-16,1 0 16,0 0-16,0 0 31,21 21-16,21-21 17,0 0-32,-21-21 15,21 0-15,-21 0 16,22 0-16,-22 0 16,0-1-16,0 1 15,0 0-15,0 0 0,0 0 16,0 0-16,-22 21 15,1 0 1,21 21-16,0 0 0,0 0 16,0 21-16,0 1 0,0-1 15,0 22-15,0-22 0,0 21 16,0 1-16,0-1 0,0 107 16,0-128-1,0 0-15,-21 1 0,21-22 0,-21 42 16,0-41-16,21-1 0,0-42 31,0-1-15,0 1-16,0-21 0,0 21 15,0-22-15,21 1 0,0 0 16,0-1-16,22-20 16,-22 21-16,0 20 0,0 1 0,0 0 15,0 21-15,1 0 0,-1 0 0,0 0 16,0 21-16,-21 0 0,0 1 15,21-1-15,-21 0 0,0 21 0,21-21 16,-21 1-16,0 62 16,0-20-1,22-43-15,-1-21 0,-21 21 0,21 0 16,0-21-16,0 0 0,0 0 16,1 0-16,-1 0 0,21 0 15,-21-21-15,0 0 0,22 0 0,-22 0 16,0-1-16,21 1 0,-20 0 15,20-21-15,-21 21 0,0-22 0,0 22 16,1-21-16,-1 21 0,-21-1 16,21 1-16,-21 0 0,0 0 0,0 42 31,0 0-31,0 0 16,0 1-16,0 20 0,0-21 15,0 0-15,-21 22 0,21-22 0,0 21 16,0-21-16,0 0 15,0 22-15,0-22 0,0 0 0,21-21 16,-21 21-16,21-21 0,21 0 16,-20 0-16,-1 0 0,21 0 0,0-21 15,1 21-15,-22-21 0,21 0 16,1 0-16,-1-1 0,21-41 16,-41 42-16,-1-22 0,0 22 15,-21 0-15,0-21 0,21 21 0,-21-1 16,0 1-16,0 0 0,0 0 15,0 42 1,0 0 0,0 0-16,0 1 0,-21 20 15,21-21-15,-21 21 0,21 1 16,0-1-16,-21 22 0,21-22 0,-22 21 16,22 1-16,0-1 0,-21 22 15,21-21-15,-21 20 0,0 64 16,21 1-16,-21-65 15,0 1-15,21 0 0,-22-22 0,22 22 16,-21-1-16,21-20 0,-21 21 0,0-22 16,21-21-16,-21 22 0,0-22 15,-22 1-15,22-1 0,0-21 16,0 0-16,-22-21 0,22 0 16,-21 0-16,21 0 0,0-21 0,-22-21 15,22 21-15,-21-22 0,21-20 0,-1-1 16,1-20-16,21-1 0,0 0 15,-21 1-15,21-1 0,0 21 0,0-20 16,0 20-16,21 1 0,22-1 16,-22 22-16,21-22 0,0 22 0,1 0 15,-1-22-15,22 22 0,-22 0 16</inkml:trace>
  <inkml:trace contextRef="#ctx0" brushRef="#br0" timeOffset="12640.25">5292 3090 0,'0'0'0,"0"-21"0,0 0 0,-22 21 15,1-21-15,0 21 16,21 21 0,0 0-16,0 22 15,0-1-15,0 0 0,0 22 0,0-22 16,0 22-16,0-22 0,0 21 15,0 1-15,0-22 0,0 1 16,0-1-16,0 0 0,-21-21 0,21 22 16,-21-22-16,21 0 0,-21-21 15,21-21 17,0 0-32,0-22 0,0 22 15,0 0-15,21 0 0,0 0 16,0-22-16,0 22 0,0 0 0,22 0 15,-22 0-15,21 0 0,1 21 16,-22 0-16,21 0 0,-21 0 0,22 0 16,-22 0-16,0 21 15,-21 0-15,0 0 0,0 21 0,0-20 16,0-1-16,-21 21 0,0-21 16,-22 0-16,1 1 0,21-1 0,-22 0 15,22 0-15,-21 0 0,21 0 16,-22-21-16,22 0 0,0 22 15,0-22-15,42 0 32,0 0-32,0-22 0,1 1 15,20 21-15</inkml:trace>
  <inkml:trace contextRef="#ctx0" brushRef="#br0" timeOffset="13012.25">5736 3598 0,'0'0'0,"0"-21"0,0 0 0,0 0 16,0 0-16,21 0 15,0-1-15,1 1 0,-1 21 0,42 0 16,-20 0 0,-22 21-16,0 1 0,21-1 0,-21 0 15,-21 0-15,22 21 0,-22-20 16,0 20-16,0-21 0,0 21 0,0-20 15,0-1-15,0 21 0,-22-21 16,1 0-16,21 1 0,-21-1 16,21-42 15,0-1-31,0 1 0,0 0 16,21-21-16,0 21 0,-21-1 15,0-20-15,22 21 0,-1-21 0,0 20 16,-21-20-16,21 21 0,-21 0 15,21 0-15,0-1 0,1 22 0,-1-21 16,0 21-16,0 0 16,0 0-16,0 0 0,1 0 15</inkml:trace>
  <inkml:trace contextRef="#ctx0" brushRef="#br0" timeOffset="13235.72">6625 3387 0,'0'21'31,"0"0"-31,0 0 0,0 22 16,0-22-16,0 0 0,-21 21 15,21-21-15,-21 1 0,0 20 0,21-21 16,-22 0-16,1 0 0,21 22 16,-21-43-16,21 21 0,0 0 0,-21 0 15,0 0-15,21 1 16,0-44-1,0 1 1,21 0-16</inkml:trace>
  <inkml:trace contextRef="#ctx0" brushRef="#br0" timeOffset="13383.69">6625 3366 0,'0'-22'0,"0"44"0,-21-65 0,0 22 15,21 0 1,-21 21-16,21 21 31,0 0-31,0 0 16,21-21-16,0 22 0,0-22 15</inkml:trace>
  <inkml:trace contextRef="#ctx0" brushRef="#br0" timeOffset="13957.62">7429 3598 0,'0'-42'15,"0"21"1,0 0-16,0 0 0,0-1 0,-21 1 16,0 0-16,-42 21 15,41 0-15,1 0 0,-21 0 16,21 0-16,-43 42 15,43-20-15,-21-1 0,21 21 0,-43 22 16,43-43-16,0 21 16,21 43-1,0-1-15,0-62 16,21-1-16,21-21 16,-21 0-16,1 0 0,-1 0 0,0 0 15,21 0-15,-21-21 0,1-1 16,20 1-16,43-42 15,-43-1 1,-21 22-16,21 0 0,-20-1 0,-1 1 16,-21-22-16,21 1 0,0-1 15,0 22-15,-21-21 0,0-1 16,0 1-16,21 20 0,-21 1 0,0 0 16,0-1-16,0 22 0,0 0 15,-21 21-15,0 21 16,0 0-16,0 22 0,21-1 15,-21 21-15,21 1 0,-22-1 0,22 1 16,-21 84-16,21 21 16,0-105-16,0-22 15,0 1-15,0-22 0,0 21 16,0-21-16,0 0 0,21 1 0,1-22 16,-1 0-16,0 0 0,0 0 15,0 0-15,0 0 0,1 0 0,20-22 16,-21 22-16,0-21 0,22 0 0</inkml:trace>
  <inkml:trace contextRef="#ctx0" brushRef="#br0" timeOffset="14712.55">9610 3302 0,'0'-21'0,"0"42"0,0-63 0,0-1 16,21 22-16,-21 0 0,0 0 0,0 42 31,0 0-31,-21 0 16,-1 22-16,22 20 15,-21-20-15,0 20 0,0-21 0,0 22 16,0 42-16,-1-64 16,22 0-16,-21 1 0,21-22 0,0 0 15,0 21-15,-21 1 16,42-64-1,-21-1 1,21 1-16,1 0 0,-1-21 16,0 21-16,0-22 0,21 1 0,-20-22 15,-1 22-15,21-21 16,-21 20-16,0-20 0,22-1 0,-22 1 16,0 20-16,0 1 0,0 0 15,1 21-15,-1-1 0,-21 1 0,21 21 16,0 0-16,-21 21 15,21 22-15,-21-22 0,0 21 0,0 22 16,0-22-16,0 22 0,0-1 0,0 1 16,0-22-16,0 0 0,0 22 15,0-22-15,0-21 0,0 22 0,0-22 16,0 21-16,0-21 0,0 0 16,0 1-16,-21-22 15,0 0 1,0 0-16</inkml:trace>
  <inkml:trace contextRef="#ctx0" brushRef="#br0" timeOffset="15124.04">9546 3747 0,'0'0'0,"-21"0"0,-21 0 0,20 0 16,22-22-16,22 22 16,-1-21-1,21 21-15,106-21 16,-84 0-16,-1 0 15,22 21-15,-22-21 0,22-1 0,42 1 16,-63 0-16,-1 0 16,-21 0-16,1 0 0,-1-1 15,0 1-15,1 0 16,-22 0-16,-21 0 16,-21 42-1,0 0 1,21 0-16,0 0 0,-22 43 15,1 21 1,21-43-16,-21 0 0,21 64 16,-21-64-16,21 22 0,-21-1 15,0 1-15,21-22 0,0 22 0,-22-1 16,22 1-16,0-22 0,-21 0 0,21 43 16,0 21-1,0-85-15,21 0 16,1-21-16,-1 0 15,-21-21 1,21 0-16,-21 0 0,0-22 0,21 22 16,-21-21-16</inkml:trace>
  <inkml:trace contextRef="#ctx0" brushRef="#br0" timeOffset="15383.99">10435 3852 0,'0'-42'0,"0"84"0,0-147 15,0 62-15,0 1 0,21 0 0,0-1 16,1 22-16,83-64 15,-20 85-15,-43 0 16,-20 0-16,20 0 0,-21 22 16,21-1-16,-42 0 0,0 42 15,0-20-15,0-22 16,0 0-16,-21 21 0,0-20 0,-21-1 0,-22 42 16,-42-20-1,85-22-15,-21-21 16,21 21-16,42-42 31,0 21-31,0-21 0,0-1 0,22 1 16,-1 0-16</inkml:trace>
  <inkml:trace contextRef="#ctx0" brushRef="#br0" timeOffset="15639.99">11176 3493 0,'0'21'15,"0"0"-15,0 0 0,0 0 16,0 0-16,0 106 16,-21-42-1,21-21-15,-21-22 0,21 21 0,0 1 16,-22-22-16,1 22 0,21-1 16,-21-20-16,0 20 0,0-21 0,21 1 15,-21-1-15,21 0 0,-22 1 16,22-22-16,0 0 0,-21 0 0,21 22 15,21-43 1,-21-22 0,22 1-16,-1-21 15,0-22-15</inkml:trace>
  <inkml:trace contextRef="#ctx0" brushRef="#br0" timeOffset="15901.95">11070 3852 0,'0'0'0,"0"-42"16,0 0-16,21-43 0,0 43 0,1-1 15,-1 22-15,0-21 16,0 21-16,0 0 0,64-1 16,-22 22-1,-41 0-15,-1 22 0,-21-1 0,0 0 16,0 21-16,0-21 0,0 22 16,0-22-16,0 21 0,-43-21 0,22 1 15,0 20-15,-21-21 0,-1 0 16,22 0-16,-21 1 0,0-1 0,-64 21 15,85-42 1,21-21 0,42 0-1,-21 0-15,0-1 16</inkml:trace>
  <inkml:trace contextRef="#ctx0" brushRef="#br0" timeOffset="16283.91">11896 3450 0,'0'-21'0,"0"42"0,0-63 16,-22 42-16,1-21 15,-21 21-15,21 0 0,-22 0 16,22 0-16,-21 0 0,0 42 16,20-42-16,1 21 15,0-21-15,21 21 0,0 1 0,21 20 16,22-21-1,-22 0-15,0 0 16,21 1-16,-21-22 0,1 21 0,20 0 16,-21-21-16,0 21 0,0 0 15,1 22 1,-22-22-16,-22 0 0,1-21 16,0 0-16,-21 21 0,21-21 15,-22 21-15,22-21 0,-21 0 0,21 0 16,-1 0-16,-20 0 0,21 0 0,0 0 15,-22-21 1,43 0 0,22 0-1,-1 0-15,0 21 0,0-22 16,0 1-16</inkml:trace>
  <inkml:trace contextRef="#ctx0" brushRef="#br0" timeOffset="16587.84">13166 3260 0,'0'0'0,"0"-21"0,21-1 15,-21 1-15,21 42 31,-21 1-31,0-1 0,0 21 16,0-21-16,0 22 0,0-22 16,0 21-16,-21 0 0,0 43 15,-22-21 1,43-43-16,0 0 0,-21 0 16,0-21-16,21 21 0,-21 0 0,42-42 31,0 21-16,0-21-15</inkml:trace>
  <inkml:trace contextRef="#ctx0" brushRef="#br0" timeOffset="16987.28">13695 3196 0,'0'0'0,"21"-21"0,-21 0 0,0 0 15,-21 21 1,0 0-1,-22 0-15,22 21 0,0 0 16,0 0-16,0 0 0,-1 1 16,22-1-16,0 0 0,0 0 15,0 21 1,0-20-16,22-1 0,-1-21 0,0 21 16,0-21-16,-21 21 15,42 0-15,1 0 0,-43 1 0,42-1 16,-21 0-1,-21 0-15,0 0 0,0 0 0,0 1 16,-21-1-16,0-21 16,-21 21-16,20-21 0,1 0 15,-85 21-15,64-21 16,21 0-16,-21 0 0,20 0 16,-20 0-16,21 0 0,0 0 15,0 0 1,21-21-16,0 0 0,0 0 15,0-1-15,0 1 16,0 0-16,0 0 0</inkml:trace>
  <inkml:trace contextRef="#ctx0" brushRef="#br0" timeOffset="17163.74">13081 3027 0,'-21'-21'0,"0"21"0,-1 0 16,22-21-16</inkml:trace>
  <inkml:trace contextRef="#ctx0" brushRef="#br0" timeOffset="17865.5">15600 3514 0,'0'-21'16,"0"-1"-1,21 1-15,0 0 0,-21 0 16,21 0-16,0-22 0,-21 22 16,0-21-16,0 21 0,0 0 15,0-22-15,0 22 0,0-21 0,0 21 16,-21-1-16,0 22 0,-42-21 16,-1 21-1,22 0-15,-1 0 0,-41 43 16,41-22-16,22 0 0,-21 21 15,0 1-15,20-1 0,1 0 0,-21 85 16,42-63 0,0-43-16,21 0 0,0 0 15,0 0-15,1-21 0,-1 0 16,21 0-16,-21 0 0,22 0 0,-22 0 16,85-21-1,-85 0-15,21 0 0,-21 0 16,0 0-16,22-22 0,-22 22 0,0-21 15,-21 21-15,21-22 0,-21 22 16,21-21-16,-21-22 16,0 85-1,0 1-15,0-1 16,0 21-16,0-21 0,0 22 16,0-22-16,0 21 0,0-21 0,0 43 15,0-1 1,22-42-16,-1 1 0,0-1 15,0-21-15,0 0 0,0 0 16,1 0-16,20 0 0</inkml:trace>
  <inkml:trace contextRef="#ctx0" brushRef="#br0" timeOffset="19371.22">17547 2731 0,'0'0'0,"-21"-64"15,0 64 1,0 0-16,-1 0 0,1 42 16,21-20-16,-21 20 0,0 0 15,21 1-15,-21-1 0,0 0 16,-1 22-16,1-22 0,21 22 0,-21-22 16,-21 85-1,42-42-15,0-43 0,0-21 16,0 21-16,0 1 0,0-22 15,21-21 1,0 0-16,-21-21 0,21 0 16,0-1-16,43-62 15,-22-1 1,-21 43-16,1-1 0,-22 1 16,21 0-16,0 21 0,-21-22 0,21 22 15,-21 0-15,0 0 0,21 21 16,0 21-16,-21 0 15,0 0-15,0 0 0,0 1 16,0-1-16,22 21 0,-22-21 0,0 22 16,21-22-16,-21 21 15,0-21-15,42 43 0,-21-22 16,0-21-16,1-21 16,-1 0-16,0 0 0,0 0 0,0 0 15,0 0-15,1-21 0,20 0 16,-21 0-16,0 0 0,0-1 0,22-20 15,-22 0-15,0-1 0,0 1 16,0 0-16,1-22 0,-1 22 0,0-22 16,0 22-16,-21-85 15,21 42-15,0 43 0,-21 0 16,0 21-16,0-1 0,0 44 31,0-1-31,0 21 16,0 0-16,-21 1 0,0-1 0,21 0 15,0 22-15,0-22 0,-21 1 16,21 20-16,0-21 0,0 1 0,0 20 16,0-20-16,0-22 0,0 21 15,0 0-15,21-20 0,-21-1 0,21 0 16,0 0-16,1-21 0,20 0 16,-21 0-16,21 0 0,-20 0 15,20 0-15,0-21 0,-21 0 0,22 0 16,-1-1-16,0 1 0,-20 0 15,-1-21-15,21 21 0,-42-22 0,21 22 16,0-21-16,-21-1 0,0 22 16,0-21-16,0 21 0,0 0 0,0-1 15,-21 22 1,0 0-16,0 0 0,21 22 16,-21-1-16,-22 21 15,43 0-15,-21-20 0,21 20 0,-21-21 16,21 21-16,0 1 0,0-22 15,0 0-15,0 21 0,0-20 0,21-1 16,0 0-16,1-21 16,-1 0-16,0 0 0,0 0 0,21 0 15,1 0-15,63-64 16,-85 43-16,21-21 16,0 21-16,-20-22 0,20 1 15,-21 0-15,0-22 0,0 22 0,1-22 16,-1 22-16,-21-85 15,0 21-15,0 64 0,0 0 16,0 20-16,0-20 0,0 21 16,0 42-1,0 0-15,0 0 0,0 22 16,0-1-16,0 0 16,0 22-16,0-22 0,0 22 0,-21-22 15,-1 0-15,22 22 0,-21-22 0,21 1 16,-21 20-16,21-42 0,-21 22 15,21-1-15,-21-21 0,21 0 16,-21 0-16,21 1 0,0-1 0,0-42 31,0-1-15,0 1-16,21 0 0,0 0 16,0-21-16,0 20 0,0 1 15,22-21-15,-1 21 0,-21-22 0,22 22 16,84-21-1,0 42-15,-106 0 16,0 21-16,0-21 0,0 21 16,-21 0-16,0 1 0,0 20 0,0-21 15,-21 0-15,-42 22 16,20-22-16,1 21 0,0-21 0,-1 0 16,1 1-16,0-22 15,-22 21-15,22 0 0,21-21 0,-22 0 16,1 21-16,21-21 0,0 0 0,-1 0 15,1 0-15,21-21 16,0 0-16,0-22 16</inkml:trace>
  <inkml:trace contextRef="#ctx0" brushRef="#br0" timeOffset="20031.86">20934 2688 0,'0'0'0,"0"-42"0,0 21 16,0 0-16,0-22 0,0 22 15,0 0-15,0 0 0,0 0 0,0 63 32,0-21-32,0 21 15,0 1-15,-21-1 0,-1 22 16,1-22-16,21 21 0,-21-20 15,-21 20-15,21-20 0,-1-1 16,1 0-16,-21 22 0,21-22 0,0 0 16,-1-20-16,1 20 0,0-21 15,0 0-15,0 0 0,21 1 16,0-44 0,0 1-16,0 0 15,0 0-15,0-21 0,0 20 16,21-20-16,0 0 0,0-1 0,0-20 15,22-1-15,-22 1 0,21-1 16,1 1-16,-22-1 0,21-20 0,0 20 16,1 22-16,-22 0 0,0-1 15,21 22-15,-20 21 0,-1 0 16,0 42-16,-21 1 16,21-1-16,-21 0 0,0 22 0,0-22 15,0 22-15,0-22 0,0 22 16,0-22-16,0 0 0,0 1 0,0-1 15,-21 21-15,21-20 16,0-22-16,-21 21 0,21-21 0,-21-21 16,21 22-16,-22-1 15,-20-21-15,21 0 16,0 0-16,0 0 0</inkml:trace>
  <inkml:trace contextRef="#ctx0" brushRef="#br0" timeOffset="20455.61">20510 3112 0,'0'0'0,"-21"0"16,21-22-16,43 22 16,-1-21-1,0 21-15,1-21 0,-1 21 0,0-21 16,22 21-16,-22-21 0,22 21 16,-1-21-16,1-1 0,-1 22 0,1-21 15,63-21 1,-43 0-16,-41 42 0,-1-22 15,-21 1-15,0 0 0,0 21 16,-21-21-16,-21 21 16,0 21-1,0 0-15,0 0 0,21 1 16,-21-1-16,21 21 0,-22-21 16,1 22-16,21-1 0,0 0 0,-21 1 15,0 20-15,21-21 0,-21 64 16,-43 64-1,64-107-15,-21 1 0,0-22 16,0 0-16,21 22 0,-21-22 16,21-21-16,0 22 0,0-1 0,0-21 0,0 0 15,0 0-15,0 1 16,0-44 0,21 1-16,-21 0 0,21 0 15,0 0-15,0-64 16,-21 64-16</inkml:trace>
  <inkml:trace contextRef="#ctx0" brushRef="#br0" timeOffset="20715.57">21336 3196 0,'0'0'0,"0"-42"0,21 0 15,-21-1-15,21 1 0,0 0 0,1 20 16,-1-20-16,21 21 16,-21 0-16,22 21 0,-1 0 0,-21 0 15,21 0-15,1 0 0,-22 0 16,0 21-16,0-21 0,0 21 0,-21 0 15,0 0-15,0 1 0,0-1 0,0 0 16,-21 0-16,0 0 0,-21 0 16,21-21-16,-1 22 0,-20-1 0,21-21 15,-21 21-15,-1-21 16,22 0-16,0 21 0,0-21 0,0 0 0,-1 0 16,44 0-1,-1 0 1,0-21-16,21 0 0,1 21 15,-1-21-15,0 21 0</inkml:trace>
  <inkml:trace contextRef="#ctx0" brushRef="#br0" timeOffset="20982.42">22056 2879 0,'0'0'16,"-22"0"-1,1 21 1,0 0-16,21 21 0,0-20 0,0 20 15,-21 0-15,21 1 0,0-1 16,-21 21-16,21-20 0,0 20 16,0 1-16,-21-22 0,21 22 0,-22-1 15,1-21-15,21 1 0,-21 20 16,21-20-16,0-1 0,-21 0 0,21-21 16,0 22-16,-21-22 0,21 0 15,0 0-15,0 0 16,0-42-1,21 0-15,0 0 0,-21 0 0,21 0 16</inkml:trace>
  <inkml:trace contextRef="#ctx0" brushRef="#br0" timeOffset="21285.25">21992 3112 0,'0'0'0,"0"-43"15,21 1-15,-21 21 0,21-22 0,-21 22 16,22 0-16,-1 0 0,0 0 15,0 0-15,21-1 0,1 22 0,-1 0 16,0 0-16,1 0 0,20 22 16,22 20-16,0 21 15,-64-41-15,-21-1 0,0 0 0,0 21 16,-21-21-16,-22 1 0,1 20 16,0-21-16,-1 0 0,-20 0 0,20 1 15,-62-1 1,20 0-16,64-21 0,-22 21 15,22-21-15,0 0 0,0 0 16,42 0 0,0-21-1,0 21-15,22-21 0,-22 0 0,21-1 16,1 1-16</inkml:trace>
  <inkml:trace contextRef="#ctx0" brushRef="#br0" timeOffset="21549.09">23050 2477 0,'0'-22'16,"0"44"-16,0-65 0,0 22 15,0 0-15,-21 42 32,0 21-32,0-20 0,0 20 0,0 0 15,-1 22-15,1-22 0,0 0 16,0 22-16,0-22 0,21 1 0,0-1 15,0-21-15,0 21 0,0-20 16,0 20-16,0-21 0,21 0 0,0 0 16,0-21-16,22 22 15,-22-22-15,42 0 16,-42 0-16,22-22 0,-1 1 16,0 0-16,1 0 0</inkml:trace>
  <inkml:trace contextRef="#ctx0" brushRef="#br0" timeOffset="21955.39">23580 2328 0,'0'0'0,"-22"-21"0,1 21 16,0 0-16,0 21 16,21 1-16,0-1 0,0 0 15,0 0-15,0 0 0,0 22 16,-21-22-16,21 42 15,-21-42-15,21 22 0,0-22 16,0 0-16,-22 21 0,1-20 16,0-22-1,21-22 1,0 1-16,0 0 16,0 0-16,0-21 0,21 20 0,0-20 15,1 0-15,20-1 0,-21 1 16,64-21-16,-22 20 15,-20 43-15,-1 0 0,-21 0 16,21 0-16,-20 21 0,20 22 16,-21-22-16,-21 0 15,0 21-15,0 22 0,0-1 16,0-20-16,0-22 16,0 21-16,-21-21 0,0 1 0,21-1 15,-21 0-15,21 0 0,0 0 16,42-21-16</inkml:trace>
  <inkml:trace contextRef="#ctx0" brushRef="#br0" timeOffset="22247.22">24998 2350 0,'0'0'0,"-21"-22"15,-1 22-15,22 22 16,0-1-16,-21 21 16,21 0-16,-21 1 0,21-1 15,0 0-15,0 1 0,-21-1 16,0 0-16,0 1 0,21-1 0,-22 0 16,1-20-16,0 20 0,21-21 15,-21 21-15,0-20 0,0-1 0,-1 0 16,22 0-16,-21-21 15,21 21-15,21-21 16,1-21 0,20 0-16,-21 21 0</inkml:trace>
  <inkml:trace contextRef="#ctx0" brushRef="#br0" timeOffset="23341.4">25125 2561 0,'0'0'0,"0"-42"0,0-43 16,0 64-16,21 0 0,-21 42 31,0 0-31,0 0 0,0 22 16,0-1-16,0 0 15,0 1-15,0-1 0,0 0 0,-21-20 16,0 20-16,21 0 0,-43 22 16,22-22-16,21-21 0,-21 0 15,0 1-15,21-1 0,0 0 16,-21-21-16,21 21 0,21-42 31,-21 0-15,21 0-16,0 21 0,21-43 15,1 1 1,-22 42-16,0-21 0,0 21 16,0 0-1,-21 21 1,0 0-1,0 0-15,22 0 0,-22 1 16,21-22 0,0 0-16,0 21 0,0-21 0,0 0 15,1 0-15,-1 0 0,0 0 16,0 0-16,0 0 0,0 0 0,22-21 16,-22 21-16,0-22 0,0 1 15,0 0-15,1 0 0,-1 0 16,0 0-16,0-1 0,-21 1 0,0-21 15,0 21-15,0 0 0,0-1 16,0 1-16,-21 21 0,0 0 0,0 0 16,-1 0-16,1 0 0,0 0 15,0 0-15,0 21 0,-43 43 16,43-22 0,0 1-16,21-22 0,-21 0 15,21 0-15,0 21 16,21-42-1,0 0-15,0 0 0,43 0 16,-43-21 0,0 21-16,0-21 0,0 0 15,1 21-15,-22-21 0,21 0 0,0-1 16,-21 1-16,21 21 0,-21-21 16,0 0-16,0 42 31,0 0-16,0 0-15,0 1 0,0-1 16,0 0-16,0 0 0,0 0 16,0 0-16,0 1 15,21-1-15,0-21 16,1 0-16,-1 0 0,0 0 16,21 0-16,-21 0 0,1 0 15,20 0-15,-21 0 0,21-21 0,1-1 16,20-20-1,-20 0-15,-22 21 0,0-22 0,21 1 16,-21 0-16,1-1 0,-1-20 16,0 20-16,0 1 0,-21-21 0,0 41 15,21-41-15,0 21 16,-21 63 0,-21-21-1,0 42-15,0-21 0,21 22 16,-21-1-16,0 0 0,21 1 15,0-1-15,-43 85 16,43-64-16,0-20 16,0-22-16,0 0 0,0 0 0,21 0 15,-21 1-15,22-22 0,-1 0 16,0 21-16,0-21 0,21 0 16,-20 0-16,-1 0 0,0-21 15,0 21-15,0-22 0,-21 1 16,0 0-16,21 0 15,-21 0-15</inkml:trace>
  <inkml:trace contextRef="#ctx0" brushRef="#br0" timeOffset="23581.27">25993 2498 0,'0'0'0,"-22"0"0,-20 0 16,63 0-1,0 0 1,1 0-16,-1 0 0,21-21 16,-21 21-16,22 0 0,41 0 15,-41 0-15,-1 0 0,0 0 16,-21 0-16,1 0 0,-1 0 16,0 0-16,-21-22 15,-21 22 1,-22 0-16</inkml:trace>
  <inkml:trace contextRef="#ctx0" brushRef="#br0" timeOffset="23816.13">24363 2561 0,'0'0'0,"-85"0"16,64 0-16,42 0 15,0 0 1,22 0-16,-1 0 0,0 0 0,1 0 16,20 0-16,-21 0 0,22 0 15,-22 0-15,22 0 0,-22 0 0,0 0 16,1 0-16,-22 0 0,0 0 16,-42 0-1,0 0-15</inkml:trace>
  <inkml:trace contextRef="#ctx0" brushRef="#br0" timeOffset="24683.71">2222 5334 0,'0'0'0,"0"-21"0,0 0 15,0 0-15,0-22 0,0 22 16,0 0-16,0 0 0,0-22 16,0 22-16,-21 21 15,0 21 1,21 1-16,0 20 0,0 43 16,0 20-1,-21-41-15,21-1 0,-21 86 16,21-86-16,-21 1 0,-1 41 15,1-41-15,0-22 0,21 1 16,-21-1-16,21-21 0,-21 21 16,21-20-16,0-1 15,0-42 1,0-1 0,0 1-16,0 0 0,0 0 15,0-21-15</inkml:trace>
  <inkml:trace contextRef="#ctx0" brushRef="#br0" timeOffset="24887.6">1714 5821 0,'0'0'0,"-21"0"0,21-21 31,21 0-15,1 21-16,-1-22 0,0 22 0,21-21 15,1 21-15,-22-21 0,21 0 16,0 0-16,1 0 0,20 21 15,-20-22-15,-1 1 0,0 21 0,1 0 16,-22-21-16,21 21 0,-21 0 16,22 0-16</inkml:trace>
  <inkml:trace contextRef="#ctx0" brushRef="#br0" timeOffset="25319.35">2540 5779 0,'-21'0'15,"0"-22"-15,-1-20 16,22 21-16,0 0 16,0 0-16,0-1 0,0 1 0,0 0 15,22 0-15,-1 21 0,0-21 16,21 21-16,-21 0 0,22 0 15,-22 0-15,21 21 0,64 42 16,-85-20-16,0-22 16,1 21-16,-1 1 0,-21-1 0,0 64 15,0-43 1,0-20-16,0-22 0,0 0 16,0 0-16,-21-21 15,21-21 1,0 0-16,0 0 15,0-1-15,0 1 0,21-21 16,0 21-16,-21-22 0,21 1 0,-21 0 16,21-1-16,0 1 0,-21 0 15,22 21-15,-1-22 0,-21 22 16,21-21-16,-21 21 0,21 21 16,0 0-16,0 0 0,1 0 15,-1 21-15,0 0 16</inkml:trace>
  <inkml:trace contextRef="#ctx0" brushRef="#br0" timeOffset="26576.34">3598 5990 0,'0'0'0,"21"0"15,1-21-15,-1 0 0,0 0 0,0 0 16,0-1-16,-21 1 0,0-21 15,0 21-15,0 0 0,0-22 0,0 22 16,-21 0-16,0-21 0,-21 20 16,20 22-16,-20-21 0,0 21 15,-43 0-15,43 0 0,-1 21 16,22 1-16,-21-1 0,21 21 16,0-21-16,-1 22 0,1-1 15,0 0-15,21 1 0,-21-1 0,21-21 16,0 21-16,0 1 0,0 41 15,0-62-15,21-1 16,0 0-16,22-21 16,-22 0-16,21 0 0,0 0 0,-20 0 0,20-21 15,0 0-15,1 21 0,-1-22 16,85-62-16,-106 63 16,0-1-16,22-20 0,-22 21 15,0 0-15,-21-22 0,0 22 16,0-21-16,0 21 0,0 0 0,0-1 15,0-41 1,-21 63-16,21 21 16,0 0-16,0 0 15,-21 22-15,21-22 0,0 0 16,0 21-16,0-20 0,0 20 16,0-21-16,21 0 0,-21 22 0,21-22 15,0 0-15,0-21 0,22 21 16,-22-21-16,0 0 0,21 0 0,-21 0 15,22 0-15,20-21 16,-42 0-16,22 21 0,-22-21 0,21-1 16,-21-20-16,1 21 0,-1 0 15,0 0-15,0-22 0,-21 22 0,21-21 16,-21-1-16,0 22 0,0-21 16,0 21-16,0 0 0,0-1 0,0 44 31,0-1-31,0 0 0,0 0 15,0 0-15,0 22 0,0-22 16,0 42-16,-21-20 0,21-22 16,-21 0-16,21 0 0,0 21 15,0-20-15,0-1 0,0 0 32,0-42-17,0 0-15,0-1 16,0 1-16,0 0 0,21-21 15,0 21-15,0-22 0,1 22 0,-1-21 16,0-1-16,21 1 0,-21 0 16,43-22-16,-22 43 0,-21 0 15,22 0-15,-22 21 0,0 0 16,0 0-16,0 21 0,1 0 0,-1 0 16,0 0-16,-21 1 0,0 20 15,0 43 1,0-43-16,0 0 15,0-21-15,21 1 0,-21-1 0,21-21 16,-21 21-16,21 0 0,1-21 0,-1 0 16,0 0-16,0 0 15,0 0-15,22 0 0,-22-21 0,0 21 16,0-21-16,21 0 0,-20-1 16,-1 1-16,21-21 0,-21 21 0,0-22 15,1 22-15,-1-21 0,-21 21 16,0-22-16,0 22 0,0 0 15,-21 21 1,-1 0-16,1 0 0,0 21 16,-21 43-16,42-43 0,-21 21 15,21-21-15,0 22 0,0-22 16,0 42-16,0-41 0,21-1 16,-21 0-16,21 0 0,0 0 15,0 22 1,-21-22-16,-21-21 31,0 0-31,0 0 16,0 0-16,-1 0 0,1 0 15,-42 0-15,42 0 16,21-21 15,0-1-31,0 1 0,21 21 16</inkml:trace>
  <inkml:trace contextRef="#ctx0" brushRef="#br0" timeOffset="26848.19">5673 5101 0,'0'0'0,"0"-42"0,0 21 0,0 0 15,0-1-15,0 1 0,-22 21 0,1 0 31,21 43-31,0-22 0,0 21 16,0 0-16,0 1 0,-21 20 0,21-20 16,0 20-16,-21-21 0,21 22 15,-21 105-15,21-126 16,-21 20-16,21-21 16,0 1-16,0-22 0,0 21 0,0 22 15,0-22 1,21-42-1,0 0-15,21-21 0,-21 21 0</inkml:trace>
  <inkml:trace contextRef="#ctx0" brushRef="#br0" timeOffset="27881.25">6286 5673 0,'0'0'0,"0"-21"0,0-1 0,22 1 16,-22-21-16,21 21 0,-21 0 15,0-1-15,0 1 0,0-21 16,0 21-16,-21-22 0,-1 43 16,1-21-16,0 21 0,0 0 15,0 0-15,0 0 0,-1 21 0,1 1 16,0-1-16,0 0 0,0 21 16,0-21-16,-1 22 0,1-1 15,0 0-15,0 1 0,0-1 16,0 0-16,-1 1 0,22-1 0,0-21 15,0 0-15,0 1 0,0-1 0,22 0 16,20-21 0,-21 0-16,0 0 0,0-21 15,1 0-15,-1-1 0,0 1 16,0 0-16,21 0 0,-20 0 0,-1 0 16,-21-22-16,21 22 0,0-21 15,0 21-15,-21-22 0,0 22 0,21 0 16,-21-21-16,22 42 0,-22-22 15,0 1-15,0 42 16,0 1 0,0-1-16,0 0 0,0 42 15,0-20-15,0-22 16,0 0-16,0 0 0,21 0 16,-21 1-16,21-1 0,-21 0 15,21-21-15,0 0 0,0 0 0,1 0 0,-1 0 16,0 0-16,21 0 15,-21-21-15,22 21 0,-22-21 0,21-1 16,-21 1-16,1-21 0,20 21 0,21-85 16,-20 21-1,-22 43-15,0-22 0,0 22 16,-21 0-16,0-22 0,0 22 16,0-22-16,0 22 0,0 0 0,0-1 15,0-20 1,0 42-16,-21 21 15,0 42-15,21-21 16,0 0-16,-21 22 0,21-1 0,-21 0 16,21 22-16,0-22 0,0 1 15,-22 41-15,22-41 16,0-1-16,0 0 0,0 1 16,0-22-16,0 21 0,0-21 0,0 0 15,0 22-15,22-43 0,-22 21 0,42 0 16,-21-21-16,0 0 15,0 0-15,22 0 0,-22 0 0,21 0 16,-21 0-16,1-21 0,20 0 16,-21 0-16,21-1 0,-20 1 0,62-63 15,-63 62-15,-21 1 16,0 0-16,0-21 0,0 21 16,0-1-16,0 1 0,-21 21 31,21 21-31,0 1 15,-21-22-15,21 42 0,-21-21 0,21 0 16,0 0-16,0 1 0,0 20 16,0-21-16,0 0 0,0 0 0,0 1 15,0-1-15,21 0 0,0-21 16,0 0-16,1 0 16,-1 0-16,0 0 0,0 0 15,0 0-15,22 0 0,-22 0 16,0-21-16,0 21 0,0-21 0,43-22 15,-43 22-15,-21 0 16,0 0-16,0 0 0,0-1 16,0 1-16,0-21 0</inkml:trace>
  <inkml:trace contextRef="#ctx0" brushRef="#br0" timeOffset="28116.12">6689 5228 0,'-22'21'16,"44"-42"-16,-65 42 0,64-21 16,1 0-16,20 0 15,0 0-15,22 0 0,42-21 16,-43 0-16,1 21 0,-22-21 16,0 21-16,64-21 15,-85 21-15,22 0 0,-22-21 16,21 21-16,-21-22 0,0 22 15,-21-21 17</inkml:trace>
  <inkml:trace contextRef="#ctx0" brushRef="#br0" timeOffset="29075.56">9059 5630 0,'0'0'0,"0"22"0,0-44 32,0 1-17,0 0-15,0 0 0,0 0 0,21 0 16,1-1-16,-1-20 0,0 21 15,-21-21-15,21-1 0,0 1 0,0 0 16,1-1-16,-1-20 0,-21 20 16,21-20-16,-21-1 0,21-41 15,-21-1-15,0 63 16,0 22-16,0 0 0,0 0 16,0 0-16,-21 21 15,21 21-15,-21 0 16,21 21-16,-21-20 0,21 41 0,0-21 15,0 22-15,-22-1 0,1 1 16,21-1-16,-21 1 0,21-1 0,-21 1 16,0-1-16,21-20 0,0 20 15,0-20-15,0-1 0,0 0 0,0 22 16,0-43-16,0 0 16,21 0-16,0-21 0,0 0 15,22 0-15,-22 0 0,0-21 0,0 0 16,0 0-16,22 0 15,-22-1-15,0-20 0,21 21 0,-21-21 16,1 20-16,-1 1 0,21-21 0,-42 21 16,21 0-16,-21-1 0,21 1 15,-21 0-15,0 42 32,-21 0-32,0 1 0,21-1 15,-21 21-15,21-21 0,0 22 16,0-1-16,0 21 15,0-41-15,0 20 0,0-21 0,0 0 16,21 0-16,0-21 0,0 0 16,1 0-16,20 0 0,-21 0 0,21 0 0,1 0 15,-1-21-15,64-21 16,-64 21-16,1-22 0,-1 22 16,0-42-16,-21 20 15,1 22-15,-22-21 0,0 21 0,0-22 16,0 22-16,-64-42 0,43 42 15,0-1-15,-22 22 0,1 0 16,21 0-16,-64 0 0,64 0 16,-21 22-16,21-22 0,-22 21 15,22 0-15,0 0 0,-21 0 16,42 0-16,-22-21 16,22 22-16,0-44 31</inkml:trace>
  <inkml:trace contextRef="#ctx0" brushRef="#br0" timeOffset="29303.43">8911 5228 0,'0'0'0,"-21"21"15,63-21 1,-21 0-16,22 0 0,-1-21 15,0 21-15,22 0 0,-1-21 0,-20 0 16,20 21-16,1-21 0,-1 21 16,43-21-16,-42 21 0,-22 0 15,0 0-15,1 0 0,-22 0 0,0 0 16</inkml:trace>
  <inkml:trace contextRef="#ctx0" brushRef="#br0" timeOffset="31717.26">11430 5122 0,'0'0'0,"0"-21"15,-21 21-15,0 0 31,-1 21-31,22 1 0,-21-1 16,21 21-16,0-21 0,0 22 16,-21-22-16,21 21 0,-21 0 0,21 1 15,-21-22-15,21 21 0,0 1 16,-21-1-16,21-21 0,-22 0 0,22 22 16,-21-1-16,21-21 15,0-42 1,0 0-1,0 0-15,0-1 0,21-20 16,22-43-16,-22 43 16,0 0-16,0-1 0,0 1 15,-21 21-15,22-21 0,-1 20 0,0 1 16,0 0-16,-21 0 0,21 21 16,0 0-16,22 0 0,-22 21 15,-21 0-15,42 43 16,-21-43-16,-21 0 0,22 21 15,-1-20-15,-21-1 0,21 21 0,0 22 16,0-43-16,0 0 0,1 0 16,-22 0-16,21 0 0,0-21 15,0 22-15,0-22 16,0 0-16,1-22 0,-1 22 16,0-21-16,0 0 0,0 0 15,0 0-15,1 0 0,-1-22 0,0 22 16,0-21-16,0 21 0,22-22 15,-22 1-15,42-22 16,-42 22-16,64-21 0,-64 41 0,22 1 16,-22 0-16,0 21 15,21 0-15,1 21 0,-43 0 0,21 1 16,-21-1-16,0 0 0,0 21 16,0-21-16,0 43 15,0-43-15,0 0 0,0 0 16,0 1-16,0-1 0,0 0 15,0-42 17,21 0-32,-21-1 15,0 1-15,0 0 0,0 0 0,0 0 16,0 0-16,0-1 0,0 1 16,0 0-16,-21 0 0,0 0 0,-1 0 15,-20-1 1,0 22-16,21 0 0,-1 0 15,1 0-15,-21 22 0,21-1 16,0 0-16,-43 42 0,43-20 16,0-1-16,0-21 0,-1 22 0,22-1 15,0 0-15,0 22 16,0-22-16,0-21 0,0 0 0,0 1 16,22-1-16,-1 0 0,0-21 15,0 0-15,0 0 0,0 0 16,22 0-16,-22-21 0,0 21 0,21-21 15,-20-1-15,-1 1 0,21-21 16,-21 21-16,0 0 0,1-22 0,-1 22 16,-21-21-16,0 21 0,21-43 15,-21 22-15,0 21 0,0-1 16,0-20-16,0 21 16,0 42-1,0 0-15,0 0 0,0 1 16,0-1-16,0 0 0,0 21 15,0-21-15,0 22 0,0-22 0,0 21 16,0-21-16,0 1 0,21-1 16,-21 0-16,85 42 15,-64-63 1,21 0-16,22 0 0,-22 0 16,0-21-16,1 0 0,-22 0 0,21 0 15,1 0-15,-1-22 0,43-63 16,-43 22-1,-21 20-15,0 1 0,0-64 16,-21 63-16,0 1 0,0-22 16,0 43-16,22-22 0,-22 22 15,0 0-15,0-1 0,0 22 0,0 0 16,0 0-16,0 42 16,-22 21-1,22-21-15,0 43 0,-21-22 16,0 22-16,0-1 0,21 1 15,0-1-15,0 1 0,-21-1 0,21 1 16,-21 42-16,21-64 16,0 0-16,0 1 0,21 41 15,0-63-15,21 22 0,-21-22 16,1 0-16,20-21 0,-21 0 16,21 0-16,-20 0 0,20 0 0,0-21 15,-21 0-15,22 0 0,-1-22 16,0 1-1,-20 21-15,-1-22 0,0 22 0,0-21 16,-21 21-16,0-22 0,0 1 16,0 21-16,0 42 31,0 0-31,0 0 16,0 22-16,0-22 0,-21 0 15,21 0-15,0 43 0,0-43 16,0 0-16,0 0 0,0 0 15,0 1-15,0-1 0,0 0 16,0 0-16,21-21 16,0 0-16,0 0 0,22 0 15,-22 0-15,0 0 0,0-21 16,0 0-16,1 0 0,-1-1 16,0 1-16,0 0 0,0 0 0,0-21 15,1 20-15,-1 1 0,-21 0 16,21 0-16,-21 0 0,21 21 15,-21 21 1,0 0 0,0 0-16,0 0 0,0 1 15,0-1-15,0 0 0,0 0 0,0 21 16,0-20-16,0-1 0,0 0 16,0 0-16,0 0 15,21-21-15,0 21 0,1-21 16,-1 0-1,0 0-15,0 0 0,0 0 0,0-21 16,1 0-16,-1 0 0,0 0 0,0 0 16,0-1-16,0 1 0,1 0 15,-1 0-15,0 0 0,0-43 16,21 43-16,-20 0 16,-22 0-16,21 21 15,-21 21 1,0 0-16,0 0 15,0 0-15,0 1 0,-21-1 0,21 0 16,0 0-16,0 0 16,0 43-16,0-22 15,0-21-15,21 0 16,21 1-16,-21-22 0,0 0 16,1 0-16,20 0 0,-21 0 0,21 0 15,-20 0-15,20-22 0,0 1 16,1 0-16,-22 0 0,21 0 0,-21 0 15,22-1-15,-22 1 16,0 0-16,21-42 0,-42 41 0,0-20 16,0 21-16,0-21 15,0 20-15,-21 22 16,0 0-16,0 0 0,0 0 16,-1 22-16,22-1 0,-42 21 15,42-21-15,-21 43 16,0-22-16,21 0 15,0 1-15,0-22 0,0 0 0,0 0 16,0 0-16,21-21 0,21 22 0,-21-22 16,1 0-16,20 0 0,43 0 15,-43 0-15,0 0 0,1-22 16,-1 22-16,21-21 0,-41 0 16,20 0-16,0 21 0,-21-21 15,22 0-15,-22-22 16,0-41-16,-21 41 15,0 22-15</inkml:trace>
  <inkml:trace contextRef="#ctx0" brushRef="#br0" timeOffset="31916.16">14901 4763 0,'-42'0'16,"84"0"-16,-105 0 0,42 0 0,-1 0 15,1 0-15,0 0 16,0 0 15,0 0-15,0 0 0,-1 0-16</inkml:trace>
  <inkml:trace contextRef="#ctx0" brushRef="#br0" timeOffset="32137.04">13060 5186 0,'-21'21'0,"42"-42"0,-64 42 16,65-21-1,-1 0-15,21 0 16,0 0-16,22 0 0,-1-21 15,-20 21-15,20-21 0,1 21 0,-1-21 16,-20 21-16,-1 0 0,0-22 16,1 22-16,-1-21 0,-21 21 0,21 0 15,-20-21-15</inkml:trace>
  <inkml:trace contextRef="#ctx0" brushRef="#br0" timeOffset="33868.47">16849 4890 0,'0'-22'15,"0"44"-15,21-65 0,-21 1 0,0 21 0,0 0 16,0-1-16,0 1 15,-21 21 17,-1 21-32,1 1 0,0-1 0,0 21 15,0 0-15,-43 128 16,43-107-16,0-20 0,0 20 16,0 1-16,-1-22 0,22 0 15,0 1-15,0-1 0,0 0 16,0 1-16,0-22 0,22 0 15,-1 0-15,0-21 0,0 0 0,21 0 16,-20 0-16,20 0 0,-21-21 16,21 21-16,128-106 15,-128 85 1,0-21-16,1 20 0,-22-20 0,21 21 0,-21-21 16,1 20-16,-1-20 0,0 21 15,0 0-15,-21 0 0,21-1 16,-21 44 15,0-1-31,0 0 0,-21 0 0,21 0 16,-21 22-16,21-22 15,-21 0-15,21 42 0,0-20 16,0-22-16,0 0 16,0 0-16,0 0 0,21-21 0,0 22 15,0-22-15,22 0 0,-22 0 16,0 0-16,21 0 0,-21 0 0,22 0 15,-22 0-15,21-22 0,-21 1 0,1 0 16,-1 21-16,0-21 0,0 0 16,-21-43-16,0 43 0,0 0 15,0 0-15,-42-43 16,-22 22-16,43 21 16,-21 21-16,21-21 0,-1 21 15,-20 0-15,21 0 0,42 0 31,0 0-31,0 0 0,22 0 16,-1 0-16,0 0 0,1 0 16,20 0-16,-20 0 0,-1 0 0,21 0 15,43 0-15,-63-22 16,-1 22-16,21-21 0,-20 21 0,-1 0 16,-21-21-16,0 0 0,1 21 15,-44 0 1,1 0-1,-21 0-15,21 0 0,-22 21 16,22 0-16,-21 0 0,21 1 0,-22 20 16,22-21-16,0 0 0,-21 22 15,21-22-15,-22 63 16,43-41-16,0-22 16,0 0-16,0 0 0,0 0 15,21-21-15,1 0 0,-22 22 16,21-22-16,0 0 0,0 0 0,43 0 15,-22-22 1,0 1-16,-21 0 0,22 0 16,-22 0-16,21-22 0,1 22 0,-22-21 15,21 0-15,0-1 0,-20-20 16,20 20-16,0-84 0,-21 64 16,1-1-16,-1 1 0,0 21 15,-21-22-15,0 22 0,21-1 0,-21 1 16,0 21-16,0 0 0,0 0 15,0-1-15,-21 44 16,0-1 0,21 21-16,-21-21 0,-1 22 0,1 20 15,0-21-15,0 22 16,0-22-16,21 128 0,0-107 16,0-21-16,0 1 15,0-1-15,21 0 0,-21-20 0,21 20 16,0-21-16,0 0 0,1 0 0,-1 1 15,21-1-15,-21-21 0,0 0 16,22 0-16,-22 0 0,21 0 16,-21 0-16,22 0 0,-22 0 0,21-21 15,-21-1-15,22 1 0,-22 0 0,42-21 16,-20-22 0,-22 22-16,-21 21 0,0-22 0,0-20 15,0 42 1,0 0-16,-21 21 15,0 0-15,21 21 16,-43 21-16,43-21 0,0 0 16,-21 1-16,21-1 0,-21 21 0,21-21 15,0 0-15,0 1 0,0-1 16,0 0-16,0 0 0,21 0 16,0 0-16,0-21 15,1 22-15,-1-22 0,0 0 16,0 0-16,0 0 0,0 0 15,22 0-15,-1 0 0,0 0 0,1 0 16,20-22-16,1 22 0,-1-21 16,1 0-16</inkml:trace>
  <inkml:trace contextRef="#ctx0" brushRef="#br0" timeOffset="34814.93">20489 4932 0,'0'0'0,"0"-21"0,21-22 0,-21 22 15,0-63-15,0 62 16,-21 1-16,0 21 16,0 0-16,0 0 0,0 0 15,-1 0-15,-20 21 0,21 1 16,-21 41-16,-1-21 16,22-20-16,0 20 0,0 0 15,0 1-15,21-1 0,-22 0 0,22 1 16,-21-1-16,21-21 0,0 21 0,0-20 15,0 20-15,21 0 16,1-21-16,-1 1 0,0-1 0,21-21 16,1 21-16,-22-21 15,21 0-15,0 0 0,-20 0 0,105-42 16,-85 20 0,-21 1-16,21 0 0,1 0 15,-22 0-15,0-22 0,0 22 0,0-21 16,-21 0-16,0-64 15,0-64-15,-21 128 16,0 0-16,-21-1 0,21 22 16,-22-21-16,1 42 0,0-21 0,-1 21 15,1 0-15,0 0 0,-1 21 16,1 0-16,-22 21 16,43 1-16,0-1 0,0 22 15,21-22-15,0 0 0,0 1 0,0-1 0,0 0 16,21 1-16,0-1 0,22 0 15,-1 1-15,0-43 16,-21 21-16,22 0 0,-1-21 0,0 0 0,1 0 16,20 0-16,-20 0 15,-1 0-15,21 0 0,-20-21 0,-1 0 16,0-1-16,22-20 0,-43 21 16,0-21-16,0 20 0,-21-20 15,0 0-15,22 21 0,-22-22 0,21 22 16,-21-21-16,0 63 31,0 0-31,0 0 16,-21 0-16,-1 22 0,22-22 0,0 21 15,-21-21-15,0 1 0,21-1 16,-21 42-16,21-42 0,-21 1 16,0-1-16,-1 0 15,22-42 16,0 0-15,0-1-16,0 1 0,22 0 16,-1-21-16,42-22 15,-42 22-15,22 0 0,-22-1 16,64-20-16,-64 42 0,21-1 16,0 22-16,-20 0 0,20 0 0,-21 22 15,21 20-15,-42-21 16,0 21-16,0 1 0,0-22 0,0 21 15,0-21-15,0 22 0,0-22 16,0 0-16,-21 43 16,0-22-16,0-42 0,21 21 15,-21 0-15,0-21 0,-1 0 16,1 0-16,0 0 16,0 0-16,21-21 15</inkml:trace>
  <inkml:trace contextRef="#ctx0" brushRef="#br0" timeOffset="35614.48">22923 5207 0,'0'0'0,"43"0"0,-1 0 0,0 0 0,1-21 15,-22 21-15,21-21 0,-21 0 16,1-1-16,-1 1 0,0-21 0,0 21 16,-21-22-16,0 22 0,0-21 15,0 0-15,0-1 0,0 22 16,-21-21-16,0 21 0,0-1 0,-1 1 0,-20 0 16,0 21-16,21 0 0,-22 0 15,1 0-15,0 21 0,-22 0 0,22 22 16,-1-22-16,1 21 15,21 1-15,-21-1 0,-1 21 0,22-20 16,0-1-16,0 0 16,21-20-16,-21 20 0,21 21 0,0-41 15,21-1-15,21 21 16,0-42-16,-20 0 0,20 0 0,0 0 16,1 0-16,-1 0 0,0-21 0,1 21 15,-1-21-15,0 0 16,1-1-16,-1-20 0,0 21 0,22-43 15,-22-20 1,-21 41-16,0 1 0,-21 0 0,0-1 16,0 1-16,0 21 0,0 0 15,0 0-15,0 42 16,0 0-16,0 0 0,0 21 16,-21 1-16,21-22 0,-21 21 0,21 1 15,0-1-15,0 0 0,0-21 16,0 22-16,0 20 0,64-20 15,-22-22 1,0-21-16,1 0 0,-1 0 0,0 0 16,22 0-16,-22 0 0,0-21 0,1 21 15,-1-22-15,0 1 0,1 0 16,20-21-16,-42 21 16,1-1-16,-1 1 0,-21 0 15,0 0-15,0 0 0,0 0 16,-21 42-1,-1 0 1,-20-21-16,0 21 0,-1 0 0</inkml:trace>
  <inkml:trace contextRef="#ctx0" brushRef="#br0" timeOffset="36303.62">4445 7176 0,'0'0'0,"0"-22"0,0 1 0,0 0 15,0-21-15,0-1 16,-21 22-16,21 0 0,-21 0 16,-1 21-16,22 42 31,0 1-31,0 20 0,0 1 16,0 20-16,0 1 0,0 0 15,0-1-15,0 1 0,0 169 16,0-169-16,0-1 15,0 1-15,0 0 0,-21-22 16,0 1-16,0 63 0,21-85 16,0 0-16,-21 1 0,21-22 15,0 0-15,-21 0 0,21 0 16,-22-42-16,22 0 16,0-21-16,0 20 0,0-20 15</inkml:trace>
  <inkml:trace contextRef="#ctx0" brushRef="#br0" timeOffset="36603.46">3979 7578 0,'0'0'0,"-42"-191"15,42 128-15,0 20 0,0-20 16,21 21-16,0-1 0,22 1 16,-22 0-16,42 20 0,1 1 0,-22 0 15,43 0-15,-22 21 0,1 0 16,-1 0-16,64 42 0,-63-21 15,-22 1-15,0 20 0,-20 0 16,-1 1-16,0-1 0,-21 0 0,0 1 16,0-1-16,-21-21 0,0 21 0,-22 1 15,1-22-15,0 21 0,-1-21 16,1 1-16,0-1 0,-1 0 16,1 0-16,0-21 0,20 0 15,1 0-15,0 0 0,21-21 16,21 0-1,0 0-15,22-1 0,-22-20 0,42 0 16,-20-1-16</inkml:trace>
  <inkml:trace contextRef="#ctx0" brushRef="#br0" timeOffset="36829.33">5228 6837 0,'21'0'16,"-21"21"-16,0 0 15,0 22-15,0-22 0,0 21 16,0-21-16,-21 22 0,21-1 0,0 21 16,0-20-16,-21-1 0,0 0 15,21 22-15,-21 42 16,21-64-16,0-21 0,0 0 16,0 1-16,0-1 0,0 0 0,21-21 15,0 0-15,21 0 16,-21-21-16,22 0 0</inkml:trace>
  <inkml:trace contextRef="#ctx0" brushRef="#br0" timeOffset="37545.57">5821 7345 0,'42'-21'0,"-84"42"0,105-63 0,-42 20 16,1 1-16,-22 0 0,21 0 16,-21 0-16,0 0 0,0-1 0,0 1 15,-21 0-15,-1 21 0,1-21 16,0 21-16,-21 0 0,-22 0 15,43 0-15,0 21 16,0 0-16,0 0 0,-1 1 0,1-1 16,0 21-16,0 0 0,0-20 0,21 20 15,0 0-15,0-21 16,0 22-16,0-1 0,0-21 0,0 0 16,0 22-16,0-22 15,21 0-15,0-21 0,0 0 16,0 0-16,1-21 0,20 21 0,-21-21 15,0 0-15,43-22 16,-43 1-16,0 21 0,21-43 16,-20 43-16,-22 0 0,21-64 15,-21 64 1,0 42 0,0 0-1,0 1-15,0-1 0,0 21 16,0-21-16,0 22 0,0-22 15,0 42-15,0-42 0,0 1 16,21 20-16,-21-21 16,21 0-16,0-21 0,0 0 0,1 0 15,-1 0-15,0 0 0,0 0 16,0-21-16,0 0 0,1 0 16,-1 0-16,21-1 0,-21-20 0,22 0 15,-1-1-15,-21 1 0,21 0 16,-20-1-16,20-20 0,21-85 15,-63 105-15,0 1 16,0 0-16,0 21 0,0-43 16,0 43-16,0 42 31,0 0-31,0 0 0,0 22 0,-21-22 16,21 21-16,-21 22 0,21-22 15,0 22-15,0-22 0,-21 0 0,21 22 16,0-22-16,0 22 0,0-22 15,0-21-15,0 0 0,0 0 16,0 1-16,21-22 0,0 0 16,22 0-1,-22-22-15,-21 1 16,21 0-16,-21 0 0,0-43 16,0 43-16</inkml:trace>
  <inkml:trace contextRef="#ctx0" brushRef="#br0" timeOffset="37718.47">6413 7133 0,'0'0'16,"-21"0"-16,0-21 0,0 21 16,21-21-1,21 21-15,0 0 16,0-21-16,1 21 0,20 0 0,-21 0 16,21 0-16,-20-21 0,20 21 15,-21 0-15,0 0 0,22 0 16,-22 0-16,0 0 0,21 0 0,-21 0 15,1 0-15</inkml:trace>
  <inkml:trace contextRef="#ctx0" brushRef="#br0" timeOffset="39605.26">6879 7514 0,'0'0'16,"0"21"-16,0 1 0,0-1 0,0 0 15,21-21-15,0 0 16,1 0-16,20 0 0,-21-21 15,0 21-15,22-21 0,-1-1 0,-21-20 16,21 21-16,1-21 0,63-85 16,-64 63-16,-21 22 15,0-1-15,0-20 0,1 21 16,-22-1-16,0 1 0,0 0 0,0-1 16,0 1-16,0 21 0,0 0 15,-22-22-15,1 43 0,0 0 16,0 21-16,21 1 15,0-1-15,-21 21 0,21 0 0,-21 1 16,21 20-16,0 1 0,0-1 16,0 22-16,0-22 0,0 22 15,0 0-15,-22-1 0,1 1 0,0 0 0,21-1 16,-21 1-16,-21 21 16,20-21-16,-20 20 0,21-20 0,-21 0 15,-1 21-15,1-22 0,-64 149 16,85-169-16,0-1 15,0 1-15,21-22 0,0 0 16,0-21-16,0 1 0,0-1 0,21 0 0,0-21 16,0 0-16,0-21 0,22 0 0,41-22 15,-41 1-15,-1 0 16,21-22-16,-20 22 0,-1-22 0,64-42 16,-64 43-16,1-1 15,-22 1-15,0-1 0,0 1 0,-21-22 16,0 22-16,0-22 15,-21 22-15,-43-64 0,22 63 0,21 1 16,-21 20-16,-1 1 0,1 0 16,21 20-16,-43-20 0,22 21 15,21 21-15,21-21 16,21 0 0,0 21-16,0-22 15,22 22-15,-22-21 0,21 0 16,0 0-16,1 0 0,-1 0 0,0-22 15,1 22-15,20-21 0,-20-1 0,-1 1 16,0 21-16,1-21 0,-22 20 16,21 1-16,-21 0 0,-21 0 15,21-21-15,-21 20 16,-21 22 0,21 22-1,0-1-15,-21 0 0,21 0 16,0 21-16,-21 22 0,21-1 15,0-20-15,0-1 0,21-21 16,0 22-16,0-22 0,1 0 16,-1 0-16,0 0 0,0-21 0,0 0 15,22 21-15,-22-21 16,0 0-16,0 0 0,0 0 0,22-21 16,-22 0-16,0 0 0,42-21 15,-41 20-15,-1-20 0,0 21 16,0-21-16,-21-1 0,0 1 0,0-22 15,0 22-15,0 0 16,-21-1-16,0 22 0,0-21 0,-1 21 16,1 0-16,0 21 0,-42-22 15,20 22-15,22 0 0,-21 0 16,-22 22-16,43-1 0,0 0 16,0 0-16,21 21 0,0-20 0,-21 20 15,21 0-15,0 1 0,0-22 16,42 85-1,0-64-15,1-42 16,-1 0-16,-21 0 0,21 0 0,1 0 16,-1 0-16,0 0 0,1-21 0,-1 0 15,0-1-15,-20 1 0,20 0 16,21-64-16,-41 64 16,-1 0-16,0 0 0,-21 0 15,0 0-15,0-1 0,0 1 16,0 42 15,0 1-31,0-1 16,0 0-16,0 21 15,0-21-15,0 22 0,0-22 0,0 0 16,0 21-16,0-20 0,21-1 0,-21 0 16,21 0-16,0-21 0,1 21 15,-1-21-15,21 0 0,0 0 16,-20 0-16,20 0 0,-21 0 15,21-21-15,1 0 0,-22 0 0,21 0 16,-21-1-16,22 1 0,-22 0 0,0 0 16,0-21-16,0 20 15,-21 1-15,0-42 0,22 42 16,-22-1-16,0 1 0,0 0 16,0 0-16,0 42 15,0 0 1,0 0-16,0 1 0,0-1 0,-22 0 15,22 0-15,0 0 0,-21 43 16,21-43-16,0 42 16,0-41-16,-21-1 15,21 0-15,0 0 0,21-21 47,-21-21-47,0 0 0,21 0 0,-21-1 16,22-41-16,-1 42 15,0-22-15,-21 22 0,21-21 16,-21 21-16,21 0 0,0-1 0,-21 1 16,22 0-16,-1 21 15,0 0-15,0 0 0,-21 21 16,21-21-16,-21 21 16,0 1-16,0-1 0,0 0 0,0 21 15,0-21-15,0 1 16,0-1-16,0 0 0,0 0 0,0 21 15,0-20 1,21-22 0,-21-22-1,0 1-15,22 0 16,-1 0-16,0-21 0,21-22 16,-21 43-16,1-21 0,-1 20 15,21 1-15,-21 0 16,22 0-16,-1 0 0,0 0 0,1 21 15,-22 0-15,21 0 0,-21 0 0,22 0 0,-22 21 16,0 0-16,-21 21 16,0 22-16,0-22 15,0-21-15,0 22 0,0-22 0,0 21 16,0-21-16,-21 0 0,0 1 0,21-1 16,-22 0-16,22 0 15,0 0-15,0-42 31,0 0-15</inkml:trace>
  <inkml:trace contextRef="#ctx0" brushRef="#br0" timeOffset="40684.11">11388 7366 0,'-22'21'16,"44"-42"-16,-86 63 0,43-20 0,0-22 16,0 21-16,-1-21 0,22 21 15,0-42 32,22 21-47,-1 0 16,-21-21-1,21 21-15,0 0 16,-21-22 0,21 22-16,0-21 15,1 21 1,-22-21 0,21 21-16,0 0 0,0 0 46,0 0 79,0 0-125,1 0 16,-1-21-16,0 0 0,0 0 16,0-1-16,0 1 0,43-63 15,-43 62-15,0-20 0,22 0 16,-22-22-16,42-20 16,-42 20-16,1 22 0,-22-22 0,0 22 15,0 0-15,0-64 16,0 85-16,0-22 0,0 22 0,0 0 15,-22 21-15,1 0 16,21 21-16,-21 0 0,0 106 16,0-42-1,21-22-15,0-20 0,0-1 16,0 22-16,0-22 0,0 0 16,0 22-16,0-22 0,0 0 0,0 1 15,21 20-15,42 1 16,-41-43-16,-1-21 15,42 0-15,-42 0 0,22-21 16,-22 0-16,21-1 0,-21 1 16,1 0-16,62-64 15,-41 22-15,-22 42 16,-21-22-16,0 22 16,0 0-16,0 0 0,0 42 31,0 0-31,0 0 0,0 1 15,0-1-15,0 0 0,-21 0 0,21 0 16,0 0-16,-22 1 0,22-1 16,0 0-16,0 0 0,0-42 47,0 0-47,22 0 0,-22-1 15</inkml:trace>
  <inkml:trace contextRef="#ctx0" brushRef="#br0" timeOffset="40836.01">12340 6837 0,'-21'0'15,"21"-21"1,-21 21-16,42 0 47,0 0-47,0 0 15</inkml:trace>
  <inkml:trace contextRef="#ctx0" brushRef="#br0" timeOffset="41637.56">12890 6498 0,'0'0'0,"0"-21"0,0 0 0,0 0 15,0 0-15,-21 21 16,0 0-16,21 21 15,-21 21-15,21-21 0,-21 22 0,21-1 16,0 0-16,-21 1 0,21-1 16,0 0-16,0 22 0,0-22 15,-22 0-15,22 1 0,-21-1 0,21 0 0,0 1 16,0-1-16,0-21 0,-21 22 16,21-1-16,0-21 15,-21-21-15,21 21 0,0-42 31,0 0-31,0 0 0,0 0 16,0-1-16,0 1 0,21-21 16,0 21-16,0-22 0,22-20 15,-22 42-15,0-22 0,0 22 16,22 0-16,-22 0 0,21 21 0,-21 0 16,43-21-16,-43 21 15,0 0-15,-21 21 0,0 0 16,0 0-16,-21 0 15,21 1-15,-42-22 16,20 21-16,1-21 0,-42 21 16,20-21-16,1 0 0,21 0 15,0 0-15,0 21 0,-1-21 16,1 0-16,0 0 16,21 21-1,0 0 1,0 1-16,0-1 0,0 21 0,21-21 15,-21 0-15,21 22 0,1-1 16,20 22 0,-21-64-16,0 21 0,22 0 15,-1-21-15,0 0 0,1 0 0,62 0 16,-62 0-16,20 0 0,1-21 16,-1 0-16,-20-1 0,62-20 15,-41 0-15,-22 21 0,1-1 16,-1-20-16,-21 21 0,21-21 15,1-43-15,-43 0 16,-21 85 0,-1 0-1,1 21-15,0 1 0,0-1 0,0 21 16,21-21-16,-21 64 16,21-22-16,0-20 15,0-22-15,0 21 0,0-21 16,0 1-16,21-1 0,0 21 15,0-42-15,0 0 0,22 0 0,-1 0 16,64-21 0,-64 0-16,-21 21 0,22-21 15,-1-1-15</inkml:trace>
  <inkml:trace contextRef="#ctx0" brushRef="#br0" timeOffset="42263.71">15811 6625 0,'0'0'0,"0"-42"0,-21 21 0,21-43 15,0 43-15,0 0 16,-21 21-16,21 21 16,-21 21-16,21-20 0,0 41 0,0-21 15,-21 22-15,21-1 0,-21 1 16,-22 42-16,43-43 0,-21 1 15,-21 42-15,21-64 16,-22 43-16,22-43 0,0-21 16,0 0-16,0 0 0,21 1 15,-22-22-15,22-22 16,0-20-16,0 21 16,22-21-16,-1 20 15,0-41-15,21 21 0,-21-1 0,1 1 16,-1-22-16,21 1 0,-21 21 0,0-43 15,22 21-15,-22 1 0,21-64 16,-21 63-16,22 22 16,-43 0-16,21 21 0,21 21 15,-42 21-15,0 0 0,0 21 0,21 22 16,-21-22-16,0 22 0,22-1 16,-22 43-16,0-64 0,0 22 15,0-22-15,0 0 0,0 1 16,0-1-16,0 0 0,0 1 15,0 20-15,0-42 0,0 1 16,0-1-16,-22-21 16,1 0-1</inkml:trace>
  <inkml:trace contextRef="#ctx0" brushRef="#br0" timeOffset="42768.43">15515 7049 0,'0'0'0,"0"-22"0,21 1 16,22 0-16,-22 21 16,21-21-16,0 21 0,22-21 15,-1 21-15,1-21 0,84-22 16,-84 43-16,-1 0 0,128-21 16,-149 21-1,0 0-15,1 0 0,-22 21 0,0 0 16,0 1-16,-21-1 0,0 0 0,0 0 15,0 0-15,0 0 0,0 22 16,-21-22-16,-21 42 16,-1 1-16,22-43 15,0 0-15,21 0 0,-21-21 16,21 22-16,-21-22 0,21-22 31,0 1-15,21 0-16,0-21 0,0 21 15,21-22-15,-20 22 0,-1-21 0,21-1 16,-21 22-16,0-21 0,22 21 0,-1-22 16,22 22-1,-43 21-15,0 0 0,21 0 16,-21 21-16,-21 1 0,0-1 16,0 21-16,22-21 0,-22 0 0,0 1 15,0 83 1,0-83-16,0-1 0,0 21 15,-22-21-15,22 0 0,0 1 0,0-1 16,22-21 15,-1 0-31,21 0 0,-21 0 0</inkml:trace>
  <inkml:trace contextRef="#ctx0" brushRef="#br0" timeOffset="44671.21">17611 7070 0,'0'0'0,"21"-21"0,0 21 0,-21-64 16,0 22 0,-21 21-16,-22-22 15,1 43-15,21 0 0,-21 0 0,-1 0 16,1 0-16,0 0 0,-43 43 16,43-22-16,-1 0 0,22 0 15,-21 21-15,21 1 0,-1-22 16,1 21-16,0 1 0,21-1 0,-21 0 15,21 22-15,0-43 16,0 0-16,21 0 0,0 0 0,0 1 16,1-22-16,20 0 0,0 0 0,-21 0 15,22 0-15,-1 0 16,0 0-16,1-22 0,-1 1 0,0 0 0,1 0 16,-1 0-16,0-22 15,1 1-15,-22 0 0,0-1 0,21 1 16,-20 0-16,-22-1 0,21-20 0,-21 21 15,21-64 1,-21 42-16,0 22 0,0 0 0,0 20 0,0-20 16,0 21-16,0 42 31,0 0-31,0 22 0,0-1 16,0 0-16,-21 1 0,0-1 0,-1 0 15,22 1-15,0-1 0,-21 21 0,21-20 16,0-1-16,0 85 15,0-85-15,0 1 16,0-22-16,21 21 0,1-21 16,-1 1-16,0-1 0,0-21 0,21 0 15,-20 0-15,83 0 16,-62 0-16,-22-21 0,21-1 16,1 1-16,41-42 15,-63 42-15,1-22 0,-1 1 0,0 21 16,-21-22-16,21 1 0,-21-21 15,0 41 1,-21 22-16,-21 0 0,20 0 16,22 22-1,-21-22-15,21 21 0,0 0 16,0 0-16,0 0 0,0 22 0,0-22 16,0 0-16,0 21 0,0-21 0,0 1 15,0 20-15,0-21 0,21 0 16,22 43-1,-1-43-15,-21-21 0,0 0 16,22 0-16,-22 0 0,21 0 16,-21 0-16,22 0 0,-22-21 0,21 0 15,-21 21-15,22-22 16,-22 1-16,21-21 0,-21 21 0,1 0 16,-1-22-16,0 22 0,0-21 15,0 21-15,0-1 0,-21 1 0,22 0 16,-22 42 15,0 0-31,-22 1 0,1-1 0,0 21 16,21-21-16,0 22 0,-21-22 15,21 0-15,0 21 0,-21-21 0,21 1 16,0-1-16,0 0 0,0 0 16,21 0-16,0-21 0,0 0 15,0 0-15,1 0 0,20 0 0,-21 0 16,0 0-16,22 0 15,-22-21-15,0 0 0,21 0 0,-21 21 16,43-64-16,-43 43 0,0 0 16,-21-21-16,0-1 0,21 1 15,-21 0-15,0-1 0,0-20 16,-21 20-16,-21-20 16,0 63-16,-1-21 0,22 21 15,-21 21-15,21-21 0,-1 21 16,-20 21-16,21-20 0,0 20 15,0 0-15,21-21 0,0 22 0,0-1 16,0 0-16,0-20 0,0 20 0,42 21 16,0-41-1,-21-22-15,22 0 0,-22 0 16,21 0-16,1 0 0,-1 0 16,0-22-16,1 1 0,-1 21 0,-21-21 15,21 0-15,1 0 0,-1-22 16,64-41-1,-21-1-15,-64 64 0,-21 0 16,0 0-16,21 21 0,-21 21 31,0 0-15,-21 0-16,21 0 0,0 22 0,-21-22 16,21 0-16,0 0 0,0 21 0,0-20 15,0-1-15,0 0 0,0 21 16,42-21-1,-21 1-15,0-1 0,22-21 0,-22 0 16,21 21-16,0-21 0,-20 0 0,20 0 16,0 0-16,1 0 0,-1 0 0,21-42 15,1 20 1,-22 1-16,-21 0 0,1-21 16,20-22-16,-21 22 0,0 21 15,-21-22-15,21 1 0,-21 21 16,0 0-16,0-43 0,-21 64 15,0-21-15,0 21 0,0 0 16,-22 0-16,22 0 0,-21 0 0,21 21 16,0-21-16,-22 21 0,22 22 15,0-22-15,0 21 0,-22 22 16,1-1-16,42-20 0,0-22 16,0 21-1,0-21-15,0 0 0,0 1 0,0-1 16,21-21-16,0 0 15,1 0-15,20 0 16,-21-21-16,0 21 0,0-22 0,1 1 16,20 0-16,-21-21 0,0 21 15,0-22-15,1 1 0,-1 0 0,0-1 16,21-63-16,-21 1 16,-21 41-16,0 1 0,22 20 15,-22-20-15,0-1 0,0 22 0,0 0 16,0 20-16,0-20 0,0 21 15,0 42 1,0 0-16,0 22 0,0-1 16,0 0-16,0 1 0,0 20 15,0-21-15,-22 22 0,22-22 0,-21 22 16,21-22-16,0 22 0,-21-22 16,21 21-16,0-20 0,0-1 0,0 0 15,0 1-15,0 20 16,0-42-16,21 1 0,0-1 15,1-21-15,-1 0 0,0 0 16,0 0-16,0 0 0,22 0 0,-22 0 16,0 0-16,0-21 0,0-1 0,0 22 15,-21-21-15,0 0 0,0 0 16,0 0-16,0-22 0</inkml:trace>
  <inkml:trace contextRef="#ctx0" brushRef="#br0" timeOffset="44831.63">19939 6943 0,'0'0'0,"-42"0"0,-43 0 16,64 0-16,-22 0 15,43-21-15,0-1 32,0 1-17,0 0 1,0 0-16</inkml:trace>
  <inkml:trace contextRef="#ctx0" brushRef="#br0" timeOffset="45646.19">21802 6964 0,'21'0'16,"-42"0"-16,84-21 0,-42 21 0,22-21 15,-22-1-15,0 1 0,21 0 0,1-21 16,-22-22 0,-21 43-16,0 0 15,-21 21-15,-22 0 16,22 0-16,0 0 0,-21 21 16,-43 21-16,43-20 0,-1-1 15,1 0-15,21 21 0,-22-21 16,22 1-16,0-1 0,0 21 15,21-21-15,0 0 0,0 1 0,21-1 16,0 0-16,22-21 16,-22 0-16,21 21 0,0-21 0,1 0 15,-22 0-15,64 0 0,-43 0 16,-21 0-16,21-21 0,-20 21 16,-1 0-16,-21-21 15,-21 21 1,-22 0-16,22 0 0,-21 21 15,21 0-15,-22-21 0,1 21 0,-43 22 16,22-1 0,20-21-16,22 0 0,0 0 15,21 1-15,0-1 16,21-21-16,0 0 0,22 0 16,-22 0-16,21 0 0,1 0 15,-22-21-15,21 21 0,0-22 0,1 1 16,-1 21-16,0-21 0,1 0 15,-1 0-15,-21 0 0,0 21 16,-21 21 0,0 0-16,0 0 15,0 0-15,-21 22 0,21-22 16,-21 21-16,0 0 0,21 1 16,0-1-16,-21 0 0,0-20 0,21 20 15,-22 0-15,22 1 0,0-22 0,-21 42 16,21-20-1,0-22-15,0 0 0,21-21 16,22 0 0,-22 0-16,0-21 15,21 0-15,1-1 0</inkml:trace>
  <inkml:trace contextRef="#ctx0" brushRef="#br0" timeOffset="46007.98">23537 6922 0,'0'-22'0,"0"-20"15,0 21 1,-21 21-1,21 21 1,0 0-16,0 22 16,-21-22-16,21 0 0,0 0 15,-21 21-15,0 1 16,21-22-16,0 0 0,0 0 16,0 0-16,0 1 0,0-1 15,0 0 1,0-42 46</inkml:trace>
  <inkml:trace contextRef="#ctx0" brushRef="#br0" timeOffset="46604.52">23622 6795 0,'0'-22'15,"0"1"1,0 42 15,0 1-31,0-1 16,0 0-16,-21 42 0,21 1 15,-21-22-15,21 1 0,0-22 16,0 21-16,0-21 0,0 0 16,21 43-1,-21-43-15,21 0 0,0-21 16,21 0 0,-20 0-16,-1 0 0,0 0 15,0-21-15,-21 0 16,21 0-16,0 21 0,-21-21 15,0-1-15,0 1 0,22 21 0,-22-21 16</inkml:trace>
  <inkml:trace contextRef="#ctx0" brushRef="#br0" timeOffset="47349.11">23812 6477 0,'0'0'0,"-21"0"16,21-21-16,-21 21 15,0 0-15,0 0 16,0 0-16,-1 21 0,1 0 16,21 0-16,0 1 15,0-1-15,0 0 0,0 0 16,21-21 0,1 0-16,-1 0 0,0 0 15,0 0-15,64 0 0,-85-21 16,21 0-16,0 0 15,-21-1-15,0-20 0,0 21 16,-21 0-16,0 0 0,0-1 16,-1 1-16,-20 21 0,21-21 0,-21 21 15,20 0-15,1 0 0,-21 0 0,21 21 16,-43 85 0,64-21-1,0-64-15,0 21 0,21 1 16,1-22-16,-1 21 0,21 0 0,-21-20 15,22-1-15,-1 0 0,0 0 0,1 0 0</inkml:trace>
  <inkml:trace contextRef="#ctx0" brushRef="#br0" timeOffset="47680.96">24257 6795 0,'0'-22'0,"0"44"0,0-65 16,0 64 15,-21 22-31,21-22 0,0 21 16,0 1-16,-21-1 0,21 0 15,-22 1-15,22 20 0,0 1 16,0-1-16,-42 64 0,42-63 0,-21-1 16,0 1-16,0-1 15,-1 1-15,1-22 0,0 21 0,-21 1 16,21-22-16,-1 22 0,-62 63 15,63-43-15,-1-41 16,22-22-16,-21 0 0,21 0 16,0 0-16,21-21 15,1 0-15,-22-21 16,21 0-16,0 0 0,0 0 16,0 0-16,0-22 0,1 1 15</inkml:trace>
  <inkml:trace contextRef="#ctx0" brushRef="#br0" timeOffset="47962.8">24088 7027 0,'0'0'15,"21"-42"-15,0 0 0,21-22 16,-21 43-16,1 0 0,-1 0 0,0 0 16,0 21-16,0 0 0,0 0 0,1 0 15,-1 21-15,0 0 0,0 0 16,-21 21-1,0-20-15,0 20 0,-21-21 16,0 0-16,0 0 0,-1 1 0,1-1 16,-21 0-16,21-21 0,-22 21 0,1 0 15,0 0 1,21 1-16,-1-22 0,44 0 31,-22-22-31,21 1 16,21 21-16,-21-21 0,0 0 0</inkml:trace>
  <inkml:trace contextRef="#ctx0" brushRef="#br0" timeOffset="49397.75">24955 6371 0,'0'0'0,"0"-21"15,-21 21-15,-21 0 16,21 21-16,0 0 0,-1 1 15,22 20-15,-21-21 0,0 106 16,0-85 0,21-20-16,-21 20 0,21 0 0,-21 22 15,21-22-15,0-21 0,0 0 0,0 1 16,0-1-16,0 0 16,0 0-16,21-21 31,0-21-31,0 0 15,0 0-15,0-1 0,1 1 16,-1 0-16,21-21 16,-21 21-16,0-1 0,1 1 15,-22 0-15,21 21 0,-21 21 32,0 0-32,0 1 0,0-1 15,0 0-15,0 0 0,0 0 16,0 22-16,21-22 15,0-21-15,0 21 0,0-21 16,1 0-16,-1 0 16,0 0-16,0 0 0,0 0 0,43 0 15,-1-42 1,-42 42-16,1-22 0,-1-20 16,0 21-16,0 0 0,0 0 15,-21-22-15,0 22 0,21 0 16,-21 0-16,0 42 31,0 0-31,0 0 0,0 0 16,0 1-16,-21-1 0,21 0 0,0 0 15,0 21-15,-21-20 16,21-1-16,0 21 0,0-21 16,0 0-16,0 1 0,21-22 15,0 0 1,1 0-16,-1 0 0,0 0 15,0 0-15,0 0 0,0-22 0,-21 1 16,22 0-16,-22 0 16,0 0-16,0 0 0,0-1 0,0 1 15,0 0-15,0-42 16,0 41-16,0 1 0,-22 21 0,22-21 16,-21 21-16,64-21 62,-22 21-62,0-21 16,0 21-16,21 0 0,22-21 15,-43 21-15,21 0 0,-20 0 16,20 0-16,-21 0 0,0 0 0,22 21 16,-22 0-16,-21 0 0,21 0 15,-21 0-15,0 1 0,0-1 16,0 21-16,0-21 0,0 0 15,-21 1-15,21-1 16,-21-21-16,21 21 0,0 0 0,-22-21 16,22 21-16,-21-21 15,21-21 17,21 0-17,1 0-15,-1 0 0,0-1 16,0 1-16,0 0 0,0 0 0,22-21 15,-22 20-15,0 1 0,21-21 16,-20 21-16,-1 0 0,21 21 0,-21-22 16,0 22-16,1 0 15,-22 22-15,0-1 16,0 0-16,0 0 16,0 21-16,0-20 0,-22-1 15,22 0-15,0 0 0,0 0 0,0 0 16,0 1-16,0-1 0,22 0 15,-1 0-15,0-21 16,0 0-16,0 21 0,0-21 0,1 0 0,-1 0 16,0 0-16,0 0 0,0 0 15,0 0-15,1-21 0,-1 0 0,0 21 16,0-21-16,0 0 0,0-1 16,1 1-16,-1-21 0,-21 21 15,21-43-15,0 43 0,-21-21 16,0 21-16,0-1 0,-21 22 31,0 0-31,21 22 0,-21-1 0,-1 0 16,1 0-16,0 0 0,21 0 15,0 22-15,0-22 0,0 0 16,0 0-16,0 0 0,0 1 16,21-1-1,0-21-15,1 0 0,-1 0 16,0 0-1,0 0-15,0 0 16,-21-21-16,0-1 31</inkml:trace>
  <inkml:trace contextRef="#ctx0" brushRef="#br0" timeOffset="49593.62">26776 7006 0,'-21'0'16,"-1"0"62,1 0-63</inkml:trace>
  <inkml:trace contextRef="#ctx0" brushRef="#br0" timeOffset="51179.55">2201 10456 0,'0'0'0,"-42"0"0,-22 0 15,43 0-15,-21 0 16,21 0-16,0 0 0,-1-21 0,1 21 15,0-21-15,0 21 16,0 0-16,21-21 0,-21 21 16,42 0 31,0 0-32,0 0-15,21 0 0,1 0 16,20 0-16,1 0 0,-1 0 15,22 0-15,105 0 0,107 0 16,-213 0 0,1 0-16,0 0 0,-22-21 0,22 21 15,0 0-15,-22 0 0,1 0 16,63-21-16,-85 21 0,0 0 16,1 0-16,-1-22 0,-21 22 15,0-21-15,-21 0 16,0 0-16,-21 21 15,0-21-15,0 21 0,0-21 16,-22 21-16,1-22 0,-22 22 16,22-21-16,-21 21 0,-1-21 0,1 21 15,20-21-15,-20 21 0,20 0 16,-41-21-16,63 21 0,-22 0 16,64 0 15,1 0-31,-1 0 0,21 0 15,0 0-15,1 0 0,-1 0 0,0 0 16,22 0-16,-22 0 0,22 0 16,-22 0-16,0 0 0,1 0 0,-1 0 15,0 0-15,1 0 16,-22 0-16,-21 21 0,0 0 16,0 0-16,0 0 0,-21 1 0,0 20 15,-1 0-15,-20 1 0,21-1 16,-21 21-16,-22-20 0,-21 63 15,22-64-15,21 0 0,-1 1 0,1-1 16,0 0-16,-22 1 16,43-22-16,0 0 0,0 0 0,21 0 15,0-42 17,0 0-32,21 0 0</inkml:trace>
  <inkml:trace contextRef="#ctx0" brushRef="#br0" timeOffset="52419.88">5038 9716 0,'0'0'0,"0"-22"0,0-62 16,0 63-16,0-1 15,0 44 1,0-1 0,0 0-16,0 21 0,0 1 0,0-1 15,0 21-15,0 1 0,0-22 0,0 22 16,0 42-1,0-43-15,-22 1 0,22-22 0,-21 21 0,21-20 16,-21-1-16,21 0 0,0-20 16,0-1-16,0 0 0,0 0 15,0-42 1,0 0-16,0 0 16,0-1-16,0-20 0,0 21 0,0-21 15,0-1-15,21 22 0,0-21 16,-21-1-16,22 22 0,-22-21 15,21 21-15,0-22 0,-21 22 16,21 0-16,0 21 0,-21 21 16,0 0-16,21 1 15,-21-1-15,0 21 0,0-21 0,22 0 16,-22 22-16,0-1 16,0-21-16,0 22 0,21-22 0,-21 21 15,0-21-15,0 0 0,21 1 0,0-1 0,-21 0 16,21-21-16,0 0 0,22 0 15,-1-21 1,0 0-16,-20-1 0,20 1 16,-21-21-16,21 21 0,-20-22 0,20 22 15,0-21-15,-21 21 0,1-22 0,-1 22 16,0-21-16,-21-22 16,0 43-16,0 42 31,-21 1-31,0-1 0,21 0 15,0 0-15,-22 43 0,22-43 16,0 0-16,0 21 0,0-21 16,0 1-16,0 20 0,22-42 0,-1 21 15,0 0-15,21-21 0,1 0 0,-1 0 16,0 0-16,1-21 16,-1 0-16,43-21 0,-43 20 15,0 1-15,1-21 0,-1 21 0,-21 0 16,21-22-16,1-41 15,-43 41-15,0 22 0,0 0 16,0 0-16,0 0 0,0-1 16,0 44-1,0-1-15,0 21 16,0-21-16,0 22 0,0-1 16,0 21-16,0-20 0,0 20 15,0 1-15,21 20 0,-21-20 0,21-1 0,0 86 16,-21-65-16,21 86 15,-21-86-15,0 1 16,0 84-16,-21-84 0,0 0 16,0-22-16,0 22 0,0-22 15,-1 1-15,-20-1 0,21-20 0,0-1 16,-22-21-16,-20 21 16,-1-42-16,22-21 15,21 0-15,-43-42 0,22 20 16,21 1-16,0-22 0,0 1 0,-1-22 15,22 1-15,0-1 0,0-21 16,0 21-16,0 1 0,22-22 16,20 21-16,-21 1 0,21-1 0,1 0 15,20 1-15,1 20 0,-1 1 16,1-1-16,-1 1 0,1 20 0,84-41 16</inkml:trace>
  <inkml:trace contextRef="#ctx0" brushRef="#br0" timeOffset="52899.61">6985 9800 0,'0'-21'0,"0"42"0,0-63 0,0 21 16,-21 21-16,0-21 0,-1 21 15,1 21 1,21 0-16,-21 21 0,21-21 16,0 1-16,0 20 0,0 0 15,0 1-15,0-1 0,0 0 0,0 1 16,0-1-16,0 85 15,21-85-15,-21 22 16,0-22-16,0-21 0,0 0 16,0 1-16,0-1 0,0-42 31,0-1-31,0 1 0,0 0 16,0-21-16,21 21 0,-21-22 0,22 22 15,-1-21-15,0-1 0,0 22 0,0-21 16,0 21-16,1 0 15,20-1-15,-21 1 0,0 0 0,22 21 16,-22 0-16,0 0 0,21 0 0,-21 21 16,1 0-16,-1 22 15,-21 20-15,0-42 0,0 22 16,-21-22-16,-1 21 0,1 1 0,-21-1 16,21 0-16,-22-21 0,22 22 15,-21-22-15,-43 42 16,64-41-16,0-22 0,0 0 15,0 0-15,21-22 16,21 1 0,0 0-16,0 0 0,21 0 15,-20 0-15</inkml:trace>
  <inkml:trace contextRef="#ctx0" brushRef="#br0" timeOffset="53240.41">7493 10139 0,'0'0'0,"0"-21"16,0 0 0,21 21-16,0-22 0,0 22 15,1 0-15,-1 0 0,0 0 16,0 0-16,0 0 0,0 22 16,22-1-16,-22 0 0,0 0 0,0 0 15,-21 0-15,21 1 0,-21-1 16,0 0-16,0 21 0,0-21 0,0 22 15,0-22-15,-21 0 0,21 21 16,-21-20-16,21-1 0,-21-21 16,21-21-1,0-1-15,0 1 16,21 0-16,0 0 0,-21 0 16,21 0-16,1-22 0,-1 22 15,0-21-15,0 21 0,0-1 0,0-20 16,1 21-16,-1 0 0,0 0 15,0-1-15,0 22 0,0-21 0,1 21 16,-22-21-16,42 21 0</inkml:trace>
  <inkml:trace contextRef="#ctx0" brushRef="#br0" timeOffset="53465.28">8297 10075 0,'0'22'31,"0"-1"-31,0 0 16,0 0-16,0 0 16,0 0-16,0 1 0,0-1 15,0 0-15,0 0 0,0 0 16,-21 22-16,21-22 16,-21 0-16,21 0 0,-21 0 15,0-21 1</inkml:trace>
  <inkml:trace contextRef="#ctx0" brushRef="#br0" timeOffset="53611.2">8255 10075 0,'0'0'0,"0"-21"16,-21 0-16,21 0 0,-21 0 0,-1 0 15,44 21 16,-1 0-31,0 0 16,0 21-16,0-21 0</inkml:trace>
  <inkml:trace contextRef="#ctx0" brushRef="#br0" timeOffset="54179.38">8996 10287 0,'0'0'0,"21"-21"16,-21 0-16,21 21 0,0-64 16,-21 43-16,0 0 15,0 0-15,0 0 0,0-1 16,0 1-16,0 0 0,-21 21 16,0 0-16,0 0 0,0 0 15,-22 0-15,22 21 0,-21 0 0,21 1 16,-22-1-16,1 0 0,21 21 15,-22-21-15,22 22 0,-21 84 16,42-64 0,0-20-16,0-1 15,0-21-15,0 0 0,21 0 0,0-21 16,0 0-16,22 0 0,-22 0 0,64-21 16,-22-21-1,-21 21-15,1 0 0,-1-1 0,0-20 16,-20 0-16,20 21 0,0-22 15,-21 1-15,1 0 0,-1-1 0,0-20 16,0-85-16,-21 84 16,21 1-16,-21-1 0,0 1 15,0 20-15,0-20 0,0 20 0,0 22 16,0-21-16,0 21 0,0 42 31,0 0-31,0 21 0,0 1 0,-21-1 16,21 22-16,0-22 0,0 21 0,0 1 15,0-22-15,0 22 0,0-22 16,0 0-16,0 1 0,0-1 0,0 43 16,21-64-16,-21 0 0,21 0 15,1 0-15,-22 1 0,0-1 16,21 0-16,0-21 0,0 0 16,0 0-16,0 0 15</inkml:trace>
  <inkml:trace contextRef="#ctx0" brushRef="#br0" timeOffset="55120.08">11261 10351 0,'0'0'0,"-22"0"0,1 21 16,0 0-16,0-21 0,21 21 15,21-21 17,0-21-17,0 21-15,1-21 0,-1 0 0,0-1 16,21-20-16,-21 21 0,22-21 15,-22-1-15,-21 22 16,0-21-16,0 21 0,0-1 16,-21 1-16,0 0 0,-1 21 0,1 0 15,-21 0-15,0 0 16,-1 0-16,1 0 0,0 21 0,-22 0 0,22 1 16,-64 41-16,64-21 15,-1 1-15,22-1 0,0 0 16,0 1-16,0-1 0,21 64 15,0-64-15,21-21 16,0 1-16,0-22 0,0 0 16,22 0-16,-1 0 0,64-43 15,-64 22-15,0 0 16,1-21-16,-1 20 0,0-20 0,1 21 16,-1-21-16,0 20 0,-20-20 15,-1 21-15,0-21 0,0 20 16,-21 1-16,0-42 0,0 42 15,0-1-15,0 44 32,0-1-32,-21 0 0,21 0 0,0 0 15,0 22-15,0-22 0,0 42 16,42 1-16,-42-43 16,21 0-16,1 0 0,-1 0 0,21-21 15,-21 0-15,64 0 0,-64 0 16,21 0-16,43-21 15,-43 0-15,43-21 16,-43 21-16,-20-1 0,41-41 16,-42 42-16,0-22 0,-21 22 0,0 0 15,0 0-15,0 0 0,0-43 16,0 43-16,-21 42 31,21 0-31,0 1 16,0-1-16,0 21 0,0 0 0,0 1 15,0 84 1,0 63-16,-21-126 0,21-1 16,0 64-16,-21-63 15,0-1-15,21 1 0,0-1 0,0-20 16,-21 20-16,-1 43 16,22-64-16,-21 22 0,21-22 15,0-21-15,0-42 31,21 0-31,-21 0 0,22-22 16,-1 22-16,0-21 0,-21 0 0,21-22 16,0 22-16</inkml:trace>
  <inkml:trace contextRef="#ctx0" brushRef="#br0" timeOffset="55413.91">12128 10414 0,'0'0'0,"0"-42"0,0-1 0,0 1 0,0 0 0,0-1 16,0 1-16,0 21 0,22 0 0,41-22 15,43 22 1,-64 21-16,1 0 16,41 0-16,-63 21 0,22 1 15,-22-1-15,0 0 0,0 21 16,-21-21-16,0 22 0,0-1 16,-21-21-16,0 22 0,-21-1 0,20-21 15,-20 0-15,0 22 0,-1-22 0,1 0 16,0 0-16,-85 43 15,42-43 1,64-21-16,42 0 16,0 0-1,0-21-15,22-1 0,-1 1 0,-21 0 16,22 0-16,20 0 0</inkml:trace>
  <inkml:trace contextRef="#ctx0" brushRef="#br0" timeOffset="55736.13">12806 10075 0,'0'0'0,"0"-21"0,0 42 31,0 22-15,0-22-16,0 21 0,0-21 0,21 22 16,-21 20-16,21-20 0,-21 20 15,0 43-15,0-43 16,0 1-16,0-1 0,0-20 0,0 20 15,0 1-15,0-22 0,0 22 0,-21-22 16,21 21-16,-21-20 0,-22 63 16,22-22-1,0-41-15,21-1 0,-21-21 0,21 0 0,0 0 16,21-42 15,0 0-31,0 0 0,1 0 0,-1-22 16,0 22-16,-21-21 15,21 0-15,0-22 0,0 22 0,-21-1 16</inkml:trace>
  <inkml:trace contextRef="#ctx0" brushRef="#br0" timeOffset="55999.98">12848 10499 0,'0'0'0,"0"-43"16,-21-20-16,21 21 0,0-1 0,0 22 16,0-21-16,0-22 15,63 1-15,-41 42 16,-1-1-16,63 1 15,-62 21-15,20 0 0,0 0 16,1 0-16,-1 0 0,-21 21 0,21 22 16,-42 20-1,0-42-15,-21 1 0,0 20 16,0-21-16,-21 0 0,20 22 0,-20-22 16,0 0-16,21 0 0,-22 0 15,22 0-15,-21 1 0,21-1 0,-1-21 16,22 21-16,22-42 31,-1 0-31,0-1 16,0 1-16,21 0 0</inkml:trace>
  <inkml:trace contextRef="#ctx0" brushRef="#br0" timeOffset="56447.23">13758 10118 0,'0'0'0,"21"-21"0,1-1 0,20 1 16,-21 0-16,21-21 16,-42 21-16,0-1 0,0 1 15,0 0-15,-21 21 0,0 0 16,0 0-16,0 0 0,-22 0 16,-20 21-16,-1 22 15,22-43-15,0 21 0,21 0 16,-1 0-16,1 0 0,0 0 0,21 1 15,0-1-15,0 0 16,21 0-16,0 0 16,43 0-16,-22-21 0,-21 22 15,64-1-15,-64 0 0,22-21 16,-1 21-16,-21 0 0,0-21 0,0 21 16,-21 1-16,0-1 0,0 0 15,-21 0-15,0 0 16,-21-21-16,-1 21 0,1-21 0,0 0 15,-1 22-15,1-22 0,0 0 16,-1 0-16,-20 0 16,21 0-16,20 0 0,-20 0 15,42-22 17,0 1-17,21 0-15,0 0 16</inkml:trace>
  <inkml:trace contextRef="#ctx0" brushRef="#br0" timeOffset="58195.11">14563 10372 0,'0'0'0,"21"0"0,-21 21 0,21-21 16,0 0-16,0 0 15,0-21-15,1 0 0,41-22 16,-21 22-16,1 0 15,-1 0-15,22-22 0,-22 1 16,85-43-16,-64 43 0,-20 0 16,20-22-16,-20 1 0,-1-1 15,-21 1-15,21-1 0,-42-42 16,0 1-16,0 62 16,0 1-16,0 21 0,0 0 0,-21-1 15,0 1-15,0 21 0,0 0 16,0 21-16,-1 1 0,1 41 15,0-21-15,0 22 0,21-22 16,-21 22-16,0-1 0,21 1 16,-22-1-16,1 1 0,0-1 0,0 1 15,21-22-15,-21 0 0,0 1 16,21-1-16,-22 0 0,22 1 16,-21-22-16,21 0 0,21-42 31,1 0-31,-1 0 15,0-1-15,0 1 0,43-42 16,-43 42-16,21-1 16,-21-20-16,22 21 0,-22 0 15,0 0-15,42-1 0,-41 22 16,-1 0-16,0 0 0,0 0 0,-21 22 16,21-1-16,-21 0 15,21 21-15,-21 1 0,0-22 16,0 0-16,22 0 0,-1 0 15,0 0-15,-21 1 0,21-22 0,0 21 16,0-21-16,22 0 0,41 0 16,1 0-1,-43 0-15,1 0 0,-1-21 0,22-1 16,-22 1-16,0 0 0,1 0 16,-1 0-16,-21 0 0,0-1 15,22-20-15,-43 21 0,0-21 0,0 20 16,0-41-16,-43-1 15,22 43-15,0 21 0,-21 0 16,20 0-16,-20 0 0,21 0 16,-21 21-16,-1 1 0,22-1 0,-21 21 15,21-21-15,-22 22 16,22-1-16,0 21 0,21-20 0,-21-22 16,21 21-16,0-21 0,0 1 15,0-1-15,0 0 0,21 0 0,0-21 16,0 0-16,22 0 0,-22 0 15,42 0-15,-20-21 0,-1 0 16,0 21-16,1-21 0,-22-1 16,21 1-16,-21 0 0,22 0 15,-22-21-15,0 20 0,0 1 0,43-63 16,-64 62 0,0 1-16,0 0 0,0 42 31,0 0-31,0 1 15,0-1-15,0 21 0,0-21 0,0 0 16,0 1-16,-22-1 0,22 0 16,0 0-16,0 0 0,0 0 0,0 1 15,22-22-15,-1 21 16,0-21-16,0 0 0,0 0 16,22 0-16,-22 0 0,0 0 0,0-21 15,0-1-15,0 22 0,22-21 16,-22 0-16,0 0 0,0 0 0,-21 0 15,21-1-15,1-20 0,-1-21 16,-21 41-16,0 1 16,0 42 15,0 1-31,0-1 0,0 0 16,0 0-16,0 21 0,0-20 0,0-1 15,0 0-15,0 0 0,0 0 16,0 22-16,21-22 15,0-21-15,0 0 16,0 0-16,1 0 0,20 0 0,-21 0 16,0 0-16,43 0 0,-1-43 15,-42 22-15,22 0 16,-22 0-16,21 0 0,-21 0 0,1-1 16,-1-20-16,0 21 0,0-21 15,0 20-15,0-20 0,1-21 16,-1-1-16,-21 43 0,21 21 15,-21-21-15,0 42 16,0 0 0,0 0-16,0 0 0,0 1 15,0-1-15,0 21 0,-21 0 16,21 1-16,0-22 0,0 0 0,0 0 16,0 0-16,0 1 0,0-1 15,0 0-15,21-21 0,0 21 16,21-21-16,43 0 15,-43-21-15,1 0 0,-1 21 16,-21-21-16,22-1 0,-1 1 0,-21 0 16,21 0-16,-20 0 0,-1-22 15,0 22-15,0-42 0,0 20 16,-21 22-16,0-21 16,0 21-16,0 0 0,-21 21 15,0 0-15,0 0 16,0 21-16,-1 0 0,22 0 0,0 0 15,-21 22-15,21-22 0,-21 0 0,21 21 16,0 22 0,0-43-16,0 0 0,0 0 15,0 0-15,21-21 16,0 22-16,1-22 0,-1 0 16,0 0-16,21 0 0,-21 0 15,22 0-15</inkml:trace>
  <inkml:trace contextRef="#ctx0" brushRef="#br0" timeOffset="58695.82">19304 9906 0,'21'-21'15,"0"-43"1,-21 43-16,21-21 0,-21 21 0,0 0 15,0-22-15,0 22 0,-21 0 16,0 21-16,0 0 0,-21 0 16,20 0-16,1 21 0,0 0 15,-21 0-15,21 1 0,-1-1 0,1 21 16,0 0-16,0-20 0,0 20 16,-22 21-16,22-20 0,0-22 15,21 0-15,0 21 0,0-20 16,0-1-16,0 0 0,21-21 31,0 0-31,1 0 0,-1 0 0,21-21 16,-21 0-16,0-1 15,1 1-15,-1 0 0,0 0 16,21 0-16,-42 0 0,21-22 0,1 22 16,-1-21-16,0 21 0,-21-22 15,0 64 1,21 1-1,-21-1-15,0 0 0,0 0 16,0 0-16,0 0 0,0 22 0,21-1 16,-21 0-1,21-20-15,-21-1 0,22-21 16,-22 21-16,0-42 31,21 0-15</inkml:trace>
  <inkml:trace contextRef="#ctx0" brushRef="#br0" timeOffset="60530.33">20574 9483 0,'0'0'0,"0"-21"0,0-22 0,0 22 16,0 0-16,0 0 0,0 0 0,0-1 15,0 44 1,0-1 0,0 21-16,-21-21 0,21 22 0,0 20 15,-21-21-15,-1 1 0,1 20 16,-42 85-16,42-105 15,21-22-15,0 21 0,-22-21 16,22 22-16,0-22 0,0 0 16,22-21-16,-1 0 15,0 0-15,0-21 0,21 0 16,-20 0-16,-1-22 0,21 22 16,-21-21-16,22 21 0,-22-22 0,21 1 15,-21-22-15,0 22 0,1 0 16,-1-1-16,0 22 0,0 0 15,0-21-15,0 42 16,1 21-16,-22 0 16,0 21-16,0-20 0,0 20 0,0-21 15,0 21-15,0 1 0,0-1 16,0-21-16,0 22 0,0-1 16,21 0-16,0-21 0,-21 1 15,21-22-15,0 0 0,0 0 16,1 0-16,-1 0 0,0 0 15,21-22-15,-21 1 0,22 0 0,-22 0 16,21-21-16,-21-1 0,43-41 16,-22-1-1,-21 21-15,1 22 0,-1 0 0,-21-22 16,21 22-16,-21 0 0,0-1 16,0 1-16,0 21 0,0 0 0,0-1 15,0 44 1,0-1-16,0 21 15,0-21-15,0 22 0,-21-1 0,21 0 16,-21 1-16,-1 20 0,22-21 16,0 22-16,0-22 0,0 1 15,0-1-15,0 0 0,0-21 0,0 22 16,0-22-16,22 0 0,-22 0 16,42 0-16,-21-21 0,0 0 15,22 0-15,-22 0 0,21 0 0,22 0 16,20-42-16,-63 42 15,22-42-15,-1 21 0,-21-1 16,0-20-16,1 21 0,-1-21 0,-21-1 16,0 22-16,0-21 0,0 21 15,0-22-15,0 22 0,-21 0 16,-1 21-16,1 0 0,0 0 16,0 21-16,21 0 15,0 0-15,0 1 0,0-1 16,0 0-16,0 21 0,21-21 15,21 22-15,-20-22 0,-22 21 16,21-21-16,0 1 0,-21-1 16,21 0-16,-21 21 15,42 1-15,-42-22 0,22 0 16,20-21-16,-21 0 16,0 0-16,22 0 0,-1 0 15,0 0-15,1 0 0,-1 0 0,21 0 16,1-21-16,-22 21 0,22-21 15,-1-1-15,-20 1 0,-1 0 0,0-21 16,1 21-16,-22-22 0,0 1 16,0 0-16,-21-22 15,0 22-15,0-1 0,-21 22 0,-21 0 16,20 0-16,1 21 0,-21 0 16,0 0-16,-1 0 0,1 0 0,21 21 15,-22 0-15,-41 43 16,41-43-16,22 21 0,-21 1 0,21-22 15,21 21-15,0-21 0,-21 0 16,21 64-16,21-64 16,0 0-16,0-21 0,21 0 15,-20 0-15,20 0 0,-21 0 16,21 0-16,1 0 0,-22 0 0,21-21 16,22 0-1,-22 0-15,-21 0 0,0-22 0,22 22 16,-43 0-16,21-21 0,-21 21 15,21-22-15,-21 22 0,0 0 0,0 0 16,0 0-16,0 42 31,0 21-31,0-21 16,-21 0-16,21 22 0,0-22 0,0 0 16,0 0-16,0 22 0,0-22 15,21 0-15,0 0 0,0-21 16,1 21-16,-1-21 0,0 0 0,21 0 15,-21 0-15,22 0 0,-22 0 16,21 0-16,22-21 0,20-42 16,-62 41-16,-1-20 15,0 21-15,0-21 16,0 20-16,0-20 0,-21 0 0,0-1 16,0 22-16,22-63 15,-22 62 1,0 44-1,0 20-15,0-21 0,0 21 0,0 1 16,-22-1-16,1 22 16,0 20-16,0 22 15,0-42-15,21-22 0,0 0 0,0 1 16,-21-1-16,21 21 0,-22-20 16,22-1-16,0 0 0,-21 1 0,-21 63 15,21-64 1,21-21-16,-21 0 15,-1-21-15,22-21 32,0 0-32,0 0 0,0-22 15,22 22-15,-1-21 16,-21 21-16</inkml:trace>
  <inkml:trace contextRef="#ctx0" brushRef="#br0" timeOffset="60777.19">23262 9758 0,'0'-42'15,"0"84"-15,0-148 0,0 64 0,0 21 0,0-22 16,21 22-16,0-21 16,1 21-16,-1-1 0,21 22 0,-21-21 0,22 21 15,-1 0-15,0 0 0,1 0 16,-22 21-16,42 1 16,-42 20-16,1-21 0,-22 0 0,0 22 15,0-22-15,-22 21 0,1-21 16,0 0-16,0 1 0,-21-1 0,20 0 15,-41 21-15,42-21 16,0 1-16,-1-22 0,1 21 0,0-21 16,21 21-16,21-21 15,0 0 1,1 0-16</inkml:trace>
  <inkml:trace contextRef="#ctx0" brushRef="#br0" timeOffset="61097.01">24024 9483 0,'0'0'0,"0"-43"16,0 65 15,0-1-31,0 0 0,0 21 16,0 1-16,0-1 0,-21 0 15,21 22-15,-21-22 0,21 22 0,-21-22 16,21 21-16,-22-20 0,1 20 15,0-20-15,21 20 0,-42-21 0,-1 43 16,22-21-16,0-22 16,-42 43-16,41-64 0,1 21 15,0-21-15,0 0 0,21 1 0,0-1 16,21-21 15,0-21-31,0-1 0,1 1 16,20 0-16,-21 0 0,21-64 15</inkml:trace>
  <inkml:trace contextRef="#ctx0" brushRef="#br0" timeOffset="61399.83">23939 9716 0,'0'0'0,"0"-85"16,0 64-16,0 0 15,22-1-15,-1 22 0,0-21 0,21 0 16,1 21-16,-22-21 0,21 21 15,0 0-15,1 0 0,-1 0 16,-21 0-16,22 0 0,-22 21 16,0 0-16,-21 0 0,0 1 0,0 20 15,0-21-15,0 0 0,-21 22 16,-22 20-16,22-42 0,-21 0 16,21 1-16,-22-1 0,22 0 0,-21 0 15,21 0-15,-22-21 0,22 21 16,0-21-16,0 0 0,42 0 47,21-21-47,-20 0 0,-1 0 15,21 21-15,-21-21 0</inkml:trace>
  <inkml:trace contextRef="#ctx0" brushRef="#br0" timeOffset="61742.64">24553 9758 0,'21'0'16,"-21"-21"-16,22 21 16,-1 0-16,0-21 0,0 21 0,0-22 15,43 1 1,20-21-16,-62 21 16,-1 21-16,0-21 0,0-1 15,0 1-15,-21 0 0,0 0 16,0 0-1,-21 21-15,0 0 0,0 0 0,-22 0 16,22 21-16,-21 0 16,21-21-16,0 21 0,-1 0 0,1 22 15,0-22-15,21 0 0,0 0 16,0 0-16,0 1 0,0-1 0,0 21 16,0-21-16,0 0 15,21-21 1,0 22-16,1-22 0,-1 0 0,0 0 0,0 0 15,21 0-15,1 0 16,-22-22-16,0 22 0,0 0 16</inkml:trace>
  <inkml:trace contextRef="#ctx0" brushRef="#br0" timeOffset="62175.39">25231 9504 0,'0'0'0,"0"-21"0,0 0 15,0-1-15,0 1 16,21 21-16,0-21 0,0 21 16,0-21-16,22 21 0,-22 0 0,0 0 15,21 0-15,22 0 16,-43 0-16,0 0 0,0 0 0,22 21 16,-43 0-16,21 22 0,-21-22 15,0 63-15,-21 43 16,-1-84-16,1-1 15,0-21-15,0 22 0,-21-22 0,20 0 16,1 0-16,0 0 0,0-21 0,0 0 16,0 0-16,21-21 15,0 0 1,0 0 0,0-22-16,21 22 0,21-42 15,0 42-15,22-64 0,-22 43 16,1-1-16,20 1 0,-21 0 15,22 20-15,-22-20 0,22 21 0,-22 0 16,0 0-16,-20-1 0,41 22 16,-21 0-1,-42 22 1,0-1-16,-21-21 16,0 21-16,-21 0 0,-1 0 0</inkml:trace>
  <inkml:trace contextRef="#ctx0" brushRef="#br0" timeOffset="65503.53">4127 12361 0,'22'0'16,"-22"-21"-16,0 0 15,0 0-15,21 21 0,-21-21 16,0 0-16,21-22 0,-21 22 0,0 0 15,0-21-15,0 20 0,0 1 16,0-21-16,-21 21 0,-22-43 16,22 43-16,-21 0 15,21 0-15,0 0 0,-22-1 0,1 22 16,21 0-16,-22 0 0,1 0 0,0 0 16,-1 22-16,1 20 0,0-21 15,-22 64-15,22-43 16,21 0-16,-22 1 0,43-1 15,-21 64-15,21-64 0,0 1 16,0-22-16,21 21 0,1-21 0,-1 0 16,21 22-16,22-43 15,-43 0-15,21 0 0,-21 0 16,22 0-16,-22 0 16,21-21-16,-21-1 0,22 1 0,-22 0 15,0 0-15,21-21 16,-21 20-16,1-20 0,-22 21 0,0-21 15,21 20-15,-21-20 0,21 21 0,-21 0 16,0-22-16,0 22 0,0 0 16,0 42-1,0 0 1,0 1-16,0-1 0,0 21 16,0 0-16,0-20 0,21 20 0,-21 0 15,21 1-15,-21-22 0,0 21 0,0-21 16,0 22-16,21-22 15,1 0-15,-1 21 0,21-42 16,-21 0-16,0 0 16,1 0-16,20 0 0,-21-21 0,21 0 15,1 0-15,-1 0 0,0-1 16,-20 1-16,20-21 0,0 0 0,1 20 16,-22-20-16,42-43 15,-63 22-15,0 21 0,0 20 16,0-20-16,-21 21 0,0 0 15,0 21-15,0 0 16,-22 21 0,43 0-16,0 0 0,0 0 0,0 1 15,0-1-15,0 0 0,0 0 16,0 0-16,0 0 0,0 1 0,21-1 16,1 0-16,-1 0 15,0-21-15,-21 21 0,0 0 0,21-21 16,0 22-16,-21-1 0,0 0 15,21 0-15,1 0 16,-1-21 0,0 0-16,0 0 15,0 0-15,0 0 0,1 0 16,-1 0-16,0-21 0,0 21 0,0-21 16,0 0-16,1 0 0,-1-1 15,0 1-15,0 0 0,-21 0 16,21 0-16,-21 0 0,21-22 0,-21 22 15,0 0-15,0 0 16,0 0-16,0 42 31,0 0-31,0 0 0,0 0 0,0 22 16,0 20 0,-21-42-16,21 0 0,0 1 0,0 20 15,0-21-15,0 0 0,0 0 16,21 1-16,1-22 15,-1 0-15,0 0 0,0 0 16,0 0-16,22 0 16,-1 0-16,21-22 0,-20 22 0,20-21 15,-20 0-15,-1 0 0,0 0 0,1 0 16,-22-1-16,21 1 0,-21 0 16,-21 0-16,21-43 15,-21 43-15,0-21 0,-21 21 16,0 0-16,-42-43 0,41 43 15,-20 0-15,0 0 0,-1 21 16,1 0-16,21 0 0,-64 0 16,64 21-16,-21 21 15,21-21-15,-22 22 0,22-1 0,0 21 16,21-20-16,0-1 16,0-21-16,0 22 0,0-22 15,42 21-15,1-21 16,-22-21-16,0 0 0,21 0 0,-21 0 15,22 0-15,-1 0 0,0 0 0,1-21 16,20 21-16,-20-21 0,-1 0 16,0 0-16,43-1 0,-22-20 15,-20 0-15,-22 21 16,21-22-16,-21 22 0,1 0 16,-22 0-16,21 0 0,-21-1 15,0 44 16,0-1-31,0 0 0,-21 0 16,21 21-16,-22-20 0,1-1 0,21 42 16,-21-20-1,21-22-15,0 0 0,0 0 0,0 21 16,0-20-16,21-22 0,0 21 16,1-21-16,-1 0 0,21 0 15,22-21-15,-1-1 16,-21 1-16,-20 0 0,20 0 15,0 0-15,1 0 0,-22-1 16,21 1-16,-21-21 0,0 21 0,1 0 16,-22-43-16,0 1 15,-22 63 17,1 0-32,21 21 0,-21 0 15,21 0-15,0 0 0,-21 22 16,21-22-16,0 0 0,0 0 0,0 21 15,0-20-15,0-1 0,0 0 16,0 0-16,21 0 0,0 0 16,0 1-16,1-22 0,20 0 0,-21 21 15,21-21-15,1 0 0,-1 0 16,-21 0-16,22 0 0,-1 0 0,64-64 16,-85 64-16,0-21 15,0 0-15,0 0 0,1-43 16,-22 43-16,0 0 0,0 0 15,0 0-15,0-1 0,0 1 16,0 0-16,-22 21 16,1 21-16,21 0 15,-21 1-15,21-1 16,0 0-16,-21 0 0,0 21 16,-22 22-16,43-43 15,0 0-15,-21 0 0,21 1 16,-21-22-16,21 21 0,0-42 47,0-1-47,21 1 15,-21 0-15,21 0 0,-21-21 0,43-43 16,-22 43 0,0 20-16,0-20 0,0 21 15,22 0-15,-22 0 0,0-1 0,21 22 16,1 0-16,-22 0 15,0 22-15,0-1 0,0 0 0,1 0 16,-1 0-16,21 22 16,0 20-16,-42-42 0,22 0 15,20 22-15,-42-22 0,21 0 16,0 0-16,0-21 16,1 21-16,-1-21 0,0 0 15,0 0-15,0-21 0,0 21 16,22-42-1,-22 21-15,0 0 0,21-1 0,-20 1 0,-1 0 16,21 0-16,-21-21 16,0 20-16,22-20 0,-22 21 0,0 0 15,21 0-15,-20 21 0,-1-22 0,0 22 16,0 0-16,0 0 16,0 22-16,-21-1 15,0 0-15,0 0 16,0 0-16,0 0 0,0 1 0,0-1 15,0 0-15,0 0 0,0 0 16,-21-21-16,0 0 16,0-21 15,21 0-31,0 0 16,0 0-16,0-1 0,0 1 0,-21 0 15,0 0-15,21 0 0,-22 0 16,1-1-16,0 1 0,0 0 0,0 21 15,0 0-15,-1 0 0,1 0 16,0 0-16,0 0 0,0 21 16,0-21-16,-1 21 0,1 22 0,-21-1 15,42 0-15,-21-20 0,21 20 16,0 0-16,0-21 0,0 22 0,0 20 16,0-42-16,0 1 15,0-1-15,0 0 0,21-21 16,-21 21-16,21-21 0,0 0 0,22 0 15,-22 0-15,0 0 0,21 0 16,1-21-16,20 0 0,22-43 16,-43 43-16,-21 0 0,22-21 15,-22-1-15,0 1 16,42-64-16,-41 64 0,-22-22 0,21 1 16,-21 20-16,0-20 15,0 21-15,0-22 0,0 22 0,0-1 0,0 1 16,0 21-16,0-21 15,0 20-15,0 44 16,0-1-16,0 21 0,0-21 16,0 22-16,0-1 0,0 21 15,0-20-15,-21 20 0,21-20 16,0 20-16,0-21 0,-22 22 0,22-22 16,0 1-16,0 20 0,0-42 15,0 64-15,0-43 16,22-21-16,-22 1 0,21-22 15,0 21-15,0-21 0,0 0 0,43 0 16,-22 0-16,-21 0 0,22-21 16,62-1-16</inkml:trace>
  <inkml:trace contextRef="#ctx0" brushRef="#br0" timeOffset="66112.28">10033 12404 0,'0'0'0,"42"0"15,1 0-15,-1 0 16,-21 0-16,43 0 16,-43-21-16,0-1 0,0 1 15,0 21-15,0-21 0,-21-21 16,22-43-16,-22 22 15,0 20-15,-22 22 16,1-21-16,0-1 0,0 1 0,0 21 16,-22 0-16,22 0 0,-21-1 15,-106 44 1,63 41-16,64-21 0,-21 1 16,20 20-16,-20-20 0,21 20 15,0-21-15,0 22 0,21-22 0,0 22 16,0-22-16,0-21 0,0 22 15,0-22-15,21 21 0,21-21 16,43 0 0,-43-21-16,0 0 0,1-21 15,-22 21-15,21-21 0,1 0 0,-1-21 16,-21 20-16,21 1 0,1-21 0,-1-43 16,0 43-16,1-64 15,-43 64-15,0-22 0,21 22 16,-21 0-16,0-1 0,21-20 15,-21 42-15,0 42 16,0 0 0,0 21-16,0 1 0,21-1 15,-21 64-15,21-43 0,1-20 0,-22-1 16,21 21-16,-21-20 16,21-1-16,0-21 0,-21 22 0,21-22 15,0 0-15,-21 0 0,22 0 16,20 0-16,-21-21 15,0 0-15,0 0 0,1 0 0,-1 0 16,0 0-16,0-21 0</inkml:trace>
  <inkml:trace contextRef="#ctx0" brushRef="#br0" timeOffset="67810.98">12467 12086 0,'-42'0'0,"84"0"0,-105-21 0,41 21 16,1-21-16,0 21 0,21-21 0,-21 21 15,21-21-15,0-1 16,0 1-16,0 0 0,21-21 16,-21 21-16,21-1 15,0 1-15,-21-21 0,0 21 0,0 0 16,22-1-16,-22-20 0,0 21 0,0 0 16,0 42-1,0 21 1,0-21-16,0 22 15,-22-1-15,22 22 0,0-1 0,0-21 16,-21 22-16,21-1 0,-21-20 0,21 20 16,-21-20-16,21-1 15,0 0-15,0 1 0,0-22 0,0 0 16,0 0 0,21-21-1,0-21-15,-21 0 0,21 0 16,1-1-16,-22 1 0,21-21 15,0 0-15,-21 20 0,21-20 0,-21 0 16,0-1-16,0 1 0,21 0 16,-21 21-16,21-1 0,-21 1 0,22 0 15,-1 21-15,-21 21 16,21 0-16,-21 22 0,0-22 16,21 21-16,0 1 0,-21-22 0,21 21 15,-21 0-15,22-20 0,-1 20 16,-21-21-16,21 21 0,0-20 15,21 20-15,-20-42 0,-1 21 16,0-21-16,0 0 0,21 0 16,22 0-16,-22-21 0,-21 0 15,22 0-15,-1-1 0,0 1 16,1 0-16,-1-21 0,43-43 16,-43-21-16,0 64 15,-20-22-15,-22 22 0,0 0 0,21-22 16,-21 22-16,0 0 0,0 20 0,0-20 15,0 21-15,0 0 16,0 42 0,-21 0-16,21 43 15,-22-43-15,1 21 0,21 0 16,-21 1-16,21 20 0,0-20 0,0-1 16,0 21-16,0 43 15,0-63-15,0-1 0,21-21 16,0 0-16,1 0 0,-1-21 15,21 22-15,-21-22 0,0 0 0,22 0 16,63-22-16,-64 1 16,0 0-16,1 0 15,-1 0-15,43-43 0,-64 43 0,21-21 16,-21-1-16,0 1 16,-21 0-16,0 21 0,0-22 0,0 1 15,0 21-15,0-22 0,-21 1 16,0 42-1,0 0-15,0 0 0,-22 0 0,22 0 16,21 21-16,-21 22 0,0-22 16,21 21-16,0 0 0,-21 1 0,21-1 15,-21 0-15,21 1 0,0-1 16,0 0-16,21 22 16,0-43-16,0 21 0,0-42 0,0 22 0,22-22 15,-22 21-15,21-21 0,1 0 16,20 0-16,-21-21 0,1-1 15,63-20-15,21-21 16,-85 20-16,-21 1 16,0 0-16,22-1 0,-22 1 0,0 0 15,-21-22-15,0 22 0,21-22 16,-21-105 0,0 127-16,0-1 0,0 1 15,0 21-15,0 0 0,0 42 31,0 0-31,0 21 0,0-21 16,0 64-16,0-43 16,0 1-16,0-1 0,0 0 15,0 1-15,0-1 0,-21 0 0,21 1 16,0-1-16,0 0 0,0 1 16,0-22-16,-21 21 0,21-21 0,0 1 15,-21-1-15,21 0 16,0-42-1,0 0 1,0-1-16,0 1 0,0 0 16,0 0-16,21-21 0,0 20 0,-21 1 15,21-21-15,0 21 0,0 0 16,43-64 0,-43 85-16,43-21 0,-43 21 15,0 0-15,21 0 0,-21 0 16,1 21-16,-1 0 0,21-21 15,-21 21-15,0 0 0,1 22 0,-1-22 16,-21 0-16,21 0 0,-21 22 0,0-1 16,-64 21-1,43-41-15,-21-1 0,21 0 0,-22 0 16,22 0-16,-21-21 0,-106 43 16,127-43-1,-22 0-15,22 0 0,-42 0 16,41 0-16,1 0 0,0 0 0,0 0 15,0 0-15,0 0 32,42-22-1,-21 1-15,21 21-16,0-21 0,0 0 15</inkml:trace>
  <inkml:trace contextRef="#ctx0" brushRef="#br0" timeOffset="68525.42">15049 11853 0,'0'0'0,"0"-21"15,0 0 1,0 0-16,22 21 16,-1 0-1,0 0-15,0 0 0,0 0 16,0 21-16,1 0 0,-1 0 16,0 43-16,0-22 0,0-21 15,-21 22-15,0-22 0,21 21 16,-21-21-16,22 22 0,-22-22 0,21 0 15,-21 0-15,0 43 16,21-64 15,0-21-31,-21-1 16,0 1-16,0 0 0,21-21 16,-21-1-16,21 1 0,-21 0 0,0-1 15,0 22-15,22-21 0,-22 0 16,21-1-16,-21 22 0,21 0 0,-21 0 15,0-22-15,21 43 16,0 0-16,0 0 16,1 0-16,-1 0 15,-21 22-15,21-22 0,-21 21 16</inkml:trace>
  <inkml:trace contextRef="#ctx0" brushRef="#br0" timeOffset="68763.28">15854 11853 0,'0'0'0,"0"22"31,-21-22-15,21 21-16,-22 0 0,22 0 16,0 0-16,0 22 0,0-22 0,0 21 15,-21 0 1,21-20-16,0-1 0,0 0 15,0 0-15,0-42 47,0 0-47,21 0 0</inkml:trace>
  <inkml:trace contextRef="#ctx0" brushRef="#br0" timeOffset="68927.19">15875 11769 0,'0'0'0,"0"-21"0,0-43 15,0 43 1,-21 21 0,21 21-1,0 0 1,0 0-16,21-21 0,0 22 16,-21-1-16,21-21 0,0 21 0</inkml:trace>
  <inkml:trace contextRef="#ctx0" brushRef="#br0" timeOffset="69829.67">16277 12044 0,'0'0'0,"21"0"0,0 0 16,1 0-16,-1 0 0,-21-21 16,21 0-16,0-1 0,-21 1 15,21 0-15,-21 0 0,0-21 16,0-1-16,0 22 15,0 0-15,0 0 16,-21 21-16,0 0 16,0 21-16,0-21 15,-1 21-15,1 43 16,0-43-16,21 21 0,-21-21 0,21 22 16,0-22-16,0 21 0,0-21 0,0 0 15,0 22-15,0-22 0,0 0 0,0 0 16,63-21-1,-41 0-15,20 0 16,-21 0-16,21 0 0,-20 0 0,20-21 16,0 0-16,-21 0 0,22 0 15,20-43-15,-42 43 0,1 0 16,-1-22-16,0 22 0,0 0 16,-21-21-16,0 21 0,21 21 15,-21-22-15,0 1 0,0 42 31,0 1-31,0-1 0,0 21 16,-21-21-16,21 0 0,0 1 16,0 20-16,0-21 0,0 0 15,0 0-15,0 1 0,0-1 0,0 0 16,0 0 0,21-21-16,0 0 0,1 0 0,-1 0 15,0 0-15,0-21 0,0 21 16,0-21-16,1 0 0,-1-1 0,0 1 15,21-21-15,-42 0 16,21 20-16,-21 1 16,22 0-16,-22 42 31,0 0-31,0 1 0,-22-1 16,22 0-16,-21 0 0,21 0 15,0 0-15,0 1 0,0-1 0,0 0 16,0 0-16,0 0 15,21-21-15,1 0 16,-1 0-16,21 0 0,-21 0 0,0 0 16,22 0-16,-22-21 0,21 0 15,-21 0-15,1 21 0,-1-21 0,0-43 16,-21 43 0,0 0-16,0-22 0,0 22 0,0-21 0,0 21 15,0 0-15,0-22 0,-21 22 0,0 0 16,-1 21-16,1-21 15,21 0-15,-21 21 0,42 0 47,0 0-31,1 0-16,-1 0 16,0 0-16,0 0 0,0 0 15,0 0-15,1 0 16,-1 0-16</inkml:trace>
  <inkml:trace contextRef="#ctx0" brushRef="#br0" timeOffset="70445.32">18817 11896 0,'-21'0'0,"42"0"0,-63 0 0,21 0 16,21-21 15,21 21-15,0-22-16,0 22 0,0-21 0,0 0 15,1 0-15,-1 0 0,0 0 16,-21-1-16,21 1 0,-21 0 0,0 0 15,0-21-15,0 20 0,-42 1 16,21 0-16,-1 0 0,-20 0 16,21 21-16,-21 0 0,20 0 0,-20 0 15,0 0-15,-1 21 0,1 0 16,-21 0-16,20 22 0,1-1 0,21 0 0,-43 43 16,43 0-1,21-43-15,0 0 0,21 1 16,0-22-16,1 21 0,20-21 15,-21 22-15,21-43 0,1 21 0,-1 0 16,-21-21-16,22 0 0,-1 0 0,0 0 16,43-42-1,-43 20-15,22-20 0,-22 21 0,-21-21 16,22-1-16,-22 22 16,0-21-16,0-1 0,0 22 0,-21-21 0,0 21 15,0-22-15,0 22 0,0 0 16,0 42-1,0 0-15,0 1 16,0-1-16,0 21 16,0-21-16,21 22 0,1-22 0,-22 21 15,21-21-15,0 22 0,0-22 16,0 0-16,22 0 0,-22 0 0,0 0 16,21 1-16,-21-22 0,1 0 0,-1 0 15,21 0-15,-21 0 0,0 0 16</inkml:trace>
  <inkml:trace contextRef="#ctx0" brushRef="#br0" timeOffset="71131.92">20976 11875 0,'0'0'0,"-21"0"0,0 0 0,0 0 15,-1 0-15,1-22 16,0 22-16,21-21 0,-21 0 16,0 0-16,0 0 15,21 0-15,0-1 16,0 1-16,0 0 0,0 0 15,21 0-15,0 21 0,-21-21 16,21-1-16,0 22 0,0 0 16,1 0-16,-1 0 15,-21 22-15,0-1 0,21 0 16,-21 21-16,21-21 0,-21 22 0,0-22 16,0 21-16,0 1 15,0-22-15,0 21 0,0-21 0,0 22 0,0-22 16,-21 0-16,0 0 0,21 0 15,-21-21-15,-1 0 16,1 0-16,21-21 16,0 0-1,0 0-15,0-22 0,0 22 0,21-21 16,1 21-16,-1-22 0,0 1 16,42-43-16,1 1 15,-22 63-15,85-64 16,-84 64-16,-1 21 0,-21 0 15,21 21-15,-20 0 0,20 0 16,-21 0-16,0 43 0,-21-1 16,0-41-16,0 20 0,0 0 15,0-21-15,0 22 0,0-22 16,0 21-16,0-21 0,0 1 0,0-1 16,0 21-1,0-21-15,43-21 31,-22 0-31,0 0 0,21-21 16,1 21-16,-1-21 0,21 0 16,-20 0-16,63-43 0</inkml:trace>
  <inkml:trace contextRef="#ctx0" brushRef="#br0" timeOffset="72728.28">22204 11726 0,'0'0'0,"0"-21"0,21-21 0,-21-22 15,0 43-15,0-21 16,-21 21-16,0 0 0,-1-1 15,1 22-15,0 0 16,0 22-16,0-1 0,-22 0 0,22 0 16,-42 85-1,-1-43-15,43-20 0,21-1 16,0 0-16,-21-20 0,21 20 0,0 0 16,0-21-16,0 22 0,0-22 15,21 0-15,0-21 0,0 21 0,1-21 16,-1 0-16,42 0 15,22-42-15,-43 21 16,-21 0-16,22-1 16,-22-20-16,21 21 0,-21-21 0,1 20 15,-1-20-15,0 0 0,0-1 0,0-20 16,-21-43 0,0 85-16,0 42 31,-21 0-31,21 22 15,-42 20-15,42-42 0,-21 22 0,21-1 16,0-21-16,0 21 0,0 1 16,0-22-16,0 0 0,0 0 0,0 22 15,21-43-15,-21 21 0,21 0 16,0-21-16,0 0 0,0 0 16,1 0-16,-1 0 0,0-21 15,21 0-15,1-1 0,-22 1 0,21 0 16,-21 0-16,22 0 0,-1-22 15,-21 22-15,106-148 16,-85 63 0,-20 43-16,-1-1 0,0 1 15,-21-1-15,0 1 0,21 20 0,-21 1 0,0 0 16,0 20-16,0 1 0,0 0 16,0 0-16,0 42 15,0 0-15,0 22 0,-21-22 16,0 85-16,-22 63 15,22-106 1,0-20-16,21 20 0,0-20 0,-21 62 16,21-62-16,0-22 0,0 21 15,0 1-15,0-22 0,0 21 16,63 22 0,-20-43-16,-1-21 0,-21 0 15,64 0-15,-64-21 0,21 21 16,1-22-16,-22 1 0,21 0 15,-21 0-15,22 0 0,-22-22 0,21 22 16,-21 0-16,1 0 0,-1-21 16,0 20-16,-21-20 15,21 21-15,0 21 0,-21-21 16,0 42 0,0 0-1,0 0-15,0 0 0,0 22 16,0-22-16,0 0 0,0 0 0,-21 22 15,21-22-15,0 0 0,0 0 0,0 0 16,0 0-16,0 1 0,21-22 16,0 21-16,-21 0 0,22-21 15,-1 0-15,21 0 16,43-21-16,-64 0 0,21-1 16,-21 1-16,1 0 15,-1 0-15,0 0 0,0-22 0,0 22 16,0-21-16,22 21 0,-43 0 0,21-22 15,0 22-15,21-21 16,-42 63 0,0 0-1,0 0-15,0 0 0,0 1 0,0-1 16,0 0-16,-21 0 0,21 0 16,-21 0-16,21 1 0,0-1 0,0 0 15,0 0-15,0 0 0,21-21 31,0 0-31,1 0 0,-1 0 0,0 0 16,0 0-16,0-21 0,0 0 16,1 21-16,-1-21 0,0 0 15,21-1-15,1-41 0,-1 42 16,-21 0-16,43-64 16,-22 64-16,-21 0 0,-21 42 31,0 0-16,0 0-15,-21 0 0,0 0 16,21 1-16,-21-1 0,21 0 16,0 0-16,0 0 0,0 22 0,0-22 15,0 0-15,0 0 16,0 0-16,21 0 0,0-21 0,0 0 16,0 22-16,85-22 15,-64 0-15,1 0 0,20-43 16,-20 22-16,-1 0 0,0 0 15,1 0-15,-1-1 16,-21 1-16,21 0 0,-20-21 0,-1 21 16,0-22-16,0 1 0,-21 21 0,0-22 15,0-41 1,0 63-16,-21 21 16,0 0-16,0 0 0,-22 0 0,22 42 15,-21-21-15,21 0 0,-1 22 0,1-22 16,0 21-16,0-21 0,21 0 15,0 22-15,0-22 0,0 0 0,0 0 16,21 0-16,0 1 0,0-1 16,1-21-16,-1 21 0,21-21 15,-21 0-15,22 0 0,-22 0 0,21 0 16,0 0-16,-20 0 0,20 0 16,-21-21-16,0 0 0,0 21 0,1-22 15,-1 1-15,0 21 0,0-21 0,-21 0 16,21 0-16,-21 0 0,0-22 15,0 22-15,0 0 0,0-21 16,0 20-16</inkml:trace>
  <inkml:trace contextRef="#ctx0" brushRef="#br0" timeOffset="72928.3">24765 11197 0,'0'0'16,"-21"-21"-16,0 21 0,-1 0 0,1 0 0,21-21 15,-21 0-15,21 0 47,-21 21-15,0 0-32,0 21 15</inkml:trace>
  <inkml:trace contextRef="#ctx0" brushRef="#br0" timeOffset="73199.28">23326 11388 0,'0'0'0,"-64"0"0,1 0 0,20 21 0,1-21 16,21 0-16,0 0 15,42 0 1,0 0-16,21 0 15,-21-21-15,22 21 0,-1-21 0,22 21 16,-22 0-16,0-22 0,1 22 16,-1 0-16,-21 0 0,21-21 0,-20 21 15,-1 0-15,0 0 0,-42 0 32,0 0-32,-22 0 15,1 0-15,0 0 0,-1 0 16,-20 21-16</inkml:trace>
  <inkml:trace contextRef="#ctx0" brushRef="#br0" timeOffset="75948.46">4000 13695 0,'0'0'0,"0"-21"16,0 0-16,22-1 0,-22 1 15,21 0-15,-21 0 0,0 0 0,0 0 16,0-1-16,0 1 0,0 0 16,-21 21-16,-1 0 0,1 0 15,0 0-15,0 0 0,0 21 16,0 0-16,-22 1 0,22 20 15,0 0-15,-21 1 0,20-1 16,1 21-16,0-20 0,0 20 16,0-20-16,0 20 0,21 22 15,0-22-15,0-20 0,0-1 16,0 0-16,0 1 0,21-1 0,21 0 16,-21-21-16,22 22 0,-1-22 15,0 0-15,1-21 0,-1 0 0,0 0 16,1 0-16,-1 0 0,0-21 15,1 0-15,-1 0 0,0-1 0,106-83 32,-42 20-32,-85 43 0,22 20 15,-43-20-15,21 21 0,-21 0 16,0-22-16,0 22 16,0 42-1,-21 1 1,21-1-16,0 0 0,-21 42 15,21-41-15,0 20 16,0-21-16,0 21 0,0 22 16,0-22-16,21-21 0,42 43 15,43-64 1,-85 0-16,22 0 0,-1 0 16,0-21-16,1 0 0,-1-1 15,-21 1-15,21 0 0,-20 0 0,-1-21 16,0 20-16,0 1 0,-21-21 15,0 21-15,0-22 0,0 22 16,0-21-16,-21 21 0,0-22 0,-22 22 16,22 0-16,-42-21 15,-22 42 1,0 42-16,64-42 0,0 42 16,21-20-16,0-1 0,0 0 15,0 0-15,0 21 0,0-20 16,21-22-16,0 21 15,22-21-15,-22 0 0,21 0 0,-21 0 16,22 0-16,-1-21 0,64-22 16,0-20-1,-64 42-15,-21 21 16,0-22-16,1 1 0,-1 21 0,0 0 16,0 0-16,0 0 0,-21 21 15,0 22 1,0-22-16,0 0 15,0 0-15,0 0 0,0 1 0,0-1 16,0 0-16,0 0 0,-21 0 0,21 0 16,-21 1-16,21-1 0,0-42 47,0-1-47,21 1 0,0 0 0,22 0 15,-22 0-15,0 0 16,0-1-16,0-20 0,22 21 15,-22 0-15,0 0 0,0-1 0,0 1 16,-21 0-16,21 21 0,1 0 16,-22 21-16,0 0 15,0 1-15,0-1 0,21 63 16,-21-20 0,0-43-16,0 21 0,21-20 15,-21-1-15,0 21 0,0-21 0,21 0 16,0-21-16,0 22 15,1-22-15,-1 0 0,21 0 16,-21 0-16,43-22 16,42-41-16,-64 42 15,21-43-15,-20 43 0,-22-21 16,21-1-16,-21 1 0,1 0 16,-22-22-16,0 22 0,0 0 0,0-22 15,0 22-15,0-22 0,0 22 16,0 0-16,-22-64 15,22 85 1,-21 21-16,0 0 0,21 21 16,-21 21-16,21-21 15,-21 22-15,21-1 0,-21 21 0,21-20 16,0-1-16,0 22 0,0-22 0,0 0 16,0 1-16,0-1 0,0 0 15,0-21-15,0 22 0,0-22 16,0 42-16,21-41 0,21-1 15,-21-21-15,0 0 0,85 0 32,-21-21-32,-43 21 0,1-22 15,-1 1-15,-21 0 0,21 0 0,1 0 16,-22-22-16,0 22 0,0 0 0,-21 0 16,0-21-16,0 20 0,0 1 15,0 0-15,0 0 0,-21 21 16,0 0-16,0 0 15,0 0-15,-1 21 16,22 0-16,0 0 0,0 22 16,22-1-1,-1 0-15,-21-20 0,21-1 16,0 0-16,0 0 0,0 0 0,-21 0 16,22 22-16,-1-22 0,-21 0 0,21 0 15,0 0-15,0 1 16,0-22-16,1 0 0,-1 0 15,0 0-15,0 0 0,0-22 16,0 22-16,22-21 0,-22 0 0,0 0 16,0 0-16,22-22 0,20-41 15,-42 63-15,0-1 16,22-41-16,-43 42 0,0 0 16,0 42 15,0 0-31,0 0 15,0 0-15,0 0 0,0 1 16,0-1-16,0 0 0,0 42 16,0-41-16,0-1 0,0 0 15,0 0-15,0 0 0,42-21 16,0 0 0,-20 0-16,-1 0 0,0 0 15,0-21-15,0 0 0,0 0 0,1 0 16,-1-1-16,0-20 15,0 21-15,-21 0 0,0 0 0,0-22 16,0-20 0,-63-22-16,20 64 15,-20-21-15,42 42 16,-22 0-16,22 0 0,0 0 0,0 0 16,0 21-16,-1 0 0,1 0 15,21 21-15,-21-20 0,21-1 16,0 21-16,21 64 15,22-21 1,-22-85-16,0 21 16,21 0-16,-21-21 0,1 0 0,20 0 15,-21 0-15,21 0 0,1-21 0,-1 0 16,-21-1-16,22 1 0,105-85 16,-85 43-1,-42 42-15,1-22 16,20-20-16,-21 21 0,0-1 0,0-20 15,-21 20-15,0-20 0,22-43 16,-1 43-16,-21 20 0,0 22 16,0-42-16,-21 105 31,21-21-31,-22 21 0,22 22 16,-21-22-16,0 128 15,21-65 1,-21-62-16,0 41 0,21-41 15,0-1-15,0 22 16,0-43-16,0 0 0,0 21 16,21-42-16,0 0 15,0 0-15,0 0 0,106-42 16,-84 0 0,20-22-1,-63 43-15,0 0 0</inkml:trace>
  <inkml:trace contextRef="#ctx0" brushRef="#br0" timeOffset="76217.46">5927 13737 0,'0'0'0,"-106"21"16,85-21-16,42 0 16,21-21-16,0 21 15,1-21-15,-1 0 0,22 0 16,-1 21-16,1-21 0,63-22 16,-43 43-16,-41-21 0,126 21 15,-127 0-15,43 0 16,-43 0-1,-21 0-15</inkml:trace>
  <inkml:trace contextRef="#ctx0" brushRef="#br0" timeOffset="76686.81">10266 13483 0,'0'0'0,"21"-63"16,-21 42-16,21-1 0,-21 44 31,0-1-31,-21 21 0,21 0 16,-21 1-16,21 20 0,-21 1 0,-1-22 15,1 22-15,0-1 16,0-21-16,0 1 0,-22 41 0,43-41 16,-21-22-16,-21 42 15,42-41 1,-21-22 0,0 0-16,-1 0 0,-20-22 15,21 1-15</inkml:trace>
  <inkml:trace contextRef="#ctx0" brushRef="#br0" timeOffset="77913.66">9483 13970 0,'-43'0'0,"86"0"0,-107 0 16,64-21-16,42 21 31,-20 0-31,20 0 0,0-21 16,1 21-16,20 0 0,22 0 0,-22-21 15,22-1-15,105 1 16,-20-42-16,-107 42 0,22-1 15,-22-20-15,1 21 0,-1-21 16,1 20-16,-22-20 0,22-21 16,-43 20-16,-21-20 15,0 42-15,0-22 16,-21 43-16,0 0 0,-22 0 16,22 0-16,0 21 0,0 1 15,0-1-15,21 21 0,-22 0 0,22 1 16,-21 20-16,21-20 0,0 20 15,-42 43-15,21-64 0,0 43 16,-1-43-16,22 1 0,0-22 16,-21 21-16,21-21 0,-21-21 15,21 21-15,0 1 0,0-44 32,0 1-32,21 0 15,0-21-15,-21 21 0,22-1 16,-1 1-16,-21 0 0,21-21 15,0 21-15,0 21 0,-21-22 0,21 1 16,22 21-16,-22 0 16,0 21-16,-21 1 0,42 20 15,-20 21 1,-22-41-16,0-1 0,21 0 16,0 21-16,-21-21 0,0 1 0,21-1 15,0 0-15,0 0 0,1 0 0,-1-21 16,21 0-16,-21 21 0,106-21 15,-42 0 1,-43-21-16,22 0 0,-22 0 16,43-21-16,-43 20 15,-21 1-15,22-21 0,-22 21 0,-21-22 16,0 22-16,0-21 0,0 0 0,0 20 16,-64-62-1,1 63-15,42 21 0,-22 0 16,1 0-16,0 0 0,20 42 15,-20-21-15,0 0 0,21 22 16,-1-22-16,1 21 0,-21 0 16,42 43-1,0-43-15,0-20 0,21-22 16,0 21-16,0-21 0,1 0 0,20 0 16,-21 0-16,21 0 0,-20 0 0,20-21 15,-21-1-15,21 1 0,-20 0 16,20 0-16,-21 0 0,0 0 0,0-22 15,1 22-15,-1-21 0,-21 21 16,0-22-16,0 22 0,0 0 0,0 0 16,0 0-16,0 42 31,0 0-31,0 0 0,0 21 16,0 22-16,0-43 15,0 21-15,0-20 0,0-1 0,0 21 16,0-21-16,21 0 0,0 1 0,0-1 15,22 0-15,-22 0 16,21-21-16,0 0 0,64 0 16,-63 0-1,20-21-15,-21 0 0,1 0 0,-1-1 0,0 1 16,1 0-16,-1-21 0,-21 21 16,22-22-16,-22 1 0,21-85 15,-42 63-15,0 22 16,0-21-16,0 20 0,0-41 15,0 62-15,0 1 0,0 0 16,0 42 0,0 0-16,-21 1 0,0 20 15,0 64-15,-1-64 16,22 22-16,-21-22 0,21 0 16,-21 22-16,21 20 0,0-41 0,0-22 15,0 21-15,0-21 0,0 1 16,0-1-16,42 0 15,1 0-15,-22-21 16,0 0-16,0 0 0,0 0 16,22-21-16,-22 21 0,0-21 0,0 0 0,-21-1 15,21 1-15,1-42 16,-22 20-16</inkml:trace>
  <inkml:trace contextRef="#ctx0" brushRef="#br0" timeOffset="78108.55">11980 13822 0,'0'0'0,"43"0"15,-1 0 1,0 0-16,1-21 0,20 21 16,-21-21-16,22-1 0,-1 22 15,1-21-15,-22 0 0,1 21 0,-1-21 16,0 21-16,1-21 0,-22 21 15,21 0-15,-21-21 0,0-1 0,1 1 16,-1 21-16</inkml:trace>
  <inkml:trace contextRef="#ctx0" brushRef="#br0" timeOffset="80760.12">14351 14224 0,'0'0'0,"-85"0"15,64 0-15,0 0 0,0 0 0,21-21 32,21 0-17,0 21-15,21-21 0,1-1 0,-1-20 16,0 21-16,43-43 16,-21 43-16,-22-21 0,0 0 0,-21-1 15,22 22-15,-43-21 0,0-1 16,0 22-16,0-21 0,0 21 0,0 0 15,-21 21-15,-1 0 0,1 0 16,0 0-16,-21 0 0,21 0 0,-22 21 16,22 21-16,0-21 0,-21 0 15,20 64-15,1-64 0,21 64 16,0-64-16,0 21 16,0-20-16,21 20 0,-21-21 15,22 0-15,20 0 0,-21-21 0,21 22 16,-20-22-16,20 0 0,43 0 15,20 0-15,-62 0 16,20-22-16,-20 1 0,-1 21 16,0-21-16,1 0 0,-1 0 15,0-22-15,-21 22 0,1 0 0,-1 0 16,-21-21-16,0 20 0,0 1 16,0-21-16,0 21 0,0 0 0,0-1 15,-21 44 1,21-1-16,-22 0 15,22 0-15,0 0 0,0 22 16,-21-22-16,21 0 0,-21 21 0,21-21 16,-21 1-16,21 20 0,0-21 0,-21 0 15,0 0-15,-1 1 0,22-1 16,-42 0-16,42-42 31,0 0-31,0-1 16,0 1-16,0 0 0,21-21 15,0 21-15,1-22 0,20 1 16,0 21-16,1-22 0,-1 1 0,0 0 16,-21 21-16,64-22 15,-64 43-15,22 0 0,20 21 16,-42 1 0,0-1-16,-21 0 0,0 0 0,22 21 0,-22-20 15,0-1-15,0 21 0,21-21 16,-21 43-16,21-1 15,0-42-15,-21 1 0,21-1 0,0-21 16,1 21-16,-1 0 0,0-21 16,21 0-16,-21 0 0,22 0 0,-1 0 15,0 0-15,85-21 16,-63 21-16,-22-21 0,1 0 16,-1-1-16,0 1 0,-21 0 15,1 0-15,-1-21 0,0 20 16,-21 1-16,0-21 0,0-22 15,-21 22-15,0 21 0,-22 0 16,22 0-16,-21-1 0,21 22 0,-22 0 16,1 0-16,21 0 0,-22 22 15,22-1-15,0 0 0,-64 64 16,64-43-16,21-21 16,-21 21-16,0-20 0,21 41 15,-21-42-15,21 0 0,0 1 0,0-1 16,21-21-1,0 0-15,0 0 0,0 0 0,1 0 16,20 0-16,-21-21 0,0 21 16,22-22-16,-1 1 0,-21 0 0,21 0 15,1 0-15,-22 0 0,0-22 0,21 22 16,-20-42 0,-1 41-16,0-41 0,-21 42 0,0 0 15,0 42 1,0 21-1,0-21 1,0 0-16,0 1 0,0-1 0,0 21 16,0-21-16,0 22 0,0-22 15,21 0-15,-21 0 0,42 0 16,-20 0-16,-1-21 0,21 0 16,-21 0-16,0 0 15,1 0-15,-1-21 0,21 0 0,-21 0 16,22-21-16,-22 20 15,0-20-15,0 21 0,-21-21 0,0-1 16,0 1-16,0 0 0,0-1 0,0-20 16,0 20-16,0 1 0,0-64 15,0 85 1,0 42 0,0 22-1,0-1-15,0-21 0,0 43 16,0-22-16,0 0 0,0 1 0,0-1 15,-21 0-15,0 1 0,21-22 16,-21 21-16,21-21 0,-22 0 0,22 1 16,0-1-16,0 0 15,0-42 1,0 0-16,22-1 16,-1 1-16,-21 0 0,42 0 15,0-21-15,1-1 16,-22 22-16,0 0 15,0 0-15,22 21 0,-22 0 0,0 0 16,0 0-16,0 0 0,0 0 0,1 21 16,-1 0-16,0 0 0,0 0 15,-21 22-15,21-22 0,-21 0 0,0 0 16,0 0-16,0 22 0,-21-22 16,0 0-16,-85 43 15,43-43-15,41 0 16,-20-21-16,21 0 0,0 0 15,-22 0-15,22 0 0,0 0 0,-21 0 16,21 0-16,-1 0 0,22-21 16,-21 21-16,42 0 31,1 0-15,-1 0-16,0 0 0,0 0 0,0 0 15,0 0-15,43 21 16,-43-21-16,21 0 0,1 0 0,41 0 15,-41 0-15,-1 0 16,0-21-16,1 21 0,-22-21 0,21-1 16,22 1-16,-22-21 15,-21 21-15,0 0 0,1-22 0,20-41 16,-21 20-16,0 22 0,0-22 16,-21 1-16,22 20 15,-22-20-15,21 21 0,-21-22 16,0 22-16,0 21 15,0 42 1,0 0-16,0 21 0,-21-21 16,-1 22-16,1 63 15,0-64-15,0 0 0,21 64 16,-21-64-16,0 1 0,21-1 0,0-21 16,0 22-16,0-1 0,0-21 0,0 21 15,42 1 1,-21-43-16,0 21 0,43-21 15,-22 0-15,-21 0 0,22 0 16,-1 0-16,0-21 0,-21 0 16,22 21-16,20-43 0,-20-20 15,-22 42-15,0-1 16,-21-41-16,0 21 0,0 20 16,0-41-16,0 42 0,-21 21 31,0 0-31,21 21 0,-22-21 0,1 21 15,21 21-15,-21-20 0,21-1 16,0 0-16,-42 64 16,42-64-16,0 0 15,0 0-15,0 0 0,0 0 16,21-21-16,0 22 0,0-22 16,0 0-16,22 0 15,-22 0-15,0 0 0,21 0 0,-20-22 16,20 1-16,0 21 0,-21-21 15,22 0-15,-1 0 0,-21-22 0,22 22 16,-1-42-16,-21 20 0,0 22 16,0-21-16,-21 21 15,0-22-15,0 22 0,-21 21 32,0 0-32,0 21 0,21 1 15,-21-1-15,21 0 0,0 0 16,0 21-16,0-20 0,0-1 15,0 0-15,0 0 0,21 0 0,0 0 16,0 1-16,0-22 16,-21 21-16,0 0 0,0 0 15,0 0-15,-21 0 16,0 1 0,0-22-16,0 0 0,0 0 0,-1 21 15,1-21-15,0 0 16,0 0-16,0 0 15,21-21 32</inkml:trace>
  <inkml:trace contextRef="#ctx0" brushRef="#br0" timeOffset="81159.92">19770 13674 0,'0'0'0,"21"-21"0,0-22 16,0 43-16,-21-21 0,21 21 15,0 21 17,-21 0-32,0 22 15,0-22-15,0 0 0,0 0 16,0 22-16,0-22 0,0 21 15,0 0-15,0-20 0,0-1 16,-21-21 0,21-21 15,0-1-31,21 1 0</inkml:trace>
  <inkml:trace contextRef="#ctx0" brushRef="#br0" timeOffset="81324.82">19939 13441 0,'0'0'16,"-21"-21"-16,21 0 0,-21 21 16,21-22-16,-22 22 15,44 22 17,-1-22-32,0 0 15,0 21-15,0-21 0,22 0 16</inkml:trace>
  <inkml:trace contextRef="#ctx0" brushRef="#br0" timeOffset="81745.14">20341 13462 0,'0'0'15,"0"42"1,-21-20-16,0 20 16,21 0-16,-21-21 0,21 1 15,0 20-15,0-21 0,0 21 0,-22-20 16,22-1-16,0 0 0,-21 21 15,0 1-15,21-22 16,0 0-16,0-42 31,0 0-31,0-1 16,0 1-16,21-21 16,22-22-16,-1 22 0,-21-21 0,21 20 15,1 1-15,-1 0 16,0-1-16,1 1 0,-1 0 0,22 20 15,-22 1-15,0 0 0,1 21 0,-22 0 16,21 0-16,-21 21 0,0-21 16,-21 43-16,0-22 0,0 21 0,22-21 15,-22 22-15,0 84 16,-22-85-16,1 43 16,0-64-16,21 21 15,0-21-15,0 0 0,-21 1 0,21-1 16,21-21 15,-21-21-31,21 21 0,0-22 16,1 1-16</inkml:trace>
  <inkml:trace contextRef="#ctx0" brushRef="#br0" timeOffset="81997">21272 13293 0,'0'-43'0,"0"86"0,0-107 0,22 22 16,-22 21-16,0 0 0,0 42 31,0 0-31,-22 0 0,22 21 16,-21 1-16,21-1 15,0-21-15,-21 43 0,0-22 0,0 43 16,21-1 0,-21-41-16,21-1 0,-22 22 15,22-43-15,0 0 0,0 0 16,0 0-16,22-21 15,-1 0-15,0 0 0,0 0 16,0 0-16,22-42 16</inkml:trace>
  <inkml:trace contextRef="#ctx0" brushRef="#br0" timeOffset="82177.89">21145 13610 0,'-21'0'0,"42"0"0,-63 0 16,42-21-16,21 0 31,0 21-31,1 0 0,20 0 16,21-21-1,-41 21-15,20 0 0,-21 0 0,21 0 16,-20 0-16,20-21 0,0 21 16,1 0-16,-1 0 0</inkml:trace>
  <inkml:trace contextRef="#ctx0" brushRef="#br0" timeOffset="82530.7">21823 13758 0,'0'0'0,"-21"0"0,21 22 16,-22-22-16,22-22 16,22 1-1,-1 0-15,0 0 0,0 0 16,21 21-16,1-43 0,-22 22 15,-21 0-15,21 0 0,-21 0 16,21 0-16,-21-1 0,-21 22 31,0 22-31,21-1 0,-21 0 0,0 0 16,-1 21-16,1-20 0,21 20 16,-21-21-16,21 21 0,-21 22 15,21-43-15,0 0 0,0 22 16,0-22-16,21 0 0,0-21 15,0 0-15,43 0 16,-43 0-16,0 0 0,22 0 16,-22 0-16,0 0 0,0-21 15,0 0-15,0-1 0,1 22 16,-1-21-16</inkml:trace>
  <inkml:trace contextRef="#ctx0" brushRef="#br0" timeOffset="82857.5">22288 13610 0,'-21'43'0,"42"-86"0,-21 22 0,0-21 0,22 21 0,-22-1 15,0 1-15,21 0 16,0 0-16,0 21 0,-21 21 16,21 0-1,-21 22-15,21-22 0,-21 0 0,22 21 16,-22-21-16,0 22 0,0-22 16,0 21-16,0 43 15,0-64-15,0 0 0,0 0 16,0 1-16,-22-22 15,22 21-15,-21-21 0,21-21 32,0-1-32,0 1 0,0 0 0,0 0 15,0 0-15,21-22 0,1 1 0,-1 0 16,0-1-16,0 1 0,0 21 16,43-85-1,-43 64-15,21 21 0,-21 21 16,1-22-16,-1 22 0,0 0 0,0 0 15,0 0-15,0 0 0,1 0 0,-1 0 16</inkml:trace>
  <inkml:trace contextRef="#ctx0" brushRef="#br0" timeOffset="85264.98">23199 13758 0,'21'0'0,"-21"-21"0,21 0 16,0 0-16,0-21 16,0 20-16,-21 1 0,22 0 0,-22 0 15,0-21-15,0 20 0,0-20 16,0 21-16,-22 0 0,1 0 16,0-1-16,0 22 0,0 0 15,-43 0-15,43 0 0,-21 0 16,21 22-16,-22 20 0,22-21 15,-21 21-15,21 1 0,-1-1 0,1 0 16,0 1-16,0-1 0,21-21 16,-21 22-16,21-22 0,0 21 0,0-21 15,21 0-15,0 1 16,0-22-16,22 0 0,20 0 16,-42 0-16,0-22 0,22 1 0,-22 21 15,21-21-15,-21 0 0,1 0 16,-1 0-16,21-1 0,-21-20 15,0 21-15,1-21 0,-22 20 16,21-20-16,0 21 0,-21-21 0,21 20 16,-21 1-16,0 0 15,0 42 1,0 0-16,0 1 0,0 20 0,0 0 16,0-21-16,0 22 0,0-1 15,0-21-15,0 43 16,0-22-16,0-21 0,0 0 15,21 1-15,0-22 0,1 0 16,-1 0-16,0 0 0,0 0 16,0 0-16,0 0 0,22-43 15,-22 22-15,21 0 0,-21 0 16,1 0-16,20-22 0,-21 22 16,21-21-16,1 21 0,-22-22 0,21 1 15,-21 21-15,43-43 16,-43 64-16,0-21 0,0 21 0,1 0 15,-22 21 1,0 0-16,0 1 16,0-1-16,-22 0 15,1-21-15,21 21 16,0-42 15,0 0-15,0 0-16,0-1 15,0 1-15,0 0 0,0 0 16,0 0-16,-21 0 16,0 21-16,0-22 0,0 22 15,-1 0-15,1 0 16,0 22-16,0-1 0,0-21 0,-43 84 16,43-41-1,21-1-15,0-21 0,-21 22 0,21-22 16,0 21-16,0-21 0,0 22 0,21-1 15,-21-21-15,42 0 16,-20 0-16,-1-21 0,0 22 0,21-22 16,-21 0-16,22 0 0,-1 0 15,0 0-15,1 0 0,-1 0 0,-21 0 16,22 0-16,-1-22 16,43-62-16,-64 63 0,0-22 15,0 1-15,0 0 0,22-1 16,-43-20-16,21 20 0,0-20 0,0 21 15,0-1-15,0-63 16,1 22-16,-22 41 16,0 1-16,0 21 0,0 0 15,-22 42 1,1 0-16,0 0 0,0 22 16,0 41-1,0-41-15,-1-1 0,22 0 0,-21 1 16,21-1-16,0 0 0,0 1 0,0 84 15,0-64 1,21-42-16,1 0 0,-1 1 16,0-1-16,0-21 0,0 21 15,0-21-15,1 0 0,-1 0 16,21 0-16,-21-21 0,0 0 16,22-1-16,-22 1 0,21 0 0,-21 0 15,22-21-15,-22 20 0,0-20 16,0 21-16,22-21 0,-22-22 15,0 43-15,0 0 16,-21 42 0,-21 0-1,0 0-15,21 0 0,-21 1 0,-1-1 16,22 0-16,0 0 16,0 0-16,0 22 0,0-22 0,0 0 15,0 0-15,0 0 0,22 0 16,-1-21-1,0 0-15,0 0 0,0 0 0,0 0 16,22-21-16,-22 0 0,0 0 16,0 0-16,22 0 0,-22-1 0,0 1 15,21-42 1,-21 42-16,1-22 0,-22 22 16,21 21-16,-42 21 31,21 0-31,0 1 0,-22-1 15,22 21-15,-21-21 0,21 0 0,0 1 16,0-1-16,0 0 0,0 0 16,0 0-16,0 0 0,21-21 15,1 0 1,-1 0-16,0 0 0,0 0 0,0 0 16,0 0-16,1-21 0,-1 21 15,0-21-15,-21 0 0,21 0 0,0-64 16,-21 64-1,0-21-15,0 20 0,0 1 0,-21 0 16,0 0-16,0 0 0,0 0 0,-22-1 16,22 22-16,-42 0 15,63-21-15,-22 21 16,44 0 15,-1 0-15,21 0-16,-21 0 0,0 0 0,22 0 15,-22 0-15,21 0 0,-21 0 16,1 0-16,20 0 0,-21 0 0,0 21 16,0-21-16,-21 22 15,0-1-15,0 21 0,0-21 16,0 0-16,0 1 0,0-1 16,0 0-16,0 21 0,-42 22 15,21-22 1,21-21-16,-21 0 15,0-21-15,21 22 0,0-44 47,21 1-47,0 0 0,0 21 16,0-21-16,0 0 0,22-22 16,-1 22-16,43-42 15,-1-1-15,-20 43 0,-22 0 16,1 0-16,-1 0 0,0 21 15,-21 0-15,1 0 0,-1 0 0,0 0 16,-21 21-16,0 21 16,0-21-16,0 0 15,0 1-15,-21-1 0,0 21 0,-1-21 16,22 0-16,0 1 0,0-1 16,0 0-16,0 0 0,0 0 15,22-21-15,-1 0 16,0 0-16,21 0 0,-21 0 0,1 0 15,-1 0-15,21 0 0,-21-21 16,0 0-16,1 0 0,20 0 0,-21-1 16,43-41-16,-43 21 15,0 20-15,21-20 0,-21 0 0,1-1 16,-1 1-16,0 21 0,-21-21 16,0 20-16,0-20 0,0 21 15,-21 21-15,0 0 16,-1 0-16,-20 21 0,21 0 0,0 0 15,0 1-15,21 41 0,-22-21 16,22-20-16,0 20 0,0-21 16,0 21-16,0-20 0,0 41 15,0-42-15,0 0 0,0 1 16,0-1-16,0 0 16,-21-21 15,0 0-31,0 0 31,0 0-31,21-21 0,-21 0 16,-1-1-16,1 1 0,21 0 15,-21 0-15</inkml:trace>
  <inkml:trace contextRef="#ctx0" brushRef="#br0" timeOffset="85455.88">25781 12975 0,'0'0'0,"-42"-21"0,20 21 0,-20-21 0,21 21 16,0 0-16,0-21 15,-1 42 48,1-21-63</inkml:trace>
  <inkml:trace contextRef="#ctx0" brushRef="#br0" timeOffset="85691.99">24363 13166 0,'0'0'0,"-106"21"15,127-21 1,0 0-1,0 0-15,1 0 0,20 0 0,0-21 16,1 21-16,-1 0 0,0 0 16,1-21-16,41 21 0,-41 0 15,-22 0-15,0 0 0,0 0 16,0 0-16,-42 0 16,0 0-16,-21 0 15,-1 0-15,1 0 16</inkml:trace>
  <inkml:trace contextRef="#ctx0" brushRef="#br0" timeOffset="87607.51">7641 15346 0,'0'0'0,"0"-21"0,0 0 15,0-1-15,0 1 0,-21 0 16,21 0-16,-21 0 16,21 0-16,0-1 0,0 1 15,-21 21 1,21 21-16,0 1 16,0-1-16,-22 21 15,22 0-15,0 1 0,-21 20 0,21-20 0,0 20 16,0-21-16,-21 22 0,0-22 15,0 1-15,0 20 0,-1-21 16,1 43-16,-21-21 16,42-43-16,0 0 15,0-42 1,0 0-16,0-22 16,21 22-16,0-21 0,22 21 15,-22-22-15,0 22 0,42-64 16,1 22-16,-43 42 15,0 0-15,0-1 0,-21 1 16,22 21-16,-1 0 0,-21 21 0,21 1 16,-21-1-16,0 21 15,0 22 1,0-22-16,0-21 0,0 0 16,0 22-16,21-22 0,-21 0 0,21 0 15,-21 0-15,21-21 0,1 0 16,-1 0-16,0 0 0,21 0 0,-21 0 15,22-21-15,-22 21 0,21-21 16,1-21-16,-22 20 0,21 1 0,-21-21 16,22 21-16,-1-22 0,-21 1 15,0 0-15,0-1 0,22 1 0,-43 0 16,21-1-16,-21 1 0,0 21 16,0-64-1,-21 106 1,21 1-16,0-1 15,0 21-15,-21 0 0,21 1 0,0-1 16,0 0-16,0-20 0,0 20 16,0 0-16,0-21 0,0 22 15,0-22-15,21 0 0,0 0 16,-21 0-16,21-21 0,21 0 0,43 0 16,-43 0-1,1 0-15,-1-21 0,0 0 0,1 0 16,20 0-16,-20 0 0,20-1 0,-21-20 15,1 21-15,-1 0 0,64-127 16,-85 126 0,-21-20-16,0 21 0,0 0 15,0 0-15,-21 42 32,21 0-32,0 21 15,-21-21-15,21 22 0,-21-22 16,21 21-16,0 1 0,0-22 0,0 0 15,0 21-15,0 1 16,0-22-16,21 0 0,0 0 16,0-21-16,0 0 0,22 0 0,-22 0 15,21 0-15,0 0 0,-20 0 16,20 0-16,0-21 0,1 0 0,20-22 16,22-20-1,-43 42-15,-21-22 0,22 1 0,-22 0 16,0-1-16,21 1 0,-42-21 0,21-43 15,1 21 1,-22 43-16,0-1 0,0 22 0,0-42 16,-22 63-1,1 0-15,21 21 16,0 21-16,-21 1 16,21-1-16,0 0 0,-21 1 15,0 20-15,21-21 0,0 22 0,-21-22 16,21 1-16,-22 20 0,22-21 15,0-20-15,0 20 0,0 21 16,0-41-16,0-1 0,22-21 16,-1 21-16,42-21 0,-42 0 15,22 0-15,-22 0 0,21-21 0,1 0 16,-1-1-16,43-41 16,-1-43-1,-63 64-15,1-1 0,-22 1 16,21 0-16,-21-1 0,0 1 15,0 21-15,0-21 0,0 20 16,-21-20-16,-1 42 16,22 21-16,-21 0 15,21 22-15,0-1 0,0 0 16,-21 43-16,21-64 0,-21 22 16,21-1-16,0-21 0,-21 21 15,-22 43 1,22-64-16,0 0 0,21 1 15,-21-22-15,42-22 32,0 1-32,0 0 15,1 0-15,-1 0 0,21 0 0,-21-1 16,0 1-16,1-21 0,-1 21 16,0 21-16,0-21 0,0 21 0,0 0 15,-21 21 1,0 0-16,0 0 0,0 0 15,0 0-15,0 22 0,0-22 0,0 0 16,0 0-16,0 0 16,0 1-16,0-1 0,22-21 0,-1 0 15,0 21-15,0-21 16,0 0-16,0 0 0,1 0 16,-1 0-16,0-21 0,21 21 0,-21-21 15,1-1-15,-1 22 0,0-21 16,0 0-16,-21 0 0,0 0 0,0 0 15,0-1-15,0 1 0,0-21 16,0 21-16,-21 0 0</inkml:trace>
  <inkml:trace contextRef="#ctx0" brushRef="#br0" timeOffset="87823.38">9673 15261 0,'-42'0'0,"84"0"0,-105 21 0,41-21 0,1 0 15,42 0 1,1 0-16,-1 0 16,21-21-16,-21 21 0,22-21 15,-1 0-15,43 0 0,-22 0 16,-21-1-16,-20 1 16,-1 21-16,-21-21 0,0 0 15,-21 21 1</inkml:trace>
  <inkml:trace contextRef="#ctx0" brushRef="#br0" timeOffset="87990.29">9207 15050 0,'-21'0'0,"21"21"16,-21-21-16,0 0 31,21 21-16,21-21 1</inkml:trace>
  <inkml:trace contextRef="#ctx0" brushRef="#br0" timeOffset="89977.61">12785 15325 0,'0'0'0,"0"-21"0,0-1 0,0-20 0,21 21 16,-21 0-16,0 0 0,0-1 16,0 1-16,-21 21 15,21 21-15,-22 1 16,22-1-16,-21 21 0,21 0 0,-21 1 15,0-1-15,21 0 0,-21 1 16,0-1-16,21 0 0,-43 43 16,43-43-16,-21-20 15,21 20-15,-21-21 0,0 0 16,21 0-16,21-42 31,0 0-31,0 0 0,0 0 16,1 0-16,-1-1 0,0-20 15,0 21-15,-21 0 0,21 0 0,0-43 16,1 43 0,-22 0-16,21 21 0,0 21 15,-21 0 1,0 0-16,0 0 0,0 1 0,21-1 16,-21 0-16,0 0 15,0 0-15,21 0 0,-21 22 0,0-22 16,21 0-16,1 0 15,-1-21-15,42 0 16,-42 0-16,1 0 0,20 0 0,-21 0 16,21 0-16,1-21 0,-22 0 15,21 0-15,1 0 0,-1-1 0,-21 1 16,21 0-16,1-42 16,-22 41-16,0-20 0,0 21 15,-21-21-15,21 20 0,-21-20 0,0 21 16,0 0-16,0 0 0,0 42 31,0 0-31,0 0 16,-21 21-16,21-20 0,-21 20 0,21-21 15,0 21-15,0-20 0,0 20 16,0-21-16,0 0 0,0 0 0,0 1 16,0-1-16,0 0 0,0 0 15,0 0-15,21-21 16,22 0-16,-22 0 15,0 0-15,0-21 0,0 0 16,22 0-16,-22 0 0,0 21 0,21-43 0,-21 22 16,1 0-16,-1 0 15,0-22-15,0 1 0,-21 21 0,0-21 16,21 20-16,-21-20 0,21 0 16,-21 21-16,0-1 15,0 44 1,-21-1-16,21 0 15,-42 0-15,42 0 16,0 0-16,0 1 0,0-1 0,-21 21 16,21-21-1,0 0-15,0 1 16,0-1 15,0 0 47,0 0-78,0 0 16,0 0-16,0 1 16,0-1-16,0 0 0,0 0 15,0 0-15,0 0 16,0 1-1,21-22-15,0 0 0,0 0 16,0 0-16,1 0 0,20 0 0,21 0 16,-20-22-16,-1 1 15,0 0-15,1 0 0,-1 0 0,0 0 16,1-22-16,-1 22 0,0-21 0,-20-1 16,20 1-16,-21 0 0,0-1 15,0-105 1,-21 85-16,0 20 0,0 22 0,0-21 15,0 0-15,0 20 16,-21 22 0,21 22-16,-21-1 0,-21 42 15,42-20-15,-21-1 16,-1 0-16,22 1 0,-21 41 16,0-41-16,21-1 0,0 0 0,0 1 15,0-22-15,0 21 0,0 0 16,0-20-16,21-22 0,0 21 15,1-21-15,20 0 0,-21 0 16,21 0-16,1 0 0,-1 0 16,0-21-16,-20-1 0,20 22 0,0-21 15,-21-21-15,22 21 0,-1 0 0,43-106 16,-64 84 0,0 1-16,-21-22 0,0 22 15,21 0-15,-21-1 0,0 1 0,0 0 16,0 21-16,0-22 15,-21 43-15,0 0 16,21 21-16,-21 1 16,21 20-16,-21 0 0,21 1 0,0-1 15,-22 0-15,1 1 0,21-1 16,-21-21-16,21 21 0,0 1 0,-21-22 16,21 21-16,-21-21 0,21 1 15,0-1-15,0 0 0,-21 0 16,21 0-16,0 0 0,0-42 31,21 0-15,0 0-16,0 0 15,0 0-15,0-22 0,1 22 0,20-21 16,-21 21-16,0-1 0,22 1 0,-22 0 16,0 21-16,0 0 0,0 0 15,0 21-15,-21 22 16,0-22-16,0 0 15,0 0-15,0 21 16,0-20-16,0-1 0,22 0 0,-22 0 16,21 0-16,0-21 0,-21 21 15,42-21-15,-21 0 0,1 0 0,-1 0 16,21 0-16,-21 0 0,43 0 16,-22-21-16,22 0 15,-43 0-15,0 21 0,0-21 16,0 0-16,0-22 0,-21 22 0,0-42 15,0 20-15,0-20 16</inkml:trace>
  <inkml:trace contextRef="#ctx0" brushRef="#br0" timeOffset="90188">14626 15155 0,'0'0'0,"-21"0"0,21 22 0,21-22 31,21-22-31,-20 22 0,20-21 16,-21 0-16,21 21 0,1-21 15,-1 0-15,0 21 0,-20-21 0,20 21 16,-21 0-16,0-22 16,-21 1-16,0 0 0</inkml:trace>
  <inkml:trace contextRef="#ctx0" brushRef="#br0" timeOffset="90359.3">14139 14944 0,'0'0'0,"-21"0"0,0 0 0,0 0 16,42 0 30,0 0-30,0 0-16</inkml:trace>
  <inkml:trace contextRef="#ctx0" brushRef="#br0" timeOffset="91877.29">17420 15177 0,'0'0'0,"21"-22"0,0 1 0,1 0 15,-22 0-15,21 21 0,-21-21 0,21 21 16,-21 21 0,0 0-16,0 0 0,0 22 0,0-22 15,0 21-15,-21 0 16,0 1-16,21-1 0,-22 0 0,1 1 15,0-1-15,0-21 0,21 22 0,-21-22 16,0 0-16,-1 42 16,1-41-16,0-22 15,42 0 1,0 0 0,1-22-16,-1 1 0,0 0 15,21 0-15,-21 0 0,1 0 16,-1-22-16,21 1 0,-21 21 0,0 0 15,1-1 1,-1 22-16,0 22 16,-21-1-16,0 0 15,0 0-15,0 0 0,0 0 0,21 1 16,-21-1-16,21 0 0,-21 0 16,21 0-16,-21 0 0,22 1 15,-1-22-15,0 0 0,0 0 0,0 0 16,0 0-16,1 0 0,20 0 15,-21 0-15,21-22 0,-20 1 16,62-21-16,-20 0 16,-43-1-16,0 22 0,0-21 0,0-1 15,-21 1-15,22 0 16,-22-22-16,0 22 0,0 0 0,0 20 16,0-20-1,-22 42-15,1 21 16,21 0-16,0 22 15,0-22-15,0 21 0,0 1 0,0-1 16,0 0-16,-21-21 0,21 22 0,0-1 16,0-21-16,0 22 0,0-22 15,0 0-15,21 0 0,-21 0 0,21 0 16,1-21-16,20 22 0,-21-22 16,21 0-16,-20 0 0,20 0 0,21 0 15,-20 0 1,-1-22-16,0 22 0,1-21 0,20 0 15,-20 0-15,-22 0 0,0 0 16,0-22-16,0 22 0,-21 0 16,0-43-16,0 22 0,0 21 15,0-21-15,0 20 0,0 1 16,-21 21-16,0 0 0,0 0 16,0 21-16,-1 1 15,22-1-15,-21 42 16,21 1-16,0-43 0,0 21 15,0 1-15,0-22 16,0 21-16,0-21 0,21-21 0,-21 21 16,22 1-16,-1-22 0,21 0 15,0 0-15,1 0 16,-22 0-16,0 0 0,0-22 16,22 22-16,-22-21 0,0 0 15,0 0-15,21 0 0,-20-22 0,-22 22 16,21-21-16,21-106 15,-42 84-15,0 22 0,21-22 16,-21 22-16,0 0 0,0-1 0,0-41 16,0 63-1,0 42 1,0 0-16,0 0 16,-21 0-16,0 22 15,21-1-15,-21 0 0,0 22 0,-1-22 16,1 0-16,21 1 0,-21-1 15,0 0-15,0 1 0,0-1 0,-1-21 16,22 22-16,0-22 0,-21 0 16,21 0-16,-21 0 15,21-42 1,0 0-16,21 21 16,0-21-16,1 0 0,41-22 15,1-20 1,-43 42-16,21-1 0,0 1 0,43 0 15,-43 21-15,1 0 16,-1 0-16,0 0 0,1 21 0,41 43 16,-62-43-1,-22 0-15,0 0 0,0 0 0,0 1 16,-22-1-16,-20 21 0,21-21 0,-21 0 16,-64 1-16,21 20 15,22-21-15,20-21 16,1 21-16,0-21 0,-22 0 0,22 21 15,-22-21-15,22 0 0,21 0 16,0 0-16,21-21 0,0 0 16,21 0-16</inkml:trace>
  <inkml:trace contextRef="#ctx0" brushRef="#br0" timeOffset="94296.01">21145 14859 0,'0'0'0,"0"-42"0,0 21 0,0-1 16,-21 1-16,0 0 15,0 21-15,0 0 0,0 0 16,-1 21 0,-20-21-16,21 43 0,0-22 0,0 21 15,-1 0-15,-20 1 0,21 20 0,0 1 16,0-1-16,-1 1 0,1-1 15,0-20-15,21 20 0,-21-21 16,21 43-16,0-43 0,21 22 16,21-43-16,-20 0 0,20 0 15,-21-21-15,21 0 0,1 0 16,-1 0-16,22 0 0,-22 0 0,0 0 16,22-21-16,-22 0 0,22 0 15,-22 0-15,0 0 0,1-1 0,-1-20 16,0 21-16,1-21 15,-22-1-15,21-41 0,-21 62 0,-21-20 16,0 0-16,0 21 16,-21 21-1,0 21-15,0 0 0,21 0 16,-21 21-16,-1-20 0,1 20 16,0 0-16,21 1 0,-21-22 0,21 21 15,0 0-15,0-20 0,0-1 16,0 21-16,42-21 0,1 0 15,-22 1-15,21-22 0,0 0 16,1 0-16,-1 0 0,43 0 16,-43 0-16,22 0 0,-22-22 15,0 1-15,1 0 0,-1 0 0,-21 0 16,21-43-16,-20 1 16,-22 20-16,0 1 15,0 0-15,-22 21 0,1-22 0,0 1 16,-21 21-16,21 0 0,-22-1 15,-20 22-15,20 0 0,-62 0 16,62 22-16,1-1 0,0 0 16,-1 0-16,22 21 0,-21-20 0,21 20 15,21 0-15,0 1 0,0-22 16,0 21-16,21-21 0,0 22 0,42-1 16,22-21-1,-43-21-15,22 0 0,-22 0 16,1 0-16,20 0 0,-21 0 0,1 0 0,-1-21 15,0 0-15,1 21 16,41-43-16,-20 1 16,-43 21-16,0 0 0,0-22 15,1 22-15,-1 0 0,0 0 0,0 0 16,-21 0-16,0-1 0,21 22 16,-21 22-1,0 20 1,0-21-16,0 0 0,0 0 15,-21 22-15,0-1 16,21-21-16,-21 0 0,0 1 0,21-1 16,-22 0-16,1-21 15,21 21-15,0-42 32,0 0-32,21 0 0,1-1 0,-1 1 15,0 0-15,0 0 0,0 0 16,0 0-16,1-22 0,-1 22 15,21 0-15,-21-21 0,0 20 0,22 1 16,-22 21 0,0 0-16,-21 21 0,0 1 15,0-1-15,0 0 0,0 21 16,0-21-16,0 1 0,0-1 16,0 0-16,0 0 0,0 0 15,0 0-15,0 1 0,21-1 0,0-21 16,1 21-16,20-21 0,-21 0 15,0 0-15,22 0 0,-1 0 0,-21 0 16,21 0-16,22 0 16,-43-21-16,21 0 0,-20-1 0,-1 1 15,0-21-15,21 21 0,-21-22 16,1 1-16,-1 0 0,0-1 0,0-20 16,-21 21-16,21-22 0,0 22 15,-21-1-15,0-20 0,22 21 16,-1-1-16,-21 22 0,21-42 15,-21 41-15,0 1 0,0 42 32,-21 1-32,0-1 15,-1 21-15,1-21 0,21 22 0,-21-1 16,0 0-16,21 1 0,0-1 16,-21 21-16,21-20 0,-21-1 0,21 0 15,0-20-15,0 20 0,0 0 16,0-21-16,42 43 15,0-22-15,-21-21 0,22-21 16,-1 0-16,0 0 16,1 0-16,-1 0 0,0 0 0,1 0 15,-1 0-15,-21-21 0,22 0 16,-22 0-16,21 0 0,-42 0 0,21-1 16,-21 1-16,21-21 0,-21 21 15,0-22-15,0 22 0,0-21 0,-21 21 16,0 0-16,0 21 0,0 0 15,0 0-15,-1 0 0,1 0 16,0 21-16,21 0 0,0 0 0,0 21 16,0-20-16,0 20 0,0-21 15,0 0-15,0 0 0,0 22 0,0-22 16,0 0 0,21 0-16,0-21 0,22 0 15,-22 21-15,0-21 0,21 0 16,-20 0-16,20 0 0,21-21 15,1-21-15,-43 21 0,0 0 16,22-1-16,-22 1 16,-21-21-16,21 21 0,-21-22 0,21 22 0,-21 0 15,0-64 1,0 107 0,0-1-1,0 0-15,-21 0 0,21 21 0,-21-20 16,21 41-1,-21-42-15,-1 0 0,22 1 0,-21 20 16,21-21-16,-21 0 16,0 0-16,21-42 31,21 0-15,0 0-16,0 0 0,1 0 0,-1-22 15,0 22-15,0 0 16,43-43-16,-43 22 0,0 21 0,0-21 15,0 20-15,0 1 16,1 21-16,-1 0 0,-21 21 16,0 1-1,0-1-15,0 0 0,0 21 0,0-21 16,0 22-16,0-22 0,0 21 0,0-21 16,0 1-16,0-1 0,0 0 15,0 0-15,21 0 0,0-21 0,0 21 16,0-21-16,43 0 15,-43 0-15,21 0 0,1 0 0,-22 0 16,21-21-16,-21 0 0,22 0 16,-22 0-16,21 0 0,-21-1 15,64-105-15,-64 85 16,0 0-16,1-1 0,-1-20 16,0 21-16,0-1 0,0-20 0,0 20 15,-21-62 1,0 41-16,0 43 0,0 42 31,-21 0-31,0 0 0,0 22 16,21-22-16,0 21 0,0 1 15,-21-1-15,0 43 0,21-43 16,0 0-16,-22-21 0,22 22 16,0-1-16,0 0 0,0 22 15,0-43-15,0 21 0,22-20 16,-1-1-16,0-21 0,-21 21 15,21-21-15,0 0 0,22 0 0,-22 0 16,0 0-16,0 0 0,21 0 16,43 0-16,-43-21 15,-20 0-15,-1-1 16,0 1-16,0 0 0,0 0 0,-21-21 16,21 20-16,-21 1 0</inkml:trace>
  <inkml:trace contextRef="#ctx0" brushRef="#br0" timeOffset="94559.86">25188 14965 0,'0'0'0,"-21"0"0,0 21 0,0-21 16,42 0 0,0 0-1,0 0-15,22 0 0,20 0 16,-21 0-16,1 0 0,-22 0 15,21-21-15,1 21 0,-1 0 0,0-21 16,1 21-16,-22 0 0,21 0 16,-21-21-16,0 21 15,-42 0 1,0 0-16,-21 0 16,21 0-16,-22 21 0,1-21 15,0 0-15</inkml:trace>
  <inkml:trace contextRef="#ctx0" brushRef="#br0" timeOffset="94805.23">23410 14986 0,'0'0'0,"-42"0"0,21 0 15,0 0-15,42 0 16,21 0-1,-21-21-15,22 21 0,-1-21 16,0 21-16,1 0 0,20 0 0,-21-21 16,1 21-16,-1 0 0,0 0 0,-20 0 15,-1 0-15,0 0 0,-42 0 32,0 0-32,-22 0 0</inkml:trace>
  <inkml:trace contextRef="#ctx0" brushRef="#br0" timeOffset="96043.75">3344 17230 0,'0'0'0,"-21"0"16,0 0-16,0 0 0,-22 0 15,22 0-15,0 0 0,-21 0 0,21 0 16,-1 0-16,1 0 0,0 0 16,-21 0-1,42-21-15,21 21 31,0 0-31,21 0 0,1 0 0,20 0 16,1 0-16,20 0 0,1-22 16,0 22-16,-1 0 0,1 0 0,21 0 15,-21 0-15,147 0 16,-83 0 0,-65 0-16,-20 0 0,-22 0 15,22 0-15,-22 0 0,0 0 0,-21-21 16,1 21-16,-1 0 0,0 0 0,-21-21 15,0 0 1,0 0-16,-21 0 16,0 21-16,-1-22 0,1 1 0,-21 21 15,21-21-15,-22 0 0,1 0 16,0 21-16,21-21 0,-22 21 16,22 0-16,-21 0 0,21 0 0,-1-22 15,44 22 16,20 0-15,-21 0-16,21 22 0,1-22 16,-1 0-16,-21 21 0,22-21 0,-22 21 15,21 0-15,-21-21 0,-21 21 16,0 43 0,0-43-16,-21 0 0,0 0 0,-21 0 15,20 22-15,-20-22 0,0 0 16,-1 0-16,1 0 0,0 1 0,-1-1 15,22-21-15,-21 21 0,-43 0 16,43 0 0,21-21-16,21-21 31,0 0-31,0 0 16</inkml:trace>
  <inkml:trace contextRef="#ctx0" brushRef="#br0" timeOffset="97575.56">5609 16997 0,'-21'21'15,"21"0"-15,0 0 16,0 1 0,0-1-1,21-21-15,0 0 0,0 0 16,1 0-16,20 0 0,-21 0 0,21-21 16,1 21-16,-1-22 0,0 1 15,1 21-15,-1-21 0,-21 0 16,22 0-16,-1-22 0,-42 22 15,0 0-15,0 0 16,0 0-16,0 0 0,-21-1 16,0 22-16,-22 0 0,22 0 15,-42 0-15,41 0 16,-20 22-16,-21 41 16,20-42-16,22 0 0,0 22 0,-21-22 15,20 21-15,22 1 0,0-22 16,0 21-16,0-21 0,0 0 0,0 1 15,0-1-15,22 0 0,83 21 16,-83-42 0,-1 0-16,21 0 0,-21 0 15,22 0-15,-22 0 0,0 0 0,0 0 16,-21-21 15,-21 21-31,0 0 0,0 0 16,-22 0-16,22 0 0,-21 0 0,21 0 15,-22 0-15,1 21 0,0 0 16,-1 1-16,22-1 0,-21 0 16,21 0-16,-22 43 15,22-22-15,21 0 0,0-21 16,0 22-16,0-22 0,0 21 0,21-21 16,0 1-16,1-1 0,20 0 15,-21 0-15,21-21 0,107 0 16,-107 0-16,0 0 15,22 0-15,-1-21 0,-20 0 0,20 0 16,-21-1-16,1 1 0,-1 0 16,0-21-16,1 21 0,-1-1 0,-21 1 15,0-21-15,1 21 0,-22 0 16,0-1-16,0 1 0,0 0 16,0 0-16,0 0 0,-22 21 15,1 0-15,0 0 0,0 0 0,0 0 16,-22 0-16,22 0 0,0 21 15,-21 21-15,21-21 0,-1 1 16,22 41-16,-21-42 16,21 0-16,0 1 0,0-1 15,0 0-15,0 0 0,21-21 16,1 0-16,-1 0 16,0 0-16,0 0 0,21 0 15,-20-21-15,-1 0 0,21 0 0,-21-1 16,0 1-16,1 0 0,-1 0 15,0 21-15,-21-21 0,0 0 16,0-1-16,0 44 31,0-1-15,0 0-16,0 0 0,0 0 16,-21 22-16,21-1 0,-21 0 0,21 1 15,0-1-15,0 21 0,0 1 16,-22-22-16,22 22 0,-21-1 15,21 1-15,0 20 0,0-20 0,-21-1 16,0 22-16,0-21 16,0-1-16,-1 22 0,1-43 0,0 22 0,0-1 15,0-21-15,0 1 16,-1-22-16,22 21 0,-21-42 0,21 21 16,-21-21-16,21-21 15,-21 0-15,21 0 16,0-21-16,0-1 0,0 1 15,-21-22-15,21 1 0,0-1 16,0 1-16,0-1 0,0-63 16,0 85-16,21-21 0,0 20 15,-21 1-15,21 0 0,0 20 0,1-20 16,-1 21-16,21 0 16,-21-22-16,0 22 0,22 0 0,-22 0 15,21 0-15,1 0 0,20-1 16,-21-20-16</inkml:trace>
  <inkml:trace contextRef="#ctx0" brushRef="#br0" timeOffset="97822.42">7578 17399 0,'-22'0'0,"1"0"15,0 0-15,21-21 16,-21 21 0,21 21 31,0 0-47,0 0 15,0 1-15,0-1 0,0 0 0,0 0 16</inkml:trace>
  <inkml:trace contextRef="#ctx0" brushRef="#br0" timeOffset="97996.32">7387 17865 0,'21'-148'0,"-42"296"0,21-127 0,0 0 16,21-21 15,0-21-31,1 21 16,-22-21-1,21 21-15,-21-21 0,21 21 0,-21-22 16,21 1 0,-21 0-16</inkml:trace>
  <inkml:trace contextRef="#ctx0" brushRef="#br0" timeOffset="98807.02">9334 17547 0,'0'0'0,"0"-21"0,0 0 16,-21-64-1,0 43-15,21 21 0,0 0 16,-21-22-16,21 22 0,0-21 0,0 21 16,0-22-16,0 22 0,0-42 15,0 41-15,0 44 32,0-1-32,0 0 0,0 21 0,0 1 15,0-1-15,0 0 0,0 22 16,0-22-16,0 22 0,0-1 0,0 1 15,0-1-15,-21-21 0,21 22 16,-21-22-16,-1 1 16,1-1-16,0 0 0,0-21 0,21 1 15,0-1-15,-21 0 0,0-21 16,21-21-16,0 0 16,0-1-16,0 1 0,0 0 15,0-21-15,0-1 0,-22 1 0,22 0 16,0-1-16,0 1 0,-21 0 15,21-1-15,0 22 0,0 0 0,0 0 16,21 42 0,1 0-16,-1 22 15,0-22-15,0 21 16,0-21-16,22 43 0,-22-22 16,-21-21-16,21 0 0,0 1 15,0-1-15,0 0 0,22 0 16,-22-21-16,0 0 0,0 0 0,0 0 15,22 0-15,-22 0 0,21-21 16,-21 21-16,22-21 0,-22 0 0,0-1 16,21-20-16,-20 21 0,-1 0 15,-21-22-15,0 22 0,21-21 16,-21 21-16,0 0 0,0-22 16,0 64 15,0 1-31,0-1 15,0 0-15,0 21 0,0 1 16,-21-22-16,21 0 0,-21 0 16,21 0-16,0 0 0,0 1 0,-22-1 15,44-42 17,-1-1-32,0 1 0</inkml:trace>
  <inkml:trace contextRef="#ctx0" brushRef="#br0" timeOffset="98956.93">9906 17463 0,'0'-43'0,"0"86"0,0-107 0,0 43 16,0 0-1,0 0 1,0 42 15,0 0-31,0 0 16,21 0-16</inkml:trace>
  <inkml:trace contextRef="#ctx0" brushRef="#br0" timeOffset="100523.03">10287 17526 0,'0'0'0,"0"21"31,0 0-31,0 1 16,0-1-16,0 0 0,0 0 15,-21 21-15,21-20 0,0-1 16,-21 0-16,-1 21 0,22-21 16,0 1-16,-21-22 0,0 21 0,21 0 15,-21-21-15,21 21 16,0-42 0,0 0-16,0 0 15,0-1-15,21 1 0,0-21 16,0 21-16,22-64 15,-22 43-15,0-1 0,21 1 16,-20 21-16,-1 0 0,-21 0 0,21-1 16,0 22-16,0 0 15,0 43-15,-21-1 16,0-21-16,0 22 0,0-22 16,0 21-16,0 0 0,0 1 15,0-22-15,0 21 0,22-21 0,-22 22 16,21-22-16,0 0 0,0 0 15,0-21-15,0 0 0,1 0 16,20 0-16,-21 0 0,0-21 16,22 0-16,-22 0 15,0 0-15,42-43 0,-41 22 16,20-1-16,-21-41 16,0 20-16,0 22 0,-21 0 0,0-1 15,0 1-15,0 0 0,0-1 16,0 22-16,0 0 0,0 42 31,0 0-31,0 0 0,0 1 16,0 20-16,0 0 0,0-21 15,0 22-15,0-1 0,0 0 16,0-20-16,0 20 0,0 0 0,0-21 16,0 1-16,-21-1 0,21 0 15,-21 21-15,0-42 16,21 21-16,0-42 31,0 0-31,21 21 0,0-21 0,0 0 16,1 0-16,-1-1 0,0 1 15,0 0-15,0 0 0,0 0 0,1 0 16,-1 21-16,0-22 16,-42 22 15,0 0-31,-1 22 0,1-22 15,0 21-15,0-21 0,0 21 16,-22 0-16,22 0 16,0 0-16,0 1 0,21-1 0,-21 21 15,21-21-15,0 0 16,0 1-16,0-1 0,21 0 16,0-21-16,21 21 15,-20-21-15,-1 0 0,21 0 0,-21 0 16,22 0-16,-22 0 0,21 0 15,-21 0-15,0 0 0,22-21 0,-22 0 16,0 21-16,-21-21 16,42-22-16,-42 22 15,0 0-15,0 0 0,0-22 16,0 22-16,0 0 0,0 0 0,0 0 16,0 0-16,0 42 31,0 0-31,0 21 15,0-21-15,0 1 0,0-1 16,0 21-16,0-21 0,0 0 0,0 1 16,22 20-16,-1-21 0,0 0 15,0 0-15,0 1 0,0-22 0,1 21 16,-1-21-16,21 0 0,0 0 16,1 0-16,20 0 0,-20 0 15,-1-21-15,21-1 0,1 22 16,-22-21-16,85-63 15,-84 41-15,-22 22 0,0-21 16,0-1-16,-21 1 0,0 21 0,0-21 16,0 20-16,0-20 0,-21 21 15,-21-21-15,-1 42 0,22 0 16,0 0-16,-21 0 0,20 0 16,-20 0-16,-21 84 15,41-41-15,1-22 16,0 21-16,0 0 0,21 1 0,-21-1 15,21-21-15,0 22 0,0-22 16,0 0-16,0 0 0,21 0 0,0-21 16,0 0-16,0 0 0,22 0 15,-1 0-15,-21 0 0,22 0 16,-22-21-16,21-21 0,0 21 16,-20-1-16,20-20 0,-21 0 15,0-1-15,22-62 16,-1-1-16,-42 42 0,21 22 0,-21-22 15,0 22-15,0 0 16,0-1-16,0 1 0,0 0 0,0 21 0,0 42 31,0 0-31,0 0 16,0 21-16,0 1 0,0-1 16,0 0-16,0 1 0,0-1 0,0 22 15,0 20 1,0-41-16,0-1 0,0 0 0,0-21 0,0 22 15,0-22-15,0 0 0,0 0 16,21-21 0,0 0-1,1 0-15,-1 0 0,21 0 0</inkml:trace>
  <inkml:trace contextRef="#ctx0" brushRef="#br0" timeOffset="100805.08">12912 17314 0,'0'-21'16,"0"0"-16,0 0 0,-22 21 15,22-21-15,-21 21 16,21 21 0,0 21-16,0-21 15,0 1-15,-21 20 0,21 0 16,0 1-16,0-1 15,0 0-15,-21 1 0,21-1 0,-21-21 16,21 21-16,0 1 0,0-22 0,0 0 16,0 21-16,-21-20 0,21 20 15,21-42 1,0 0 0,0 0-16,21-21 0,-20 0 15</inkml:trace>
  <inkml:trace contextRef="#ctx0" brushRef="#br0" timeOffset="101363.76">13314 17420 0,'0'0'16,"0"-21"-16,0-21 15,0 63 17,0 0-32,0 0 0,0 0 0,-21 43 15,21-43-15,0 21 16,-22-20-16,22-1 0,-42 42 15,42-42-15,-21 1 0,21 20 16,-21-21-16,0 21 16,21-63 15,0 0-15,0 0-16,0 0 0,0-22 15,21 1-15,0 0 0,0-1 16,0 1-16,22-43 0,-22 43 15,0 0-15,0 21 0,0-22 16,43 1-16,-43 42 0,0 0 16,0 0-16,0 0 0,1 0 15,-1 0-15,63 63 16,-62 1-16,-1-43 16,-21 21-16,0 22 15,0-43-15,0 21 0,0-20 16,0-1-16,0 0 0,0 0 0,0 0 15,0-42 17,21 0-32,-21 0 0,21 0 15,0-22-15,0 22 0,-21-21 0,22-1 16,-1 1-16,0 0 0,0 21 16,0-22-16,-21 1 0,21 21 15,-21-22-15,22 22 0,-22 0 0,21 21 16,-21 21 15,21 0-31,-21 1 0</inkml:trace>
  <inkml:trace contextRef="#ctx0" brushRef="#br0" timeOffset="101589.64">14330 17547 0,'0'0'0,"21"21"15,-21 1-15,0-1 16,0 0-16,0 0 16,0 0-16,0 22 0,-21-22 15,0 0-15,-1 21 0,1-21 0,-21 1 16,21 20-16,-22-21 0,22 21 16,-21-20-16,0 20 0,-43 21 15,64-63 1,21 22-16,21-22 15</inkml:trace>
  <inkml:trace contextRef="#ctx0" brushRef="#br0" timeOffset="102304.69">16129 17145 0,'-42'0'0,"84"0"0,-106 0 0,43 0 16,42-21 15,22 21-31,-22-21 0,21 21 16,1-21-16,-1-1 0,0 1 16,22 0-16,-22 0 0,0 0 0,1 0 15,-1 21-15,-21-22 0,0 1 16,-21 0-16,0 0 0,0 0 0,-21-22 15,-21 43-15,0 0 16,-1 0-16,1 0 0,-85 22 16,85-1-16,-22 21 0,22-21 15,-1 22-15,1-1 0,21 0 0,-21 85 16,42-84 0,0-1-16,21 0 0,0-21 15,42 43-15,-41-43 16,20 0-16,0 0 0,1-21 0,-1 0 15,43 22 1,-43-22-16,21 0 0,-41 0 0,-22-22 16,0 1-1,-22 0-15,1 21 0,-21-21 16,0 21-16,-1 0 0,1 0 16,-22 0-16,22 0 0,0 0 15,-1 21-15,22 0 0,-21 0 0,21 1 16,0-1-16,-1 21 0,22-21 15,0 22-15,0 20 16,0-21-16,22-20 0,-1-1 0,0 0 16,21 0-16,-21 0 0,22 0 15,-1-21-15,0 0 0,22 0 0,-22 0 16,64 0-16,21-42 16,-85 21-16,22-21 0</inkml:trace>
  <inkml:trace contextRef="#ctx0" brushRef="#br0" timeOffset="102812.4">17039 17124 0,'0'0'0,"0"-42"0,0-64 15,0 63-15,0 22 16,0 42 0,0 1-16,0 20 15,-21 0-15,21 1 0,-21 20 0,21 22 16,-21 42-1,-1-85-15,22 22 0,0-1 0,-21-21 16,0 1-16,0-1 0,21 0 16,-21-20-16,21-1 0,0 0 0,-21 0 15,-1-21 1,22-21 0,0-21-1,0 20-15,43-83 16,-22 83-16,21-20 0,-21 0 15,43-1-15,-22 1 0,1 42 16,-1-21-16,0 21 0,1 0 16,20 0-16,22 0 15,-43 21-15,0-21 0,-20 21 0,20 0 16,-21 22-16,-21-22 0,0 0 0,0 0 16,0 22-16,-42-22 0,21 0 15,-22 0-15,1 21 0,0-20 16,-22-1-16,22 0 0,-22 0 15,1 0-15,20-21 0,1 21 16,0-21-16,-1 0 0,22 0 0,-21 0 16,21 0-16,42-21 47,0 21-47,21-21 0,-20 21 0,41-21 15,-21 21-15</inkml:trace>
  <inkml:trace contextRef="#ctx0" brushRef="#br0" timeOffset="103787.84">18097 17484 0,'0'0'0,"43"-21"0,-22-22 0,21 1 16,-42 21-16,0 0 16,0-1-16,-21 1 15,0 21-15,0 0 0,0 0 16,-1 0-16,1 21 0,-21 1 0,21-1 15,-64 42 1,43-20-16,21-22 0,-1 0 16,1 21-16,0-21 0,21 1 0,0-1 15,0 0-15,0 0 0,0 0 16,21-21 0,22 0-16,-22 0 0,0 0 15,0 0-15,21 0 0,1-21 0,-22 0 16,21 0-16,-21 0 15,1-1-15,20-41 0,-21 42 0,0 0 16,-21-22-16,21 22 0,-21 0 16,0 0-16,0 42 31,0 0-31,0 21 0,0-20 16,0-1-16,0 21 0,0-21 15,0 22-15,0-1 0,0-21 0,0 0 16,0 43-1,0-43-15,0 0 0,22 0 16,-1-21-16,0 0 0,0 0 16,0 0-16,0 0 0,22 0 0,-22 0 15,21-21-15,43-42 16,-64 20-16,0 22 0,0 0 16,1-21-16,-1-1 0,21 22 15,-42-21-15,21 21 0,0-1 0,-21 1 16,22 0-16,-22 42 31,0 0-31,0 22 16,0-22-16,0 0 0,-22 0 15,22 22-15,0-22 16,0 0-16,0 0 0,0 0 16,0 0-16,0 1 0,22-1 15,-1-21-15,0 0 0,21 0 16,-21 0-16,1 0 0,62-43 15,-41 1 1,-22 21-16,0-21 0,0 20 16,-21-20-16,21 21 0,-21-21 0,0 20 15,0 1-15,0 0 0,0 0 0,0 0 16,0 42 15,0 0-31,0 0 16,-21 0-16,21 22 0,-21-1 0,0 0 15,21 22-15,-21-22 0,-1 22 16,1-1-16,-21-20 0,21 20 16,0 1-16,-1-1 0,-20 85 15,21-84-15,0-1 0,21 1 16,-21 20-16,-1-41 0,22 20 0,-21 1 16,0-22-16,0 0 0,0 1 15,0-22-15,-1 0 0,-20 21 16,0-20-1,21-22-15,-1 0 0,1 0 0,0-22 16,-21 1-16,21 21 0,-22-21 16,22-21-16,-21 21 0,21-1 0,-22-41 15,43-22 1,0 43-16,21 21 0,1-22 16</inkml:trace>
  <inkml:trace contextRef="#ctx0" brushRef="#br0" timeOffset="104011.71">19516 17865 0,'42'0'0,"-84"0"0,169 0 16,-106 0-16,0 0 16,-21 21-1,0 0-15,0 0 0,0 0 0,0 1 16,0 20-16,0-21 0,0 0 15,-21 0-15,0 1 0,-22 20 0,1 0 16,-22 1 0,43-22-16,0 0 0</inkml:trace>
  <inkml:trace contextRef="#ctx0" brushRef="#br0" timeOffset="104854.85">20934 17378 0,'0'-21'15,"0"42"-15,0-63 0,0 20 0,0 1 0,0 0 16,-21 0-16,21 0 16,0 0-16,0-1 0,0 44 31,-22-1-31,22 0 0,0 21 16,0-21-16,0 22 0,0-1 0,0 22 15,0-22-15,0 0 0,-21 1 16,21-1-16,0 0 0,-21 1 0,21-22 15,0 21-15,0-21 0,0 0 16,0-42 15,0 0-31,0 0 0,0-21 16,0-1-16,0 1 0,21-43 16,0-21-16,1 43 15,-1-1-15,-21 1 0,21-1 16,0 1-16,0-1 0,0 22 15,1-21-15,-1 20 0,0 22 0,42-21 16,-41 42 0,20 0-16,0 21 0,-21 0 0,22 21 0,-1 1 15,-21-1-15,22 0 0,20 128 16,-21-22 0,-42-85-1,0-20-15,0-1 0,0 0 0,0-20 16,0-1-16,0 0 0,0 0 15,0-42 1,0 0 0,0 0-16,0-22 0,0 1 0,0 21 15,0-22-15,0 1 0,43-64 16,-22 0 0,0 64-16,0-21 0,22 20 15,-22-20-15,21 20 0,0 22 0,1 0 16,-22 0-16,21 21 0,64 63 15,-64 22 1,-20-43-16,-1 1 0,-21-1 16,21 22-16,-21-22 0,0 0 0,0 1 15,0-1-15,-21 106 16,0-106-16,-1-20 0,22 20 16,0-21-16,-21 0 0,21 0 15,0 1-15,21-22 16,22 0-1,-22-22-15,0 22 16</inkml:trace>
  <inkml:trace contextRef="#ctx0" brushRef="#br0" timeOffset="105956.23">22606 17378 0,'0'0'0,"42"-42"16,-42 20-1,-21 22-15,0 0 16,-21 22-16,20-1 0,1-21 15,-21 21-15,0 21 0,20-21 0,-20 1 16,21 20-16,0-21 0,-22 21 0,22-20 16,0 20-16,-21 21 15,42-41-15,0-1 0,0 0 16,0 0-16,21-21 16,21 0-16,-21 0 0,1 0 15,20 0-15,0-21 0,-21 0 16,22 0-16,-1-1 0,-21-20 0,22 21 15,-22-21-15,0-1 0,0 1 16,-21 0-16,0-1 16,21 22-16,-21-42 0,0 41 0,0 44 31,0-1-31,0 0 16,0 0-16,0 0 0,0 22 15,0-1-15,0-21 0,0 21 16,0-20-16,0 20 0,0-21 15,0 0-15,21 0 0,1 1 0,41 20 16,-21-42-16,-20 0 16,20 0-16,0 0 0,22 0 0,-22 0 15,-21 0-15,22-21 0,-1 0 16,-21-1-16,21-20 0,-20 0 0,-1-1 16,21-62-16,0-1 15,-20 42-15,-22 1 0,0-1 16,21 1-16,-21-1 15,21 22-15,-21-22 0,0 22 0,0 21 0,0 0 16,0 0-16,0 42 16,0 21-16,0 0 15,-21 1-15,0-1 0,21 0 16,-22 22-16,22-22 0,0 1 0,-21-1 16,0 21-16,21-20 0,-21 20 15,21-20-15,0-1 16,-21-21-16,21 0 0,-21 22 15,21-22-15,21-42 32,0-1-32,0 1 0,0 0 15,22 0-15,-22 0 0,0 0 16,0 21-16,0-22 0,0 22 16,1 0-16,20-21 0,-21 21 15,0 0-15,-42 21 31,0-21-15,0 0-16,0 0 0,-1 0 16,1 0-16,-21 22 0,21-22 0,0 0 15,-1 21-15,1-21 0,0 21 16,0 0-16,0 0 0,21 0 16,0 1-1,0-1-15,21 0 0,0-21 16,0 0-16,0 21 0,1-21 15,20 0-15,-21 0 0,21 0 0,1 0 16,-1 0-16,0 0 0,1 0 16,63 0-16,-1-21 15,-62 0-15,-22 0 0,21-1 16,-21-20-16,1 21 0,-22-21 16,0 20-16,0-20 0,0 21 0,0 0 15,0 0-15,0-1 0,-22 22 16,1 0-16,0 22 0,0 20 15,0-21-15,0 21 16,21-20-16,-22 20 0,22 0 16,0-21-16,0 22 0,0-22 15,0 0-15,0 0 0,0 22 16,22-22-16,-1-21 0,0 0 16,0 0-16,0 0 0,22 0 0,-1 0 15,0-21-15,-21-1 0,64 1 16,-43 0-16</inkml:trace>
  <inkml:trace contextRef="#ctx0" brushRef="#br0" timeOffset="106983.11">24680 16955 0,'0'-22'16,"0"44"-16,-21-65 0,0 43 0,0 0 15,0 0-15,-1 0 16,1 43-16,21-22 0,-21 0 0,0 21 15,0 1-15,0-1 0,21 0 0,-22 1 16,22-1-16,-21 0 0,21 1 16,0-1-16,-21 43 15,0-1-15,21-63 0,0 22 16,0-22-16,0 0 0,0 0 16,0 0-16,0-42 31,0 0-31,0 0 15,0-21-15,0 20 0,0 1 16,21-21-16,0 21 0,0-22 0,22 22 16,-22 0-16,21 0 0,-21 21 15,43 0-15,-43 0 0,21 0 16,-20 0-16,-1 21 0,0 0 16,-21 0-16,0 1 0,0 20 0,0-21 15,0 0-15,0 0 0,-21 1 16,-22-1-16,1 0 0,21 0 15,-21 0-15,-1-21 0,22 0 16,-42 21-16,41-21 16,1 0-16,42 0 31,1 0-31,-1 0 16,0-21-16,21 21 0,-21-21 15,22 0-15,-1 21 0,-21-21 0,64-22 16,-43 43-1,-21-21-15,22-21 0,-1 21 0,0 0 0,1 21 16,-22-22-16,21 1 0,-21 21 16,1 0-16,-1 0 0,-21 21 31,0 1-31,0-1 0,0 0 16,-21 0-16,21 0 0,0 0 0,0 1 15,0 20-15,0-21 16,21 0-1,0-21-15,0 0 0,0 0 16,0 0-16,1 0 0,41 0 16,-42-21-16,0 0 0,22 0 15,-22 0-15,0-1 0,0-20 0,0 21 16,1 0-16,-1-22 0,-21 22 16,0 0-16,21 0 15,-42 42 1,0 0-1,21 0-15,-22 22 0,1-22 16,-21 64-16,21-43 16,0 0-16,-1 22 0,1-22 0,-21 64 15,42-64-15,0 22 16,0-22-16,0 22 0,0-1 0,0-21 16,0 22-16,0-1 0,0 43 15,0-42-15,-21-22 0,0 0 16,-1-20-16,-20 20 15,0-21-15,-1-21 0,1 0 0,0 0 16,-1 0-16,1 0 0,0-21 16,21-21-16,-22 20 0,22-20 15,21 0-15,0-22 0,0 22 0,21-22 16,0 1-16,22 21 0,41-107 16,86-41-1,-128 105-15,22 22 0,-1-22 16,-21 22-16,22 20 0,-1-20 15,1 20-15,-22 22 0</inkml:trace>
  <inkml:trace contextRef="#ctx0" brushRef="#br0" timeOffset="107419.86">25823 17039 0,'-21'-21'15,"42"42"-15,-84-63 0,42 21 0,-22 0 0,22-1 16,0 1-16,21 0 15,21 0 1,21 21-16,-20 0 0,20 0 16,0-21-16,22 21 0,-22 0 0,22 0 15,-1-21-15,1 21 0,-22-22 16,21 22-16,-20 0 0,-1 0 16,22 0-16,-86 0 31,1 0-31,-21 0 0,21 0 0,-22 0 15,-20 0 1,21 0-16,-1 0 0,22 0 0,-21 0 16,21 0-16,-1 0 0,1 0 15,0 0-15,0 0 0,0 0 0,0 0 16,21 22-16,0-1 16,-22 0-16,1 21 0,0 1 15,21-1-15,-21 21 0,0-20 0,21 20 16,0-20-16,-21-1 0,21 21 15,-22-20-15,22 41 16,0-20-16,0-22 0,0-21 16,22 1-16,-22-1 15,21-21-15,0 0 16,0 0-16,0-21 16,0-1-16</inkml:trace>
  <inkml:trace contextRef="#ctx0" brushRef="#br0" timeOffset="107785.88">26014 17336 0,'0'-22'0,"0"44"0,0-65 16,0 22-16,-21 0 0,21 0 15,0 0 1,21 21-16,0 0 0,0 0 16,0 21-16,22-21 15,-22 21-15,0 0 0,0 0 0,21 0 16,-20 1-16,-1-1 0,-21 0 15,0 0-15,0 0 0,0 22 0,0-22 16,0 0-16,0 0 16,-21 0-16,-1-21 0,1 0 15,0 0-15,21-21 16,0 0 0,0 0-16,21 0 0,0-1 15,1-20 1,20 21-16,-21 0 0,0 0 0,0-1 15,1 1-15,-1 0 0,21 0 16,-21 21-16,-21-21 0,21 21 16,1 0-16,-1 0 15,0 0-15,0 0 16,0 0-16,0 0 0</inkml:trace>
  <inkml:trace contextRef="#ctx0" brushRef="#br0" timeOffset="107963.78">26712 17251 0,'0'21'15,"-21"-42"-15,42 21 0,-21 42 0,0-21 16,0 1-16,-21-22 0,21 21 0,-21 0 16,21 0-16,0 0 0,0 0 0,0 1 15,0-1 1,0 0-16,0-42 47,21 0-32,-21-1-15</inkml:trace>
  <inkml:trace contextRef="#ctx0" brushRef="#br0" timeOffset="108119.69">26733 17145 0,'0'-42'0,"0"21"0,0 84 0,0-148 0,-21 64 16,21 0-16,0 42 31,0 0-16,0 1-15,0-1 0,0 0 0,0 0 16,21 0-16,1 0 16</inkml:trace>
  <inkml:trace contextRef="#ctx0" brushRef="#br0" timeOffset="108404.04">27051 17293 0,'0'21'16,"0"1"-1,0-1-15,0 0 0,-21 0 0,0 21 16,-1 1-16,1 63 16,0-64-16,0 21 0,0 1 15,0-22-15,-1 22 0,1-1 0,-21-20 16,21 20-16,0-21 0,-1 22 16,-41 42-16,21-22 15,20-20-15,22-22 0,0 1 16,-21-22-16,21 21 0,-21-21 15,21 0-15,0 1 0,0-1 0,0 0 16,0-42 0,0 0-1,21-1-15,0 1 0,-21-21 16,22 0-16,-1-1 0</inkml:trace>
  <inkml:trace contextRef="#ctx0" brushRef="#br0" timeOffset="108654.9">26776 17780 0,'21'-63'15,"-42"126"-15,63-190 0,64-21 16,-64 106-16,-21-1 0,43 22 16,-22 21-16,1-21 0,-1 21 15,0 0-15,22 0 0,-43 0 0,21 0 16,1 21-16,-1 21 16,-42 1-16,0-22 0,0 0 15,0 21-15,0-20 0,-21 20 16,-22-21-16,22 0 0,0 0 15,-21 1-15,-22-1 0,22 0 16,21-21-16,-22 0 0,22 0 16,0 0-16,0 0 0,0 21 0,0-21 15</inkml:trace>
  <inkml:trace contextRef="#ctx0" brushRef="#br0" timeOffset="108852.8">27305 18119 0,'0'0'0,"-21"0"0,0 0 16,-1 21-1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9:51:09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804 0,'0'0'0,"21"0"0,-21-21 16,21 0 0,-21 0-1,21 21-15,-21-21 0,0 0 16,0-1-1,22 1-15,-22 0 16,0 0-16,21 0 16,-21 0-16,0-1 15,0 1-15,0 0 0,0 0 32,0 42-1,0 0-31,0 0 0,0 1 15,0-1-15,-21 21 0,-1-21 16,1 22-16,0-1 0,0 21 0,0-20 16,0 20-16,-1 1 0,1-22 15,-21 22-15,21-22 0,0 21 0,-1-20 16,1-1-16,0 0 0,0 22 16,0-1-1,21-41-15,0-1 0,0 0 0,0 0 16,0 0-16,0-42 31,0 0-31,21 21 16,0-21-16,0-22 0,0 22 15,1-21-15,-1 21 0,0-22 0,0-20 16,21-43-16,-20 43 16,41-86-16,-42 86 15,0-1-15,1 1 0,-1-1 0,0 22 16,0-21-16,0 20 0,0 1 15,1 0-15,-22 20 0,21-41 16,-21 42-16,0 0 0,21 21 16,-21 21-1,0 0 1,0 0-16,0 21 0,21-20 16,-21 20-16,21 43 15,-21-43-15,0 0 0,0 22 0,0-22 16,0 22-16,0-22 0,0 64 15,0-64-15,0 0 16,0 85-16,0-42 16,0-64-1,0 0-15,0 1 0,0-1 0,0 0 16,0-42 31,0 0-47,0-1 0,0 1 15</inkml:trace>
  <inkml:trace contextRef="#ctx0" brushRef="#br0" timeOffset="215.87">4762 1143 0,'22'0'16,"-1"0"-16,0 0 15,0 0-15,21 0 0,-20 0 16,20-21-16,-21 21 0,21-21 0,-20 21 16,20 0-16,-21-21 15,0-1-15,43 22 0,-22-21 16,-21 21-16,0 0 16,-21-21-16,22 21 0,-1 0 0</inkml:trace>
  <inkml:trace contextRef="#ctx0" brushRef="#br0" timeOffset="585.66">5630 868 0,'-21'0'16,"0"0"-16,21 21 0,0 0 15,0 0-15,0 22 16,0-22-16,-21 0 0,21 21 0,0-20 16,0 20-16,0 0 0,0 1 15,0-1-15,0 0 0,0 1 0,0-1 16,0 0-16,-21 1 0,21 20 16,-22 43-16,22-43 0,0-20 15,0 20-15,0-20 16,0-1-16,-21 0 0,21-21 0,0 22 15,0-22-15,0 0 0,0 0 16,0 0-16,0-42 31,0 0-31,0 0 16,0-21-16,0 20 0,0-20 0,0 0 16,0-22-16</inkml:trace>
  <inkml:trace contextRef="#ctx0" brushRef="#br0" timeOffset="917.47">5546 995 0,'0'0'0,"0"-21"16,0 0-16,0-1 16,21 22-16,0-21 0,0 0 0,0 21 15,0 0-15,22 0 0,-22-21 16,21 21-16,1 0 0,-1 0 0,0 0 15,1 0-15,-22 21 0,21 0 16,-21 0-16,0 1 0,1 41 16,-22 1-16,0-22 15,-22 0-15,1 1 0,0-22 16,-21 21-16,-1-21 0,22 22 16,-21-22-16,0 21 0,-1-21 0,-20 0 15,42 1-15,-1-22 16,1 0-16,0 21 0,21-42 31,21 21-31,0-22 16,1 22-16,-1-21 0,0 0 0</inkml:trace>
  <inkml:trace contextRef="#ctx0" brushRef="#br0" timeOffset="1250.44">6202 953 0,'0'0'0,"0"-22"16,0 44 15,0-1-31,0 0 16,0 21-16,0-21 0,0 22 0,0-1 15,0-21-15,0 22 0,0-1 16,0 0-16,0 22 0,0-22 0,0 0 15,0 22-15,-21 148 16,21-170-16,0 21 16,-22-20-16,22-1 15,0-21-15,-21 22 0,21-22 0,0 0 16,0 0-16,0 0 0,0 0 0,0-42 31,0 0-15,21 0-16,-21-21 0,22 20 15,-22-20-15,0 0 0</inkml:trace>
  <inkml:trace contextRef="#ctx0" brushRef="#br0" timeOffset="1586.75">6202 1185 0,'0'0'0,"0"-21"15,-21-42-15,21 42 16,0-1-16,0 1 15,21 0-15,0 0 0,0 0 0,0 0 16,22-1-16,-1 1 0,0 21 16,1 0-16,-1 0 0,0 0 15,43 0-15,-43 21 16,-21 1-16,1-1 0,-1 0 0,-21 0 16,0 21-16,0-20 0,0 20 0,-21-21 15,-22 43 1,-20 20-16,20-63 0,22 1 15,-42 20-15,42-42 0,-1 21 16,1-21-16,0 0 16,21 21-16,-21-21 0,21-21 31,0 0-15,21 0-16,0 0 15</inkml:trace>
  <inkml:trace contextRef="#ctx0" brushRef="#br0" timeOffset="1854.52">6964 931 0,'0'0'0,"0"22"47,0-1-47,0 0 0,0 0 15,0 0-15,0 0 0,0 1 0,0 20 16,0-21-16,0 0 0,0 0 16,0 22-16,0-22 0,-21 21 15,21-21-15,0 1 16,0-44 15,0 1-15,0 0-16</inkml:trace>
  <inkml:trace contextRef="#ctx0" brushRef="#br0" timeOffset="2198.67">7027 677 0,'-21'0'31,"0"22"-15,21-1-16,0 0 15,21-21 1,0 0 0,0 0-16,1 0 15,-22-21-15,21 0 0,-21-1 16,0 1 0,0 0-16,0 0 0,-21 0 15,-1 21-15,1 0 0,0 0 16,0 0-16,0 0 15,0 21 1,21 0-16,0 0 0,0 0 16,0 1-16,0-1 0,0 0 15,21-21-15,-21 21 16,21 0-16,0-21 0,-21 21 16</inkml:trace>
  <inkml:trace contextRef="#ctx0" brushRef="#br0" timeOffset="2647.17">7429 931 0,'0'0'0,"0"-42"16,-21 42-16,0 0 15,0 0 16,21 21-31,0 0 0,-21 1 16,21-1-16,0 21 0,0-21 16,0 0-16,0 22 0,0-22 0,0 0 15,0 0-15,0 0 0,0 1 16,0-1-16,0 0 0,0 0 0,0 0 16,21-21-16,0 21 0,0-21 15,0 0-15,1 0 16,-1 0-16,0 0 15,0 0-15,0-21 0,0 0 16,22-21-16,-22 21 16,0-1-16,-21-20 0,0 21 0,0-21 15,0 20-15,0-20 0,0 0 16,0 21-16,0-1 0,0-41 16,0 84 30,0 0-30,21-21-16</inkml:trace>
  <inkml:trace contextRef="#ctx0" brushRef="#br0" timeOffset="3390.91">8128 868 0,'0'0'0,"-21"0"32,0 0-32,21 21 15,0 0-15,0 0 0,0 1 0,0-1 16,0 0-16,0 0 0,-22 0 16,22 22-16,0 20 15,0-42-15,-21 0 0,21 1 16,0 20-16,0-21 0,0 0 0,0 0 15,0 1-15,0-1 16,0-42 15,0-1-31,0 1 16,0 0-16,0 0 0,0 0 16,0-22-16,21 22 0,-21-21 15,22 21-15,-1-22 0,-21 1 0,21 21 16,21-21-1,-42 20-15,43-20 0,-22 42 16,0 0-16,0 0 0,0 0 16,0 21-16,-21 0 0,22 1 0,-1-1 15,0 0-15,-21 0 0,0 21 16,21 22 0,-21-43-16,0 0 0,0 0 0,0 1 15,0-1-15,0 0 0,0 0 0,0 0 16,0 0-16,0 1 15,-21-22-15,21-22 32,0 1-17,0 0-15,0 0 0,0 0 16,0-22-16,0 22 0,21-21 16,0 21-16,0-22 0,1 1 0,-1 0 15,21 21-15,0-22 0,-20 22 16,20 21-16,64-21 15,-43 42-15,-42 0 16,1 0-16,-1 1 0,0-1 0,0 21 16,-21 22-16,0-43 15,0 21-15,0 22 16,0-22-16,0-21 0,0 0 16,-21 0-16,21 1 0,-21-1 0,21 0 15,-21 0-15,21 0 16,0-42 15,0 0-31</inkml:trace>
  <inkml:trace contextRef="#ctx0" brushRef="#br0" timeOffset="4319.38">10943 550 0,'0'-21'0,"0"42"0,0-63 0,0 21 0,-21 0 16,21 0-16,-21 21 15,0 0-15,-1 0 16,1 0-16,0 21 16,0 0-16,21 0 0,0 21 0,-21 1 15,21-1-15,-21 0 0,-1 22 16,1 63-16,0-64 16,0 1-16,0-1 0,0 1 0,-1-1 15,1-20-15,-21 20 0,21-20 16,0-1-16,-1-21 0,1 43 15,21-43-15,0-42 32,0-1-32,21 1 15,1 0-15,-1 0 0,-21-21 0,42-43 16,0 21-16,-20 22 16,-1-21-16,0-22 0,21-42 15,1 42-15,-22 22 0,0-1 16,0 22-16,-21-22 0,21 22 0,0-21 15,-21 20 1,22 43-16,-1 0 16,-21 21-16,0 1 15,0-1-15,21 21 0,0 0 0,0 1 16,-21 20-16,0 1 0,43 126 16,-43-126-16,0-1 15,0 1-15,0-1 0,0-20 16,0 20-16,0-21 0,0 1 0,0-22 15,0 0-15,0 21 0,0-20 0,0-1 16,-22-42 15,1 21-15,0-22-16,0 1 0</inkml:trace>
  <inkml:trace contextRef="#ctx0" brushRef="#br0" timeOffset="4933.1">10499 1249 0,'0'0'0,"-22"0"16,1 0-16,42 0 31,1 0-31,-1 0 0,21-21 16,0 0-16,1 21 16,126-43-16,-105 22 0,-1 0 15,64-21-15,-63 42 0,-22-22 16,21 1-16,-20 0 15,-22 21-15,42-21 0,-20 21 16,-43-21-16,42 21 16,-42 21-1,0 0 1,0 0-16,0 0 0,0 1 0,0-1 16,0 21-16,0-21 0,0 22 15,0-22-15,-21 0 0,0 42 16,21-41-16,0-1 0,0 0 15,-21 0-15,21 0 0,0 0 0,-22-21 16,22 22-16,0-44 47,0 1-47,0 0 16,0-21-16,0 21 0,0-1 0,0-20 15,0 21-15,22-21 0,-1-1 16,0 1-16,0 21 0,0-22 0,0 1 15,1 21-15,20 0 0,-21 0 16,21-1-16,1 22 0,41 0 16,-41 22-16,-22-1 15,21 0-15,-21 0 0,22 43 16,-43-22-16,0-21 0,0 21 0,0-20 16,0 20-16,0-21 0,-21 21 15,-1-20-15,1-1 0,0 0 0,21 0 16,-21 0-16,21 0 0,-21-21 15,0 22-15,21-44 47,21 1-47,0 0 0,0 0 16</inkml:trace>
  <inkml:trace contextRef="#ctx0" brushRef="#br0" timeOffset="5516.31">12700 1016 0,'0'0'0,"-21"-21"16,0 0-16,-22 21 0,22 0 15,-21 0-15,21 0 0,-64 42 16,43-42-16,20 42 0,-20-20 15,0-1-15,-1 21 0,22-21 0,-21 22 16,21-22-16,0 21 16,-1 0-16,1-20 0,21 20 0,0 0 15,0-21-15,0 1 0,0-1 16,0 0-16,21 0 0,1-21 16,41 0-16,-42 0 0,22 0 15,-22 0-15,21 0 0,-21-21 16,64 0-16,-43 0 0,-21-1 15,22-20-15,-1 21 0,-21-21 16,0 20-16,22-41 0,-22 21 16,0-1-16,0-20 0,0-43 15,1-21-15,-22 85 16,21-1-16,-21 1 0,0 0 0,0-1 16,0 22-16,0 0 0,0 42 31,0 0-31,0 22 15,0-22-15,-21 42 0,21-20 0,-22 20 16,1-21-16,21 22 0,0-1 16,-21 43-16,21-63 0,0-1 15,-21 0-15,21 1 0,0-22 16,0 21-16,0-21 0,0 0 0,0 1 16,0-1-16,21-21 0,0 21 15,0-21-15,1 0 16,-1 0-16,0 0 0,0-21 15,0 0-15,0 21 0,1-22 0,-1 1 16,0 21-16</inkml:trace>
  <inkml:trace contextRef="#ctx0" brushRef="#br0" timeOffset="5907.09">13081 1143 0,'0'-21'15,"0"0"-15,21 21 32,0 0-32,0 0 0,1 0 0,-1 0 15,0 0-15,0 21 0,0-21 16,0 21-16,1 0 0,-1 0 0,0 1 16,0-1-16,0 21 15,0 0-15,-21 1 0,0-22 16,0 0-16,0 0 0,0 0 15,0 1-15,-21-22 0,0 21 16,0-21 0,21-21-1,0-1-15,0 1 16,0 0-16,21 0 0,0-43 16,0 43-16,-21-21 15,22 0-15,-1-1 0,-21 22 0,21-21 16,0 21-16,0-1 0,0 1 15,1 0-15,-1 0 0,0 21 0,0 0 16,0 0-16,0 0 16,1 0-16</inkml:trace>
  <inkml:trace contextRef="#ctx0" brushRef="#br0" timeOffset="6387.09">14033 1101 0,'-21'-21'16,"0"21"-16,0-22 15,0 22-15,0 0 16,-1 0-16,1 0 0,21 22 16,-21-22-16,0 21 0,21 0 15,-21 0-15,0 0 0,21 0 0,-22 1 16,22 20-16,-21 0 15,0 1-15,21-22 0,0 0 0,0 0 16,0 0-16,0 0 0,0 1 0,21-1 16,0 0-16,1 0 0,-1-21 15,0 0-15,0 0 0,0 0 16,22 0-16,-22 0 0,21 0 0,0 0 16,22-21-16,-43 0 0,21 21 15,-20-21-15,20-1 0,-21 1 16,-21 0-16,21-42 15,-21 20-15,0 22 0,0-21 0,0-1 16,0 22-16,-21-21 0,0 21 0,0 0 16,0-1-16,-1 1 0,1 21 0,0 0 15,-21 0-15,21 0 0,-1 0 16,-41 43-16,42-22 0,0 0 16,-1 0-16,1 0 15,21 0-15,0 1 0,-21-1 0,21 0 16,0 0-16,0 0 15,21 0-15,0-21 16</inkml:trace>
  <inkml:trace contextRef="#ctx0" brushRef="#br0" timeOffset="6648.89">14626 1122 0,'0'0'0,"0"21"32,0 0-32,-21 0 0,21 1 15,-21-1-15,21 0 0,0 21 16,0-21-16,-21 1 0,21-1 0,-22 0 16,22 0-16,0 0 0,0 0 15,0 1-15,0-1 0,0-42 47,22 21-47,-1-22 0</inkml:trace>
  <inkml:trace contextRef="#ctx0" brushRef="#br0" timeOffset="6976.64">14668 953 0,'0'0'0,"-21"0"15,0 0-15,0 0 16,21 21-16,0 0 0,0 0 16,21-21 15,0 0-15,0 0-16,1 0 0,-22-21 15,0 0-15,0 0 16,0-1-16,0 1 15,-22 21 1,1 0 0,0 0-16,0 21 15,21 1-15,0-1 16,0 0-16,0 0 0,0 0 16,0 0-16,0 1 15,21-22-15,-21 21 0</inkml:trace>
  <inkml:trace contextRef="#ctx0" brushRef="#br0" timeOffset="7584.71">15261 1270 0,'0'0'0,"0"-21"0,0 0 16,0 0-16,-21-1 15,0 22-15,0-21 0,-1 21 16,1 0-16,0 0 16,0 0-16,0 0 0,0 0 0,-1 0 15,-20 0-15,21 21 0,0 1 16,-22-1-16,22 0 0,0 0 0,0 0 16,0 0-16,0 22 0,-22 41 15,43-62-15,0-1 16,0 0-16,0 21 0,0-21 0,21 1 15,1-1-15,-1 0 0,0-21 16,21 21-16,22-21 16,-43 0-16,21 0 0,-21 0 0,22-21 15,-1 0-15,-21 21 0,22-21 16,-1-1-16,0 1 0,22-42 16,-22 20-16,-21 1 0,22 0 15,-22-1-15,0-20 0,21-43 16,-21 43-16,-21 20 0,22-84 15,-22 85-15,0-22 0,0 22 16,0 21-16,0-21 0,0 20 16,0 1-16,-22 42 15,22 1 1,-21-1-16,21 21 0,-21 0 16,21 1-16,0 20 0,-21-20 0,21 20 15,-21-21-15,21 22 0,0-22 16,0 1-16,0 41 15,0-20-15,0-22 0,21-21 16,21 22-16,-21-22 16,1 0-16,-1-21 0,21 21 15,-21-21-15,0 0 0,1 0 16,-1 0-16,0 0 0,0-21 0,0 0 16,0 21-16,1-21 0,-22-1 0</inkml:trace>
  <inkml:trace contextRef="#ctx0" brushRef="#br0" timeOffset="8414.33">17103 572 0,'0'0'16,"0"-22"-16,0 1 0,0-21 16,0 21-16,0 0 0,-22 21 31,1 0-31,0 21 15,0 0-15,21 21 0,-21-21 16,0 22-16,-1 20 0,22-20 0,-21 20 16,0 22-16,-21 105 15,21-63-15,-1-63 16,1-22-16,21 0 16,0 1-16,-21-1 0,21 0 0,0-20 15,0-1-15,0 0 0,0 0 0,0-42 31,0 0-15,21 0-16,0-1 0,-21 1 16,22-21-16,-1 21 0,0-22 0,0-20 15,0 21-15,-21-22 0,21 1 16,1-1-16,-1-21 0,0 22 0,0-1 16,0 1-16,0 21 0,-21-22 15,0 22-15,22-1 0,-22 22 0,21 0 16,-21-21-1,42 42-15,-42 21 16,0 0-16,21 0 0,0 22 16,-21-1-16,22 85 0,-22-64 15,21 1-15,-21-1 0,0 1 16,0-1-16,0 107 16,0-86-1,0-41-15,0-22 0,0 21 0,0-21 16,0 1-16,-21-1 0,21 0 15,-22-21 17,22-21-32,-21 21 0,0-21 15</inkml:trace>
  <inkml:trace contextRef="#ctx0" brushRef="#br0" timeOffset="8606.21">16827 1249 0,'0'0'0,"0"-21"0,0 0 32,22 21-32,-1-22 0,21 1 15,-21 21-15,0 0 0,22 0 16,-22-21-16,21 21 0,1 0 0,-1 0 16,0 0-16,1-21 0,-22 21 15,21 0-15,-21 0 0,22 0 0,-22 0 16,0 0-16</inkml:trace>
  <inkml:trace contextRef="#ctx0" brushRef="#br0" timeOffset="9066.46">17526 1122 0,'-21'0'15,"0"0"-15,-1 0 16,22-21-16,0 0 15,0-1-15,22 1 16,-1 21-16,0 0 0,0 0 0,21-21 16,-20 21-16,-1 0 0,42 0 15,-20 42-15,-22-20 16,21-1-16,-21 21 16,0-21-16,-21 0 0,22 22 0,-1-1 15,-21-21-15,0 22 0,0-22 0,0 21 16,0-21-16,0 0 0,0 43 15,0-43-15,0 0 0,-21 0 16,-1 1-16,22-44 31,0 1-15,0 0-16,0 0 0,0 0 16,0 0-16,0-1 0,43-41 15,-43 21-15,21 20 0,0-20 16,0 0-16,-21 21 0,21-22 15,1 22-15,-1 0 0,0 0 16,-21 0-16,42-1 16,-21 22-16,-21-21 0,22 21 0,-1 0 15,0 0-15,0 0 16,0 0-16,0 21 0</inkml:trace>
  <inkml:trace contextRef="#ctx0" brushRef="#br0" timeOffset="9383.29">18627 1143 0,'0'0'0,"0"-21"0,0 0 16,0 0-16,0-1 16,-22 22-16,1 0 0,0 0 15,0 0-15,0 0 0,0 22 16,-22-22-16,22 21 0,0 0 15,0 21-15,0-21 0,21 1 16,-43 62-16,43-63 0,-21 22 16,21-22-16,0 21 0,0-21 15,0 1-15,0 20 0,0-21 0,0 0 16,21 0-16,0 1 0,22-1 16,-22-21-16,0 21 0,21-21 15,-20 0-15,20 0 0,0-21 16,1 21-16,-22-21 0,21-1 0,0 1 15,-20 0-15,20-21 0,0 21 16</inkml:trace>
  <inkml:trace contextRef="#ctx0" brushRef="#br0" timeOffset="9897.99">19050 677 0,'0'-42'0,"0"84"0,0-105 0,0 42 0,-21 21 16,21 21-1,-21 21-15,21-21 16,0 22-16,0-1 0,0 0 16,0 22-16,0-22 0,0 128 15,-22-65 1,22-62-16,-21-1 0,21 0 0,0-20 16,0 20-16,-21-21 0,21 21 15,-21-20-15,21-1 0,-21 0 0,21 0 16,0 0-16,-21-21 15,21-21 1,0 0 0,0 0-1,0 0-15,0-1 0,0 1 0,21-21 16,0 21-16,0 0 0,0-22 16,0 22-16,1 0 0,-1-21 0,21 20 15,-21 1-15,43 0 16,-1 0-16,-42 21 0,22 0 15,-22 0-15,0 21 0,0 0 0,0 0 16,-21 1-16,0-1 0,0 0 16,0 0-16,0 0 0,0 22 0,0-22 15,0 0-15,-21 42 16,0-20 0,0-22-16,21 0 0,0 0 15,-21-21-15,42-21 47,-21 0-47,21 0 0,0 21 0</inkml:trace>
  <inkml:trace contextRef="#ctx0" brushRef="#br0" timeOffset="10135.01">19664 1122 0,'0'21'31,"0"0"-15,0 0-16,0 1 0,0-1 16,0 0-16,0 0 0,-43 64 15,43-64 1,0 0-16,0 0 0,-21 0 0,21 1 0,-21-1 16,21 0-16,0 0 15,0-42 16,0 0-15</inkml:trace>
  <inkml:trace contextRef="#ctx0" brushRef="#br0" timeOffset="10421.98">19664 889 0,'0'0'0,"-21"0"15,-1 0 1,22 21-16,0 0 16,22-21-1,-1 0 1,0 0-16,0 0 0,-21-21 31,0 0-31,0 0 16,0 0-16,-21 21 15,0 0-15,0 0 16,-1 0-16,1 0 16,0 0-16,0 0 15</inkml:trace>
  <inkml:trace contextRef="#ctx0" brushRef="#br0" timeOffset="11000.93">20193 614 0,'0'-21'0,"0"42"0,0-63 0,0 20 16,21 1-16,-21 0 0,-21 42 31,0 0-15,21 1-16,-21-1 0,-1 21 16,1 0-16,21 1 0,-21 20 15,0 1-15,0-22 0,0 22 0,21-1 16,-22 1-16,1-1 0,21 1 15,0-1-15,-21-21 0,0 43 16,21-43-16,0 1 0,0-1 16,0 0-16,0-20 15,0-1-15,21-21 16,0 0-16,0 0 0,1 0 16,20-43-1,-21 22-15,21 0 0,-20 0 16,-1 0-16,0 0 0,-21-22 15</inkml:trace>
  <inkml:trace contextRef="#ctx0" brushRef="#br0" timeOffset="11219.41">19981 1164 0,'0'0'0,"21"0"31,1 0-15,-1 0-16,21 0 15,-21-21-15,0 21 0,1 0 0,20-21 16,-21 21-16,0 0 16,0 0-16,1-21 0,-1 0 15,0 21-15</inkml:trace>
  <inkml:trace contextRef="#ctx0" brushRef="#br0" timeOffset="11619.37">20426 1207 0,'0'0'0,"21"0"15,-21 21-15,21-21 16,0 0-16,0 0 15,1 0-15,-1 0 0,0 0 0,21-21 16,-21 21-16,1-22 0,-1 1 16,0 21-16,0-21 0,0 21 0,0-21 15,1 0-15,-1 0 16,-21-1-16,0 1 0,0 0 16,-21 21-1,-1 0-15,1 0 0,0 0 0,-21 0 16,21 21-16,-1 0 0,-20 1 15,21-1-15,0 0 0,0 0 16,-1 21-16,1-20 0,0-1 0,0 21 16,21-21-16,0 0 0,-21 1 15,21-1-15,0 0 0,0 0 0,0 0 16,21-21-16,0 21 0,0-21 16,22 0-16,-22 0 0,0 0 0,21 0 15,1 0-15,-1 0 0,0 0 16,1 0-16,-1-21 0,43 0 15</inkml:trace>
  <inkml:trace contextRef="#ctx0" brushRef="#br0" timeOffset="12606.71">21272 1016 0,'0'-21'16,"0"42"-16,0-63 0,-21 21 0,0 21 15,0 0-15,0 0 16,0 0-16,-1 21 15,22 0-15,-21 0 0,21 0 0,-21 22 16,0-22-16,21 21 0,0-21 16,0 22-16,0 20 0,0-42 15,0 0-15,0 1 16,0-1-16,0 0 0,0 0 0,21 0 16,0-21-16,22 21 0,-22-21 15,0 0-15,0 0 0,21 0 16,22 0-16,-1-21 15,-20 0-15,-1 0 16,-21 0-16,22 0 0,-22-1 0,21-20 0,-21 0 16,22-1-16,-22 1 0,21-43 15,-42 22-15,0-1 0,21 22 16,-21-21-16,21 20 0,-21-20 16,0 20-16,0 22 0,0-21 0,0 21 15,0 0-15,0-1 0,0 44 31,0-1-31,0 0 16,0 0-16,-42 106 16,21-63-16,21 41 15,-21 1 1,0-63-16,21-1 0,0 0 0,0 1 16,0-1-16,0 21 0,0-41 15,0 20-15,0-21 0,63 21 16,1-42-1,-43 0-15,0 0 0,0 0 16,0 0-16,43-21 16,-43 0-16,0 0 0,0 0 15,0 0-15,22-1 0,-43-20 16,21 21-16,42-85 16,-63 85-16,0-21 0,0 20 15,0 1-15,0 0 0,22 0 16,-22 42-1,0 0-15,0 0 16,0 1-16,-22 20 0,22 21 16,0 22-1,0-64-15,0 0 16,0 1-16,0-1 0,0 0 0,0 0 0,0 0 16,0 0-1,22-21-15,-1 0 16,0 0-16,0 0 0,0 0 15,0-21-15,1 0 0,-1 21 0,21-42 16,-21 21-16,0-1 0,1 1 16,-1 0-16,0-21 0,0 21 15,0-22-15,-21 22 0,0 0 0,21 0 16,-21 0-16,22-1 0,-22 44 47,0 20-47,-22-21 0,22 21 0,-21-20 15,21-1-15,-21 21 16,21-21-16,0 0 0,0 1 0,0 20 16,0-21-16,0 0 0,0 0 15,0 1-15,21-1 16,0-21-16,1 0 16,-1 0-16,0 0 15,0 0-15,0-21 0,0 21 0,-21-22 16,22 1-16</inkml:trace>
  <inkml:trace contextRef="#ctx0" brushRef="#br0" timeOffset="13050.73">22945 1185 0,'0'0'0,"0"-21"15,0 0 1,0 0-16,0 0 0,0 0 15,21-1 1,0 22-16,0 0 0,0 0 0,0 0 16,1 0-16,41 43 15,1 20 1,-64 1 0,0-43-16,21 0 0,-21 21 0,0-20 15,0-1-15,0 21 0,0-21 16,0 0-16,0 1 0,0-1 0,0 0 15,-21 0-15,-1 0 16,22-42 15,0 0-15,0 0-16,0 0 0,22-1 0,-22 1 16,21 0-16,0 0 0,0-21 15,0 20-15,22-62 16,-22 41-16,0 22 0,0-21 15,0 21-15,22-43 0,-22 43 16,21 0-16,-21 21 0,0-21 16,1 21-16,20 0 0,-21 0 15</inkml:trace>
  <inkml:trace contextRef="#ctx0" brushRef="#br0" timeOffset="13483.27">23812 1270 0,'22'0'31,"-1"0"-31,0-21 16,0 21-16,0-21 16,0 0-16,1 21 0,-22-22 0,21 1 15,0 0-15,0 0 16,-21 0-16,0 0 0,0-1 15,-21 22 1,0 0-16,0 0 16,-1 0-16,1 0 0,0 22 15,21-1-15,-21 0 0,-43 64 16,64-64 0,-21 21-16,21-21 0,-21 0 0,21 43 15,0-43-15,0 0 0,0 0 16,21-21-16,0 22 0,1-1 15,-1-21-15,21 0 0,-21 0 0,85 21 16,-42-21 0,-22 0-16,-21 0 0,43-21 15,-43 0 1,21 21-16,-21-22 0,0 1 0,1 21 0,-1-21 16,0-42-1,-21 41-15,0 1 0,0 0 16</inkml:trace>
  <inkml:trace contextRef="#ctx0" brushRef="#br0" timeOffset="13881.76">21823 677 0,'21'0'31,"21"0"-31,43-21 15,0 21-15,-43-21 16,43 21-16,-43 0 16,0 0-16,-21-21 0,22 21 15,-22 0-15,21 0 0,-21 0 0,1 0 0,-1-21 16,-42 21 31,-1 0-47,1 0 15,0 0-15,0 0 0</inkml:trace>
  <inkml:trace contextRef="#ctx0" brushRef="#br0" timeOffset="14863.45">4572 1947 0,'0'0'0,"-21"0"0,0 0 15,-22 0-15,22 0 0,0-21 16,0 21-16,-22 0 0,22 0 16,0 0-16,0 0 15,42 0 17,0 0-32,22 0 0,-1 0 15,0 0-15,22 0 0,84 0 16,-85 0-16,22 0 15,0 0-15,21 0 0,84 0 16,-84 0-16,21 0 0,0 0 0,-21 0 16,21 0-16,0 0 15,-21 21-15,21-21 0,0 0 0,-22 0 16,22 0-16,0 22 0,-21-22 16,21 0-16,-21 0 0,0 0 0,-21 0 15,20 0-15,-20 0 16,0 0-16,63 0 0,-85 0 0,-20 21 15,20-21-15,-42 0 0,1 0 16,-1 0-16,-21-21 78,0-1-78,0 1 16</inkml:trace>
  <inkml:trace contextRef="#ctx0" brushRef="#br0" timeOffset="15629">10118 1778 0,'-43'0'15,"22"0"1,0 21 0,0-21-16,21 21 15,21-21 1,0 22-16,21-22 16,1 0-16,-1 0 15,22 0-15,-22 21 0,21-21 0,22 0 16,0 0-16,-1 0 0,22 0 15,0 0-15,0 0 0,127 0 16,-106 0-16,0 0 0,21 0 0,0 0 16,0-21-16,0 21 0,1 0 15,-1 0-15,21 0 0,-21 0 0,22-22 16,-1 22-16,0 0 0,149 0 16,-170 0-16,0 0 15,127 0-15,-148 0 0,-21 0 16,21 0-16,-21 0 0,0 0 0,0 0 15,84 0 1,-21 0-16,-84 0 0,0 0 16,-22 0-16,-20 0 0,-1 0 0,0 0 15,-21 0-15,1 0 0,-1 0 16,0 0-16,-21-21 47,0 0-32</inkml:trace>
  <inkml:trace contextRef="#ctx0" brushRef="#br0" timeOffset="16667.23">17103 1820 0,'0'0'0,"-22"0"0,1 0 15,0 0-15,0 0 0,0 0 16,0 0 0,21 22-1,21-22 1,0 0-16,21 0 0,-21 0 15,22 0-15,-1 0 0,22 0 16,-22 0-16,21 0 0,1 0 0,21 0 16,-22 0-16,22 0 0,-1 0 15,-20 0-15,21 0 0,-1 0 0,22 0 16,-21 0-16,105 0 16,43 0-16,-106 0 15,0 0-15,0 0 0,21 0 16,0 0-16,1 0 0,20 0 0,318 0 15,-297 0 1,-42 0-16,22 0 0,-22 0 0,0 0 16,0 0-16,-21 0 0,0 0 15,0 0-15,0 0 0,-21 0 0,190 0 16,-211 0 0,0 0-16,-1 0 0,1 0 0,84 0 15,-84-22-15,0 22 16,-1 0-16,-20 0 0,21 0 15,-43 0-15,64 0 16,0 0-16,-85 0 16,0 0-16,0 0 0,0 0 15,0 0 1,-42-21 78,0 21-94,0 0 15</inkml:trace>
  <inkml:trace contextRef="#ctx0" brushRef="#br0" timeOffset="36666.8">741 4509 0,'21'0'0,"0"0"16,0 0-16,-21-22 0,21 22 15,-21-21 1,0 0-16,0 0 31,0 0-15,0 0 0,0-1-16,0 1 31,0 42 47,0 1-62,0-1-16,0 0 15,0 0-15,0 0 16,0 0-16,0 1 15,0-1-15,0 0 0,-21 0 0,21 0 16,0 0-16,0 1 16,0-1-16,0 0 0,0 0 15,0 0-15,0 0 0,0 1 16,0-1-16,0 0 0,0 0 16,0 0-16,0 0 0,0 22 0,0-22 15,0 0-15,0 0 0,0 0 16,0 1-16,0 20 0,0-21 15,0 0-15,0 0 0,0 1 0,0-1 16,0 0-16,0 0 0,0 0 16,0 0-16,0 22 15,0-22-15,0 0 0,0 0 0,0 0 16,0 1-16,0-1 16,0 0-16,0 0 0,0 21 15,0 1-15,0-1 16,0-21-16,0 0 0,0 1 0,0 20 15,0-21-15,0 0 16,0 0-16,0 22 0,0-22 0,0 21 16,0-21-16,0 22 0,-21-22 15,21 0-15,0 0 0,0 0 16,-21 1-16,21-1 0,0 0 16,0 0-16,0 0 0,0 0 0,0 1 15,0-1-15,0 0 0,-21 21 16,21-21-1,0 1-15,-21-1 0,21 0 16,0 0-16,0 0 0,0 0 16,0 1-16,0-1 0,0 21 15,0-21-15,-22 0 0,22 1 16,0-1-16,0 0 0,0 0 0,0 0 16,-21 0-16,21 1 15,0-1-15,0 0 0,0 0 0,-21 0 16,21 0-16,0 1 0,0 20 15,0-21 1,0 0-16,-21-21 0,21 21 0,0 1 16,0-1-16,0 0 0,0 0 15,0 0-15,0 0 0,-21 1 16,21-1-16,0 0 0,0 42 16,-21-41-16,21 20 15,0-21-15,0 21 0,0-20 0,-22 20 16,22 0-16,-21-21 0,21 22 15,0-1-15,0 0 0,0-20 0,-21 20 16,21 43 0,-21 20-16,21-62 15,0-1-15,0 0 0,0 1 0,0-1 16,-21 0-16,21 1 0,0-1 16,0 0-16,-21 1 0,21 41 15,0-41-15,0-1 16,0 0-16,0 1 0,0-22 15,0 21-15,0 1 0,0-22 0,0 63 16,0-41-16,-22-22 16,22 21-16,0 1 0,0-1 0,0-21 15,-21 21-15,21 1 0,0-1 16,0-21-16,0 22 0,0-1 0,0 0 16,-21-21-16,21 22 0,0-1 15,0-21-15,-21 22 0,21-1 0,0-21 16,0 21-16,0-20 15,0 20-15,0 0 0,0 1 0,-21-22 16,21 63-16,-21-41 16,21-1-16,0-21 0,0 22 0,0-1 15,0-21-15,0 21 0,0 1 16,0-22-16,-22 42 16,22-20-16,0-1 0,0-21 15,0 0-15,0 1 16,-21-44 15,21 1-31,0 0 16,0 0-16,0-21 0,0-1 0,0 1 15</inkml:trace>
  <inkml:trace contextRef="#ctx0" brushRef="#br0" timeOffset="39894.65">889 4424 0,'0'21'62,"0"0"-31,0 0 16,21-21-15,0 0-17,0 0-15,1 0 16,-1 0-16,0 0 15,21 0-15,-21 0 0,22 0 16,-1-21-16,0 21 0,22 0 16,-22-21-16,22 0 0,-1 21 0,1 0 15,-1-21-15,1 21 0,-1 0 16,1 0-16,-1-21 0,-20 21 16,20 0-16,1 0 0,-1-22 0,1 22 15,-1-21-15,85 21 16,64-21-16,-127 21 15,-22 0-15,22-21 16,-22 21-16,1 0 0,-1 0 0,85 0 16,-21-21-1,-63 21-15,-1 0 0,-20 0 0,20 0 16,1 0-16,-22 0 0,22 0 16,-22 0-16,21 0 0,-20 0 0,-1 0 15,0 0-15,22 0 0,21 0 16,-43 0-16,0 0 0,1 0 15,-1 0-15,0 0 0,1 0 16,-1 0-16,0 0 0,-21 0 0,1 0 16,20 0-16,-21 0 15,21 0-15,-20 0 0,20 0 16,-21 0-16,0 0 0,0 0 16,1 0-16,-1 0 0,0 0 0,0 0 15,0 0-15,0 0 16,1 0-16,-1 0 0,0 0 15,0 0 1,0 0-16,0 0 16,-21 21 31,0 0-47,0 0 0,0 0 15,0 1-15,0-1 16,0 0-16,0 0 15,0 0-15,0 0 0,0 1 16,0-1-16,0 0 0,-21 0 16,21 0-16,-21 0 0,21 1 0,0-1 15,0 21-15,0-21 0,0 22 16,0-22-16,0 21 0,0 22 16,-21 20-16,21-41 15,0-22-15,-21 21 0,21 0 16,0 1-16,0-22 0,0 21 0,0 1 15,-21-1-15,21-21 0,0 21 0,0 1 16,-22-1-16,22-21 0,0 22 16,0-1-16,0 0 0,0 64 15,0-64-15,0 1 0,0-1 0,22 43 16,-22-1 0,21-41-16,-21-1 0,0 0 15,0 1-15,0-1 0,0 0 0,0 1 16,0 20-16,0-20 0,0-1 15,21 106 1,-21-63-16,0-43 0,21 0 16,-21-20-16,0 20 0,0 0 15,0 1-15,0 20 0,0-21 0,0 1 16,0-22-16,0 21 16,0 1-16,0-1 0,0 85 15,0-85-15,0 1 16,0-22-16,0 21 0,0 43 15,0-64-15,0 21 0,0 1 0,0-22 16,0 21-16,0 0 0,0-20 16,0 20-16,0-21 0,0 21 0,0 64 15,0-21 1,0-43-16,-21 1 0,21-22 16,0 21-16,0 0 0,-21 1 15,21-22-15,0 21 0,0 1 0,-21-22 16,21 63-16,0-20 15,0-22-15,0 1 0,-22-22 16,22 21-16,0 0 0,-21 1 16,21-1-16,0 0 0,0 1 0,0-1 15,0-21-15,0 22 16,-21-1-16,21 0 0,0 1 0,-21-22 0,21 21 16,0 0-16,0 22 0,0-43 15,-21 21-15,21 1 0,0-22 16,-21 21-16,21-21 0,0 64 15,0-64-15,0 43 16,0-43-16,0 21 0,-22-21 0,22 1 16,0 20-16,0-21 0,0 0 15,-21 0-15,21 1 0,0-1 0,0 0 16,0 0-16,0 0 16,0 0-16,0 1 15,-21-22-15,21 21 0,-21-21 16,21 21-1,-21-21-15,21 21 16,-21 0 0,-1-21-1,22 21 1,-21-21 0,21 22-16,-21-22 0,21 21 15,-21-21 1,21 21-1,-21-21-15,21 21 16,-21-21 0,-1 21-16,1-21 15,0 21 1,0-21-16,0 0 16,0 0-16,-1 22 15,1-22-15,0 0 0,0 0 16,0 0-16,0 0 0,-1 0 15,1 0-15,0 21 0,0-21 16,0 0-16,-22 0 0,1 0 16,21 0-16,0 0 0,-22 0 15,22 21-15,-21-21 0,21 0 0,-22 0 16,1 0-16,21 0 0,-21 0 0,-1 0 16,1 0-16,-22 0 15,43 0-15,-63 0 0,41 0 16,1-21-16,21 21 15,-22 0-15,1 0 0,0-21 0,-1-1 16,1 22-16,21 0 0,-21-21 0,-1 21 16,1 0-16,-22-21 15,22 21-15,0 0 0,21 0 0,-22-21 16,22 21-16,-21 0 0,21 0 16,-22 0-16,22 0 0,-21-21 0,21 21 15,-22 0-15,22 0 0,-42 0 16,41 0-16,-20 0 0,21 0 15,0 0-15,0 0 0,-1-21 16,1 21-16,0 0 0,0 0 0,0 0 16,0 0-16,-1 0 15,1 0-15,0 0 0,0 0 0,0 0 16,0 0-16,-22 0 0,22 0 16,0 0-16,-21 0 0,20 0 15,-20 0-15,21 0 0,-64 0 16,-21 0-1,64 0-15,0 0 0,-1 0 16,1 0-16,21 0 0,-21 0 0,-1 0 16,1 0-16,0 0 0,20 0 15,-20 0-15,0 0 0,-1 0 0,-20 0 16,-43 0 0,85 0-16,0 0 0,-22 0 15,22 0-15,0 0 0,-21 0 16,21 0-16,-1 0 15,1 0-15,0 0 16,0 0-16,0 0 16,0 0-16,-1 0 15,1 0 1,0-22-16,0 22 16,0 0-1,0 0-15,21-21 16,-22 21-16,1 0 15,0 0 1,0 0 0,0 0-16,0 0 31,-1 0-31,1 0 16,0 0-1,0 0 1,0 0 15,0 0-31,-1 0 16,1 0 15</inkml:trace>
  <inkml:trace contextRef="#ctx0" brushRef="#br0" timeOffset="42728.46">1609 3535 0,'0'0'0,"0"-21"15,0 0 1,0-1 0,0 1-1,0 0-15,-22 0 16,22 0-1,0 0 1,0 42 15,0 0-31,0 0 16,0 0-16,0 0 0,0 43 16,0 21-16,0-64 15,0 21-15,0-21 0,0 22 16,0-1-16,0-21 0,0 0 0,0 22 15,-21-22-15,21 63 16,0-41 0,0-22-16,0 0 15,0-42 17,0 0-17,0 0-15,0-1 0,0 1 0</inkml:trace>
  <inkml:trace contextRef="#ctx0" brushRef="#br0" timeOffset="43066.26">1968 3471 0,'0'22'16,"0"-1"-16,0 0 0,0 0 16,0 0-16,0 0 0,0 43 15,0-43-15,0 0 16,0 0-16,0 22 0,0-22 16,0 0-16,0 21 0,0-20 0,0-1 15,0 0-15,0 0 0,0 0 16,0 22-16,0-22 15,0 0-15,0-42 47,0 0-47,0-1 16,0 1-16</inkml:trace>
  <inkml:trace contextRef="#ctx0" brushRef="#br0" timeOffset="43476.89">1863 3535 0,'0'0'0,"0"-21"0,0 0 15,21-1-15,0 22 16,-21-21-16,42 21 0,-21-21 0,1 21 15,20 0-15,0-21 0,1 21 16,-1 0-16,21 0 0,-20 0 16,20 0-16,-20 0 0,20 0 0,-21 21 15,1 0-15,-1 0 16,-21 1-16,22 20 0,-43-21 16,0 0-16,0 0 0,0 22 15,-22-22-15,1 0 0,0 21 0,0-20 16,-21-1-16,-1 21 0,-41 0 15,20 1-15,22-22 16,-1 0-16,22 0 0,-21-21 16,21 21-16,0-21 0,-1 0 15,1 0-15,0 0 0,0 0 16,21-21 0,0 0-1,0 0-15</inkml:trace>
  <inkml:trace contextRef="#ctx0" brushRef="#br0" timeOffset="43983.61">2963 3408 0,'-21'0'0,"0"0"31,0 0-31,0 0 16,21 21-16,0 0 0,0 0 15,0 1-15,0-1 0,0 0 16,0 42-16,0 1 15,-22-43-15,22 21 16,0-20-16,0 20 0,0 0 16,0-21-16,0 1 0,0-1 15,0 0-15,22 21 16,-1-21-16,0-21 16,0 22-16,0-22 0,0 0 0,1 0 0,-1 0 15,0 0-15,0 0 16,0 0-16,22 0 0,-22-22 0,0 22 15,0-21-15,0 21 0,22-21 16,-22 0 0,0 0-16,0 0 0,-21-1 15,0 1 1,0 0 0,0 0-1,0 0-15,0 0 16</inkml:trace>
  <inkml:trace contextRef="#ctx0" brushRef="#br0" timeOffset="44278.44">3069 3662 0,'0'0'0,"0"21"0,-21 0 16,42-21 31,0 0-32,0 0-15,1 0 16,-1 0-16,0 0 0,0-21 16,0 21-16,0-21 0,1 21 15,-1 0-15,0-21 0,0 21 16,0-21-16,-21-1 15,0 1 1,0 0-16</inkml:trace>
  <inkml:trace contextRef="#ctx0" brushRef="#br0" timeOffset="44759.34">3048 3344 0,'0'0'0,"-21"0"16,42 0 30,0 0-46,0 0 0,0 0 0,1 0 16,-1 0-16,0 0 0,21-21 16,-21 21-16,1 0 0,20 0 0,-21 0 15,64-21 1,-64 21-16,0 0 0,0 0 16,-21-21 109</inkml:trace>
  <inkml:trace contextRef="#ctx0" brushRef="#br0" timeOffset="47142.85">1545 5271 0,'0'0'0,"-21"0"0,0 0 16,0 0-16,-1 0 0,1 0 15,0 0-15,0 0 0,0 0 16,-22 0-16,22 0 0,0 0 15,0 0-15,0 0 0,0 0 0,-1 0 16,1 21 0,0-21-16,21 21 62,21-21-62,0 0 16,1 0-16,-1 0 15,0 0-15,21 0 0,-21 0 0,22 0 16,-1 0-16,22 0 16,-1 0-16,-21 0 0,22 0 0,-1 0 0,1 0 15,-1 0-15,1 0 0,-1 0 16,22 0-16,-21 0 0,20 0 16,64-21-16,22 21 15,-86 0-15,1 0 0,0 0 16,-22 0-16,22-21 0,-22 21 15,1 0-15,-1 0 0,1 0 16,-22 0-16,128-22 16,-65 22-16,-62 0 15,-1 0-15,-21 0 0,22-21 0,-22 21 16,0 0 0,-42 0 15,0 0-31,-1 0 15,1 0-15,0 0 0,0 21 16,-21-21-16,20 0 0</inkml:trace>
  <inkml:trace contextRef="#ctx0" brushRef="#br0" timeOffset="47819.5">1418 5757 0,'0'0'0,"-63"0"16,63 22-1,-22-22-15,1 0 0,0 0 16,0 0 0,0 0-1,42 0 48,0 0-63,21 0 15,-20-22-15,20 22 0,0 0 16,1 0-16,20 0 0,-21 0 0,22-21 16,-22 21-16,22 0 0,-1 0 15,1 0-15,-1 0 0,1 0 16,20 0-16,65-21 0,-86 21 15,22 0-15,-22 0 0,22 0 16,-22-21-16,22 21 0,-21 0 0,-1 0 16,64 0-16,-63-21 15,-1 21-15,-21 0 0,22 0 16,-22 0-16,1 0 0,-1 0 16,0 0-16,-21 0 0,22 0 0,-22 0 15,0 0-15,21 0 16,-20 0-16,-44 0 62,1 0-62,0 0 0,0 0 16,0 0-16,0 21 16</inkml:trace>
  <inkml:trace contextRef="#ctx0" brushRef="#br0" timeOffset="48451.07">1418 6287 0,'-21'0'15,"42"0"-15,-63 0 0,21 0 0,-1 0 16,1 0 15,42 0 0,1 0-31,-1 0 0,0 0 16,0 0-16,0 0 0,22 0 16,20 0-16,22 0 15,-43 0-15,0 0 0,22 0 16,-22 0-16,22 0 0,-1 0 15,-20 0-15,41 0 0,-20 0 0,20 0 16,65 0 0,20 0-16,-84 0 0,-1 0 0,1 0 15,-22 0-15,1 0 0,-1 0 16,1 0-16,-1 0 0,-20 0 0,20 0 16,-20 0-16,-1 0 15,0 0-15,1 0 0,-1 0 0,-21 0 16,0 0-16,22 0 0,-22 0 15,0 0-15,-21-22 0,21 22 16,-42 0 15,0 0-15,0 0 0</inkml:trace>
  <inkml:trace contextRef="#ctx0" brushRef="#br0" timeOffset="49276.6">1757 6900 0,'-21'0'16,"-1"0"-16,1 0 0,21-21 15,-21 21-15,0 0 0,0 0 16,0 0-16,-1 0 0,1 0 0,0 0 16,-21 0-16,21 0 0,-1 21 15,-20-21-15,0 0 0,21 0 0,-22 0 16,22 0-16,0 0 0,0 22 16,0-22-16,-1 0 0,1 0 15,0 0 1,42 0 15,22 0-31,-22 0 0,21 0 16,0 0-16,22 0 0,-1 0 15,1 0-15,-1 0 0,22 0 0,-21 0 16,20 0-16,86 21 16,20-21-16,-84 0 0,0 0 15,0 0-15,-1 0 0,1 0 16,-21 0-16,21 0 0,-22 0 15,1 0-15,-21 0 0,168 0 16,-126 0 0,-42 0-16,-22 0 0,-21 0 15,22 0-15,-22 0 0,21 0 16,-42-21-16,-21 21 31,0 0-15,0 0-16,-1 0 15,1 0-15,0 0 0,0 0 16,0 0-16,-22 21 0,22-21 16</inkml:trace>
  <inkml:trace contextRef="#ctx0" brushRef="#br0" timeOffset="49847.25">1355 7599 0,'0'0'0,"-22"0"0,1 0 0,-21 0 15,42 21-15,-21-21 16,0 0-16,-1 0 0,1 0 16,0 0-1,42 0 17,0 0-17,22 0-15,-22 0 0,21 0 0,1 0 16,20 0-16,1 0 0,-1 0 15,1 0-15,-1 0 0,85 0 16,0 0 0,-63 0-16,0 0 0,-1 0 0,1 0 15,21 0-15,-21 0 0,-1 0 16,22-21-16,-21 21 0,-1 0 0,1 0 16,0-21-16,84 21 15,-105 0-15,20 0 0,-20 0 0,42-21 16,-64 21-16,0 0 15,1 0-15,-22 0 0,0 0 0,0 0 16,0 0-16,-42 0 31,0 0-31,0 0 16,0 0-16,-1 0 16,1 0-16,0 0 0,0 0 15,0 0-15,0 0 0</inkml:trace>
  <inkml:trace contextRef="#ctx0" brushRef="#br0" timeOffset="50382.95">1312 8297 0,'0'0'0,"-21"0"15,42 0 32,0 0-47,1 0 0,20 0 0,-21 0 16,21 0-16,22 0 15,-22 0-15,22 0 0,-1 0 16,1 0-16,20 0 0,-20-21 0,84 21 16,-63-21-16,-1 21 0,1-21 15,0 21-15,-1-21 0,234 0 16,-191-1-1,-64 22-15,-20-21 16,-1 21-16,0 0 0,1 0 0,-1 0 16,-21-21-16,0 21 0,22 0 15,-22 0-15,-42 0 47,0 0-47,-1 0 0,1 21 16,-21-21-16,21 0 0,0 0 15,-22 21-15,-20 1 0</inkml:trace>
  <inkml:trace contextRef="#ctx0" brushRef="#br0" timeOffset="50882.66">995 8805 0,'0'0'0,"0"22"15,21-22 1,0 0-16,0 0 16,22 0-16,-1 0 0,0 0 0,1 0 15,20 0-15,1 0 16,-1 0-16,1 0 0,20 0 0,1-22 16,0 22-16,-1-21 0,1 21 15,0 0-15,-1-21 0,1 21 0,0-21 16,-1 21-16,1 0 0,0-21 15,63 0-15,-64 21 0,43-22 16,-63 22-16,-1 0 16,1 0-16,-22-21 0,1 21 0,-1 0 15,-21 0-15,0 0 0,22 0 0,-22 0 16,0-21 0,-42 21 15,0 0-31,-1 0 0,1 0 0,0 0 15,0 21-15,-21-21 0,20 0 0,-20 21 16</inkml:trace>
  <inkml:trace contextRef="#ctx0" brushRef="#br0" timeOffset="51431.02">952 9271 0,'0'0'0,"22"0"32,-1 0-17,0 0-15,0 0 0,0 0 0,22 0 16,-1 0-16,0 0 0,1 0 16,-1-21-16,21 21 0,1-21 15,-1 21-15,1-21 0,21 21 0,-22 0 16,22-22-16,-22 22 0,22 0 15,0 0-15,-1 0 0,1 0 0,105 0 16,-105 0-16,21 0 0,-21 0 16,-1 0-16,1 0 15,-22 0-15,22 0 0,-21 0 0,-1 0 0,-21 0 16,107 0 0,-86 0-16,-21 0 15,-20 0-15,20-21 0,-21 21 16,-21-21-1,0 0 1,-21 21 0,0 0-16,0 0 0,-43 0 15,43 0-15,-21 0 0,-1 0 0</inkml:trace>
  <inkml:trace contextRef="#ctx0" brushRef="#br0" timeOffset="51930.75">1143 9546 0,'0'0'0,"-21"21"16,0-21-16,21 22 0,21-1 31,21-21-15,0 0-16,1 0 0,20 0 15,107 0-15,-1 0 16,-84 0-16,20 0 0,-20 0 15,21 0-15,-21 0 0,20 0 0,-20-21 16,21 21-16,0 0 0,-22 0 16,1-22-16,0 22 0,-1 0 0,1 0 15,0-21-15,-22 21 0,1 0 16,-1 0-16,-20-21 0,20 21 16,-21 0-16,-20 0 0,20 0 0,-21-21 15,0 21-15,-21-21 47,-21 21-47,0 0 16,0 0-1,21-21-15,-21 21 0</inkml:trace>
  <inkml:trace contextRef="#ctx0" brushRef="#br0" timeOffset="80255.82">720 11113 0,'0'-22'31,"0"1"-15,0 0 0,21 21-16,-21-21 0,0 0 15,21 0-15,0-1 16,-21 1-16,0 0 16,0 0-1,0 42 63,0 0-78,0 0 16,0 1-16,0-1 16,0 0-16,0 21 0,0-21 15,0 1-15,0 20 0,0-21 0,0 21 16,0-20-16,0 20 0,0-21 15,0 21-15,0-20 0,0-1 16,0 0-16,0 0 0,0 21 16,0-20-16,0-1 0,0 0 0,0 21 15,0-21-15,0 1 16,-21-1-16,0 0 0,0 0 16,21 0-16,-22 0 15,-20 1-15,21-22 16,0 0-16,0 0 0,-1 0 15,1 0-15,0 0 0,0 0 16,0 0-16,0 0 0,-43 0 16,43 0-16,0 0 15,0 0-15,-1 0 0,-20-22 16,21 22-16,0 0 0,21-21 16,-21 21-16,21-21 0,0 0 15,0 0-15,0 0 16,0-1-16,0 1 15,21-21-15,0 21 0,-21 0 0</inkml:trace>
  <inkml:trace contextRef="#ctx0" brushRef="#br0" timeOffset="80514.67">698 10753 0,'0'-21'15,"0"-1"1,22 22 46,-1 0-46</inkml:trace>
  <inkml:trace contextRef="#ctx0" brushRef="#br0" timeOffset="81140.59">1228 10986 0,'0'-22'0,"0"1"31,0 0-31,-22 21 0,1 0 0,0-21 16,0 21-16,0 0 15,0 0-15,-1 0 16,1 0-16,0 0 0,21 21 16,-21 0-16,0 0 15,0 1-15,21-1 0,0 0 0,-22 0 16,22 0-16,-21 43 16,21-43-16,0 0 0,0 0 15,0 0-15,0 1 0,0-1 16,0 0-16,21-21 31,1 0-31,-22-21 0,21 21 16,0-21-16,-21-1 0,21 1 15,0 0-15,-21 0 0,21 0 16,1 0-16,-22-1 0,21 1 0,-21 0 16,0 0-16,0 0 15,21 0-15,-21 42 47,0 0-31,0 0-16,21 0 15,-21 0-15,21-21 0,-21 22 0,21-1 16,-21 0-16,0 0 0,22 0 16,-22 0-16,21-21 0,-21 22 15,21-22 1,0 0-16,0-22 15,0 22 1</inkml:trace>
  <inkml:trace contextRef="#ctx0" brushRef="#br0" timeOffset="81434.42">1418 10922 0,'0'21'31,"0"0"-31,21-21 16,0 22-16,-21-1 0,0 0 16,0 0-16,22 0 0,-22 0 0,21 1 15,-21-1-15,0 0 0,0 0 16,0 21-1,0-20-15,0-1 0,0-42 63</inkml:trace>
  <inkml:trace contextRef="#ctx0" brushRef="#br0" timeOffset="81722.25">1693 10901 0,'0'21'16,"0"0"-16,0 0 15,-21-21-15,21 22 0,-21-1 16,0 0-16,0 21 15,21-21-15,0 1 0,-22-1 0,1 0 16,21 0-16,-21 0 0,21 0 16,0 1-16,0-1 15,0-42 17,0-1-32,0 1 15</inkml:trace>
  <inkml:trace contextRef="#ctx0" brushRef="#br0" timeOffset="82338.88">2032 10922 0,'0'0'0,"-21"-21"31,0 21-31,-1 0 16,1 0-16,0 21 15,0-21-15,0 21 0,0 0 16,-22 22-1,43-22-15,-21 0 0,21 21 16,-21-20-16,21-1 0,0 0 0,0 21 16,0-21-16,0 1 0,0-1 15,0 0-15,0 0 0,0 0 32,21-21-32,0 0 0,0 0 0,1-21 15,-1 21-15,0-21 16,0 0-16,0 0 0,0-1 15,-21 1-15,22 0 0,-22 0 16,21-21-16,-21 20 0,0 1 0,0 0 16,0-42-1,0 41-15,0 44 47,0-1-31,0 0-16,0 0 0,0 0 15,0 0-15,0 1 0,0-1 16,0 21-16,21 0 16,-21-20-16,21-22 0,-21 21 15,21-21-15,0 0 16,1 0 0,-1-21-16,0-1 15</inkml:trace>
  <inkml:trace contextRef="#ctx0" brushRef="#br0" timeOffset="83238.81">2752 10837 0,'-22'0'16,"1"-21"-16,0 21 0,0 0 16,0 0-16,21-21 0,-21 21 15,-1 0-15,1 0 16,0 0-16,0 21 0,21 0 16,-21 1-16,21-1 15,-21 0-15,21 0 0,0 0 0,-22 0 16,22 22-16,0-1 15,0 22-15,0-43 0,0 21 16,0-21-16,0 0 0,0 1 16,43-1-16,-22 0 15,0-21-15,0 0 0,0 0 16,1 0-16,-1 0 0,21 0 16,-21 0-16,0 0 0,1-21 0,-1 0 15,0-1-15,0 1 0,0 0 16,22-21-16,-1-43 15,-42 43-15,21 21 16,-21-1-16,21-20 0,-21 0 0,0 21 16,0-22-16,0 22 0,0-21 15,0-22-15,0 22 16,0 21-16,0 0 0,0-1 16,0 44 30,0 20-46,0-21 0,0 0 0,0 22 16,0-22-16,0 21 0,0-21 16,0 22-16,0-22 0,0 21 15,0-21-15,0 22 0,0 20 0,0-42 16,0 22-16,0-22 0,0 0 16,0 0-16,21 0 0,-21 0 0,22 1 15,-1-22-15,21 21 16,-21-21-1,0 0-15,1 0 0,-1-21 16,0-1-16,-21 1 16,21 0-16,0-21 15,-21 21-15,21-1 0,-21-20 16,0 21-16,0 42 47,0 0-32,0 0-15,0 1 0,0-1 16,0 0 0,0 0-16,0 0 0,0 0 15,0-42 32,0 0-47,0 0 16,22 0-16</inkml:trace>
  <inkml:trace contextRef="#ctx0" brushRef="#br0" timeOffset="83442.69">3260 10859 0,'0'0'0,"-22"0"16,22 21 31,22-21-16</inkml:trace>
  <inkml:trace contextRef="#ctx0" brushRef="#br0" timeOffset="84023.1">3387 11070 0,'21'0'47,"0"0"-32,0 0-15,-21-21 16,21 21-16,0 0 0,-21-21 0,22 21 16,-1 0-16,0-21 0,0 0 15,0-1-15,-21 1 16,-21 21 15,0 0-15,0 0-16,0 0 0,-1 0 15,1 21-15,21 1 16,0-1-16,-21-21 0,21 21 0,0 0 16,0 0-16,0 0 15,0 1-15,0-1 0,0 0 0,0 0 0,21 0 16,-21 0-16,21 1 16,1-22-16,-1 21 15,0-21-15,0 0 0,0 0 16,0 0-16,1 0 0,-1 0 15,0-21-15,0 21 0,0-22 16,0 1-16,1 0 0,-1 21 16</inkml:trace>
  <inkml:trace contextRef="#ctx0" brushRef="#br0" timeOffset="84588.96">4000 10880 0,'-21'0'31,"21"21"-31,-21-21 16,21 21-16,0 0 15,0 0-15,0 1 16,0-1-16,0 0 0,0 0 16,0 0-16,0 0 15,0 1-15,0-1 0,0 0 16,0 0-16,0 0 15,0 0 1,0-42 15,0 0-15,0 0-16,0 0 16,0 0-16,0-1 0,0 1 15,0 0-15,0 0 0,0 0 16,21 0-16,0-1 0,1 1 15,-1 0-15,0 0 0,0 21 16,0-21-16,0 21 0,1 0 16,20 0-16,-21 0 15,0 0-15,-21 21 16,21 0-16,-21 0 16,0 0-16,0 1 0,0 20 15,0 0 1,0-21-16,0 1 0,-21-1 15,21 0-15,0 0 0,-21 0 16,21 0 0,0-42 31,0 0-47,0 0 0,21 0 0,-21 0 15</inkml:trace>
  <inkml:trace contextRef="#ctx0" brushRef="#br0" timeOffset="84974.74">4593 10583 0,'-21'0'0,"0"0"16,0 0-1,21 22-15,0-1 16,0 0-16,-22 0 0,22 0 0,0 0 16,0 43-16,0-43 15,0 0-15,-21 0 0,21 1 16,0-1-16,0 21 0,0-21 0,0 0 16,0 22-16,0-22 0,-21 0 15,21 0-15,0 22 16,0-1-16,0-21 15,0 0-15,0 0 16,21-21 0,0 0-1,1 0 1,-1-21-16,-21 0 0,21 21 16,0-21-16,0 0 0,-21 0 15,21 21-15,1-22 0,-22 1 16</inkml:trace>
  <inkml:trace contextRef="#ctx0" brushRef="#br0" timeOffset="85362.57">4403 10795 0,'0'0'0,"-22"0"0,44 0 47,-1 0-47,0 0 16,0 0-16,0 0 0,22 0 16,-22 0-16,21 0 0,-21 0 15,22 0-15,-1 0 0,0-21 16,-21 21-16,22 0 0,-22 0 15,0 0-15,0-21 0,0 21 16,1 0-16,-1 0 31</inkml:trace>
  <inkml:trace contextRef="#ctx0" brushRef="#br0" timeOffset="86474.62">698 12467 0,'0'0'0,"22"-21"0,-1 21 16,0 0-16,-21-21 0,21 21 16,0 0-16,0-21 0,-21 0 15,22-1-15,-1 1 16,-21 0-16,0 0 16,-21 21-1,-1 0-15,1-21 0,0 21 16,0 0-16,-21 0 0,20 0 15,-62 0-15,41 0 0,1 0 16,0 21-16,-1-21 16,-20 21-16,21 0 0,20 0 0,-20-21 15,0 22-15,21-1 0,-1-21 16,1 21-16,21 0 0,0 0 0,0 0 16,0 1-16,21-1 15,1 0-15,-1-21 16,21 21-16,-21-21 0,0 21 0,22 0 15,-22-21-15,42 22 16,-41-1-16,-22 0 16,21 0-16,-21 0 0,0 0 15,-21 1-15,-1-1 0,1 0 16,-63 0-16,62 0 16,-20-21-16,0 0 0,-1 21 15,-41-21-15,41 0 16,-20 0-16,63-21 15,0 0-15,0 0 16,0 0-16,0 0 0,0-1 0,0 1 16,0 0-16,0 0 0,0 0 15,0 0-15,0-1 16,0 1-16,0 0 16,0 0-16</inkml:trace>
  <inkml:trace contextRef="#ctx0" brushRef="#br0" timeOffset="86866.39">677 12615 0,'0'0'16,"21"0"-1,1 0-15,20 0 0,-42-21 16,21 21-16,-21-21 16,21 0-16,-21 0 15,-21 21 17,0 0-32,0 0 0,0 0 0,-1 0 15,1 21-15,0 0 0,0-21 16,0 21-16,21 0 0,0 1 15,-21-1-15,21 0 0,0 0 0,0 0 16,0 0-16,0 1 0,0-1 16,0 0-16,21 0 0,0 0 15,0-21-15,0 0 16,0 0-16,1 0 16,-1 0-16,0 0 0,0-21 15,0 21-15,0-21 16,1 0-16,-1 0 0,0-1 0</inkml:trace>
  <inkml:trace contextRef="#ctx0" brushRef="#br0" timeOffset="87174.21">1249 12107 0,'0'22'31,"0"-1"-31,-21 0 0,21 0 16,-22 0-16,22 22 0,0-22 0,0 21 15,0 0-15,-21-20 0,21 20 16,0 0-16,-21 1 0,21-22 0,0 21 16,-21 0-16,21-20 0,0 20 15,0-21-15,0 0 16,0 43-16,0-43 0,0 0 15,0-42 17,0 0-17,0 0-15,21-1 0</inkml:trace>
  <inkml:trace contextRef="#ctx0" brushRef="#br0" timeOffset="87572.99">1333 12552 0,'22'0'0,"-1"0"31,0 0-31,0 0 16,0 0-16,0 0 15,1 0-15,-1 0 16,-21-21-16,21 21 0,0 0 0,-21-21 15,21 21-15,-21-22 0,21 22 16,-21-21-16,0 0 16,-21 21-1,0 0-15,0 0 0,0 0 16,0 21-16,-1 0 16,22 1-16,-21-1 15,21 0-15,-21 0 0,21 0 0,0 0 16,0 1-16,0-1 15,0 0-15,0 0 16,21 0-16,0-21 16,1 0-16,-1 0 0,0 0 15,0 0-15,21-42 16,-20 42-16,-1-21 0</inkml:trace>
  <inkml:trace contextRef="#ctx0" brushRef="#br0" timeOffset="88073.22">1778 12446 0,'0'21'31,"0"0"-31,0 1 16,0-1-16,0 0 15,0 0-15,0 0 0,0 0 16,0 1-16,0-1 0,0 0 15,0 0-15,0 0 16,0 0-16,0-42 63,0 0-63,0 0 0,0 0 15,0 0-15,0-1 16,0 1-16,21 0 0,0 0 15,-21 0-15,21 0 0,1 21 16,-1-22-16,0 22 0,0 0 16,0 0-16,0 0 15,1 0-15,-1 0 0,-21 22 16,0-1-16,21 0 16,-21 0-16,0 0 0,0 0 15,0 1-15,0-1 0,0 0 16,0 0-16,0 0 15,0 0-15,0 1 0,0-1 16,0-42 15,0-1-15,0 1-16,0 0 0</inkml:trace>
  <inkml:trace contextRef="#ctx0" brushRef="#br0" timeOffset="88310.2">2159 12467 0,'0'21'16,"0"1"-16,0-1 16,0 0-16,0 0 15,0 0-15,0 0 16,0 1-16,0-1 0,0 0 15,0 0 1,-21-21 0,0 0-1,21-21 1</inkml:trace>
  <inkml:trace contextRef="#ctx0" brushRef="#br0" timeOffset="88507.11">2117 12383 0</inkml:trace>
  <inkml:trace contextRef="#ctx0" brushRef="#br0" timeOffset="89004.82">2413 12446 0,'0'0'0,"-21"0"31,21 21-31,0 0 16,0 1-16,0-1 15,-21 0-15,21 0 16,0 0-16,0 0 0,0 1 16,0-1-16,0 0 0,0 0 0,0 0 15,0 0-15,21-21 32,0 0-32,0 0 15,0 0-15,0-21 16,1 0-16,-1 0 15,0 0-15,-21 0 0,21-1 16,0 1-16,-21 0 0,0 0 16,0 0-16,0 0 15,0-1-15,0 1 16,21 21 46,1 0-62</inkml:trace>
  <inkml:trace contextRef="#ctx0" brushRef="#br0" timeOffset="89758.76">2815 12467 0,'0'21'16,"0"1"-16,0-1 16,0 0-16,0 0 15,0 0-15,0 0 16,0 1-16,0-1 16,-21-21-16,21 21 0,0 0 15,0-42 32,0 0-31,0 0-16,0-1 15,0 1-15,0 0 0,0 0 16,0 0-16,0 0 16,0-1-16,21 22 0,-21-21 15,21 0-15,0 21 0,1 0 16,-1 0-1,0 0-15,0 0 16,0 0-16,-21 21 0,21-21 16,-21 21-16,22 1 0,-22-1 15,0 0-15,0 0 0,0 0 16,0 0-16,0 1 16,0-1-16,0 0 15,0-42 32,0 0-31,0-1-16,0 1 15,0 0-15,0 0 0,0 0 0,21 0 16,-21-1-16,21 1 0,0 0 16,-21 0-16,21 21 0,0-21 0,22 0 15,-22 21 1,0 0-16,0 0 0,0 0 0,1 0 15,-1 21-15,-21 0 16,21 0-16,-21 0 0,0 0 16,0 1-16,0-1 0,0 0 15,0 0-15,0 0 16,0 0-16,-21 1 16,21-1-1,-21-21-15</inkml:trace>
  <inkml:trace contextRef="#ctx0" brushRef="#br0" timeOffset="90004.61">3514 12552 0,'0'-21'110,"21"21"-95</inkml:trace>
  <inkml:trace contextRef="#ctx0" brushRef="#br0" timeOffset="90558.61">3810 12488 0,'21'-42'16,"-21"21"-1,21 21-15,-21-21 0,0 0 16,0-1-16,21 22 16,-21 22 30,0-1-30,0 0-16,0 0 0,0 0 16,0 0-16,0 22 15,0-22-15,0 21 0,0-21 0,0 43 16,0-22-16,0-21 16,0 22-16,0-1 0,0 0 15,0 64 1,0-63-16,22 41 0,-22-41 15,0 20-15,0-21 0,21-20 16,-21 20-16,0-21 0,0 0 0,0 0 16,0 1-16,-43 41 15,22-21-15,0-42 16,0 22-16,-21-22 16,20 0-16,1 0 15,0 0-15,21-22 0,-21 1 16,21 0-16,-21 0 0,21 0 15,0 0-15,0-1 0,0 1 16,0 0-16,0 0 16,0 0-16,0 0 0,0-1 15,0-20-15,0 21 16</inkml:trace>
  <inkml:trace contextRef="#ctx0" brushRef="#br0" timeOffset="90826.45">3831 12171 0,'0'0'0,"-21"0"16,21 21 46,21-21-46,-21 21 0,21 0-16</inkml:trace>
  <inkml:trace contextRef="#ctx0" brushRef="#br0" timeOffset="91446.48">4339 12340 0,'0'0'0,"0"-21"0,0 0 0,0 0 16,0 0-16,0-1 0,0 1 16,0 0-16,-21 21 0,21-21 15,0 0-15,-21 21 0,0 0 0,-1 0 16,1 0 0,0 0-16,21 21 15,-21 0-15,21 0 0,0 0 0,0 1 16,-21 20-16,21-21 0,-21 0 15,21 22-15,-22-1 0,22 0 16,0 1-16,0-22 0,0 0 16,0 0-16,0 0 15,0 0-15,22-21 16,-1 0-16,0 0 16,0 0-16,0 0 0,0-21 15,1 0-15,-1 0 16,0 0-16,-21 0 15,21-1-15,0 1 0,-21-42 16,0 42-16,21-1 0,-21 1 16,0 0-16,0 0 0,0 0 0,0 0 15,0-1-15,0 44 32,0-1-17,0 0-15,0 0 0,0 0 0,0 0 16,22 1-16,-22-1 0,0 0 15,0 0-15,0 0 0,0 0 0,0 1 16,0-1-16,21 0 16,-21 0-16,21-21 15,0 0 1,0 0-16,0 0 16</inkml:trace>
  <inkml:trace contextRef="#ctx0" brushRef="#br0" timeOffset="92098.11">4614 12298 0,'0'0'15,"-21"0"-15,21-21 0,0 0 16,0-1-1,0 1 1,0 0 15,21 21-31,0 0 0,1 0 16,-1 0 0,0 0-16,0 0 15,0 21-15,0-21 0,-21 21 0,0 1 16,22-22-16,-22 21 0,21 0 15,-21 0-15,21-21 0,-21 21 0,0 0 0,0 1 16,0-1-16,0 0 16,0 0-16,0 0 0,0 0 15,0 1-15,0-1 16,-21-21 46,21-21-46,0-1-16,0 1 0,0 0 16,0 0-16,0 0 0,21-22 15,0 22-15,-21 0 0,42-42 16,-20 20-16,-1 22 0,-21 0 16,21 21-16,0-21 0,0 21 15,0 0-15,1 0 31,-1 0-15,-21 21 0</inkml:trace>
  <inkml:trace contextRef="#ctx0" brushRef="#br0" timeOffset="102939.15">5038 6943 0,'0'0'0,"0"21"0,-22-21 16,1 0-1,0 0-15,21 21 16,-21-21 0,0 0-16,0 0 15,-1 0 17,22 21-32,22-21 93,-1 0-93,0 0 16,0 0-16,0 0 0,0 0 16,1 0-16,-1 0 0,0 21 15,0-21-15,0 0 16,0 0-16,1 0 0,-1 0 15,0 0-15,0 0 16,0 0-16,0 0 0,1 0 16,-1 0-16,0 0 0,21 0 0,-21 0 15,1 0-15,20 0 0,0 0 16,64 0 0,-85 0-16,0 0 0,22 0 15,-22 0-15,21 0 0,-21 0 16,22 0-16,-1 22 0,-21-22 0,22 0 0,-1 0 15,0 0-15,-21 0 0,64 0 16,0 0 0,-64 0-16,21 0 0,1 0 0,-1 0 15,-21 0-15,21 0 0,1 0 0,-1 0 16,-21 0-16,22 0 0,-22 0 16,63 0-16,-20 0 15,-43 0-15,21 0 0,1 0 16,20 0-16,-42 0 15,22 0-15,-22 0 0,21 0 0,-21 0 16,1 0-16,41 0 0,-21 0 16,-20 0-16,-1 0 0,0 0 15,21 0-15,-21 0 0,1 0 0,-1 0 16,0 0-16,21 0 0,-21 0 16,1 0-16,20 0 15,0 0-15,-21 0 0,1 0 0,-1 0 16,21 0-16,-21 0 0,0 0 15,1 0-15,20 0 0,-21 0 0,0 0 16,0 0-16,22 0 0,-22 0 16,0 0-16,21 0 0,1 0 15,-22 0-15,21 0 0,-21 0 0,1 0 16,-1-22-16,0 22 0,0 0 16,0 0-16,0 0 0,1 0 0,-1 0 15,0 0-15,0 0 0,0 0 16,0 0-16,1 0 0,-1 0 15,0 0-15,0 0 0,0 0 16,0 0-16,1 0 16,-1 0-16,0 0 15,-21-21-15,21 21 16,0 0-16,0 0 16,1 0-1,-1 0 16,0-21-15,-21 0 78,0 0-32,-21 21-46</inkml:trace>
  <inkml:trace contextRef="#ctx0" brushRef="#br0" timeOffset="103867.6">8318 6668 0,'-21'0'0,"21"-22"47,21 44 15,1-22-62,-1 21 16,-21 0-16,21-21 16,0 21-16,0 0 0,0 0 15,1-21-15,-1 22 0,0-1 16,0-21-16,0 0 16,0 21-16,1-21 0,20 21 15,-21-21 1,0 0-16,-21 21 0,21-21 0,1 0 15,-1 0-15,0 0 0,0 0 0,0 0 16,0 0-16,1 0 16,20 0-16,-21 0 15,0 0-15,0 0 16,1 0 0,-22 21 46,-22-21-62,1 22 16,0-22-16,0 0 15,0 0-15,21 21 0,-21-21 16,-1 0-16,1 0 0,21 21 0,-21 0 16,0-21-16,0 0 0,21 21 15,-21-21-15,-1 21 0,1-21 0,0 22 16,0-22-16,0 21 0,0 0 15,-1-21-15,1 21 0,0 0 16,0-21-16,21 21 0,-21-21 0,0 22 16,-1-1-1,1 0-15,0-21 16,21 21-16,-21-21 16,21 21-16,-21 0 15,0-21 1,21 22 15,0-44 47,0 1-62,0 0-16</inkml:trace>
  <inkml:trace contextRef="#ctx0" brushRef="#br0" timeOffset="106470.96">5609 4890 0,'0'0'0,"-21"0"16,0 0-16,0 0 15,-1 0-15,1 0 16,42 0 31,1 0-47,-1 0 15,0 0-15,21 0 0,-21 0 16,22-22-16,-1 22 0,0-21 16,1 21-16,-1 0 0,0 0 15,1 0-15,-1 0 0,-21-21 0,22 21 16,20-21-16,-21 21 15,-20 0-15,-1 0 16,0 0-16,-42 0 47,0 0-47,-1 0 16,1 0-16,0 0 0,0 0 15</inkml:trace>
  <inkml:trace contextRef="#ctx0" brushRef="#br0" timeOffset="106894.23">6011 4805 0,'0'21'16,"-21"-21"0,21 21-16,0 0 15,-21-21-15,21 22 0,0-1 16,0 0-16,0 0 0,0 0 15,0 0-15,0 1 0,0 20 16,0-21-16,0 0 0,0 0 0,0 1 16,0 20-16,0-21 15,-21 0-15,21 0 0,0 1 0,-21-1 16,-1 0-16,22 0 0,-21 0 16,0 0-16,0 1 0,0-1 15,0-21-15,-1 21 16,1-21-16,21 21 0,-21-21 15,0 0-15,0 0 0,0 0 0,-1 0 16,1 0-16,0 0 16,0 0-16,-21 0 0,20 0 0,1 0 0,0-21 15,0 21-15,-21-21 16,20 21 0,22-21-1,0-1 16,22 1-31,-1 21 0,0 0 16,0-21-16,0 21 0</inkml:trace>
  <inkml:trace contextRef="#ctx0" brushRef="#br0" timeOffset="107469.9">6562 5017 0,'0'0'0,"0"-22"0,21 22 15,0-21-15,-21 0 16,0 0 0,-21 21-1,0 0-15,-1 0 16,1 0-16,0 0 15,0 21-15,0 0 0,0-21 0,-22 43 16,22-22-16,0 0 16,21 21-16,-21-21 15,21 1-15,-21-1 0,21 0 16,0 0-16,0 0 16,21-21-16,0 0 15,0 0-15,0 0 0,0 0 16,1 0-16,20 21 15,0-21 1,-21 22-16,1-22 0,-22 21 16,21-21-16,-21 21 15,-21 0-15,-1-21 16,1 21-16,0-21 0,0 0 16,0 21-16,-22-21 0,22 0 15,0 0-15,0 22 0,0-22 0,0 0 16,-1 0-16,1 0 15,0 0-15,0 0 0,0 0 0,21 21 16,-21-21 0,-1 0-1,22-21 17,22 21-32,-1 0 15</inkml:trace>
  <inkml:trace contextRef="#ctx0" brushRef="#br0" timeOffset="108040.19">6964 5017 0,'0'0'0,"0"-22"0,-21 22 47,-1 0-47,1 22 16,0-1-16,21 0 15,-21 0-15,21 21 0,-21-20 16,21-1-16,-21 0 0,21 0 15,-22 0-15,22 0 0,-21 1 0,21-1 16,0 0-16,0 0 16,0 0-16,0 0 15,21-21-15,1 0 0,-1 0 16,0 0-16,0 0 0,0 0 16,0 0-16,1 0 0,-1 0 0,0-21 15,21 0-15,-21-21 16,1 42-16,-1-21 0,0-1 15,-21 1-15,0 0 16,0 0-16,0 0 0,0 0 0,0-1 16,0 1-16,0 0 15,0-21-15,0 21 0,-21-1 0,0 1 16,-1 21-16,1 0 16,0 0-16,0 0 15,0 0-15,21 21 16,-21 1-16,21-1 15,0 0-15,0 0 16,0 0-16,0 0 0,21-21 16,0 0-16</inkml:trace>
  <inkml:trace contextRef="#ctx0" brushRef="#br0" timeOffset="108390.51">7556 4974 0,'0'0'16,"-21"0"0,0 21-1,21 1-15,0-1 0,0 0 16,0 0-16,0 0 0,0 0 15,-21 1-15,21-1 0,0 0 16,-21 0-16,21 0 0,-21 0 0,21 1 16,0-1-16,-22 0 15,22 0-15,-21-21 0,21 21 0,-21-21 16,21 21 0,0-42 15,0 0-31,0 0 15,0 0-15,0 0 0,21-1 16</inkml:trace>
  <inkml:trace contextRef="#ctx0" brushRef="#br0" timeOffset="108655.36">7472 4953 0,'0'0'0,"21"-21"15,0 21-15,0 0 31,0 0-31,-21 21 0,43 0 16,-43 0-16,21 1 16,0-1-16,-21 0 0,21 21 15,-21-21-15,21 1 0,-21-1 16,0 0-16,0 0 0,22 0 16,-1-21-16,-21 21 15,21-21 16,0 0-15,-21-21-16,0 0 16</inkml:trace>
  <inkml:trace contextRef="#ctx0" brushRef="#br0" timeOffset="108954.18">8022 4805 0,'0'-21'16,"-21"42"15,0-21-31,21 21 16,-21 0-16,21 0 0,-22 1 0,22 20 16,-21-21-16,0 0 15,0 22-15,21-22 0,-21 0 0,0 21 16,-1-21-16,22 1 0,-21-1 0,21 0 15,-21-21-15,21 21 0,-21-21 16,21 21-16,-21-21 31,0 0-15,-1 0 0,1 0-16</inkml:trace>
  <inkml:trace contextRef="#ctx0" brushRef="#br0" timeOffset="109834.77">5313 5863 0,'0'0'15,"0"-21"1,0 0 0,0 42-1,0 0 1,0 0-16,0 1 0,0-1 16,0 0-16,0 0 0,0 0 15,0 0-15,0 1 0,0-1 0,0 0 16,-21 0-16,21 0 0,0 22 15,-22-22-15,22 0 16,0 0-16,22-21 47,-1 0-31,0-21-16,-21 0 0,21 0 15,21-22-15,-42 22 0,22 21 16,-1-21-16,0 0 0,0 0 15,0-1-15,0 1 0,1 21 16,-1 0 0,-21 21-1,0 1-15,21-1 16,-21 0-16,21 0 16,-21 0-16,21-21 15,-21 21-15,21-21 16,-21 22-16,22-22 15,-1 0-15,0 0 0,0 0 16,0 0-16,0-22 16,1 1-16,-1 21 15,-21-21-15,0 0 0,21 0 16,-21 0-16,21-22 0,-21 22 16,0 0-16,0-21 15,0 20-15,0 1 0,0 0 16,0 0-16,0 0 15,0 42 32,0 0-47,0 0 16,0 0 0</inkml:trace>
  <inkml:trace contextRef="#ctx0" brushRef="#br0" timeOffset="110101.62">6075 5884 0,'0'22'16,"0"-1"-1,0 0-15,0 0 0,0 0 16,0 0-16,0 1 0,0-1 15,0 0 1,0 0 0,-21-21-16,-1 0 62,22-21-62,0 0 0</inkml:trace>
  <inkml:trace contextRef="#ctx0" brushRef="#br0" timeOffset="110330.22">6032 5757 0,'0'-21'31</inkml:trace>
  <inkml:trace contextRef="#ctx0" brushRef="#br0" timeOffset="110806.55">6202 5884 0,'21'0'16,"0"0"-1,0 0 1,0 0 0,1 0-1,-1 22-15,0-1 16,-21 0-16,0 0 0,0 0 16,0 0-16,0 1 15,0-1-15,0 0 16,0 0-16,0 0 15,-21-21 1,21-21 15,0 0-31,0 0 16,0 0 0,0-1-16,21 1 0,-21 0 15,0 0-15,21 0 0,-21 0 16,21 21-16,-21-22 0,0 1 0,21 21 15,1 0-15,-22-21 16,21 21 0,0 0-1,0 0 1</inkml:trace>
  <inkml:trace contextRef="#ctx0" brushRef="#br0" timeOffset="111319.01">6646 5990 0,'0'21'16,"21"-21"15,1 0-31,-1 0 15,0-21-15,0 21 0,-21-21 16,21 21-16,0-21 0,1 21 16,-1-21-16,0 0 0,0 21 15,-21-22-15,21 1 0,0 0 16,-21 0-16,0 0 16,0 0-16,-21 21 31,0 0-31,0 0 0,0 0 15,0 21-15,-1-21 0,-20 42 16,21-21-16,0 0 0,0 1 16,-1-1-16,1 0 15,21 21-15,0-21 0,0 1 0,0-1 16,0 0-16,0 0 0,0 0 16,0 0-1,21-21-15,1 0 0,-1 0 16,0 0-16,0 0 0,0 0 15,0 0-15,1 0 0,-22-21 16,21 21-16,0-21 0,0 21 0,0-21 16,0 21-16,-21-21 15,22 21-15,-22-21 16</inkml:trace>
  <inkml:trace contextRef="#ctx0" brushRef="#br0" timeOffset="111919.75">5524 6731 0,'0'0'0,"0"-21"16,0 0 0,-21 21-16,0 0 15,21 21 1,0 0-16,-21 0 15,21 0-15,0 22 16,0-1-16,-21-21 0,21 22 0,0-22 16,0 21-16,0-21 0,-21 64 15,21-43-15,-22 1 0,22-1 16,0 0-16,-21 1 0,0-22 0,0 63 16,0-62-16,21 20 15,0-21-15,-21 0 0,21 0 16,-22-21-16,22 22 15,0-44 1,0 1 0,0 0-16,0-21 0,0 21 15</inkml:trace>
  <inkml:trace contextRef="#ctx0" brushRef="#br0" timeOffset="112286.54">5270 6710 0,'0'0'16,"43"-42"-16,-22 42 16,0-22-16,0 22 0,0 0 0,1-21 15,-1 21-15,21 0 0,-21 0 0,22 0 16,-22 0-16,0 21 0,21-21 15,-21 22-15,1-1 0,-22 0 0,0 0 16,0 0-16,0 0 16,0 22-16,0-1 0,-22-21 15,22 0-15,-21 1 0,-21-22 0,21 21 16,0 0-16,-1-21 0,1 21 16,0-21-16,21 21 0,-21-21 15,0 0-15,0 0 16,21-21 15,0 0-31,21 21 16,0-21-16</inkml:trace>
  <inkml:trace contextRef="#ctx0" brushRef="#br0" timeOffset="112720.3">5778 6731 0,'0'-21'0,"22"21"0,-1 0 16,0 0-16,0-21 16,0 21-16,0 0 0,1 0 15,-1 0-15,0 0 0,0 0 16,0 0-16,0 21 0,1 0 15,-1-21-15,-21 21 0,0 0 16,21 1-16,-21-1 0,0 0 16,0 0-16,0 0 0,0 0 0,-21-21 15,0 22-15,-1-1 0,1 0 16,0-21 0,21-21 15,0 0-31,0-1 0,0 1 15,0 0-15,0 0 16,21 21-16,-21-21 0,21 0 0,1-1 16,-1 1-1,-21 0-15,21 21 0,-21-21 0,21 21 16,0-21-16,0 21 16,1 0-1</inkml:trace>
  <inkml:trace contextRef="#ctx0" brushRef="#br0" timeOffset="113175.03">6540 6668 0,'-21'0'15,"0"0"1,0 0-16,0 0 0,0 0 15,-1 0-15,1 0 16,0 21-16,21 0 0,-21 0 16,0-21-16,21 21 0,0 0 15,0 43 1,0-22-16,0-21 16,0 1-16,21-22 15,0 0-15,0 0 0,0 0 16,1 0-16,-1 0 0,0 0 15,0 0-15,0 0 0,0 0 16,1-22-16,-1 22 0,0-21 16,0 0-16,0 21 0,-21-21 0,0 0 15,21 0-15,-21-1 0,0-20 16,0 21-16,-21 21 16,-21-42-16,-22 42 15,43 0-15,0 0 16,0 0-16,0 0 0,0 0 15,21 21 1,0 0 0,21-21-1,0 0-15,0 0 0</inkml:trace>
  <inkml:trace contextRef="#ctx0" brushRef="#br0" timeOffset="113500.85">7048 6371 0,'0'0'0,"-21"21"16,21 1-16,0-1 15,0 0-15,-21 0 16,21 21-16,-21-20 0,21-1 0,0 21 15,0-21-15,-21 0 0,21 22 16,-21-22-16,21 21 0,0 1 16,-22-22-16,22 0 15,0 0-15,0 0 0,0 0 16,0-42 31,22 0-32,-1 21-15</inkml:trace>
  <inkml:trace contextRef="#ctx0" brushRef="#br0" timeOffset="113927.61">7197 6625 0,'0'21'15,"0"1"1,0-1-16,-22-21 16,22 21-16,-21 0 0,21 0 0,-21 0 15,21 1-15,0-1 16,0 0-16,0 0 0,0 0 16,0 0-16,0 1 15,21-22 1,0 0-16,1 0 15,-1 0-15,0 0 0,0-22 16,0 1-16,0 0 16,-21 0-16,0 0 15,22 0-15,-22-1 0,0 1 16,0 0-16,0 0 16,-22 21-16,22-21 0,-21 21 15,0 0 1,0 0-1,0 0 32,21-21-47</inkml:trace>
  <inkml:trace contextRef="#ctx0" brushRef="#br0" timeOffset="114187.46">6900 6583 0,'21'0'16,"1"0"0,-1 0-16,0 0 0,0 0 15,0 0-15,0 0 0,1 0 0,-1 0 16,0-21-16,0 21 0,0 0 15,0 0-15,1 0 16</inkml:trace>
  <inkml:trace contextRef="#ctx0" brushRef="#br0" timeOffset="114590.97">7747 6646 0,'0'-21'15,"0"0"-15,0 0 16,-21 21 0,0 0-1,-1 0-15,1 0 0,0 0 16,0 21-16,0 0 16,0-21-16,-1 21 0,-20 22 15,42-22-15,-21 0 16,0 0-16,21 0 0,-21 1 0,21-1 15,0 0-15,0 0 0,0 0 16,0 0-16,0 1 0,0-1 16,21-21-1,0 0-15,0 0 16,0 0-16,0 0 0,1 0 16,-1 0-16,0 0 15,0 0-15</inkml:trace>
  <inkml:trace contextRef="#ctx0" brushRef="#br0" timeOffset="115107.17">8001 6689 0,'-21'0'16,"0"0"-1,-1 0-15,1 21 16,21 0-16,-21-21 0,0 21 0,21 0 16,-21-21-16,21 22 0,-21-1 15,-1 0-15,22 0 0,0 0 16,-21 0-16,21 1 0,0-1 31,21-21-15,1 0-1,-1-21-15,0 21 0,-21-22 16,21 22-16,0-21 0,-21 0 0,21 0 16,1 21-16,-22-21 15,0 0-15,0-1 0,21 22 16,-21-21 0,0 42 15,0 1-16,0-1-15,-21-21 0,21 21 16,0 0-16,0 0 16,0 0-16,0 1 31,0-44 0,21 1-15,0 21-16</inkml:trace>
  <inkml:trace contextRef="#ctx0" brushRef="#br0" timeOffset="115511.55">8234 6329 0,'0'0'15,"21"-21"1,-21 42 31,0 0-47,0 0 0,0 0 0,-21 1 16,21 20-16,-21-21 15,21 0-15,-22 22 0,22-22 0,0 0 16,-21 42-16,0 1 15,21-43-15,-21 0 0,21 22 16,0-1-16,0-21 16,0 0-16,0 0 15,0 1-15,21-22 32,0 0-32,0 0 15,1-22 1,-1 1-1,-21 0-15</inkml:trace>
  <inkml:trace contextRef="#ctx0" brushRef="#br0" timeOffset="160415.04">10223 3725 0,'-21'0'109,"0"0"-109,0 0 16,0 0-16,21 22 16,-21-22-16,-1 0 15,1 21-15,0-21 16,0 0-16,21 21 16,-21-21-16,0 0 15,-1 21-15,1-21 16,21 21-16,-21-21 15,0 21-15,0 1 16,0-22 0,21 21-1,0 0-15,-22 0 0,1 0 16,0-21-16,21 21 16,-21 1-16,21-1 0,-21-21 15,21 21-15,-21-21 0,21 21 16,0 0-16,0 0 0,-22 1 15,22-1-15,-21 0 16,21 0 0,0 0-1,0 0 1,0-42 78,0 0-94,0 0 0</inkml:trace>
  <inkml:trace contextRef="#ctx0" brushRef="#br0" timeOffset="164451.82">9969 3895 0,'0'0'0,"22"0"15,-22-21-15,-22 21 63,1 0-48,0 0-15,0 0 16,0 0-16,0 0 16,-1 21-16,1-21 0,21 21 15,-21-21-15,0 21 0,-21 21 16,20-42-16,1 22 15,21-1-15,-21 0 0,0 0 16,0 0-16,21 0 16,0 1-16,0-1 0,-21 0 15,-1 0-15,22 0 0,0 0 16,0 1-16,0 20 16,0-21-16,-21 0 0,21 0 15,0 1-15,-21-1 0,21 21 16,0 0-1,0-20-15,-21-1 0,21 0 0,0 0 16,-21 0-16,21 0 0,0 1 16,0-1-16,0 0 0,0 0 15,0 0-15,0 22 16,0-22-16,0 0 0,0 0 16,0 0-16,0 0 0,0 22 15,0-22-15,0 0 0,0 21 16,-21 1-1,21-1-15,-22-21 0,22 0 16,0 1-16,0 20 0,0-21 16,-21 0-16,21 0 0,-21 1 15,21-1-15,0 0 0,0 0 16,0 0-16,0 0 0,0 1 16,0 20-1,0-21-15,0 0 0,0 0 16,0 1-16,0-1 0,0 0 15,0 0-15,0 0 0,0 22 16,0-1 0,0-21-16,0 0 0,-21-21 15,21 21-15,0 1 0,0-1 0,0 21 16,0-21-16,-21 0 16,21 43-16,0-43 15,0 0-15,0 0 16,0 22-16,0-22 0,0 0 15,-21 0-15,21 0 0,0 1 16,0-1-16,0 0 0,0 0 16,-22-21-16,22 64 15,0-43-15,0 0 16,0 0-16,0 0 0,0 22 16,0-22-16,0 0 0,-21 0 15,21 0-15,0 0 0,0 1 0,0 20 16,0 0-16,0-21 15,0 1-15,0-1 16,0 0-16,0 0 0,0 0 16,0 0-16,0 1 15,0-1-15,0 0 16,0 0-16,0 0 0,0 0 0,0 1 16,0-1-16,0 0 15,0 0-15,0 0 0,0 0 16,0 1-16,0-1 15,0 0-15,0 0 0,0 0 16,-21 0-16,21 1 0,0-1 0,0 0 16,0 0-16,0 0 0,0 0 15,0 1-15,0 20 16,0-21-16,0 21 0,0 1 0,0-22 16,0 0-16,0 0 15,0 0-15,0 1 0,-21 20 16,21-21-16,0 0 0,0 0 0,0 1 15,0-1-15,0 0 0,0 0 16,0 0-16,0 0 0,0 1 0,0-1 0,0 0 16,0 0-16,0 43 15,0-43-15,0 0 0,0 0 16,0 0-16,0 0 0,0 1 0,0 20 16,21 0-16,-21 1 15,21-22-15,-21 0 16,0 0-16,21 0 0,-21 0 15,0 1-15,0-1 0,22 0 0,-22 0 16,21 43 0,-21-43-16,0 0 0,21 0 15,-21 0-15,0 0 0,21 1 0,-21-1 16,0 0-16,0 0 0,0 0 0,0 0 16,21 1-16,-21-1 15,21 0-15,-21 0 0,0 0 16,0 0-16,22 1 15,-22-1-15,21-21 0,-21 21 16,21 0-16,0 21 16,-21-20-16,21-22 0,-21 21 15,21 0-15,-21 0 0,22 0 16,-1 0-16,-21 1 16,21-22-16,-21 21 15,21-21-15,-21 21 0,21-21 0,-21 21 16,21-21-1,-21 21-15,22-21 0,-22 21 16,21-21-16,-21 22 16,21-22-16,-21 21 0,0 0 15,21 0-15,0 0 16,-21 0-16,0 1 16,21-22-16,-21 21 0,22-21 15,-22 21-15,0 0 0,21-21 0,0 21 16,-21 0-16,21-21 0,0 22 15,22-1 1,-22-21-16,0 21 0,0-21 16,-21 21-16,21-21 15,0 21-15,-21 0 0,22-21 0,-1 22 16,0-1-16,0-21 0,0 42 16,0-42-16,-21 21 15,22-21-15,-22 21 0,21-21 0,-21 22 16,21-22-16,0 0 0,-21 21 15,21-21-15,0 0 16,1 0-16,-1 0 0,-21 21 16,21-21-16,0 0 15,0 0-15,0 0 16,1 0 0,-1 0-16,0 0 15,0 0-15,0 0 0,0 0 0,1 0 16,-1 0-16,0 0 15,0 0-15,0 0 0,0 0 0,1 0 16,-1 0-16,0 0 0,0 0 0,0-21 16,0 21-16,1 0 0,-1 0 0,0 0 15,21 0-15,-21 0 0,1 0 16,-1 0-16,0 0 0,0 0 0,21-21 16,-20 21-16,-1 0 0,0 0 15,0 0-15,21 0 0,1-22 16,-22 22-16,0 0 0,0-21 15,0 21-15,22 0 0,-22 0 16,0-21-16,0 21 0,0 0 0,1 0 16,-1-21-16,0 21 15,21-21-15,-21 0 0,1-1 16,-1 22-16,-21-21 16,21 0-16,0 21 0,-21-21 0,21 21 15,-21-21-15,21 21 0,22-43 16,-43 22-16,21 0 15,0 21-15,-21-21 0,21 0 16,-21 0-16,21-1 16,-21 1-16,22 21 0,-22-21 0,21 0 15,0 0-15,-21 0 16,21 21-16,-21-22 0,0 1 16,0 0-16,21 21 0,-21-21 0,21 0 15,1 0-15,-22-1 0,0 1 16,21 0-16,0-21 15,-21 21-15,0-1 0,21 1 16,-21 0-16,21 0 0,-21 0 16,0 0-16,21-1 15,1-20-15,-22 21 16,21 0-16,-21 0 0,0-1 0,21 1 16,0 0-16,-21 0 0,0 0 15,21 0-15,0-1 0,1 1 16,-22 0-16,0 0 0,21 0 15,-21 0-15,21 21 0,-21-22 0,0 1 16,0 0-16,21 0 0,-21 0 16,21 21-16,-21-21 0,0-1 0,21-41 15,-21 42 1,22 0-16,-22-1 0,21 1 16,-21 0-16,0 0 0,0 0 0,21 0 15,-21-1-15,0 1 0,0 0 16,0 0-16,0-21 15,21-1-15,-21 22 0,0 0 0,21 0 16,-21 0-16,0-1 16,0 1-16,0 0 0,0 0 0,0 0 15,0 0-15,0-1 0,0 1 16,0 0-16,0 0 0,0 0 16,0 0-16,0-1 0,0 1 0,0 0 15,0 0-15,0 0 0,0 0 0,0-1 16,0 1-16,0 0 15,0 0-15,0 0 0,21 0 16,-21-1-16,0 1 0,0 0 0,0 0 16,0 0-16,22 0 0,-22-1 0,0 1 15,0 0-15,0 0 0,0 0 16,0-22 0,0 22-16,0 0 15,0 0-15,0 0 0,0 0 16,0-1-16,0 1 15,0 0-15,0-21 16,0 21-16,0-1 0,0 1 16,0 0-16,0 0 15,21 0-15,-21 0 0,0-1 16,0 1-16,0 0 0,0-21 0,0 21 16,0-1-16,21-41 15,-21 42-15,0-22 16,0 22-16,0 0 15,0 0-15,0 0 0,0 0 0,0-1 16,0 1-16,0 0 0,0 0 16,0 0-16,0 0 0,0-1 15,0 1-15,0 0 16,0 0-16,0 0 0,0 0 16,0-1-16,0 1 0,0 0 15,0-42 1,0 41-16,0 1 0,0 0 15,0-42-15,0 41 16,0 1-16,0 0 0,-21 0 0,21 0 16,0-43-1,-21 22-15,21 21 16,-22 0-16,22-1 0,0 1 16,0 0-16,0 0 0,-21 0 0,21 0 15,0-1-15,-21 1 0,21 0 16,0 0-16,-21-21 15,21 20-15,0 1 0,0 0 0,-21-42 16,0 41-16,21 1 0,0 0 16,0 0-16,-22 0 0,22 0 15,-21-43-15,0 43 16,21 0-16,0-22 0,-21 22 0,21 0 16,0 0-16,0 0 0,0 0 0,-21-1 15,21 1-15,0 0 0,-21 21 16,-1-42-16,22 21 15,-21-1-15,0 22 16,0 0-16,21-21 0,-21 0 0,0 0 16,-1 0-1,1 21-15,21-21 0,-21-1 16,0 22-16,21-21 0,-21 21 0,21-21 16,-21 0-1,21 0-15,-22 21 0,1-43 16,0 22-16,0 0 15,0 21-15,21-21 0,-21 0 0,21 0 16,-22 21-16,1-22 0,21 1 16,0 0-16,-21-21 15,0 21-15,21-1 0,-21 22 16,21-21-16,-21 0 0,21 0 0,-22 0 16,1 0-16,0-1 15,21 1-15,-42 0 0,21 0 16,-1 0-16,1 0 0,0-1 15,0 22 1,21-21-16,-21 0 0,0 0 16,-1 0-16,22 0 15,-21-1-15,0 22 0,0-21 0,21 0 16,-21 0-16,0 21 16,-1-21-16,1 21 0,0-21 15,0 21-15,0-22 0,0 22 16,-1 0-16,1 0 0,0-21 15,-21 21-15,21 0 0,-1 0 16,1 0-16,0-21 0,-64 21 16,64-21-16,0 21 15,0 0-15,0-21 0,0 21 16,-1 0-16,1-21 0,0-1 16,0 22-16,0 0 0,0 0 15,21-21-15,-22 21 0,1 0 16,0 0-16,0 0 0,21-21 15,-21 21-15,0 0 0,-1 0 16,-20 0 0,0 0-16,21 0 0,-1 0 15,1 0-15,0 21 16,0-21-16,0 0 0,0 0 16,-1 21-16,1-21 0,0 0 0,0 0 15,-21 22-15,-43-1 16,43 0-1,-22 0-15,1 0 16,20-21-16,1 21 0,0 1 16,-1-22-16,1 21 0,0 0 0,-64 42 15,85-41 1,-1-1-16,1 0 0</inkml:trace>
  <inkml:trace contextRef="#ctx0" brushRef="#br0" timeOffset="165599.5">10033 5376 0,'0'-21'15,"0"0"-15,0 0 16,-21 21-1,0 0 1,-1 0-16,1 21 16,21 0-16,-21 0 0,21 1 15,-21-1-15,0 42 16,21-20-16,0-1 0,0 0 16,0 1-16,-21-1 0,21 0 0,-22 1 15,1-1-15,21 0 0,0 1 16,-21-22-16,21 21 0,-21-21 0,21 22 15,-21-43-15,21 21 0,0-42 47,0-1-31,21 1-16,-21 0 0,21-21 16,0 21-16,-21-22 0,0 1 0,21-22 15,1 22-15,-22-21 0,21-43 16,0 21-1,0 43-15,-21-1 0,0 1 0,21 21 16,0 0-16,1 0 0,-22-1 0,42 1 16,-21 21-1,0 0-15,0 0 0,-21 21 16,22 1-16,-1-1 0,-21 21 16,21 0-16,0-20 0,-21 20 0,0 0 15,0 22-15,21-22 16,-21 43-16,21-43 0,-21 0 15,0-20-15,0 41 16,0-21-16,0-20 0,0-1 16,0 0-16,0 0 15,-21-21 17,0-21-17,0 0-15,0 21 0,0-21 0</inkml:trace>
  <inkml:trace contextRef="#ctx0" brushRef="#br0" timeOffset="165755.41">9779 5779 0,'-42'0'16,"63"-22"-1,0 1-15,21 21 0,-21 0 16,22-21-16,-1 21 0,0-42 0,-20 42 15,20 0-15</inkml:trace>
  <inkml:trace contextRef="#ctx0" brushRef="#br0" timeOffset="166078.24">10456 5821 0,'0'21'0,"0"21"15,0 1-15,0-22 0,0 0 16,0 21-16,0-20 15,0-1-15,0 0 0,0 0 16,0 0 0,0-42 15,0 0-31,0 0 16,0 0-16</inkml:trace>
  <inkml:trace contextRef="#ctx0" brushRef="#br0" timeOffset="166495">10372 5609 0,'0'-21'0,"0"42"0,0-63 16,0 21 0,0 0-16,21-1 15,-21 1-15,21 21 0,0 0 16,0-21-16,0 21 15,1 0-15,-1 0 16,0-21-16,0 21 0,0 0 16,0 0-16,1 0 15,-1 0-15,0 0 16,-21 21-16,0 0 16,0 0-1,0 1-15,0-1 0,0 0 16,0 0-16,-21-21 0,0 21 15,21 0-15,-64 22 16,64-22-16,-21-21 0,0 21 16,0-21-16,-1 21 0,1-21 15,0 0-15,21 21 16,-21-21-16,0 0 16,0 0-1</inkml:trace>
  <inkml:trace contextRef="#ctx0" brushRef="#br0" timeOffset="166828.84">10372 5567 0,'0'-21'15,"0"42"17,0 0-32,0 0 15,0 0-15,0 1 0,21-1 0,-21 21 16,21 22-16,-21-1 16,0-21-16,0 1 0,0-1 15,0-21-15,0 22 0,0-22 0,0 21 16,0-21-16,0 0 0,0 1 15,-21-22-15,21 21 0,0 0 0,-43 0 16,65-21 0,-22-21-1,0 0 1,0 0-16,0-1 16,21 1-16</inkml:trace>
  <inkml:trace contextRef="#ctx0" brushRef="#br0" timeOffset="167166.65">10647 5525 0,'0'0'0,"21"0"0,0 0 31,-21 21-31,0 0 0,0 0 16,21 0-16,-21 0 16,0 22-16,0-22 0,0 64 15,0-64-15,0 21 0,0-21 16,0 22-16,0 20 0,0-42 16,0 0-16,0 1 0,-21-1 15,21 0-15,-21-21 0,21 21 0,0 0 16,-21-21-1,21-21 17,0 0-17</inkml:trace>
  <inkml:trace contextRef="#ctx0" brushRef="#br0" timeOffset="167304.57">10626 5609 0,'0'0'0,"-22"-42"0,22 21 0,22 21 0,-1-21 15,-21-1-15</inkml:trace>
  <inkml:trace contextRef="#ctx0" brushRef="#br0" timeOffset="167510.45">10943 5800 0,'-21'0'15,"0"21"-15,0-21 0,-1 21 0,1 0 16,0-21-16,0 0 0,21 21 16,-21-21-16,0 0 15,21-21 16,21 0-15</inkml:trace>
  <inkml:trace contextRef="#ctx0" brushRef="#br0" timeOffset="168111.34">11197 5503 0,'0'22'47,"0"-1"-47,0 0 15,0 0 1,0 0-1,0-42 48,0 0-32,0 0 0,0 0-15,0 42 47,0 0-48,0 0-15,0 0 0,0 0 16,-21-21-16,42 43 0,-21-22 0,0 21 15,0-21-15,-21 1 16,21-1-16,0 0 0,0 0 16,-21-21-16,21 21 0,0 0 31,0-42 0,0 0-31,0 0 16</inkml:trace>
  <inkml:trace contextRef="#ctx0" brushRef="#br0" timeOffset="168292.24">11091 5271 0,'0'0'0,"0"21"15,0 0-15,21-21 32,1 0-32</inkml:trace>
  <inkml:trace contextRef="#ctx0" brushRef="#br0" timeOffset="168478.13">11218 5292 0,'0'0'16,"0"-21"-16,0-1 15,0 1 1,0 0-16,-63 0 31,63 42-15,0 0-1,-21-21-15,21 21 0,0 1 16,0-1-16,0 0 16,0 0-1,21-21-15</inkml:trace>
  <inkml:trace contextRef="#ctx0" brushRef="#br0" timeOffset="168683.01">11430 8255 0,'0'0'0,"0"-21"15,-21 21-15,0 0 16</inkml:trace>
  <inkml:trace contextRef="#ctx0" brushRef="#br0" timeOffset="168860.91">11409 5779 0,'-21'0'16,"21"21"-16,0 0 15,21-21-15,0 0 0,0 0 16,0 0-16,0 0 16,-21-42-16,22 42 15,-1 0-15,-21-22 16</inkml:trace>
  <inkml:trace contextRef="#ctx0" brushRef="#br0" timeOffset="169277.18">10668 5694 0</inkml:trace>
  <inkml:trace contextRef="#ctx0" brushRef="#br0" timeOffset="170477.87">10816 5567 0,'-21'0'32,"21"21"-32,21-21 62,-21-21-62,21 21 16,0-21-16,1 21 15,-1 0-15,0 0 0,0 0 16,-21-21-16,21 21 0,0 0 16,1 0-16,-1 0 15,0 0-15,0 0 0,0 0 16,0 42-16,-21-21 16,0 0-16,0 0 0,0 1 15,0-1-15,0 0 16,-21 0-16,-21 21 0,21-20 15,0-1-15,-1-21 16,1 21-16,0-21 0,0 0 0,0 0 16,0 21-16,-1-21 0,1 0 15,0 0-15,0 21 0,0-21 16,0 0-16</inkml:trace>
  <inkml:trace contextRef="#ctx0" brushRef="#br0" timeOffset="172070.4">11409 5525 0,'0'-22'47,"0"44"-16,0-1-15,0 0-16,0 0 0,0 0 0,0 0 16,0 1-16,0-1 0,0 0 0,0 0 15,0 0-15,0 0 0,0 1 16,0-1-16,21-21 31,0 0-31,0 0 16,0 0-16,1 0 15,-22-21-15,21-1 16,0 1-16,-21 0 16,0 0-16,21 0 0,0-22 15,-21 22-15,21 21 0,-21-21 16,0 0-16,0 0 15,0 0-15,0 42 47,0 0-47,0 0 16,0 0-16,0 0 0,0 1 0,0-1 16,0 0-16,0 0 0,0 0 15,0 0-15,0 1 0,0-1 16,22-21-16,-1 21 15,0-21-15,0 0 16,0 0-16,0 0 0,1 0 16,-1 0-16,0-21 0,0 0 15,0 21-15,0-22 0,1 1 16,-22 0-16,0 0 0,21 0 0,-21 0 16,0-1-16,0 1 0,0 0 0,0 0 15,0 0-15,0 0 16,0 42 31,0 0-47,0 0 0,0 0 0,-21 0 15,21 1-15,0-1 0,0 0 16,0 21-16,0-21 16,0 1-16,0-1 0,0 0 15,0-42 32,0 0-31,0-1-16,0 1 15,0 0-15,0 0 0,0-21 16,0 20-16,0 1 0,21 0 16,0 0-16,0 21 15,-21-21-15,21 21 0,0 0 0,1 0 16,-1 21-1,0 0-15,-21 0 0,21 22 16,-21-22 0,0 0-16,0 0 0,0 0 0,0 0 15,0 1-15,0-1 16,-21-21 0,21-21 15,0-1-16,0 1-15,0 0 16,0-21-16,21 21 0,0-1 0,-21 1 16,21 0-16,1 0 0,-1 0 0,21 0 15,-21-1 1,0 22-16,1 0 0,-1 0 16,0 22-16,-21-1 15,0 0-15,0 0 0,21 0 0,-21 0 16,0 1-16,0-1 0,0 0 15,0 0-15,0 21 16,0-20-16,0-1 0,-21 0 16,21 0-16,-21-21 15,21 21-15,-21-21 16,-1 21 0</inkml:trace>
  <inkml:trace contextRef="#ctx0" brushRef="#br0" timeOffset="172867.25">10139 7027 0,'0'0'0,"0"-21"31,21 21-15,0 0-16,-21-21 0,21 21 16,0-21-16,1 21 0,-1-21 15,0 21-15,0-21 0,0 21 16,-21-22-16,21 22 0,-42 0 31,0 0-31,0 0 16,-21 0-16,20 0 0,1 22 0,-21-1 15,0-21-15,20 21 0,-20 0 16,21 0-16,0 0 0,-22 22 16,43-22-16,0 0 15,0 0-15,0 0 0,0 1 0,22 20 16,-1-21-16,0 0 0,21 0 15,-21 1-15,1-22 0,20 21 0,0 21 16,22 0 0,-43-20-16,-21-1 0,21 0 15,-21 0-15,0 0 0,0 0 16,0 1-16,-21-1 0,0 0 0,-22 0 16,1-21-16,0 0 15,21 0-15,-22 0 0,1 0 0,0 0 16,-1 0-16,1 0 0,0 0 0,-1 0 15,22-21-15,-21 0 0,-1 0 16,22-1-16,0 1 0,21 0 16,-21 21-16,21-21 0,0 0 15,0 0-15,0-1 0,42 22 16,-21-21-16,1 21 16,62-21-16,-63 21 15,1-21-15,20 21 0,-21-21 0,21 21 16,-20 0-16,20-21 0,-21 21 15</inkml:trace>
  <inkml:trace contextRef="#ctx0" brushRef="#br0" timeOffset="173252.75">10477 7408 0,'22'22'16,"-1"-22"-1,0 0 1,0-22-16,0 1 0,0 21 16,-21-21-16,22 0 0,-1 21 15,21-64-15,-42 43 16,0-21-16,0 21 16,-21 21-1,0 0-15,0 0 0,-1 21 16,1 0-1,0 0-15,0 0 0,0 1 0,21-1 0,0 0 16,0 0-16,0 0 0,0 22 16,0-22-16,0 0 0,0 0 0,0 0 15,0 0-15,0 1 16,21-22-16,0 0 16,0 0-16,0 0 0,1 0 15,-1 0-15,0 0 0,0 0 0,0 0 16,22-22-1,-22 1-15,0 21 0</inkml:trace>
  <inkml:trace contextRef="#ctx0" brushRef="#br0" timeOffset="173677.85">11007 7324 0,'-22'0'15,"22"-21"1,-21-1-16,21 1 15,21 21 17,1 0-32,-1 0 0,0 21 15,0-21-15,0 22 0,-21-1 0,21 0 16,1 0-16,-22 0 0,21 0 16,-21 1-16,0-1 0,0 0 0,0 0 15,0 0-15,0 0 0,0 1 0,0-1 16,0 0-16,0 0 15,0-42 32,0 0-47,0 0 16,21-1-16,-21 1 0,0-21 16,0 21-16,21 0 0,0-43 15,-21 43-15,21-21 16,1 20-16,-1 1 0,-21 0 15,21 21-15,-21-21 0,21 21 16,0 0-16,0 0 16,-21 21-1,22-21-15</inkml:trace>
  <inkml:trace contextRef="#ctx0" brushRef="#br0" timeOffset="174026.62">11557 7281 0,'0'0'0,"0"-21"0,-21 21 32,21-21-32,21 42 46,-21 0-46,21-21 0,-21 22 0,21-1 16,0 0-16,-21 0 16,0 0-16,22 0 0,-22 1 0,21-1 15,-21 0-15,0 0 0,0 0 0,0 0 16,0 1-16,0-1 16,0 0-16,0-42 62,0 0-62,0-1 16,21 1-16</inkml:trace>
  <inkml:trace contextRef="#ctx0" brushRef="#br0" timeOffset="174286.47">11874 7176 0,'-21'21'32,"21"0"-32,-21 0 15,0 0-15,21 22 0,-21-22 0,21 0 16,-43 64 0,43-64-16,-21 0 0,21 21 15,0-21-15,-21-21 0,21 22 16,0-1-16,0-42 47,21 21-47</inkml:trace>
  <inkml:trace contextRef="#ctx0" brushRef="#br0" timeOffset="174687.25">11980 7387 0,'21'0'16,"1"-21"-1,-1 21-15,-21-21 0,0 0 16,21 0-1,-21-1-15,0 1 16,-21 21 15,21 21-31,-21-21 0,-1 22 16,1-1-16,21 0 0,0 0 16,-21 0-16,21 0 0,-21 22 15,21-1-15,0-21 16,0 0-16,0 1 15,21-1 1,0-21-16,0 0 16,1 0-16,-1 0 15,0-21-15,0-1 16,0 22-16,-21-21 0</inkml:trace>
  <inkml:trace contextRef="#ctx0" brushRef="#br0" timeOffset="175095.01">12213 7303 0,'0'-22'16,"0"44"-1,0-1 1,0 0-1,0 0-15,21 0 0,-21 0 16,0 1-16,0 20 16,0-21-16,0 0 15,0 0-15,0 1 0,0-1 16,21-42 31,-21-1-47,22 22 15,-22-21-15,0 0 16,0 0-16,21-21 0,-21 20 0,21 1 16,-21-21-16,0 21 0,0 0 15,21-1-15,-21 1 0,21 0 0,-21 0 16,21 0-16,-21 0 16,22 21-16,-1 0 15</inkml:trace>
  <inkml:trace contextRef="#ctx0" brushRef="#br0" timeOffset="214458.64">13081 6498 0,'-21'0'16,"0"0"31,-1 0-32,1 0 1,0 0 15,21 21-31,-21-21 16,0 0-1,0 0 1,-1 0 0,1 0-16,0 0 15,0 0-15,0 22 16,0-22-16,-1 0 15,1 0-15,0 0 16,0 0-16,0 0 16,0 0-1,21 21 1,-22-21-16,1 0 16,42 0 62,1 0-78,-1 0 15,0 0-15,0 0 0,0 0 16,0 0-16,1 0 0,-1 0 16,0-21-16,0 21 0,0 0 0,0 0 15,1 0-15,-1-22 0,21 22 16,-21 0-16,0 0 0,22 0 15,-22 0-15,64-21 0,-64 21 16,21 0-16,0 0 0,1 0 16,-1 0-16,0 0 0,1 0 0,-1-21 15,0 21-15,1 0 0,-1 0 16,0 0-16,1 0 0,-22 0 16,21 0-16,1 0 0,-1 0 0,0 0 15,1 0-15,-22 0 0,127-21 16,-106 21-1,1 0-15,-22 0 0,42 0 16,-42 0-16,1 0 0,20 0 16,-21 0-16,0 0 0,0-21 15,1 21-15,-1 0 0,0 0 0,0 0 16,0 0-16,0 0 0,1 0 16,-1 0-16,0 0 15,0 0 1,-21-21 62,0-1-31,-21 22 156,0 0-187,21-21-16</inkml:trace>
  <inkml:trace contextRef="#ctx0" brushRef="#br0" timeOffset="-214418.29">14287 6138 0,'0'0'16,"-21"0"0,0 0-16,42 0 78,0 0-78,1 0 0,-1 22 15,0-22-15,0 21 16,0-21-16,0 21 0,1-21 16,-1 21-16,0-21 0,0 0 0,0 21 15,0-21-15,1 21 0,-1-21 16,0 0-16,0 22 0,21-22 16,-20 0-16,20 21 0,-21-21 15,0 0-15,0 0 16,1 0-16,-22 21 31,-22 0-15,1 0-1,0-21-15,21 21 0,-21-21 0,0 22 16,0-22-16,-1 21 0,1 0 0,0 0 16,-42 21-16,41-20 15,1-1-15,-42 21 16,42-21-16,-22 0 0,22 1 15,0-1-15,0 0 0,0 0 0,-22 21 16,22-20 0,0-22-16,21-22 47,21 1-47</inkml:trace>
  <inkml:trace contextRef="#ctx0" brushRef="#br0" timeOffset="-213653.73">15367 5948 0,'0'-21'15,"0"0"-15,21 21 16,-21-22-16,0 1 16,0 0-16,21 21 31,-21-21-31,0 42 31,0 0-31,0 0 16,0 1-16,0 20 15,0-21-15,0 0 0,0 22 0,0-22 16,0 21-16,0 0 0,0 1 16,0-1-16,0 0 0,0 64 15,0 0-15,0-42 16,0-22-16,0 0 0,0 1 16,0-1-16,0 0 0,0 1 0,0-1 15,0-21-15,0 0 0,0 0 16,0 1-16,0-1 0,0 0 0,0 0 15,0 0-15,0-42 47,0 0-47,0 0 16,0 0-16,0-1 0,0 1 16,0-21-16,0 0 15,0 20-15</inkml:trace>
  <inkml:trace contextRef="#ctx0" brushRef="#br0" timeOffset="-211552.39">15452 5884 0,'-22'0'32,"44"0"30,-1 0-46,0 0-16,0 0 15,0 0-15,0 0 16,1 0-16,-1 0 0,0 0 0,0 0 16,0 0-16,22 0 0,-22 0 15,0 0-15,0 0 0,21 0 0,1 0 16,-1 0-16,0 0 0,1 0 15,-1 0-15,22 0 0,41 0 16,-41 0-16,-1 0 0,1 0 16,-1 0-16,-20 0 0,20 0 0,1 0 15,-22 0-15,0 0 0,22 0 16,-22 0-16,1 0 0,41 0 16,-41 22-16,-1-22 0,64 0 15,-64 0-15,0 0 16,22 0-16,-22 0 0,22 0 15,-22 0-15,0 0 0,64 0 16,-63 0-16,-1 0 0,0 0 0,1 0 16,20 0-16,-21 0 15,1 0-15,20 0 0,-20 0 16,-1 0-16,0 0 0,22 0 16,-22 0-16,22 0 0,-1 0 15,-21 0-15,22 0 0,-1 0 16,1 0-16,-1 0 0,1 0 0,-22 0 15,22 0-15,-22 0 0,0 0 0,22 0 16,-22 0-16,1 0 0,41 0 16,-41 21-16,-1-21 15,0 0-15,1 0 0,-1 0 0,64 0 16,-64 0-16,0 0 0,1 0 16,-1 0-16,22 0 15,-22 0-15,0 0 0,-21 0 0,22 0 0,-1-21 16,0 21-16,-20 0 0,20 0 15,-21 0-15,21 0 0,-20 0 0,-1 0 16,21 0-16,-21 0 16,22-22-16,-22 22 0,21 0 0,-21 0 15,22 0-15,-22 0 0,21 0 0,-21 0 16,22 0-16,-22 0 0,0 0 16,0 0-16,21 0 0,-20 0 15,-1 0-15,0 0 16,0 0-16,0 0 15,0 0-15,1 0 32,-1 0-17,-21 22 79,-21-22-78,21 21-16,-22 0 0,1 0 15,21 0-15,0 0 0,-21 1 16,21-1-16,0 0 0,0 0 16,0 0-16,0 0 0,0 22 0,0-22 15,0 0-15,0 0 0,21 64 16,-21-22-1,21-41-15,-21 20 0,22 21 16,-22-41-16,0-1 0,0 21 16,0-21-16,0 0 0,0 22 15,0-22-15,0 0 0,0 0 0,-22 43 16,1-43 0,0 21-16,21-21 0,0 1 15,-21-1-15,21 0 0,-21 0 16,21 0-1,0 0-15,0 1 16,-21-1 15,-1-21 16,1 0-31,0 0-16,0 0 0,0 0 15,0 0-15,-22 0 0,22 0 16,0 0-16,0 0 0,0 0 0,-1 0 16,-20 0-16,21 0 15,-64 0-15,22 0 16,20 0-16,1 0 0,21 0 16,-21 0-16,-1 0 0,1 0 15,0 0-15,-1 0 0,-20 0 0,20 0 16,1 21-16,-21-21 0,20 0 15,-41 0-15,20 0 0,22 0 16,-1 0-16,-41 21 0,41-21 16,1 0-16,0 0 0,-1 0 15,1 0-15,-127 0 16,105 0-16,1 0 0,-22 0 16,22 0-16,-1 0 0,-21 0 15,22 0-15,-1 0 0,1 0 0,21 0 16,-22 0-16,22 0 0,-1 0 0,-62 0 15,62 0-15,-63 0 16,43 0-16,21 0 16,-22 0-16,22 0 0,-22 0 0,22 0 15,-22 0-15,22 0 0,0 0 0,-1 0 16,1 0-16,0 0 0,-43 0 16,43 0-16,-1 0 0,1 0 15,-21 0-15,20 0 16,22 0-16,-21-21 0,-1 21 0,1 0 15,0 0-15,-43 0 16,43 0-16,-1 0 0,1 0 0,0 0 16,21 0-16,-22 0 0,1 0 15,21 0-15,0 0 0,-22 0 0,22 0 16,-21 0-16,21 0 0,-22 0 16,22-21-16,-42 21 0,41 0 15,1 0-15,0 0 0,-21 0 16,21 0-16,-1 0 0,1 0 15,0 0-15,0 0 0,0 0 0,0 0 16,-22 0 0,22 0-16,0 0 0,0-21 0,0 21 0,-1 0 15,1 0-15,0 0 0,0 0 16,0 0-16,0 0 0,-1 0 0,1 0 16,0 0-16,0 0 15,0 0-15,0 0 16,21-22 31,21 1-32,0 0-15,0 0 16,0 21-16,0-21 0</inkml:trace>
  <inkml:trace contextRef="#ctx0" brushRef="#br0" timeOffset="-210889.75">15854 6265 0,'0'-21'15,"0"42"48,0 1-63,0-1 0,0 21 15,0-21-15,0 0 0,0 22 16,0-22-16,0 21 0,0-21 16,0 22-16,0-22 0,0 21 0,0-21 15,21 43-15,0-22 16,-21-21-16,21-21 0,-21 22 0,21-1 16,1-21-1,-1 0-15,0 0 0,0 0 16,0 0-16,0 0 15,1-21-15,-1 21 0,0-22 16,-21 1-16,21 0 0,0 0 0,0 0 16,1-22-16,-22 22 0,21-21 15,0-22-15,-21 22 0,0 21 16,21-21-16,-21 20 0,0-20 16,0 21-16,21 0 0,-21 0 15,0-1-15,0 1 0,0 0 0,0 0 16,0 0-1,0 0 17,21 21-1,-21 21-31,22 0 16,-22 0-16,21-21 15,0 21 1,0-21-16</inkml:trace>
  <inkml:trace contextRef="#ctx0" brushRef="#br0" timeOffset="-210537.95">16722 6181 0,'-22'21'63,"22"0"-63,0 0 0,0 0 16,0 22-16,0-22 0,0 21 15,0-21-15,0 22 0,0-22 16,0 21-16,0-21 0,0 22 0,0-22 15,0 0-15,0 0 0,0 22 16,0-22-16,-21-21 0,21 21 0,0 0 16,0 0-1,-21-21-15</inkml:trace>
  <inkml:trace contextRef="#ctx0" brushRef="#br0" timeOffset="-210190.15">16468 6837 0,'0'21'0,"0"0"15,0 0-15,21-21 32,0 0-32,0 0 0,0 0 15,0 0-15,1 0 0,-1 0 16,0 0-16,0 0 0,0 0 16,0 0-16,1 0 0,-1 0 0,0-21 15,0 21-15,0-21 16,0 21-16,1-21 15,-22 0 1,0 0-16,0-1 16,0 1-1,0 0-15,0 0 16</inkml:trace>
  <inkml:trace contextRef="#ctx0" brushRef="#br0" timeOffset="-209841.56">16573 6202 0,'22'0'31,"-1"-21"-15,0 21-16,0 0 16,0 0-16,0 0 0,1 0 0,-1 0 15,21-21-15,-21 21 16,0 0-16,1 0 0,-22-22 16,21 22-16</inkml:trace>
  <inkml:trace contextRef="#ctx0" brushRef="#br0" timeOffset="-209389.44">17462 6181 0,'0'0'0,"0"-21"0,0-1 32,-21 22-32,0 0 31,21 22-31,0-1 16,-21-21-16,21 21 0,-21 21 15,21-21-15,0 22 0,-21-22 0,-1 64 16,1-1-1,21-41-15,-21-1 0,21 0 0,-21 1 16,0-22-16,21 21 0,0 0 16,-21-20-16,-1-1 0,22 0 0,-21 0 15,21 0-15,0 0 16,0-42 15,0 0-31</inkml:trace>
  <inkml:trace contextRef="#ctx0" brushRef="#br0" timeOffset="-209023.65">17378 6096 0,'0'0'0,"21"0"31,-21 21-15,21 0-16,-21 1 0,0-1 15,0 0-15,0 21 0,0-21 0,0 22 16,0-1-16,0 0 0,0 22 16,0-22-16,21 1 0,-21-1 15,0 0-15,0-21 0,21 22 16,-21-22-16,0 21 0,0-21 0,0 1 15,0-1-15,0 0 0,0 0 16,0 0-16,0 0 16,0-42 31,0 0-47,0 0 0,0 0 15</inkml:trace>
  <inkml:trace contextRef="#ctx0" brushRef="#br0" timeOffset="-208786.43">17166 6646 0,'0'0'0,"21"0"16,0 0-1,1 0-15,-1-21 0,0 21 0,0 0 16,0 0-16,0 0 0,1-21 16,20 21-16,-21 0 0,0 0 15,0 0-15,22 0 0,-22 0 16,-21-21-16,21 21 16</inkml:trace>
  <inkml:trace contextRef="#ctx0" brushRef="#br0" timeOffset="-208229.23">17674 6435 0,'0'0'0,"0"21"62,0 0-62,0 0 0,0 0 16,0 1-16,0 20 0,0-21 0,21 0 15,-21 0-15,0 1 0,0-1 16,21 0-16,-21 0 0,0 0 16,0 0-16,22-21 15,-22 22-15,21-22 0,0 0 16,0 0-16,0 0 15,-21-22-15,0 1 16,21 21-16,-21-21 0,22 0 0,-22-21 16,0 20-16,0 1 15,0 0-15,21 0 0,-21 0 0,0 0 16,0-22-16,0 1 16,0 21-1,0 42 16,0 0-31,0 0 0,0 0 16,0 22-16,0-22 16,0 0-16,0 0 0,0 0 0,0 1 15,0-1-15,0 0 0,0 0 16,0 0-16,21-21 0,-21 21 16,21-21 15,0 0-31,0-21 15,1 0 1,-22 0-16</inkml:trace>
  <inkml:trace contextRef="#ctx0" brushRef="#br0" timeOffset="-207925.4">18203 6160 0,'0'0'0,"0"-43"15,0 22-15,-21 21 47,21 21-47,0 0 0,0 1 16,0-1-16,0 21 0,0-21 16,-21 106-16,21-84 15,0-1-15,0 0 16,0 1-16,0-22 0,0 21 0,0-21 15,0 22-15,0-22 0,0 0 16,0 21-16,0-21 0,0 1 16,0-44 15,0 1-31</inkml:trace>
  <inkml:trace contextRef="#ctx0" brushRef="#br0" timeOffset="-207522.05">18351 6477 0,'-21'0'0,"21"21"0,-21 0 16,21 1-16,0-1 0,0 0 15,0 0-15,0 0 0,0 22 16,0-22-16,0 0 0,0 0 15,0 0-15,0 0 0,0 1 16,0-1-16,21-21 16,0 21-16,1-21 0,-1 0 15,0 0-15,0 0 0,0 0 16,22-21-16,-22 21 0,0-21 16,0-1-16,0 22 0,-21-21 15,21 0-15,-21 0 0,0 0 16,0 0-16,0-1 0,0-20 0,0 21 15,-21 0-15,0 0 0,0-1 16,0 1-16,0 21 0,-1 0 16,1 0-16,0 0 15,0 0-15,0 21 16,0-21-16,-1 0 16,22 22-16,-21-22 15</inkml:trace>
  <inkml:trace contextRef="#ctx0" brushRef="#br0" timeOffset="-207282.18">18097 6392 0,'0'-21'16,"22"21"-1,-1-21-15,0 21 0,0 0 0,0 0 16,22 0-16,-1-21 16,0 21-16,-21 0 0,1 0 15,-1 0-15,21 0 0,-21 0 0,0 0 0,1 0 16,-1 0 15</inkml:trace>
  <inkml:trace contextRef="#ctx0" brushRef="#br0" timeOffset="-206454.42">18732 6604 0,'0'0'0,"0"21"15,0 0-15,0 1 16,0-1-16,0 0 16,0 0-16,0 0 0,0 0 15,0 1-15,0-1 16,0 0-1,0-42 32,-21 21-31,21-21-16,0-1 0,0 1 16,0 0-16,0 0 0,0 0 15,0 0-15,0-1 0,0 1 16,21 0-16,1 0 0,-22 0 15,21 0-15,0 21 0,-21-22 0,21 22 16,0 0-16,0 0 0,1 0 16,-1 0-16,0 0 15,0 22-15,0-1 16,-21 0-16,21 0 0,-21 0 16,0 0-16,0 1 0,0-1 0,22 0 15,-22 0-15,0 0 16,0 0-16,0 1 0,0-1 15,-22-21 1,22-21 15,0-1-31,0 1 16,0 0-16,0 0 0,0 0 16,0 0-16,0-22 15,22 22-15,-22 0 0,21 0 0,0 0 16,0 21-16,21-43 15,1 43-15,-22 0 0,0 0 16,0 0-16,0 0 0,1 0 16,-1 21-16,21 22 15,-42-22-15,0 0 0,21 0 0,-21 0 16,0 1-16,0-1 0,0 0 16,0 0-16,0 0 0,0 0 0,-21 1 15,0-22-15,21 21 16,-21-21-1,42-21 32,0 21-47</inkml:trace>
  <inkml:trace contextRef="#ctx0" brushRef="#br0" timeOffset="-205920.51">19643 6583 0,'0'-21'0,"-22"21"15,1 0-15,0 0 0,0 0 16,0 0-16,0 0 16,-1 0-16,1 0 15,0 0-15,0 21 0,21 0 0,-21 0 16,0 0-16,21 1 0,0-1 15,-22 0-15,22 0 0,0 0 0,0 22 16,0-22 0,0 0-16,0 0 15,22 0-15,-1-21 16,0 0 0,0 0-16,0 0 15,-21-21-15,0 0 0,21 0 16,1 0-16,-1-1 0,-21 1 15,0 0-15,0 0 0,21 0 0,-21 0 16,21-1-16,-21 1 0,21 21 16,0 0-1,-21 21 1,0 1 0,0-1-16,0 0 0,0 0 15,0 21 1,0-20-16,0-1 0,0 0 15,0 0 1,22-21 0,-1 0-1,0-21 1,0 0 0</inkml:trace>
  <inkml:trace contextRef="#ctx0" brushRef="#br0" timeOffset="-205549.72">19854 6265 0,'0'0'16,"0"-21"-16,0 0 16,0 42 30,0 0-46,0 22 16,0-22-16,0 0 0,0 21 16,0 1-16,-21-1 0,21-21 15,-21 22-15,21-1 0,0 0 0,0-21 0,0 1 16,-21 20-16,21-21 0,0 0 16,0 0-16,0 1 0,-21-22 15,21 21-15,0 0 0,0 0 16,21-21 46,0-21-46,0 0-16,-21 0 0,21 21 16</inkml:trace>
  <inkml:trace contextRef="#ctx0" brushRef="#br0" timeOffset="-205109.82">19981 6689 0,'-21'0'0,"0"0"16,0 21 0,21 0-16,0 0 15,0 0 1,0 1-16,0-1 15,0 0-15,21 0 16,0-21 0,0 0-16,0 0 0,1 0 15,-1 0 1,0 0-16,0 0 16,-21-21-16,21 21 0,-21-21 0,0 0 15,0-1-15,0 1 16,0 0-16,0 0 0,0 0 15,0 0-15,0-1 16,-21 1-16,0 21 16,0 0-1,0 0-15,21 21 16,-22 1-16,22-1 0,-21 0 16,21 0 15,21-21-16,1 0 1</inkml:trace>
  <inkml:trace contextRef="#ctx0" brushRef="#br0" timeOffset="-204599.59">20193 6646 0,'0'-21'16,"21"21"31,0 0-31,-21 21-16,0 1 15,0-1-15,21-21 0,-21 21 16,0 0-16,22 0 0,-22 0 15,0 1-15,0-1 16,0 0 0,0 0-16,-22-21 62,1 0-46,21-21-16,0 0 0,0 0 15,0-1-15,0 1 16,0 0-16,21 0 0,1-21 16,-22 20-16,21 1 0,0 0 15,0 0-15,0 0 0,0 0 16,1-1-16,-1 22 16,0 0-16,0-21 15,-42 21 32</inkml:trace>
  <inkml:trace contextRef="#ctx0" brushRef="#br0" timeOffset="-204109.6">19579 6287 0,'0'0'15,"21"0"32,0 0-47,1-22 0,-1 22 16,21 0-16,-21 0 0,22 0 0,-22 0 16,21 0-16,-21-21 0,22 21 15,-22 0-15,21 0 0,0 0 16,-20 0-16,-1 0 0,0 0 15,0 0-15,0 0 0,0 0 16,-21-21 47,0 42-1</inkml:trace>
  <inkml:trace contextRef="#ctx0" brushRef="#br0" timeOffset="-198486.14">13335 7853 0,'0'-21'47,"0"0"-47,0-1 31,-21 1-15,0 21 15,21 21-31,0 1 15,0-1-15,0 0 0,0 0 16,0 0-16,0 22 0,0-22 16,0 21-16,0 0 0,0 22 15,0-1-15,0-20 0,0-22 16,0 0-16,0 0 16,0 0-16,0 1 0,0-1 0,0 0 15,21-21-15,0 0 0,0 0 0,21 0 16,-20 0-1,-1-21-15,0 0 0,0-1 16,0 1-16,0 0 0,1 0 0,20-64 16,-21 64-1,-21-21-15,0 21 0,0-22 0,0 22 16,21-21-16,-21 21 0,0-1 0,0 1 16,0 0-16,0 0 0,0 0 15,0 0-15,0-1 16,0 44 31,0-1-47,0 0 0,0 0 0,0 0 15,0 0-15,0 1 0,0-1 16,0 21-16,0-21 0,0 0 16,0 22-16,0-22 0,0 21 15,0 1-15,21-43 0,-21 21 0,0 0 16,0 0-16,22 0 0,-1-21 15,-21 21-15,21-21 0,21 0 16,1 0 0,-22 0-16,0 0 0,0-21 15,0 21-15,0-21 0,1 0 16,-1 0-16,0 0 0,21-1 0,-21 1 0,22-42 16,20-1-1,-42 22-15,1 0 0,-1 20 16,-21 1-16,0-21 0,0 21 0,0 0 15,0-1-15,-21 22 32,-1 0-32,22 22 15,-21-1-15,21 0 0,0 0 16,-21 0-16,21 0 0,0 22 16,0-22-16,21 0 0,-21 0 0,21 0 15,1 1-15,-1 20 16,0-21-16,0 0 0,0 0 0,-21 1 15,21-22-15,-21 21 16,22-21-16,-22 21 0,0 0 16,-22-21 15,1 0-31,0 0 0,0-21 16,0 21-16,21-21 0,-21 21 15,-1 0-15,1-21 0,0 21 16,0 0-16,0 0 15,21 21 17,0 0-32,0 0 0,21-21 15,-21 21-15,63 0 16,-41 1-16,-1-22 16,0 0-16,21 0 15,-21 0-15,1 0 0,-1 0 0,0 0 16,21-22-16,-21 22 0,22-21 15,-22 21-15,21-21 0,-21 0 0,22 0 16,-22 0-16,0-1 0,0 1 16,0 0-16,1 0 0,-1-21 0,-21 20 15,0 1-15,0 0 0,0 0 0,0 0 16,0 0-16,-21 21 31,-1 0-15,22 21-16,-21 0 0,21 0 0,-21 0 15,21 0-15,0 1 0,0-1 16,0 21-16,0-21 0,0 0 0,0 1 16,0-1-16,0 0 0,0 0 15,0 0-15,21 0 16,0-21-16,1 0 0,-1 0 16,0 22-16,0-22 0,0 0 15,0 0-15,1 0 0,-1 0 16,21 0-16,-21-22 0,22 22 0,20-42 15,-21 42-15</inkml:trace>
  <inkml:trace contextRef="#ctx0" brushRef="#br0" timeOffset="-197939.45">15367 7916 0,'0'-21'16,"-21"21"-16,0 0 0,-1 0 0,1 0 15,0 0-15,0 0 0,0 0 16,0 21-16,-1 1 0,1-1 16,0 0-16,0 0 0,21 21 15,-21-20-15,21-1 0,-21 0 16,21 21-16,-22 1 0,22-22 16,0 0-16,0 0 0,0 0 15,0 0-15,22 1 0,-1-22 16,0 0-16,0 0 0,21 0 15,1 0 1,-22 0-16,0-22 0,21 1 16,-20 0-16,-1 0 0,0 0 15,0 0-15,0-1 0,0 1 0,-21-21 16,22 21-16,-22-22 0,21 22 16,-21-63-16,0 62 15,0-20-15,0 0 0,0 21 0,0-1 16,0-20-16,0 21 0,0 0 0,0 0 15,0-1 1,0 44 0,0-1-16,0 0 15,0 0-15,0 0 0,0 0 0,0 22 16,0-22-16,0 21 0,0 1 16,-21 20-16,21-21 0,0-20 15,0 20-15,0-21 0,0 0 16,0 22-16,0-22 0,21 0 15,-21 0-15,21-21 0,0 21 16,0-21-16,0 0 0,1 0 16,-1 0-16,0-21 15,0 21-15,-21-21 0,21 21 0</inkml:trace>
  <inkml:trace contextRef="#ctx0" brushRef="#br0" timeOffset="-197589.65">16298 7768 0,'0'0'16,"0"-42"-16,0 21 15,0 42 16,0 0-31,0 0 0,0 0 16,-21 1-16,21-1 0,-21 0 16,21 21-16,0-21 0,0 22 0,-21-1 15,21-21-15,-21 22 0,21-22 0,0 0 16,-22 21-16,22-21 0,-21 1 16,21-1-16,0 0 0,0 0 15,0 0-15,-21 0 0,21 1 16,21-22 15,-21-22-15,21 22-16</inkml:trace>
  <inkml:trace contextRef="#ctx0" brushRef="#br0" timeOffset="-197145.38">16510 7916 0,'0'0'0,"0"-21"16,0 42 15,-21 1-15,21-1-16,-21 0 16,-1 64-16,1-22 15,21-42-15,0 0 16,0 1-16,0-1 0,0 0 15,0 0-15,0 0 0,21 0 16,1-21 0,-1 0-16,0 0 0,0 0 15,0 0-15,0 0 0,1-21 16,-1 0-16,0 21 0,0-21 16,-21 0-16,21 0 0,-21-1 0,21 1 0,-21 0 15,0-21-15,0-43 16,0 64-1,-21 0-15,0 0 0,0 21 16,0 0-16,0 0 0,-1 0 16,1 0-16,0 0 0,21 21 15,-21-21-15,0 21 16</inkml:trace>
  <inkml:trace contextRef="#ctx0" brushRef="#br0" timeOffset="-196874.54">16108 7832 0,'0'0'0,"0"21"0,21-21 31,21 0-31,-21 0 0,1 0 16,20 0-16,0 0 0,1 0 16,-1 0-16,-21-21 0,21 21 0,1 0 15,-22 0-15,0 0 0,21 0 0,-20 0 16,-22-21-16,21 21 0,0 0 16,-42 0 30</inkml:trace>
  <inkml:trace contextRef="#ctx0" brushRef="#br0" timeOffset="-196237.83">17653 9313 0,'0'0'0,"0"-190"0,0 21 0,0 42 15,0 21-15,42 21 0</inkml:trace>
  <inkml:trace contextRef="#ctx0" brushRef="#br0" timeOffset="-196201.84">17611 8594 0,'-43'0'15</inkml:trace>
  <inkml:trace contextRef="#ctx0" brushRef="#br0" timeOffset="-196087.91">17526 8467 0,'0'-21'16,"0"-1"-16</inkml:trace>
  <inkml:trace contextRef="#ctx0" brushRef="#br0" timeOffset="-195742.11">17547 7938 0,'0'0'0,"0"-22"0,-21-20 16,21 21 0,0 0-16,21 0 0,21-1 15,-20 1-15,-1 21 0,0-21 16,21 21-16,-21 0 0,1-21 16,41 21-16,-21 0 15,1 0-15,-22 0 0,0 21 16,0 0-16,0 0 0,-21 1 0,0-1 15,0 0-15,0 0 0,0 21 16,0-20-16,-21 20 16,-21 0-16,21-21 0,0 1 15,-1-1-15,1 0 0,0-21 16,0 0-16,0 0 16,21-21 15,0 0-31,21-1 15,0 1-15,0 0 0</inkml:trace>
  <inkml:trace contextRef="#ctx0" brushRef="#br0" timeOffset="-195325.83">18119 7811 0,'0'-22'16,"0"1"0,21 21-16,0-21 0,0 21 0,0 0 15,0 0-15,1 0 16,-1 0-16,0 0 0,0 0 0,0 21 16,0-21-16,1 21 0,-1 1 15,0-1-15,-21 0 0,0 0 16,21 0-16,-21 22 0,0-22 15,0 0-15,0 0 0,-21 0 0,21 0 16,-21 1-16,0-1 0,21 0 0,-22-21 16,22-21 15,0 0-31,0-1 16,0 1-16,0 0 0,0 0 0,22-43 15,-22 43-15,21 0 16,0 0-16,-21 0 0,0 0 0,21-1 15,0 1-15,0 21 0,-21-21 0,22 21 16,-1 0-16,0 0 16,0 0-16,0 0 15</inkml:trace>
  <inkml:trace contextRef="#ctx0" brushRef="#br0" timeOffset="-194853.1">18923 7726 0,'0'0'0,"0"-21"16,-21 21 0,0 0-1,-1 0-15,1 21 16,0 0-16,0 0 0,0 22 15,21-22-15,-21 0 0,21 0 16,0 0-16,0 22 0,0-22 16,0 0-16,0 0 0,0 0 0,0 0 15,0 1-15,0-1 0,0 0 16,21-21-16,0 0 0,0 0 0,0 0 16,0 0-16,1 0 0,-1 0 15,0-21-15,0 21 0,21-21 0,-20-1 16,-1 1-16,21 0 0,0-21 15,-20-1 1,-22 22-16,0 0 0,0 0 0,0-43 16,0 43-16,-22 21 15,1-21-15,0 0 0,0 21 16,0 0-16,-64 0 0,43 0 16,42 21-16,-21 0 15,-1-21-15,1 21 0,0 1 0,0-1 16,0 0-16,21 0 15,-21-21-15,-22 42 0,1-20 16,21-22-16</inkml:trace>
  <inkml:trace contextRef="#ctx0" brushRef="#br0" timeOffset="-194321.82">17780 7832 0,'0'-21'16,"0"-1"-1,0 44 48,0-1-63,0 0 0,0 21 15,0 22-15,0-22 0,-21 64 16,21-64-16,0 1 16,-21 20-16,21-21 0,-22 1 0,1-1 15,0 85-15,0-85 16,0 1-16,21-22 0,0 0 15,-21 21-15,21-20 0,-22-1 0,22 0 16,22-42 15,-1 0-31,0-1 0</inkml:trace>
  <inkml:trace contextRef="#ctx0" brushRef="#br0" timeOffset="-193711">19389 7811 0,'21'-22'15,"0"22"-15,-21-21 16,21 21-16,-21-21 0,21 21 16,0-21-16,-42 21 46,0 0-46,0 0 0,0 0 0,0 21 16,-1 0-16,1 0 0,21 1 16,-21-1-16,0 0 0,0 0 15,21 0-15,-21 43 0,21-43 16,0 0-16,0 0 0,0 0 16,0 1-16,0-1 0,21-21 15,0 0-15,0 0 16,0 0-16,22 0 15,-22 0-15,0 0 0,0 0 0,0-21 16,0-1-16,1 22 0,20-21 16,-21 0-16,0 21 0,0-21 0</inkml:trace>
  <inkml:trace contextRef="#ctx0" brushRef="#br0" timeOffset="-193343.21">19727 7853 0,'21'0'32,"1"0"-32,-1 0 0,0 0 15,0 0-15,0 0 16,0-21-16,1 21 0,-1-21 16,0-1-1,-21 1-15,0 0 16,-21 21-1,0-21-15,-1 21 0,1 0 16,0 0-16,0 0 16,0 21-16,0 0 0,-1-21 15,1 21-15,0 1 0,21-1 0,0 0 16,0 0-16,0 0 0,0 0 0,0 1 16,0-1-16,0 0 0,0 0 15,0 0-15,21-21 0,0 21 16,1-21-16,-1 0 15,0 0-15,0 0 0,0 0 0,0-21 16,22 21-16,-22-21 16</inkml:trace>
  <inkml:trace contextRef="#ctx0" brushRef="#br0" timeOffset="-192937.78">20299 7726 0,'0'0'0,"21"-21"16,-42 21 15,0 0-31,-1 0 0,1 0 16,0 0-16,-42 42 15,41-21-15,1 0 0,-21-21 16,42 22-16,0-1 16,0 0-16,0 0 15,21-21-15,0 21 16,0-21-16,1 0 0,-1 0 15,0 0-15,0 21 0,0-21 0,0 0 16,1 0-16,-1 0 0,0 22 16,0-22-16,-21 21 15,0 0 1,-21 0 0,0-21-16,0 0 15,-22 0-15,22 0 0,-21 0 16,-1 0-16,22 0 15,0 0-15,0 0 16,21-21 15,21 21-15,0 0-16</inkml:trace>
  <inkml:trace contextRef="#ctx0" brushRef="#br0" timeOffset="-192511.03">20807 7768 0,'0'0'15,"21"0"-15,-21-21 0,0 0 16,0 0 0,-21 21-16,0 0 15,-1 0-15,1 0 0,0 0 16,0 0-16,0 21 0,0-21 15,-1 21-15,1 0 0,0-21 0,0 43 16,21-22 0,0 0-16,0 0 15,21-21-15,0 21 0,0-21 16,22 0-16,-22 0 16,0 0-16,21 21 0,1-21 15,-22 0-15,0 22 0,-21-1 16,0 0-1,-21-21-15,0 0 16,0 21-16,-1-21 0,-20 21 16,21-21-16,0 0 0,-22 21 0,22-21 15,0 0-15,0 0 0,0 22 16,0-22-16,-1 0 16,1 0-16,21-22 15,0 1-15,21 21 16,1-21-16</inkml:trace>
  <inkml:trace contextRef="#ctx0" brushRef="#br0" timeOffset="-192190.22">21463 7557 0,'0'0'0,"0"-22"16,-21 22 0,21 22-16,-21-1 15,21 0-15,0 0 0,0 0 0,0 0 16,0 1-16,0-1 0,-22 21 16,22-21-16,-21 0 0,21 1 0,-21 20 15,21-21-15,0 0 0,-21 0 16,21 1-16,-21-1 0,21 0 0,-21 0 15,21 0-15,0 0 16,0-42 15,0 0-15</inkml:trace>
  <inkml:trace contextRef="#ctx0" brushRef="#br0" timeOffset="-191562.58">21061 7853 0,'21'-21'32,"0"21"-32,0 0 15,22 0-15,-1 0 0,-21 0 16,21-21-16,43 21 0,-43 0 16,1-22-16,-1 22 0,-21-21 0,22 21 15,-1-21-15,64-21 16,-85-1-1,0 22-15,-21 0 16,0 0-16,0 0 0,0 0 16,0-1-1,-21 22 1,0 22-16,21-1 16,0 0-16,-21 0 0,21 0 15,-22 0-15,22 1 0,0 20 16,0-21-16,0 0 0,-21 0 0,21 1 15,-21-1-15,21 0 0,-21 0 16,0 0-16,21 0 0,0 1 0,-21-1 16,-1 21-16,22-21 15,-21 0 1,21-42 15,0 0-15,0 0-16,21 0 0,1 0 0,-22-1 15,21 1-15,0 0 0,0 0 16,21 0-16,-20 0 0,-1-1 0,21 1 16,-21 21-16,0-21 0,22 21 0,-22 0 15,0 0-15,0 0 0,0 0 16,1 0-16,-22 21 0,0 0 16,0 1-16,0-1 15,0 0-15,0 0 0,0 0 16,0 0-16,-22 22 15,22-22-15,-21 0 0,0-21 16,21 21-16,21-42 47</inkml:trace>
  <inkml:trace contextRef="#ctx0" brushRef="#br0" timeOffset="-191171.8">22013 7895 0,'21'0'16,"1"0"-16,-1 0 15,0 0-15,0-21 16,0 21-16,0 0 0,1 0 0,-1-21 16,0 21-16,-21-21 0,21 21 15,43-43-15,-64 22 16,0 0-16,0 0 15,0 0 1,-22 21 0,1 0-16,-21 0 15,21 21-15,-22 0 0,43 0 16,-21 0-16,0 1 0,0 20 16,21-21-16,0 0 0,0 0 0,0 1 15,0-1-15,0 0 16,0 0-16,0 0 0,21-21 15,0 0-15,0 0 0,1 0 16,-1 0-16,0 0 0,21 0 0,-21 0 16,1 0-16,-1 0 0,0 0 0,21 0 15,-21 0-15,1-21 0,-1 21 16,0-21-16,0 0 0,0 21 0</inkml:trace>
  <inkml:trace contextRef="#ctx0" brushRef="#br0" timeOffset="-190201.92">13293 9229 0,'-22'-21'16,"22"-1"0,0 1-16,0 0 15,0 0-15,22 21 16,-1 0-16,0 0 0,0 0 15,0 0-15,0 0 16,22 21-16,-1 21 16,-21-20-16,-21-1 0,0 0 0,0 0 15,0 21-15,0-20 0,0-1 16,0 0-16,0 21 0,0-21 0,0 1 16,-21-1-16,0 0 15,21 0-15,-21-21 0,21-21 47,0 0-47,0 0 0,0-1 0,0 1 16,21 0-16,0 0 0,-21 0 15,21 0-15,0-1 0,-21 1 16,22 0-16,-1 0 0,0-21 16,21-1-16,-21 43 15,-21-21-15,22 21 31,-22 21-15,0 0 15</inkml:trace>
  <inkml:trace contextRef="#ctx0" brushRef="#br0" timeOffset="-189825.14">13801 9356 0,'21'0'0,"-42"0"0,42 21 15,0 0-15,-21 0 0,21-21 16,-21 21-16,21-21 0,0 0 16,1 0-16,-1 0 15,0 0-15,0 0 0,0 0 16,0-21-16,22 21 0,-22-21 0,0 21 16,21-21-16,-20 21 0,-1-21 15,0 0-15,-21-1 0,21 1 16,-21 0-16,0 0 15,0 0-15,-21 21 0,0-21 16,0 21-16,-1 0 0,1 0 16,0 0-16,0 0 0,0 21 15,-22-21-15,22 21 0,0 0 0,0 0 16,0 0-16,21 1 16,-21-1-16,21 0 0,0 0 0,0 0 15,0 0-15,0 1 0,21-1 16,0-21-16,0 0 15,0 21-15,0-21 0,1 0 16,20 0-16,-21 0 16,43 0-16,-43 0 0,21 0 15</inkml:trace>
  <inkml:trace contextRef="#ctx0" brushRef="#br0" timeOffset="-187810.27">14753 9271 0,'0'0'0,"0"-21"16,-21 21-16,0 0 0,0 0 15,-1 0-15,1 0 0,0 0 16,0 0-16,0 0 0,0 0 16,-1 21-16,1 0 15,0 0-15,0 1 0,0-1 16,0 21-16,21-21 0,-22 0 15,22 1-15,0-1 16,0 0-16,0 0 0,0 0 16,22-21-1,-1 0-15,0 0 0,0 0 0,0 0 16,0 0-16,1-21 0,-1 0 16,0 21-16,0-21 0,0 0 15,0 21-15,-21-22 0,22 1 0,-22 0 16,21 21-16,-21-21 0,0 0 15,0 0-15,21 21 16,-21-22 0,0 44 15,0-1-31,0 0 0,0 0 16,0 0-16,0 22 0,0-22 15,0 0-15,0 21 0,0-21 0,0 22 16,0-1-16,0 0 0,0 1 0,0-1 15,0 0-15,0 22 0,-21-22 16,21 1-16,-21 41 0,21-20 16,-22-22-16,22-21 15,0 22-15,-21-22 0,21 0 16,0 0-16,0 0 0,0 0 0,0 1 16,21-22 15,1-22-31,-22 1 0,21 0 15,0 0-15,-21-21 0,21 20 16,0 1-16,0-21 0,1 0 0,-1-1 16,-21 1-16,21-22 0,0 22 0,0-21 15,0-1-15,1 1 0,-22-1 16,21 22-16,-21-22 0,21 22 0,-21-43 16,21 43-16,0 21 0,-21 0 15,0-1-15,0 1 16,21-21-16,1 42 0,-22 21 47,0 0-47,0 0 0,0 1 15,0-1-15,0 0 0,0 0 16,0 0-16,0 0 0,0 22 16,0-1-16,0-21 15,0 0-15,21 1 0,0-22 16,0 0-1,0 0-15,0 0 0,1 0 0,-1 0 16,0-22-16,0 22 16,0-21-16,0 0 0,1 0 15,-1 21-15,0-21 0,0 0 0,0-1 16,-21-41-16,21 42 16,-21 0-16,22-1 0,-22 1 15,0 0-15,0 42 47,-22-21-47,22 21 0,0 1 16,-21-22-16,21 21 0,0 0 15,0 21-15,0-21 0,0 1 16,0-1-16,0 0 0,0 0 16,0 0-16,0 0 15,0 1-15,43-22 0,-22 21 16,0-21-16,21 0 15,1 0-15,-22 0 0,21 0 16,-21 0-16,0 0 0,22-21 0,20-22 16,-20 22-1,-22 0-15,0 0 0,0 0 0,-21-1 16,21 1-16,-21 0 0,0 0 16,0 0-16,0 0 0,0-1 15,0 1-15,0 0 0,-21 21 31,0 0-15,21 21-16,0 0 0,-21-21 0,21 22 16,-21-1-16,21 0 0,0 0 15,0 0-15,0 0 0,0 1 16,0-1-16,0 0 16,0 0-16,0 0 15,21-21-15,0 0 16,0 0-16,0 0 0,0 0 15,1 0-15,-1-21 0,0 0 16,0 21-16,21-21 0,-20 21 16,-1-21-16,21-1 0,-21 1 0,0 0 15,1 21-15,-1-21 0,0 0 0,-21-22 16,21 43-16,-21-21 16,-21 21-1,0 0-15,0 0 16,21 21-16,0 1 0,0-1 15,0 0-15,0 0 16,0 0-16,0 0 0,0 1 16,0-1-16,0 0 15,0 0-15,0 0 16,0 0 0,0-42 15,-22 21-16,22-21-15,-21 0 0,0 21 16,21 21 31,0 0-47,21-21 16,0 21-16,22 1 15,-1-22 1,-21 0-16,0 0 0,22 0 0,-22 0 15,21 0-15,1 0 0,-22 0 0,21 0 16,-21-22-16,0 22 0,64-63 16,-64 63-16,0-21 15,1-43-15,-1 43 0,-21 0 16,21-21-16,-21 20 0,21-20 16,-21 21-16,0-106 15,0 106-15,21-22 0,-21 22 16,0 0-16,0 0 0,0 0 15,0 0-15,0 42 32,0 0-32,0 0 0,0 0 0,-21 22 15,21-22-15,-21 21 0,21-21 16,-21 22-16,21-1 0,0-21 0,0 21 16,-21-20-16,21 20 0,0-21 0,0 21 15,0 1 1,0-22-16,0 0 0,0 0 15,21-21-15,0 0 0,0 0 16,0 0-16,0 0 16,1 0-16,-1 0 0,-21-21 15,21 0-15,0 21 0,-21-21 0,21 0 16,-21-1-16</inkml:trace>
  <inkml:trace contextRef="#ctx0" brushRef="#br0" timeOffset="-187586.4">16658 9208 0,'0'0'0,"0"21"15,21-21 17,0 0-32,22 0 0,-22 0 0,21 0 15,1 0-15,-22-21 0,0 21 16,0-22-16,0 22 0,0 0 15,1 0-15,-1 0 0,0-21 0</inkml:trace>
  <inkml:trace contextRef="#ctx0" brushRef="#br0" timeOffset="-185682.59">17632 9356 0,'0'0'0,"21"0"16,0 0-16,-21-21 15,0-1-15,21 22 16,-21-21-16,21 21 0,-21-21 16,0 0-16,0 0 0,0 0 15,0-1-15,0 1 16,-21 0-16,0 0 0,0 21 0,0-21 16,-22 21-16,1 0 15,21 0 1,0 0-16,0 0 0,-1 21 0,1 0 15,-21 0-15,0 22 0,20-1 16,1 0-16,21-21 0,0 1 16,0 41-16,0-42 0,0 0 15,0 1-15,0-1 0,21 0 0,1 0 16,-1-21-16,0 21 0,0-21 16,21 0-16,1 0 0,-22 0 15,0 0-15,21-42 16,-20 42-16,-1-21 0,0 0 0,0-1 0,0 1 15,0 21-15,1-21 0,-1-21 16,0 21-16,-21-1 0,0 1 16,0 0-16,0 0 0,0 0 15,0 0-15,0-1 16,0 44 0,0-1-1,0 0-15,0 0 0,0 0 16,0 0-16,0 1 0,0-1 15,21 21 1,0-21-16,0-21 0,-21 21 0,22-21 16,-1 0-16,0 0 0,0 0 0,0 0 15,0 0-15,1 0 0,20 0 16,-21 0-16,64-42 16,-43 21-16,-21 0 0,0 0 15,1-1-15,-1 22 0,-21-21 0,0 0 16,0 0-16,0 0 0,0 0 15,0 42 17,-21 0-17,21 0-15,0 0 0,0 0 16,-22 22 0,22-22-16,0 0 0,-21 0 0,21 0 15,0 1 1,0-44 15,0 1-15,0 0-16,0 0 15,0 0-15,21 0 0,1-1 16,-1 1-16,-21 0 0,21 0 16,0 0-16,0 21 0,0-21 0,1-1 15,-1 22-15,0 0 0,0-21 16,0 21-16,0 0 0,43 0 15,-43 43 1,0-43-16,-21 21 0,21 0 0,-21 0 16,22 0-16,-22 0 0,0 1 15,21-1-15,-21 0 0,21 0 16,0 0-16,0-21 16,0 21-16,22-21 15,-22 0-15,0 0 0,0 0 16,0 0-16,1 0 15,-22-21-15,0 0 0,21 0 16,0 21-16,-21-21 0,0 0 16,42-22-16,-21 22 0,-21 0 15,22 0-15,-1 0 0,0-1 0,0 1 16,21 0-16,-20 0 0,-1 21 16,0-21-16,0 21 0,43 0 15,-43 0-15,21 0 0,-21 0 16,-21 21-16,21 0 0,-21 0 15,0 0-15,0 1 16,0-1-16,0 0 16,0-42 46,0 0-62,0-1 16,-21 1-16,0 0 15,0 0-15,0 0 0,0 21 16,-1-21-16,1 21 0,0 0 16,0 0-16,0 0 0,0 0 15,-1 0-15,1 0 0,0 21 0,0-21 16,0 21-16,0 0 0,-1 21 16,1 1-16,21-22 0,-21 0 15,21 0-15,0 22 16,0-22-16,0 0 0,0 0 15,0 0-15,21-21 0,0 21 16,1-21-16,-1 0 0,0 0 0,0 0 16,0 0-16,0 0 0,1 0 0,-1 0 15,0 0-15,0-21 0,21 0 0,-20 21 16,-1-21-16,0 0 0,0 21 0,21-85 16,1 0-1,-43 43-15,21 21 16,-21-21-16,0-1 0,21 1 0,-21 0 15,0-1-15,0 1 0,0 0 0,0 20 16,0-41-16,0 42 16,0 42-1,0 0 1,0 0-16,-21 22 0,0 41 16,21-41-16,-21-1 0,21 0 0,0-21 15,0 22-15,0-1 0,0-21 0,0 22 16,0-22-16,0 0 0,0 21 0,0-21 15,0 1-15,0-1 0,0 0 16,0 0-16,21-21 16,21 0-16,-21 0 15,0 0-15,1 0 0,20 0 0,0 0 16</inkml:trace>
  <inkml:trace contextRef="#ctx0" brushRef="#br0" timeOffset="-182920.87">19981 9313 0,'0'22'16,"0"-1"-16,21-21 47,1 0-47,-1 0 0,0-21 15,-21-1-15,21 22 16,0-21-16,22 0 0,-22 21 0,0-21 16,0 0-16,0 0 0,-21-1 0,21 1 15,-21 0-15,22-21 0,-22 21 16,0-1-16,0 1 0,0 0 0,0-21 15,-22 42 1,1 0-16,0 0 16,21 21-16,-21 0 0,21 21 15,0-20-15,0-1 16,0 21-16,0-21 0,0 22 0,0-22 0,0 21 16,0-21-16,0 0 0,0 1 15,0-1-15,0 0 0,0 0 16,21-21-16,0 21 0,0-21 15,1 0-15,-1 0 16,21 0-16,-21 0 0,0 0 16,1-21-16,-1 0 0,0 0 15,0 21-15,0-21 0,0-1 0,1 1 16,-1 0-16,21-21 0,-21 21 16,43-43-16,-43 43 15,0 21-15,0 0 16,0 0-16,1 0 0,-1 21 15,-21 0-15,0 0 16,0 1-16,0-1 0,0 0 16,0 0-16,-21 0 15,21 0-15,-22 1 0,1-22 0,0 21 16,0-21-16,21 21 16,-21-21-16,42-21 31,0 21-16,0-21-15,0-1 0,1 1 0,-1 0 16,21 0-16,-21 0 0,0 0 16,1-1-16,-1 1 0,-21-21 0,21 21 15,0 0-15,-21-1 0,0 1 16,0 0-16,0 42 31,-21 0-15,21 1-16,-21-1 0,21 21 15,-21 0-15,-1-20 16,22 20-16,0-21 16,0 0-16,0 0 0,0 1 0,0-1 15,0 0-15,22-21 0,-1 21 16,0-21-16,0 0 16,0 0-16,0 0 0,1 0 0,-1 0 15,0 0-15,21 0 0,-21-21 16,1 21-16,-1-21 0,0 0 0,21 21 15,-21-43-15,1 22 0,-1 0 16,-21 0-16,21 0 0,-21-1 16,0-20-16,0 21 0,0 0 15,0 0-15,-21-1 16,0 22-16,-1 0 0,1 0 16,21 22-16,-21-22 0,21 21 15,-21 0-15,21 0 0,0 0 16,0 0-16,0 1 0,0 20 15,0-21-15,0 0 16,0 0-16,0 1 0,0-1 16,0 0-16,21-21 0,0 0 15,0 0-15,1 0 0,-1 0 16,0 0-16,0 0 0,0 0 16,0 0-16,1 0 0,-1-21 0,21 21 15,-21-21-15,0-1 0,22 22 16,-22-21-16,0 0 0,0 0 0,22-43 15,-1 43 1,0-21-16,-21 21 0,1 0 0,-1-1 16,-21 1-16,21 21 15,0 0-15,-21 21 16,0 1 0,0-1-16,0 0 15,0 0-15,0 0 16,0-42 31,0 0-32,0 0-15,0 0 16,0-1-16,0 1 0,0 0 16,0 0-16,-21 0 15,0 21-15,0 0 31,-1 0-31,1 0 0,21 21 16,0 0-16,-21 0 0,21 0 16,-21 1-16,0 41 15,21-42-15,-21 22 0,21-22 0,0 0 16,0 0-16,0 0 0,0 0 16,0 1-16,21-1 0,0-21 15,0 0-15,21 0 16,22 21-1,-22-21-15,-21 0 0,1 0 0,20 0 16,-21 0-16,0-21 0,0 21 16,1-21-16,-1 21 0,0-22 0,21-20 15,-21 0 1,-21 21-16,0-1 0,22 1 16,-22 0-16,0 0 0,0 0 0,0 0 15,0 42 32,0 0-47,0 0 0,0 0 16,0 0-16,0 1 0,0-1 15,0 0 1,0 0-16,0 0 0,0 0 16,21-21 15,0 0-31,0 0 0,0-21 15,0 21-15,1-21 16,-1 21-16,0-21 0,0 0 0,0 0 16,22-22-1,-43 22-15,0 0 0,21-21 16,0 20-16,-21 1 0,0 0 16,0 42 15,0 0-31,-21 1 15,21-1-15,0 0 0,0 0 16,0 0-16,-21 0 0,21 1 0,0-1 16,0 0-16,0 0 0,0 0 15,0 0-15,0 1 16,21-22-16,0 0 0,0 21 16,0-21-16,0 0 0,1 0 15,-1 0-15,0 0 0,42 0 16,-41 0-16,-1-21 0,0 21 0,0-22 15,0 1-15,0 21 16,1-21-16,-1 0 0,-21 0 0,0 0 16,21-22-16,-21 22 0,21-21 0,-21-1 15,0 1-15,0 0 0,0-1 16,21 1-16,-21 0 0,0 21 0,0-22 16,0 22-16,0 0 0,21 0 15,-21 0-15,0 42 31,0 21-15,0-21-16,0 0 0,-21 22 0,21-22 16,-21 21-16,21 1 15,0-22-15,0 21 0,0-21 0,0 22 16,0-22-16,0 21 0,0-21 0,0 0 16,0 1-16,0-1 0,0 0 15,0 0-15,0 0 0,0 0 16,21-21-16,0 0 15,1 22-15,-1-22 0,0 0 16,0 0-16,0 0 0,0 0 0,1-22 16,-1 1-16,0 21 0,-21-21 15,21 0-15,0 0 0,22-22 16,-43 22-16,21 0 0,-21-21 16,21 21-16,-21-1 0,0-20 15,0 21-15,0 0 0,0 0 0,0-1 16,-21 22-1,21 22 1,-21-22-16,21 21 0,0 0 16,0 0-16,0 21 0,0-20 0,0-1 15,0 0-15,0 21 16,0 1-16,0-22 0,0 0 16,0 0-16,0 0 15,21-21-15,0 0 0,0 0 16,0 0-16,0 0 0,1 0 15,-1 0-15,0 0 16,0 0-16,0 0 0,0 0 16,1-21-16,-1 0 15,-21 0-15,21 0 16,-21-1-16,0 1 0,21 0 16,-21 0-16</inkml:trace>
  <inkml:trace contextRef="#ctx0" brushRef="#br0" timeOffset="-182570.07">22754 8784 0,'0'0'0,"-21"0"0,0 0 15,42 0 1,21 0-16,-21 0 0,64-21 15,-64 21-15,22 0 16,-1 0-16,0-21 0,1 21 16,-1 0-16,0 0 0,1 0 0,20 0 15,-21 0 1,-20 0-16,20 0 0,-21 0 0,0 0 16,-21-21-16,21 21 15,-21-21 16,-21 21 16,0 0-47,0 0 0</inkml:trace>
  <inkml:trace contextRef="#ctx0" brushRef="#br0" timeOffset="-181654.3">13695 10181 0,'0'-21'31,"0"0"-16,-21 21 32,21 21-47,0 0 16,-22 0-16,22 22 0,0-22 16,0 21-16,0-21 0,0 22 15,0-1-15,0 43 0,-21-43 16,21-21-16,-21 22 0,21 20 15,-21 1 1,0-43-16,21 0 0,-21 0 0,21 0 16,0-42 31,0 0-47,0 0 0,0 0 15,-22-1-15</inkml:trace>
  <inkml:trace contextRef="#ctx0" brushRef="#br0" timeOffset="-180722.32">13335 10562 0,'21'0'32,"0"0"-17,0 0-15,1 0 0,41 0 16,-21 0-16,-20-21 0,20 0 15,0 0-15,43 0 16,-43-1-16,22 1 0,-22 0 16,0 0-16,-20 0 0,20 0 0,-21-1 15,21 22-15,-20-21 0,-22-21 16,21 21-16,-21 0 16,0-1-16,-21 22 31,-1 0-16,22 22-15,0-1 0,-21 0 16,21 0-16,0 21 0,0-20 16,0-1-16,0 21 0,0-21 15,0 0-15,0 22 0,0-22 0,0 0 16,0 0-16,-21 0 0,21 1 16,0-1-16,-21 0 0,21 0 15,0 0-15,0-42 47,0 0-47,0 0 0,21 0 16,0-1-16,0 1 0,1 0 15,-22 0-15,21 0 0,0 0 0,21-22 16,-21 43-16,1 0 16,-22-21-16,21 21 0,0 0 15,-21 21-15,0 0 16,0 1-16,0-1 15,0 0-15,0 0 0,0 0 16,0 0-16,0 1 0,0-1 16,0 0-16,0 0 0,0 0 0,21-21 15,-21 21-15,0 1 0,21-22 16,0 21-16,1-21 16,-1 0-16,0 0 0,0 0 0,0 0 15,0 0-15,22-21 0,-1-1 16,22 1-1,-43 0-15,21 0 0,0-21 16,-20 20-16,-1 1 0,0 0 16,-21 0-16,0 0 0,0-22 0,0-20 15,0 21 1,0 20-16,0 1 0,0 0 16,-21 21-16,0 0 15,-1 21 1,22 0-16,0 1 0,0-1 0,0 21 15,0-21-15,0 0 0,0 1 0,0-1 16,0 21-16,0-21 16,0 0-16,22 1 0,-1-1 15,0-21-15,0 21 0,0-21 16,0 0-16,1 0 16,-1 0-16,0 0 0,0 0 15,0 0-15,0-21 16,1 0-16,-1-1 15,-21 1 1,21 21-16,0 0 16</inkml:trace>
  <inkml:trace contextRef="#ctx0" brushRef="#br0" timeOffset="-179541.75">15557 10710 0,'0'0'0,"-21"0"0,21 22 16,0-44 15,0 1-31,0 0 16,0 0-16,0 0 0,21 0 15,-21-1-15,0-20 0,22 21 0,-1-21 16,0-1-16,0 1 0,-21 0 16,21-1-16,22-20 15,-1-1-15,-21 43 0,-21 0 16,21 0-16,0 21 16,1 0-16,-1 0 0,0 0 15,-21 21-15,21 21 16,0 1-16,-21-22 15,21 21-15,-21-21 16,22-21 0,-1 21-16,-21-42 15,0 0 1,0 0-16,0 0 16,0 0-1,0-1-15,0 1 0,0 0 0,0 0 16,-21 0-16,-1 0 0,1-1 15,21 1-15,-21 21 0,0-21 16,0 21-16,0 0 16,-1 0-16,1 0 15,0 21-15,0 0 0,21 1 0,-42-1 16,42 0-16,0 21 0,0 1 0,-22-1 16,1 0-16,21 22 0,-21-22 15,21 0-15,0 43 0,0-64 16,0 22-16,0-22 0,21 0 15,0 0-15,1 0 0,-1 0 16,0-21-16,21 0 0,-21 0 0,22 0 16,-22 0-16,0 0 0,0 0 0,22-21 15,-22 0-15,0 0 0,21 0 16,1-22-16,41-20 16,-63 42-16,1-43 15,-1 43-15,-21 0 0,0 0 16,0 0-16,0-1 0,-21 22 31,21 22-15,-22-1-16,22 42 0,0-42 0,0 1 15,0 20-15,0-21 16,0 0-16,0 22 0,0-22 0,0 0 16,22 0-16,-1 0 0,0-21 15,0 0-15,0 0 0,0 0 0,1 0 16,-1 0-16,21 0 0,-21 0 15,22 0-15,-22-21 0,0 21 16,0-21-16,0 0 0,0 0 0,1-1 16,-1 1-16,0 0 0,0-21 0,-21-22 15,0-42 1,0 85-16,-21 0 0,0 0 0,0 0 16,-22 0-16,22 21 15,0 0-15,-21 0 0,20 0 0,1 0 16,-21 0-16,21 21 0,0 0 0,-1 21 15,1-21-15,21 1 0,0 20 16,-21 64 0,21-85-16,0 0 0,0 0 15,21 0-15,0-21 0,1 0 16,-1 0-16,21 0 0,-21-21 0,0 21 16</inkml:trace>
  <inkml:trace contextRef="#ctx0" brushRef="#br0" timeOffset="-178874.88">16912 10287 0,'0'21'31,"0"0"-31,0 1 16,0-1-16,0 0 0,0 0 0,0 0 15,0 0-15,0 1 0,0-1 0,0 0 16,0 0-16,-21 0 0,0 0 15,21 1-15,0-1 0,-21 0 16,-1-21 0,22-21 15,0 0-31,0-1 0,0 1 16,0 0-16,0-21 15,0 21-15,0-43 0,43 43 16,-22 0-16,0-22 15,0 22-15,0 21 0,1 0 16,-1 0-16,0 0 0,0 0 16,0 0-16,-21 21 0,0 1 0,0-1 15,21 0-15,1 21 0,-22-21 16,0 1-16,21-1 0,-21 0 16,0 0-16,0 0 0,0 0 15,0 1-15,0-1 16,-21-21-16,21-21 31,0-1-31,21 1 16,-21 0-16,21 0 0,0 0 15,0-22-15,0 1 16,1-21-16,-1 41 0,-21 1 16,21 21-16,0-21 0,0 21 0,0 0 15,1 0-15,-1 0 16,0 21-16,-21 0 15,0 1-15,0-1 16,0 0-16,0 21 0,0-21 0,0 1 16,0-1-16,-21 0 0,21 0 0,0 0 15,-21 0-15,21 1 0,-22-22 16,22 21-16,22-42 31,-1-1-15,-21 1-16,21 0 0,0 21 0</inkml:trace>
  <inkml:trace contextRef="#ctx0" brushRef="#br0" timeOffset="-178225.98">17653 10287 0,'0'21'47,"0"0"-31,0 1-16,0-1 0,0 0 0,0 0 15,0 0-15,0 0 16,0 1-16,0-1 0,0 0 16,0 0-16,0 0 0,0 0 0,-21 22 15,21-22 1,-21-21-16,21-21 31,0 0-31,0-1 16,0 1-16,0-21 15,0 0-15,42-22 0,-21 43 16,0-43-16,0 43 0,-21 0 16,22 0-16,-1 0 0,0 21 15,21 0-15,-21 0 0,1 0 16,-1 0-16,0 21 16,0 0-16,-21 0 0,0 0 0,21 1 15,-21-1-15,21 0 0,-21 0 16,0 0-16,0 22 0,0-22 0,0 0 15,0 0-15,-21 0 0,21 0 16,-21 1-16,0-22 31,21-22-31,0 1 16,0 0-16,21 0 0,0 0 16,0 0-16,-21-22 0,22 22 15,-1 0-15,0 0 0,0 0 0,21-22 16,-20 22-16,-1 0 0,0 21 15,0-21-15,0 21 0,22 0 0,-22 0 0,21 21 32,-21 0-32,0-21 0,-21 21 15,0 0-15,0 1 0,0-1 0,0 0 16,0 0-16,0 0 0,0 0 0,-21-21 16,21 22-16,-21-1 0,0 0 0,21 0 15,-21 0-15,0-21 0,-1 21 0,1-21 16,21 22-16,21-44 31,22 22-31</inkml:trace>
  <inkml:trace contextRef="#ctx0" brushRef="#br0" timeOffset="-177238.48">18881 10499 0,'21'0'0,"-42"0"0,42-21 0,-21-1 16,0 1-16,21 0 16,-21 0-16,0 0 0,0 0 15,0-43 1,-64 22-16,43 42 16,0 0-16,0 0 15,0 21-15,0-21 0,-1 21 16,1 0-16,0 0 0,-42 64 15,41-21 1,1-22-16,21-21 0,-21 0 16,21 0-16,0 22 0,0-22 15,0 0-15,0 0 0,21-21 16,0 0 0,1 0-16,-1 0 0,0 0 0,0 0 15,21-21 1,22-21-16,-43 21 0,0-1 15,0 1-15,-21 0 0,22-21 0,-1 21 0,-21-1 16,21 1-16,-21 0 0,0 0 16,0 0-16,0 42 31,0 0-31,0 0 16,0 0-16,0 1 0,0-1 15,0 0-15,0 0 0,0 0 0,0 0 16,0 1-16,21-22 15,0 0-15,43 0 16,-43 0 0,0 0-16,0 0 0,0 0 0,1-22 15,-1 22-15,0-21 0,0 0 16,0 21-16,-21-21 0,21 0 0,-21 0 0,22-22 31,-22 1-31,0 63 47,-22 0-47,22 0 16,-21 1-16,21-1 0,0 0 15,0 0-15,0 0 0,-21-21 16,21 21-16,0 1 0,-21-22 0,21 21 16,0-42 30,0-1-30,0 1-16,0 0 16,0 0-16,0 0 0,0 0 0,21 21 15,0-22-15,-21 1 0,21 0 0,43-42 16,-43 41 0,0 22-16,22 0 0,-1 0 15,-21 0 1,0 22-16,-21-1 0,21 0 0,-21 0 15,0 0-15,0 0 0,0 1 16,0-1-16,0 0 0,0 0 16,-21 0-16,0-21 0,0 21 15,21 1-15,-21-1 16,0-21 0,42 0-1,0 0 1,21-21-16,-21 21 15,1-22-15,20 22 0</inkml:trace>
  <inkml:trace contextRef="#ctx0" brushRef="#br0" timeOffset="-176410.56">20024 10414 0,'0'0'0,"0"-21"0,-22-21 15,-20-1 1,21 43-1,0-21-15,0 21 16,-1 0-16,-20 0 16,42 21-16,0 0 0,-21 1 15,0-1-15,0 0 0,-1 0 16,22 0-16,-21 64 16,21-22-16,-21-41 15,21-1-15,0 0 0,21-21 16,0 21-1,1-21-15,-1 0 0,0 0 16,0 0-16,0 0 0,0-21 0,1 21 16,-1-21-16,0 21 0,0-21 15,0-1-15,0 1 0,1 0 0,-22-21 16,21 21-16,0-22 0,-21 1 16,0 21-16,21-22 0,-21 1 15,21 0-15,-21 21 0,0-22 0,0 1 0,0-43 31,21 43-31,-21 21 16,0 42 0,0 0-1,0 0-15,0 0 0,-21 1 0,21-1 16,0 0-16,0 21 0,0-21 0,0 1 16,0 20-16,0-21 0,0 0 15,0 22-15,0-22 0,-21 85 16,21-64-1,0-21-15,0 0 0,0 0 16,0 1-16,21-22 0,0 0 16,1 0-16,-1 0 0,21 0 15,22-22 1,20-41 0,-63 42-16,22 0 0,-22-1 15,0 1-15,0-21 0,-21 21 16,21-22-16,-21 22 0,0 0 15,0 0 1,-21 21-16,21 21 16,0 0-16,0 0 0,0 1 15,0-1-15,0 0 0,0 0 16,0 0-16,0 0 16,0 1-16,0-1 0,21-21 15,-21 21-15,0 0 16,0 0-16,0 0 15,-21-21-15,0 0 16,0 22-16,0-22 16,0 0-16,-1 0 0,1 0 15,0 0-15,0 0 16,21-22 0,0 1-1</inkml:trace>
  <inkml:trace contextRef="#ctx0" brushRef="#br0" timeOffset="-175520.81">21336 10033 0,'0'0'16,"0"-21"-16,0 0 0,0 0 15,0-1-15,-21 1 16,0 21-16,-1 0 15,1 0-15,0 0 16,-21 21-16,-22 22 16,43-22-16,0 21 15,0-21-15,0 1 0,-43 62 16,43-41-16,0-22 0,0 21 16,21-21-16,0 22 0,-22 20 15,22-42-15,0 22 0,0 20 16,43-42-1,-22 0-15,0-21 0,0 0 16,0 0-16,1 0 0,20 0 0,-21 0 16,0 0-16,22 0 0,-1-21 15,-21 21-15,21-21 0,1 0 16,-22 0-16,64-22 0,-64 22 16,21-42-16,-21 42 15,0-22-15,-21 22 0,0-21 0,0-1 16,0 1-16,0 21 0,-42-85 15,-21 43 1,41 41-16,-20 1 0,21 0 16,-21 21-16,-1 0 0,22 0 15,-21 0-15,-1 0 0,22 0 0,-42 42 16,20-20-16,22-1 16,-63 63-16,62 22 15,1-85-15,21 22 16,0-1-16,0-21 0,0 22 15,0-22-15,21 21 0,1-21 0,-1 0 16,0 1-16,0-1 0,0-21 16,0 21-16,64-21 15,-64 0-15,43 0 16,-1 0-16,-42 0 16,22 0-16,-22-21 0,42 0 15,-20-1-15,-1 1 0,-21 0 0</inkml:trace>
  <inkml:trace contextRef="#ctx0" brushRef="#br0" timeOffset="-174995.6">21738 10160 0,'0'0'0,"0"-21"16,0 42 31,0 0-47,0 0 15,0 1-15,0-1 0,0 21 16,0-21-16,0 0 16,0 1-16,-21-1 15,21 0-15,-21 0 0,21 0 16,-21-21 31,21-21-47,0 0 15,0 0-15,0 0 0,0-1 16,0 1-16,0-21 0,21 21 16,0 0-16,0-1 0,0-20 0,0 21 15,1 0-15,-1 0 0,0-1 0,21 1 16,-21 21-16,22 0 16,-1 0-16,-21 0 0,0 0 15,1 21-15,-1-21 0,-21 22 16,0-1-16,0 0 0,0 21 15,0-21-15,0 1 0,0-1 0,0 0 16,0 21 0,0-21-16,-43 22 0,43-22 0,-21 0 15,0 0-15,21 0 32,-21-21-17,0 0 1,21-21-16,-21 0 15,-1 21-15</inkml:trace>
  <inkml:trace contextRef="#ctx0" brushRef="#br0" timeOffset="-173769.74">14372 11769 0,'-21'21'15,"0"-21"1,21-21 15,0 0-31,21 21 0,0-22 16,0 1-16,0 0 0,1 0 15,-1-21-15,0 20 0,0-20 0,0 21 16,-21-21-16,21-1 0,1 1 16,-1-22-16,-21 22 15,0 21-15,0-21 0,0 20 0,0 1 16,-21 21 0,-1 0-16,1 0 0,0 0 0,0 21 15,0 1-15,21-1 0,-21 0 16,-1 42-16,22-20 0,0-22 15,0 21-15,0-21 0,22 22 16,-1-22-16,-21 21 0,21-21 16,0 1-16,0-1 0,0 21 0,1 0 15,-1-20-15,-21-1 0,0 0 16,0 0-16,-21-21 16,-1 0-16,1 0 15,0 0-15,0 0 16,0 0-16,0 0 0,-1 0 15,1-21-15,0 0 0,0 21 16,21-21-16,0-1 0,-21 22 16,0 0-16,21-21 15,0 42 1,21 1-16,-21-1 16,21-21-16,0 21 0,0 0 0,0-21 15,-21 21-15,43-21 16,-1 0-16,-21 0 0,0 0 15,1 0-15,-1 0 0,0 0 16,0-21-16,0 21 0,0-21 16,1 0-16,-1 21 0,0-21 0,0-1 15,0 1-15,0 0 0,-21 0 0,22-21 16,-22-1 0,0 22-16,0 0 15,0 0-15,-22 21 16,22 21-1,0 0-15,-21 0 16,21 0-16,0 1 0,-21-1 16,21 0-16,0 0 0,0 0 0,0 0 15,0 1 1,0-1-16,0-42 31,21-1-15</inkml:trace>
  <inkml:trace contextRef="#ctx0" brushRef="#br0" timeOffset="-173578.85">14859 11409 0,'-21'0'0,"42"0"0,-63 0 16,63 0 62,0 0-78,0 0 15</inkml:trace>
  <inkml:trace contextRef="#ctx0" brushRef="#br0" timeOffset="-170762.21">15113 11536 0,'0'0'0,"-21"21"16,21 0-16,-21 0 16,21 1-16,0-1 0,0 0 15,0 0 1,0 0-16,0 0 0,-22-21 16,22 22-16,0-1 0,-21-21 15,21 21-15,-21-21 47,21-21-31,0 0-16,0-1 0,0 1 0,0 0 15,0 0-15,0 0 16,0-22-16,21 22 0,-21 0 16,21-21-16,1 42 0,-1-21 0,0-1 15,0 22-15,0 0 0,0 0 16,1 0-16,-1 0 0,42 43 15,-20-1-15,-22-21 16,-21 0-16,21 22 16,0-22-16,-21 0 0,0 0 0,0 0 15,0 1-15,0-1 0,0 0 16,0 0 0,-21-21 15,21-21-31,0 0 15,0 0-15,0-1 0,0 1 16,0 0-16,0 0 0,0 0 16,21-22-16,0 1 0,0 21 15,1-21-15,-1 20 0,0 1 16,21 21-16,-21-21 0,1 21 0,-1 0 16,0 0-16,0 0 0,0 21 0,0 0 15,1 1-15,-22-1 0,0 0 16,0 21-16,0-21 15,0 1-15,0-1 0,0 21 0,0-21 16,0 0-16,0 1 0,0-1 16,0 0-16,0 0 0,0 0 15,42-21 1,-21 0-16,0 0 16,0 0-16,1 0 0,-1 0 0,0-21 15,21 0-15,-21 21 0,1-21 0,41 0 16,1-43-1,-43 43-15,0 0 0,-21 0 16,0-1-16,0 1 0,0 0 16,0 0-16,0 0 15,0 42 17,-21-21-32,21 21 0,0 0 0,0 0 15,0 1-15,0-1 0,-21 21 16,21 0-16,0-20 15,0-1-15,0 0 0,21-21 16,0 0-16,0 0 16,0 0-16,0 0 0,1 0 15,20 0-15,-21 0 0,21 0 0,-20-21 16,20 21-16,-21-21 0,21 21 16,-20-22-16,-1 1 0,0 0 15,0 0-15,0 21 0,-21-21 0,0 0 16,21-43-16,-21 43 15,0 42 17,0 0-17,-21 0-15,21 1 0,0-1 16,0 21-16,0-21 0,0 0 16,0 1-16,0-1 15,0 0-15,21-21 0,1 0 0,-22 21 16,21-21-16,0 0 0,0 0 15,0 0-15,22 0 0,-22 0 16,0 0-16,0 0 0,21-42 16,1 42-16,-43-21 0,42-22 15,-21 22-15,0 0 0,-21 0 16,0-22-16,22 22 0,-22-21 0,0-64 16,0 64-1,0-1-15,0 22 0,0-21 16,0 21-16,0 0 0,0-1 0,0 1 0,0 42 31,0 1-31,0-1 16,-22 0-16,22 21 0,0-21 15,-21 22-15,21-22 0,0 21 16,0-21-16,0 22 0,0-22 0,0 21 16,0-21-16,0 1 0,0 20 15,0-21-15,0 0 0,0 0 0,0 1 16,21-1-16,1-21 15,-1 21-15,0-21 0,0 0 16,21 0-16,-20 0 0,20 0 0,-21 0 16,21 0-16,22-21 15,-43 0-15,21-1 0,-20 1 0,-1 21 16,21-21-16,-42 0 0,42-43 16,-42 22-16,0 21 15,0 0-15,0 0 0,0-1 16,0 1-16,-21 21 0,0 0 0,0 0 15,0 0-15,0 0 0,-1 0 16,1 21-16,0-21 0,0 22 16,0-1-16,0 0 0,21 0 0,0 0 15,-22 22-15,22-22 16,0 0-16,0 0 0,0 0 0,0 0 16,0 1-16,0-1 15,43 0-15,-22-21 16,0 0-16,0 0 0,0 0 15,1 0-15,20-21 16,-21 0 0,-21-1-16,21 22 0,-21-21 0,21 0 15,-21 0-15,0 0 0,0 0 0,0-1 16,22 22-16,-22-21 0,0 0 16,21 21-16,-21 21 31,0 0-31,0 1 15,0-1-15,0 0 0,0 0 16,0 0-16,0 0 16,0 1-16,0-1 0,21-21 15,0 21-15,0-21 0,0 0 16,1 0-16,-1 0 0,0 0 16,0 0-16,21 0 15,1-42-15,-22 20 16,0 1-16,0 0 0,0 0 0,1 0 15,-1-43-15,0 43 16,-21-21-16,0-1 0,0-41 16,0 41-16,0 1 15,0 21-15,0-21 0,0 20 0,0 1 16,0 0-16,0 0 0,0 42 31,0 0-31,0 0 16,-21 1-16,21 20 0,0-21 15,-21 21-15,21-20 0,0 20 0,-22 0 16,22-21-16,0 22 0,0-22 0,0 42 16,0-41-16,0-1 15,0 0-15,0 0 0,0 0 16,0 0-16,22 1 0,-1-22 16,0 21-16,0-21 15,0 0-15,0 0 0,1 0 0,-1 0 16,0 0-16,0 0 0,0 0 0,0 0 15,1-21-15,-1 21 0,0-22 16,0 1-16,0 0 16,0 0-16,-21-21 15,22 20-15,-22 1 0,21 21 0,-21-21 16,0 0-16,0 0 16,0 42-1,-21-21 1,21 21-16,-22 0 0,1 0 15,21 1-15,0-1 0,0 0 16,0 0-16,0 0 0,0 0 16,0 1-1,21-22-15,-21 21 0,22-21 16,-1 0 0,0 0-16,0 0 0,0 0 15,0 0-15,22-21 16,-43-1-16,21 22 0,0-21 15,0 0-15,-21 0 0,21 0 16,-21 0-16,0-1 0,0 1 0,0 0 16,0 0-16,0 0 0,0 0 15,0-22-15,-21 22 16,0 0-16,21 0 0,-21 21 0,0 0 16,0 0-1,-1 0-15,1 0 0,0 21 0,21 0 16,-21 0-16,21 0 15,-21 1-15,21-1 0,0 0 16,0 0-16,0 0 0,0 0 16,0 1-16,0-1 15,21-21-15,0 0 0,-21 21 16,21-21-16,0 0 0,1 0 0,-1 0 16,0 0-16,0 0 15,0 0-15,0 0 0,1-21 0,-1 21 16,21-21-16,-21-1 0,0 22 15,1-21-15,-1 0 0,0 21 16,-21-21-16,21 0 0,0 0 0,-21-1 16,0 1-16,21 21 15,-21 21 17,0 1-32,0-1 15,-21 0-15,21 0 0,0 0 0,-21 0 16,21 1-16,0-1 0,-21 0 15,21 0-15,0 0 16,0 0-16,0 1 16,21-22-1,0 0-15,0 0 16,1 0-16,-1-22 16,0 1-16,-21 0 15,21 0-15,-21 0 16,0 0-16</inkml:trace>
  <inkml:trace contextRef="#ctx0" brushRef="#br0" timeOffset="-170421.39">17632 11282 0,'0'0'0,"-43"0"0,22 0 16,42-21-1,1 21 1,20 0-16,0 0 0,1 0 0,-1 0 16,0-21-16,1 21 0,-1 0 0,0 0 15,64-22 1,-64 22-16,22 0 0,-22 0 15,1 0-15,-22-21 0,0 21 0,0 0 16,0 0-16</inkml:trace>
  <inkml:trace contextRef="#ctx0" brushRef="#br0" timeOffset="-169874.19">19367 11007 0,'22'-21'0,"-44"42"0,44-64 0,-22 22 16,0 0-16,0 42 47,-22 0-47,22 1 0,-21-1 15,0 21-15,0 0 0,-21 64 16,20-63-16,1 20 0,0-21 15,0 22-15,0-1 0,21-20 16,-21-1-16,-1 0 0,1 1 0,0-1 16,21-21-16,0 22 0,-42-1 15,42-21-15,0 0 16,0 0-16,0-42 31,0 0-31,21 0 16,0 0-16,0 0 0,0-1 15,22-20-15</inkml:trace>
  <inkml:trace contextRef="#ctx0" brushRef="#br0" timeOffset="-168264.11">19706 11197 0,'0'-21'16,"0"42"-16,0-63 0,0 63 46,0 0-46,0 0 0,0 1 0,0 20 16,0-21-16,-21 0 0,21 22 0,-21-22 16,21 21-16,0-21 15,0 22-15,-21-22 0,21 21 0,-22-21 0,22 0 16,-21 1-16,21-1 0,0 0 16,-21 0-16,21 0 0,-21-21 15,21 21-15,0-42 31,0 0-31,0 0 16,0 0-16,0 0 0,0-22 16,21 22-16,0-21 15,22-64-15,-22 64 0,0-1 16,0 1-16,0 21 0,0-22 16,1 22-16,-1 0 0,0 21 0,0 0 15,0-21-15,0 21 0,1 0 0,-1 0 16,-21 21-16,0 0 15,21 0-15,-21 1 0,0-1 0,0 0 16,0 0-16,0 0 0,-21 0 16,0 1-16,21-1 0,-22-21 0,-20 42 15,-21-42 1,41 21-16,1-21 0,0 0 16,0 0-16,0 0 15,0 0 1,21 21-1,0 1 1,0-1-16,0 0 0,0 0 16,0 0-16,0 0 15,21 1-15,0-1 0,0 0 16,0-21-16,0 21 0,1-21 16,-1 0-16,21 0 0,-21 21 0,0-21 15,22 0-15,-1 0 16,0 0-16,-20 0 0,20-21 0,-21 0 15,21 21-15,22-42 0,-43 20 16,0 1-16,0 0 0,1 0 16,-1 0-16,0 0 0,0-64 15,-21 21 1,0 43-16,0 0 0,-21 0 0,0 0 16,0 21-16,-1 0 15,1 0-15,0 21 16,0 0-16,21 21 0,-21 22 15,21-43-15,0 0 0,0 22 16,0-22-16,0 0 0,0 0 16,0 0-16,0 0 0,0 1 0,0-1 15,42 21-15,-21-42 16,0 0-16,1 0 0,-1 0 16,21 0-16,-21 0 0,22 0 0,-1 0 15,0 0-15,1 0 0,-1-21 16,0 21-16,-21-21 0,22 21 15,-1-21-15,22-22 0,-43 43 16,0-21-16,0 0 0,0 0 16,0 0-16,-21-1 0,22 1 0,-22-21 15,0 21-15,0 0 16,0-1-16,-22 22 16,1 0-16,0 0 15,0 22 1,0-1-16,0 21 15,-1-21-15,22 0 0,-21 1 0,0-1 16,21 0-16,0 0 0,0 0 16,0 0-16,0 1 0,0-1 15,0 0 1,21-21 0,0 0-16,1 0 15,-1 0-15,0-21 0,0 21 16,0-43-16,0 43 0,1-21 15,-1 0-15,-21 0 0,0 0 0,0 0 16,21-1-16,-21 1 0,21 0 16,-21 42 15,0 0-15,0 1-16,0-1 0,0 0 15,0 0 1,0 0-16,0 0 15,21 1-15,0-22 16,1 0-16,-1 0 0,21 0 16,-21 0-16,0 0 0,1 0 15,20-22-15,-21 1 16,0 0-16,-21 0 0,21 0 0,1 0 16,20-106-1,-21 105-15,-21-20 16,21 0-16,-21-43 0,0 43 15,0 21-15,0-1 0,0 1 0,0 0 16,0 0-16,0 42 31,0 0-31,0 22 16,0-22-16,0 21 0,-21 0 0,0 43 16,21-64-16,0 22 0,0-1 15,0-21-15,0 21 0,0-20 16,0-1-16,0 0 0,0 0 15,0 0-15,0 22 0,21-22 16,0-21-16,0 0 16,1 0-16,-1 0 0,0 0 15,0 0-15,0-21 16,-21-1 0,0 1-1,0 0-15</inkml:trace>
  <inkml:trace contextRef="#ctx0" brushRef="#br0" timeOffset="-165642.45">21865 11557 0,'0'0'0,"21"0"0,64 0 15,-64-21 1,0 21-16,0-21 0,-21 0 15,22-1-15,-1 1 16,-21 0-16,0 0 0,0 0 16,0 0-16,0-1 15,0 1-15,0 0 0,-21 0 16,-1 21-16,1 0 0,0 0 16,0 0-16,0 0 15,0 0-15,-1 21 0,1 0 0,0 0 16,0 1-16,0-1 0,0 21 0,21-21 15,-22 0-15,1 1 0,21-1 0,0 0 16,0 0-16,0 43 16,0-43-16,0 0 15,21-21-15,1 0 16,-1 0-16,0 0 0,0 0 0,21 0 16,1-21-16,-22 21 15,0-21-15,0 21 0,0-22 0,22-20 16,-22 21-16,0 0 0,0 0 15,0-22-15,1 22 0,-1-21 0,0 21 16,-21-22-16,21 1 0,-21 0 0,21-22 16,-21 22-16,0 21 0,0-43 15,0 43-15,0 0 0,0 0 16,0-1-16,0 44 31,-21-1-31,21 21 0,-21-21 16,0 0-16,21 22 0,-21-1 0,21 0 15,0-20-15,-22 62 16,1-41-16,21-22 0,0 21 0,0-21 16,0 22-16,0-22 0,0 0 0,0 0 15,0 0-15,21 0 0,1-21 0,-1 22 16,0-22-16,0 0 0,0 0 0,64 0 16,0 0-1,-64 0-15,21-22 0,-21 22 16,0-21-16,22 0 0,-22 21 0,0-21 15,-21 0-15,21 0 0,0-22 16,-21 22-16,0 0 0,0 0 16,0 0-16,0-1 0,-21 1 15,0 21 1,0 0-16,0 0 0,0 21 16,-1 1-16,1-1 0,0 0 15,21 0-15,-21-21 0,21 21 0,-21 0 16,21 1-16,0-1 0,0 0 0,0 0 15,0 0-15,0 0 0,21 1 16,0-1 0,0-21-16,0 0 0,1 0 15,-1 0-15,0 0 0,0 0 0,0 0 16,0-21-16,22-1 0,-1 1 16,-21 0-16,0 0 0,1 21 15,-1-21-15,-21 0 0,0-1 0,21 1 16,0 0-16,-21 0 0,0 0 15,0 0-15,0-1 0,0 44 47,0-1-47,0 0 16,0 0-16,0 0 0,0 0 0,0 1 16,0-1-16,0 0 15,0 0-15,0 0 0,0 0 16,21-21-1,0 0-15,1 0 0,-1 0 16,0 0-16,0 0 16,0-21-16,0 21 0,1-21 15,-1 0-15,0 0 0,0 0 16,-21-1-16,21 1 0,-21 0 0,21 0 16,-21 0-16,0 0 0,0-1 15,0 1-15,0 0 16,0 42 15,0 0-31,0 1 0,0-1 16,0 0-16,0 0 0,0 0 15,0 0-15,0 1 0,0-1 16,0 0-16,0 0 0,22-21 31,-1 0-31,0 0 16,0 0-16,0-21 0,0 0 15,1 21-15,-22-21 0,21-1 16,0 22-16,-21-21 0,21-21 16,0 21-16,0 0 0,-21-1 15,0 1-15,0 0 16,0 0-16,0 42 31,0 0-31,0 0 16,-21 1-16,21-1 0,0 0 15,0 0-15,0 0 0,0 0 16,0 1-16,0-1 0,0 0 16,43 0-16,-22-21 15,0 0-15,0 21 0,0-21 0,0 0 16,1 0-16,20 0 16,-21 0-16,21 0 0,-42-21 0,22 21 15,-1-21-15,0 21 0,-21-21 16,0 0-16,21 21 0,0-22 0,-21 1 15,21 0-15,-21 0 0,0 0 16,22-22-16,-1 22 16,-21 0-16,21 21 15,-21-21-15,21 21 16,-21 21 0,0 0-16,0 0 15,0 1 1,21-22 15,-21-22-15,0 1-1,0 0 1,0 0 0,-21 21-16,0 0 15,0 0-15,21 21 16,-21-21-16,21 21 0,-22-21 15,22 21-15,-21 22 0,21-22 16,-21 0-16,21 0 0,0 0 16,0 1-16,0-1 0,0 0 15,0 0-15,0 0 16,21-21-16,0 0 16,1 0-16,-22 21 0,21-21 15,0 0-15,0 0 0,0 0 0,0 0 16,22 0-16,-22 0 0,0 0 15,21-21-15,-20 0 0,-1 0 16,0 0-16,-21 0 16,21-1-16,-21 1 0,0 0 0,0 0 15,0 0-15,0 0 0,21-1 0,-21 1 16,0-21-16,-21 63 47,21 21-47,0-20 15,-21-1-15,0 0 16,21 0-16,0 0 0,0 0 16,0 1-16,0-1 0,0 0 15,21-21-15,0 21 16,0-21 0,0 0-16,1 0 0,-1 0 15,0 0-15,0-21 16,0 21-16,0-21 0,1-22 15,-1 22-15,0 0 16,-21 0-16,0-21 0,21 20 16,-21 1-16,0 0 15,0 42 17,0 0-32,0 1 15,-21-22-15,21 21 0,0 0 0,-21 0 16,21 0-16,0 0 15,0 1-15,0-1 16,0 0 0,-21-21 31,-1 0-32,1-21-15,0 0 16,0 21-16</inkml:trace>
  <inkml:trace contextRef="#ctx0" brushRef="#br0" timeOffset="-165272.46">23601 11155 0,'21'0'0</inkml:trace>
  <inkml:trace contextRef="#ctx0" brushRef="#br0" timeOffset="-136583.48">20595 6329 0,'-21'0'0,"0"0"31,42 0 31,0 0-62,0 0 16,0 0-16,1 0 0,-1 0 16,42 0-16,1 0 15,-22 0-15,0 0 0,64 0 16,-63 0-16,20 0 0,-21 0 16,22 0-16,21 0 0,-22 0 15,22 0-15,-22 0 0,22 0 0,0 0 16,-22 0-16,22 0 15,-1 0-15,-20 0 0,21 0 0,-1 0 16,1 21-16,0-21 0,20 0 16,-20 0-16,0 0 0,84 21 15,-84-21-15,-1 0 0,-20 0 16,21 0-16,-22 0 0,1 0 0,20 21 16,-20-21-16,20 0 0,-20 0 15,21 0-15,-22 0 0,128 0 16,-128 0-1,-21 0-15,22 0 0,-1 0 0,22 22 16,-43-22-16,22 0 0,-22 0 0,1 0 16,-1 0-16,0 0 15,1 0-15,20 0 0,-21 0 0,1 0 16,-1 0-16,0 0 0,22 0 16,21 0-16,-43 0 0,0 0 15,1 0-15,20 0 0,-21 0 16,1 0-16,20 0 15,-20 0-15,-22 0 0,21 0 0,0 0 16,22 0-16,-43 0 0,0 0 16,22 0-16,-22 0 0,0 0 15,0 0-15,21 0 0,-20 0 16,-1-22-16,0 22 0,0 0 16,0 0-16,0-21 15,-21 0 32,-21 21-47,0 0 16,21-21-16</inkml:trace>
  <inkml:trace contextRef="#ctx0" brushRef="#br0" timeOffset="-136040.27">25463 6054 0,'0'0'16,"-21"0"-1,21 21 16,21 0-31,1-21 0,-1 0 16,0 21-16,0 0 16,0-21-16,0 22 0,22-1 15,-22-21-15,0 0 0,0 21 16,0-21-16,1 21 0,-1-21 16,0 0-16,-21 21 0,21-21 15,-21 21-15,21-21 16,0 0-16,-42 22 47,0-22-32,0 21-15,0-21 0,0 21 0,-22 0 16,22-21-16,-21 21 0,21 0 16,-22 22-16,1-22 0,0 0 15,20 0-15,-20 22 0,0-22 0,-1 0 16,22 0-16,-21 0 0,0 22 15,20-43-15,1 21 0,0 0 0,-21 0 16,21 0-16,21 0 16,-22-21-16,22 22 0</inkml:trace>
  <inkml:trace contextRef="#ctx0" brushRef="#br0" timeOffset="-135024.79">27284 3958 0,'0'-21'0,"0"0"16,0 0-16,-21-22 16,21 22-1,0 42 32,-22 1-47,1-1 0,0 0 16,21 0-16,-21 21 0,0 1 15,0-22-15,-1 21 0,1 1 0,21-1 16,-21 21-16,0-20 0,21 20 16,-21 43-16,0 21 15,21-63-15,-22 20 16,22 1-16,0 0 0,0-22 0,0 22 16,0-1-16,0 1 0,0-21 15,0 20-15,0 1 0,0 0 0,0-1 16,0 1-16,0 0 0,0-1 15,0-20-15,-21 20 0,21 1 0,-21 0 16,21 84-16,0-84 0,-21-1 16,0-20-16,0 21 0,21-1 15,0-20-15,-22 20 0,1 1 16,21-21-16,-21 20 0,21 1 0,-21-22 16,0 22-16,21-21 0,-21-22 15,21 21-15,0 1 0,-22-22 0,1 43 16,21-43-16,-21-21 15,21 22-15,0-1 0,0-21 0,0 0 16,0 22-16,0-22 0,0 0 0,0 0 16,-21 0-16,21-42 31,0 0-31,0-21 16,21 21-16,-21-22 0,21-20 15,0 20-15,1-20 0</inkml:trace>
  <inkml:trace contextRef="#ctx0" brushRef="#br0" timeOffset="-133125.16">27263 4149 0,'-22'-21'16,"22"-1"-16,-21 22 16,21-21-16,0 0 15,0 0 1,0 0 0,0 0-1,21-1-15,1 22 16,-1 0-16,-21-21 0,21 21 15,0 0-15,0-21 0,0 21 16,1 0-16,-1 0 0,0-21 16,21 21-16,1 0 0,-1 0 15,64 0-15,-43 0 0,1 0 16,20 0-16,-20 0 16,21 0-16,-22 0 0,22 0 0,-22 0 15,1 0-15,84 0 16,-85 0-16,22 0 0,-21 0 0,20 0 15,1 0-15,0 0 0,20 0 0,-20 21 16,0-21-16,-1 0 0,107 0 16,-106 0-16,-1 21 15,1-21-15,21 0 0,-22 0 16,1 0-16,-21 21 0,20-21 0,-20 0 16,42 0-16,-22 22 15,-41-22-15,-1 0 16,-21 0-16,21 0 0,-20 0 0,-1 0 15,0 0-15,0 0 0,21 0 16,-20 0-16,-1 0 16,0 21-16,0-21 0,-21 21 15,0 0 1,0 0-16,0 0 16,0 1-16,0-1 0,0 0 0,-21 0 15,21 0-15,0 0 16,0 1-16,0-1 0,0 21 0,0-21 15,0 22-15,0-22 0,0 21 16,0-21-16,0 22 0,0-22 0,0 21 16,0 0-16,0 1 0,0-1 15,0 64-15,0-64 0,0 22 16,0-1-16,0-20 0,0 20 16,0 1-16,0-22 0,0 21 15,0-20-15,-21 20 0,21-20 0,0 20 16,0 1-16,0-1 0,-21 1 15,21-22-15,-22 21 0,22 1 16,0-22-16,0 22 0,-21-22 16,21 22-16,-21-22 0,21 0 0,0 22 15,0-22-15,0 0 0,0 22 16,0-22-16,0 22 0,0-22 0,0 0 16,0 22-16,0-22 15,0 1-15,0-1 0,0 0 0,0 1 16,0-1-16,0 0 0,0 1 0,0 20 15,0-21-15,0 22 16,0-22-16,0 1 0,0-22 16,0 21-16,0 0 0,0 1 0,0-1 15,0-21-15,0 22 0,0-1 0,0 21 16,0 22 0,0-64-16,-21 0 15,21 22-15,0-22 0,0 0 16,0 0-16,0 0 0,0 1 0,0-1 15,0 0-15,0 0 16,0 0-16,0 0 0,-21-21 0,21 22 16,-21 20-16,21-21 15,0 0-15,-22-21 0,22 21 16,-21 1 0,21-1-1,0 0-15,-21-21 0,0 21 16,0-21-1,0 21-15,-1-21 16,1 0-16,0 21 0,0-21 16,0 0-16,0 0 0,-1 22 15,1-22-15,0 0 0,-21 21 16,-1-21-16,22 0 0,-21 0 0,21 0 16,-22 21-16,1-21 0,0 0 15,-1 0-15,-20 0 0,21 0 0,-22 0 16,1 0-16,20 0 15,-20 0-15,-22 0 0,22 0 0,-1 0 0,22 0 16,-22 0-16,1 0 0,20 0 16,-20 0-16,21 0 0,-1 0 15,1 0-15,0 0 0,-43 0 16,43-21-16,-1 21 0,1 0 0,0 0 16,-1 0-16,1-21 0,0 21 15,-1 0-15,-20 0 0,-1-22 0,22 22 16,-22 0-16,1-21 0,-43 0 15,0 21 1,64 0-16,0-21 0,-22 21 0,22 0 16,-1 0-16,1 0 0,0-21 0,-1 21 15,1 0-15,0 0 0,-1 0 0,1-21 16,-21 21-16,20 0 0,1 0 16,0-22-16,-1 22 0,1 0 15,21 0-15,-22-21 0,1 21 0,0-21 16,21 21-16,-22 0 0,-63-21 15,64 21-15,0 0 16,-1 0-16,22 0 0,-21-21 0,21 21 16,-22 0-16,22 0 0,-21 0 15,21 0-15,0-21 16,-1 21-16,1 0 0,21-22 31,0 1-15,0 0-16,21 0 15,1 21-15</inkml:trace>
  <inkml:trace contextRef="#ctx0" brushRef="#br0" timeOffset="-131699.83">27199 2096 0,'0'-22'0,"0"1"16,0 0-1,0 42 48,0 0-63,0 1 0,0-1 0,0 21 16,0-21-16,0 22 0,0 20 15,0-21-15,0 22 0,0-1 16,0 1-16,0-1 0,0 1 15,0-1-15,-21 1 0,0-1 0,21-20 16,-21 20-16,21-20 0,0 20 0,-43 43 16,22 0-1,21-64-15,0 0 0,0 1 16,-21-1-16,21 0 0,-21-20 0,21 20 16,0-21-16,0 0 0,0 0 15,0 1-15,0-44 31,0 1-15,0 0-16,0-21 0,0 21 16,0-22-16,0 22 0,0-21 0,0-22 15,21 22-15</inkml:trace>
  <inkml:trace contextRef="#ctx0" brushRef="#br0" timeOffset="-131041.7">27220 2096 0,'0'0'0,"0"-22"16,21 22-1,1 0-15,-22-21 0,42 21 16,-21 0-16,0 0 0,22-21 0,-22 21 16,21-21-16,0 21 0,1 0 15,-22 0-15,21-21 0,1 21 16,-1 0-16,-21 0 0,0 0 0,22 0 16,-22 0-16,0 0 0,0 0 15,0 0-15,-21 21 16,0 0-1,0 0-15,0 0 16,0 1-16,0 20 0,0-21 16,0 43-16,0-1 15,0 1-15,-21-22 16,21 0-16,-21 22 0,0-22 0,21 22 16,-21-22-16,21 21 0,-22-20 15,1 20-15,21 22 0,0 21 16,-21-64-16,21 0 15,0 43-15,0-43 0,0 1 16,0-1-16,0 0 0,0 1 16,0-1-16,0-21 0,0 22 15,0-22-15,0 21 0,0-21 0,0 0 16,-21 1-16,21 20 0,-21-42 16,0 21-16,-1-21 0,-20 0 15,21 21-15,0-21 0,-43 0 16,22 0-16,21 0 0,-22 0 15,22 0-15,-21 0 0,21 0 16,-22 0-16,22 0 0,0 0 0,0 0 16,0 0-16,0 0 15,21-21-15,-22 21 0,1-21 16,21 0-16,0 0 0,0-1 16,0 1-16,0 0 0</inkml:trace>
  <inkml:trace contextRef="#ctx0" brushRef="#br0" timeOffset="-130713.75">27326 2307 0,'0'0'0,"0"-42"16,21 42 0,0-21-16,1 21 0,20 0 0,-21-21 15,21 21-15,1 0 0,-1 0 16,0 0-16,1 0 0,-1 0 0,-21 0 16,22 0-16,-65 21 15,1 0-15,0 0 16,-21 0-16,-1 0 0,1 1 15,0-1-15,-22 0 0,43 0 0,-21 0 16,-1 0-16,22 1 0,0-1 16,0-21-16</inkml:trace>
  <inkml:trace contextRef="#ctx0" brushRef="#br0" timeOffset="-130550.85">27686 2625 0,'-42'21'16,"20"-21"-16,-147 63 16,127-41-1,-1-22-15,1 21 0,0 0 0,-1-21 16,1 0-16</inkml:trace>
  <inkml:trace contextRef="#ctx0" brushRef="#br0" timeOffset="-129154.17">27136 2858 0,'84'0'16,"64"0"-1,-380 0-15,507 0 0,-233 0 16,0 0-16,-20 0 0,20 0 16,-21 0-16,0 21 15,-42 0-15,0 0 16,0-21-16,-22 21 0,22-21 0,-21 21 16,21-21-16,-22 22 0,1-1 15,21-21-15,0 21 0,-22 0 16,43 0-1,22 0 1,20-21-16,-21 0 0,0 0 16,0 0-16,22 0 0,-22 0 0,21 0 15,-21 0-15,1 0 16,-1 0-16,-21 22 0,0-1 16,-21-21-16,-1 21 15,1-21-15,-21 21 0,0-21 0,-1 21 16,1 0-16,0-21 0,-1 22 15,22-1-15,-21 0 0,-1-21 0,22 21 16,0-21-16,21 21 16,0 0-16,21-21 0,0 22 15,22-22-15,-22 0 0,21 0 16,1 0-16,-1 0 0,-21 0 0,21 0 16,1 21-16,-22-21 0,21 0 15,-21 0-15,-21 21 16,-21-21-16,0 21 15,0-21-15,-21 21 0,-22 0 16,22-21-16,-22 22 16,43-22-16,-21 21 0,42 0 15,21 0 1,0-21 0,0 0-16,0 0 0,22 0 0,-22 0 15,21 0-15,1 21 16,-22-21-16,21 0 0,-21 0 0,0 0 0,1 0 15,-22 21-15,0 1 16,-22-22 0,-20 21-16,21 0 0,0-21 15,-22 0-15,22 21 0,-42-21 16,20 42-16,43-20 16,22-22-1,-1 21-15,0-21 16,0 0-16,0 0 0,22 0 15,-22 0-15,63 0 16,-62 0-16,-1 0 16,-21 21-16,0 0 0,-21 0 15,-22-21 1,22 0-16,-85 21 16,64 1-16,21-22 0,-22 0 15,22 21-15,0-21 0,0 0 16,21 21-1,21-21 1,0 0-16,0 0 0,1 0 0,-1 0 16,0 0-16,21 0 0,-21 0 15,1 0-15,-1 0 0,0 0 16,0 0-16,-42 0 31,0 0-15,0 21-16,-1-21 15,1 0-15,0 0 0,0 21 0,0 0 16,42-21 15,0 0-15,0 0-16,0 0 0,1 0 0,-1 0 16,0 0-16,0 0 0,0-21 15,22 21-15,-22 0 0,-21-21 16,21 21-16,-21-21 31,-21 21-31,0 0 0,-1 0 16,1 0-16,0 0 15,0 0-15,0 0 0,21 21 16,-21-21-16,-1 0 16,22 21-16,22-42 62,-1 21-62,0 0 0,-21-21 0,21 21 16,0-21-1,0 21-15,-42 0 78,0 0-62</inkml:trace>
  <inkml:trace contextRef="#ctx0" brushRef="#br0" timeOffset="-128974.59">27495 3895 0,'0'0'16</inkml:trace>
  <inkml:trace contextRef="#ctx0" brushRef="#br0" timeOffset="-126031.89">27707 6138 0,'21'0'47,"0"0"-47,1 0 16,-22-21-16,21 21 0,-21-21 15,21 0-15,-21 0 16,0 0-16,0-1 0,0 1 16,0 0-16,-21 0 0,21 0 15,-21 21-15,-1 0 0,1 0 16,0 0-16,-21 0 0,21 0 0,-22 0 16,22 21-16,-21 0 0,21 0 15,-22 0-15,22 1 0,-21-1 0,-22 42 16,43-42-16,0 22 15,0-22-15,21 0 0,0 21 16,0-20-16,0-1 0,0 0 0,0 0 16,21 0-16,0-21 15,0 0-15,0 0 0,1 0 0,-1 0 16,21 0-16,-21 0 0,22 0 16,-1-21-16,21 0 0,-20 0 15,-1 0-15,-21-1 0,22-20 16,-1 21-16,0-43 15,1 22-15,-22 0 0,0-1 0,0 1 16,0 0-16,0-22 0,1 22 16,-1-22-16,-21 22 0,21 0 0,0-43 15,-21 43-15,0-1 16,0 22-16,0 0 0,0 0 0,0 0 16,-21 21-16,0 0 15,-22 21-15,22 0 0,0 0 16,0 22-16,0-1 0,-43 85 15,43-64-15,21 1 16,-21-22-16,0 1 0,21 20 16,-21-21-16,21 1 0,0-1 0,0 0 15,0-20-15,0 41 16,42 1-16,0-43 16,-21-21-16,1 0 0,20 0 15,-21 0-15,43 0 16,-22 0-16,0 0 0,22-21 15,-43-1-15,21 1 0,-21 0 16,1 0-16,20 0 0,-21-22 16,0 22-16,-21-21 0,21 21 15,-21 0-15,0-1 0,0 1 0,0 0 16,0-21-16,-21 42 16,0 0-1,21 21-15,0 0 0,-21 0 16,0 0-16,0 43 15,21-43-15,0 0 16,0 22-16,0-22 16,0 0-16,0 0 0,0 0 0,0 0 15,0 1-15,21-22 0,0 0 16,0 0-16,0 0 16,0 0-16,1 0 0,-1 0 15,0 0-15,0 0 0,0 0 0,0-22 16,1 1-16,-1 21 0,21-42 15,-21 21-15,0 0 0,1-1 16,-22 1-16,21 0 0,-21 0 16,21 0-16,-21 0 0,0-1 15,0 44 17,0-1-17,-21 0-15,21 0 0,0 0 16,0 0-16,0 1 0,0-1 15,0 0-15,0 0 0,0 0 0,0 0 16,0 1-16,0-1 16,21-21-16,0 0 15,0 0-15,0 0 0,1 0 16,-1-21-16,0 21 0,0-22 16,0 1-16,22 0 0,-22 21 15,0-21-15,0 0 0,0 0 16,-21-22-16,21 22 0,1 0 0,-22 0 15,21 0-15,-21-1 0,0 1 16,0 0-16,0 0 16,0 42-1,0 0 1,-21 0-16,21 1 0,0-1 16,0 0-16,-22 0 0,22 0 0,0 22 15,0-22-15,0 0 0,0 0 16,0 0-16,0 0 15,0 1-15,22-22 0,-1 0 16,21 0-16,-21 0 0,0 0 16,1 0-16,-1 0 0,0 0 15,0-22-15,0 22 0,22-42 16,-1 0-16,-21 21 16,0-1-16,-21-20 0,0 21 15,21 0-15,-21 0 16,0 42 15,0 0-31,0 0 0,0 0 16,0 0-16,0 1 0,0-1 15,0 0-15,0 21 16,22-21-16,-22 1 16,21-22-16,0 0 15,0 0-15,0 0 0,0 0 16,1 0-16,-1-22 15,0 1-15,0 21 0,0-21 0,0 0 16,1 0-16,-1-22 16,21 1-16,-21 21 0,-21 0 15,0 0-15,21-1 0,1 22 0,-22-21 16,21 21 0,0 0-1,-21 21 16,0 1-15,0-44 31,0 1-16,-21 21 16,0 0-47,-1 21 16,22 1-16,0-1 15,-21-21-15,21 21 0,-21 0 16,21 0-16,0 0 0,0 1 0,0-1 16,0 0-16,0 0 15,0 0-15,0 0 0,0 1 16,21-22-16,0 21 0,1-21 15,-1 0-15,0 0 16,0 0-16,21 0 0,-20 0 0,-1 0 16,21 0-16,-21 0 0,22 0 15,-22 0-15,21-21 0,-21-1 0,85-20 16,-85 21 0,0 0-16,22-22 0,-22 22 15,0 0-15,0-21 0,0 21 0,-21-1 16,0-20-16,22 0 15,-22 21-15,0-1 0,-22 22 32,1 22-32,0-1 0,0 0 15,21 0-15,-21 0 0,0 22 16,-1-22-16,1 42 16,0-20-16,21-22 15,0 0-15,0 0 0,0 0 16,0 0-16,21 1 15,0-22-15,1 0 0,-1 0 0,42 0 16,-42 0-16,22 0 0,-1 0 16,-21 0-16,22 0 0,-22-22 15,21 1-15,0 21 0,-20-21 0,20 0 16,-21 21-16,0-21 0,0-22 16,22 1-16,-22 21 15</inkml:trace>
  <inkml:trace contextRef="#ctx0" brushRef="#br0" timeOffset="-125540.46">29358 5546 0,'21'0'31,"0"-21"-15,-21-1 0,0 1-1,0 0 1,-21 21 0,0 0-16,0 0 15,0 0-15,21 21 16,-21-21-16,21 21 15,-22-21-15,22 22 16,0-1 15</inkml:trace>
  <inkml:trace contextRef="#ctx0" brushRef="#br0" timeOffset="-109202.08">28744 8615 0,'0'-21'31,"0"0"-15,0-1-1,0 1 1,0 0-1,0 0-15,0 0 16,0 0-16,0-1 16,0 1-16,0 0 15,0 0-15,-21 21 0,21-21 16,-21 0-16,21-1 16,0 1-1,0 0 1,0 42 31,0 0-32,0 1-15,0-1 0,0 0 16,0 0-16,0 21 0,0-20 0,0 20 16,0 0-16,0 1 0,0-22 15,0 21-15,0 22 0,0-22 0,0 0 16,0 1-16,0 20 0,0-21 15,0 22-15,0-22 0,0 43 16,0-43-16,0 1 0,0-1 16,0 0-16,0-21 0,0 22 15,0-22-15,0 21 0,0 1 16,-21-1-16,21-21 0,0 0 16,-21 43-16,21-43 15,0 0-15,0-42 47,0 0-31,0 0-16,0-1 15,-22 1-15</inkml:trace>
  <inkml:trace contextRef="#ctx0" brushRef="#br0" timeOffset="-108855.27">28342 9440 0,'-21'0'16,"42"0"-16,-63-21 0,21 21 0,-1 0 15,1-21 1,0 21-16,21 21 47,21-21-47,0 21 0,1 1 0,-1-1 15,0 21-15,0-21 0,0 0 16,43 64 0,-43-64-16,0 0 0,0 22 15,-21-22-15,21 0 0,-21 0 16,22 0-16,-22 1 16,21-1-1,-21-42 16,21 21-31,-21-22 0,0 1 16,21 0-16</inkml:trace>
  <inkml:trace contextRef="#ctx0" brushRef="#br0" timeOffset="-108550.45">29189 9335 0,'-21'0'15,"21"21"-15,-22-21 0,1 21 0,0 0 16,0 0-16,0 0 16,0 1-16,-22-1 0,22 0 0,-21 0 15,-1 21-15,22-20 0,-21-1 0,0 21 16,-1-21-16,22 22 0,-21-22 15,21 0-15,-22 0 0,22 0 0,0 0 16,0 1-16,0-1 0,21 0 16,-22-21-1</inkml:trace>
  <inkml:trace contextRef="#ctx0" brushRef="#br0" timeOffset="-107782">26585 10097 0,'0'21'0,"0"0"0,0 0 16,0 0-16,0 0 15,0 22-15,0-22 0,0 21 0,0 1 16,0-1-16,0 21 0,0 1 0,0-22 16,0 22-16,0-1 0,0 1 15,0-22-15,0 22 0,0-22 0,0 0 16,0 1-16,-21-1 0,21-21 15,-21 21-15,21-20 0,0-1 0,0 0 16,0 0-16,0 0 0,-21-21 16,21-21 15,0 0-31,0 0 16,0-22-16,0 22 0,0 0 0,0-21 15</inkml:trace>
  <inkml:trace contextRef="#ctx0" brushRef="#br0" timeOffset="-105995.93">26606 10329 0,'0'0'0,"-21"-21"16,21 42 62,21-21-78,1 0 16,-1 22-16,0-22 0,0 0 15,0 0-15,0 0 16,1 0-16,-1 0 0,21 0 0,-21 0 15,22 0-15,41 0 16,-41 0-16,-1 0 0,0 0 16,22 0-16,-22 0 0,22 0 15,-1 0-15,1 0 0,-1 0 0,22 21 16,-1-21-16,1 0 0,21 0 16,-21 0-16,20 0 0,1 0 0,0 0 15,0 0-15,106 21 16,20-21-16,-105 0 0,-21 0 15,0 0-15,0 0 0,0 21 16,0-21-16,-1 0 0,86 0 16,21 0-16,-107 0 15,1 0-15,-21 0 0,0 0 16,-1 0-16,1 0 0,0 0 16,-22 0-16,22 0 0,-1 0 0,65 0 15,20 0 1,-106 0-16,22 0 0,0 0 0,-22 0 15,1 0-15,-1 0 0,1 0 16,126 0-16,-126 0 16,-1 0-16,-20 0 0,20 0 15,-21 0-15,22 0 0,-22 0 16,1 0-16,20 0 0,-21 0 0,1 0 16,-1 0-16,22 0 15,-1 0-15,-42 0 16,0-21-16,1 21 0,-1 0 15,0 0-15,0 0 16,-21 21 125,0 0-126,0 0-15,0 1 0,-21-1 16,21 0-16,-21 0 0,21 21 16,0-20-16,0-1 0,0 21 0,0 0 15,0-20-15,0 20 0,0-21 16,0 21-16,0-20 0,0 20 0,0-21 15,0 21-15,0-20 0,-21 20 16,21 0-16,0-21 0,0 22 16,0-1-16,-22 0 0,22-20 0,0 20 15,0-21-15,0 21 16,0-20-16,0 20 0,0-21 0,0 21 16,0-20-16,0-1 15,0 0-15,0 0 0,0 0 16,-21-21-1,0 21-15,0-21 16,0 0 0,0 0-16,-1 0 0,1 0 15,0 0-15,0 22 0,0-22 16,0 0-16,-22 0 0,1 0 0,21 0 16,-43 0-16,22 0 0,-22 0 15,22 0-15,-85 0 16,21 0-16,43 0 15,-1 0-15,-84 0 0,85 0 16,-22 0-16,0 0 0,-21 0 16,22 0-16,-22 0 0,-85 0 15,86 0-15,-1 0 0,-21 0 16,21 0-16,0 0 0,-106 0 16,128 0-16,-1-22 0,0 22 0,1 0 15,20 0-15,-20 0 0,-1 0 16,21 0-16,-20 0 0,-1 0 15,0 0-15,-20 0 0,20 0 0,0 0 16,22 0-16,-22 0 0,22-21 16,-128 21-16,149 0 15,-22 0-15,22-21 0,0 21 16,-64 0-16,63-21 0,-20 21 16,-1-21-16,22 21 0,-21 0 15,-1 0-15,-105-21 16,126 21-16,1 0 0,21-22 15,-21 22-15,-1 0 0,22 0 0,0 0 16,0 0-16,0-21 0,-1 21 16,1 0-16,0 0 0,0 0 0,0-21 15,0 21-15,-1 0 0,-20 0 16,21-21-16,0 21 0,0 0 16,-1 0-16,1 0 0,0 0 0,0-21 15,-21 21-15,-1 0 16,22 0-16,0 0 0,-21 0 15,20 0-15,1 0 0,0 0 16,0 0-16,0 0 0,0 0 16,-1 0-16,1 0 0,0 0 0,0 0 15,0 0-15,0 0 0,-22 0 16,22 0-16,0 0 0,0 0 16,0 0-16,-22 0 15,22 0 1,0 0-16,21-21 0,-21 21 31,0-22-15,21 1 15,0 0 0,0 0-15,21 21-16,0-21 15</inkml:trace>
  <inkml:trace contextRef="#ctx0" brushRef="#br0" timeOffset="-105586.21">26924 10520 0,'21'-21'15,"0"21"-15,-21 21 47,0 0-47,0 0 0,0 22 0,0-22 16,0 21-16,0-21 0,-21 22 15,0-1-15,21-21 0,-21 21 16,21-20-16,-21 41 0,21-21 0,-22-20 16,22-1-16,-21 0 15,21 0-15,-21 21 0,21-20 16,0-1-16,0-42 31,0-1-15</inkml:trace>
  <inkml:trace contextRef="#ctx0" brushRef="#br0" timeOffset="-104971.33">26860 10414 0,'0'0'16,"22"-21"0,-1 21-16,0 0 0,0-21 0,0 21 15,22 0-15,-22 0 0,21 0 16,-21 0-16,64 0 15,-64 0-15,0 0 0,0 21 0,1 0 16,-22 21-16,0-20 0,0 41 16,0-42-16,-22 22 0,1-22 15,-21 21-15,-43 0 16,43 1-16,0-22 0,-1 0 0,22 0 16,-21-21-16,21 21 0,-1-21 15,-20 22-15,63-22 31,0-22-15,1 22-16,-1 0 0,0-21 16,21 21-16,-21 0 0,22 0 0,-22 0 15,21 0-15,-21 0 0,22 0 0,-1 0 16,22 0 0,-43 21-16,0-21 0,0 22 0,0-1 15,0-21-15,-21 21 0,0 0 0,0 0 16,0 22-16,-21-22 15,0-21-15,-21 21 0,21 0 0,-1 0 16,-20 0-16,21-21 0,-21 22 16,-1-1-16,22-21 0,-21 0 0,21 0 15,-1 0-15,1 0 0,0 0 16,0 0-16,0 0 0,0 0 16,21-21 15,21-1 0,0 22-31,0 0 16</inkml:trace>
  <inkml:trace contextRef="#ctx0" brushRef="#br0" timeOffset="-104502.59">27474 10880 0,'0'0'0,"21"0"0,-21-21 16,0 42 15,-21-21-15,0 21-16,21 0 0,-21-21 0,0 21 16,21 0-16,0 1 0,-21-1 0,21 0 15,-22 0-15,22 0 0,0 0 16,0 22-16,0 20 15,0-42 1,22-21-16,-1 0 0,0 0 0,0 0 16,0 0-16,0 0 15,1 0-15,-1-21 0,0 0 0,0 0 16,0 0-16,0 0 0,1-1 0,-22 1 16,0 0-16,0 0 15,0 0-15,0 0 0,0-1 0,-22 1 16,1 0-16,0 0 0,-21 0 15,21 0-15,-1 21 16,1 0-16,0 0 0,0 0 16,21 21-16,0 0 15,0 0 1,21-21 0,0 0-16,0 0 15,1 0-15,-1 0 0,0 0 16,0 0-16,0 0 0,22 0 0,-22-21 15</inkml:trace>
  <inkml:trace contextRef="#ctx0" brushRef="#br0" timeOffset="-104114.5">27813 10880 0,'21'0'15,"-63"0"-15,63 0 0,0 21 32,-42 0-17,0 0-15,0 0 0,21 1 16,0-1-16,-43 42 15,43-42-15,0 1 16,0-1-16,-21 0 0,21 0 0,0 0 16,0 0-16,21-21 15,0 0 1,1 0-16,-1 0 0,0 0 0,0 0 16,0 0-16,0-21 0,22 0 15,-22 0-15,-21 0 0,21 0 0,0 21 16,0-43-16,-21-20 15,0 42-15,0-1 0,0 1 16,-21 21-16,0-21 0,0 0 0,0 21 16,0-21-16,-1 21 15,1 0-15,0 0 0,0 0 16,0 0-16,21 21 16,0 0-1,0 0-15,21-21 31,0 0-31,0 0 0,0 0 0,22 0 16</inkml:trace>
  <inkml:trace contextRef="#ctx0" brushRef="#br0" timeOffset="-103781.7">28342 10605 0,'0'0'0,"21"-22"0,-21 1 0,0 0 15,0 42 17,0 0-32,0 1 15,0-1-15,0 0 0,0 21 16,0-21-16,0 1 0,-21 41 16,-21 1-16,21-43 15,21 21-15,-22-21 0,1 22 0,0-22 16,21 0-16,0 0 0,-21 0 0,21 0 15,0 1-15,0 20 16,0-21 0,21-21-16,0 0 15,0 0-15,1-21 16,-1 0-16,0 0 0,0-1 16,-21 1-16,0 0 15,0 0-15</inkml:trace>
  <inkml:trace contextRef="#ctx0" brushRef="#br0" timeOffset="-103586.56">28215 10901 0,'-21'0'16,"21"21"0,21-21-1,0 0 1,0 0-16,1 0 0,-1 0 15,0 0-15,0 0 0,0-21 0,22 21 16,-22 0-16,0-21 16,0 21-16,0-21 0,0 21 0</inkml:trace>
  <inkml:trace contextRef="#ctx0" brushRef="#br0" timeOffset="-103128.83">28723 10901 0,'0'0'0,"21"0"16,0 0-16,1 0 16,-1 0-16,-21-21 15,21 21-15,-42 0 32,-22 0-17,22 0-15,0 0 16,-21 0-16,21 21 0,-1 0 0,1-21 0,0 21 15,0-21-15,0 21 16,21 1-16,0-1 0,0 0 16,21-21-1,0 21-15,0-21 0,0 21 16,1-21-16,-1 21 0,0-21 16,0 0-16,0 22 0,0-22 0,1 21 15,-1-21-15,-21 21 16,0 0-16,-21-21 15,-1 21-15,1-21 16,0 0-16,0 0 0,0 0 16,0 0-16,-1 0 0,1 0 0,0 0 15,0 0-15,0 0 16,21-21-16,0 0 16,0 0-1,0 0-15,21-1 16,-21 1-16,21 21 0,0-21 0</inkml:trace>
  <inkml:trace contextRef="#ctx0" brushRef="#br0" timeOffset="-102836.25">29146 10668 0,'0'0'0,"0"-21"0,0 0 31,0 42-16,0 0 1,0 0-16,0 0 0,0 22 16,0-22-16,0 0 0,-21 43 15,0-22-15,21-21 0,-21 21 16,21-20-16,0-1 0,-21 0 0,21 0 16,-21 0-16,21 0 0,0 1 15,0-1-15,0 0 0,21-21 31,-21-21-15,0 0 0,21-1-16</inkml:trace>
  <inkml:trace contextRef="#ctx0" brushRef="#br0" timeOffset="-102646.37">28892 10964 0,'0'0'0,"-21"0"15,42 0 17,1 0-17,20-21-15,-21 21 0,0 0 16,0 0-16,22 0 0,-22 0 16,0-21-16,0 21 0,22 0 15,-22 0-15,0 0 0,0 0 16</inkml:trace>
  <inkml:trace contextRef="#ctx0" brushRef="#br0" timeOffset="-102230.61">29316 10964 0,'-21'0'0,"21"-21"47,0 0-32,21 21 1,0 0-16,0 0 0,0 0 16,0 0-16,1 0 0,-1 0 15,-21 21-15,21 0 16,-21 1-16,0-1 0,0 0 16,0 0-16,0 0 0,0 0 15,0 1-15,-21-1 0,21 0 16,-21-21-16,21 21 15,-22-21-15,22-21 32,0 0-32,0 0 15,0-1-15,22 1 16,-22 0-16,21 0 0,-21 0 0,0 0 16,21-1-16,-21 1 15,21 0-15,0 21 0,-21-21 16,21 21-16,1 0 15,-1 0 1</inkml:trace>
  <inkml:trace contextRef="#ctx0" brushRef="#br0" timeOffset="-101713.48">29930 11007 0,'0'0'0,"0"-21"16,0-1-16,0 1 16,0 0-16,0 0 0,-22 21 15,1 0-15,0 0 0,21-21 16,-21 21-16,0 0 0,0 0 0,-1 0 16,1 21-16,0-21 0,0 21 15,0 0-15,-22 43 16,22-43-16,21 0 0,-21 0 0,21 0 15,-21 1-15,21-1 16,0 0-16,0 0 0,0 0 16,21-21-1,0 0-15,0 0 0,1 0 16,-1 0-16,0-21 0,0 21 16,0-21-16,0 0 0,1 0 15,-1 21-15,-21-22 0,21 1 16,0 0-16,-21 0 0,0 0 15,21 0-15,-21-1 16,0 44 15,0-1-15,-21 0-16,21 0 0,0 0 16,0 0-16,0 1 0,0-1 15,0 0-15,0 0 0,21-21 16,0 0-16,-21 21 0,22-21 15,-1 0-15,0 0 0,0 0 0,0 0 16,64 0-16,-64-21 16,21 21-16</inkml:trace>
  <inkml:trace contextRef="#ctx0" brushRef="#br0" timeOffset="-101405.14">30374 10943 0,'-21'85'16,"42"-170"-16,-21 64 0,-21 21 15,0 0 1,21 21 0,-21-21-16,21 21 0,0 1 15,0-1-15,0 0 0,0 0 0,0 0 16,0 22-16,0-22 0,0 21 0,0 0 16,0-20-16,0 20 0,0 43 15,0 42 1,0-85-16,0 0 0,0 1 15,0-22-15,0 21 0,0 0 0,0-20 16,0 20-16,0-21 0,0 21 16,0-20-16,0-1 0,0 0 15,0 0-15,21-42 32,-21 0-32,0 0 0,21-1 15,0 1-15</inkml:trace>
  <inkml:trace contextRef="#ctx0" brushRef="#br0" timeOffset="-101086.33">30353 11049 0,'0'0'16,"0"-21"-16,0 0 0,0 0 0,-21-1 16,21 1-16,0 0 0,0 0 0,0 0 15,21 0-15,0 21 16,0 0-16,0-22 0,1 22 0,-1 0 15,0 0-15,21 0 0,-21 0 16,22 43-16,-22-43 0,0 21 16,-21 0-16,0 0 0,0 0 0,0 1 15,0 20-15,0-21 0,0 0 16,-63 22 0,41-22-16,1 0 0,0 0 15,0-21-15,0 21 0,0-21 0,-1 0 16,22 21-16,22-42 47,-1 21-47</inkml:trace>
  <inkml:trace contextRef="#ctx0" brushRef="#br0" timeOffset="-100786.5">30861 11091 0,'0'22'32,"21"-22"-17,0 0 1,0 0-16,1 0 16,-1 0-16,-21-22 0,0 1 15,0 0 1,-21 21 15,-1 0-31,1 0 0,21 21 16,0 0-1,0 1 1,0-1-16,21-21 16</inkml:trace>
  <inkml:trace contextRef="#ctx0" brushRef="#br0" timeOffset="-100267.79">31200 11134 0,'21'0'0,"-21"-21"16,21 21-16,-21-22 0,21 22 16,0-21-16,-21 0 15,21 0 1,-21 0-16,0 0 0,0-1 15,22 22 17,-22 22-1,0-1-31,0 0 16,-22 0-16,22 0 0,0 22 15,0-22-15,0 21 0,0-21 16,0 22-16,-21-1 0,21-21 0,0 21 15,-21 1-15,21-1 0,0 0 16,0 1-16,0-22 0,0 21 0,0 1 16,-21-1-16,21-21 0,-21 21 15,21 1-15,0 20 0,0 1 16,0-43-16,-21 0 16,21 0-16,-22 22 0,22-22 0,-21 0 15,21 0-15,-21-21 0,0 21 16,0 0-16,-43 1 15,22-22-15,21 0 16,0 0-16,21-22 31,0 1-31,0 0 16,0 0-16,0-21 0,0 20 16,0 1-16,0 0 0,21-21 0,0 21 15,-21-22-15</inkml:trace>
  <inkml:trace contextRef="#ctx0" brushRef="#br0" timeOffset="-100021.95">31390 10816 0,'0'-21'0,"0"42"79,0 0-64</inkml:trace>
  <inkml:trace contextRef="#ctx0" brushRef="#br0" timeOffset="-99453.49">31771 11049 0,'21'0'16,"-21"-21"-16,0 0 0,0 0 15,0-1 1,0 1-16,0 0 16,-21 21-1,0 0 1,0 0-16,0 0 0,-1 0 16,1 21-16,0 0 0,0 1 15,0-1-15,-22 21 16,43-21-16,0 0 0,0 1 15,-21-1-15,21 0 0,0 0 0,0 0 16,0 0-16,0 1 0,0-1 16,21-21-16,1 21 0,-1-21 0,0 0 15,0 0-15,0 0 16,0 0-16,1 0 16,-1 0-16,0-21 0,-21 0 0,21-1 15,-21 1-15,21 0 16,-21 0-16,0-21 0,0 20 0,0 1 15,0 0-15,0 0 0,0 0 16,0 42 15,0 0-31,0 0 16,0 0-16,0 1 0,0-1 0,0 0 16,0 0-16,0 0 0,0 22 15,0-22-15,0 0 16,21-21-1,-21 21-15,22-21 0,-1 0 0,0 0 16,0 0 0,0-21-16,0 21 0</inkml:trace>
  <inkml:trace contextRef="#ctx0" brushRef="#br0" timeOffset="-99004.74">32025 11028 0,'0'0'0,"-21"-21"0,21 0 16,0-1 0,0 1-1,21 21 1,0 0-16,0 0 0,1 0 16,-1 0-16,0 0 0,0 0 15,0 0-15,22 21 16,-22-21-16,0 22 0,0-1 15,-21 0-15,0 0 0,0 0 0,0 0 16,0 1-16,0-1 0,0 0 16,0 21-16,0-21 15,0 1-15,-21-22 0,0 21 32,21-42-1,0-1-31,0 1 15,21 0-15,0 0 0,-21 0 0,0 0 16,21-1-16,0 1 0,1 0 16,-22 0-16,42-21 0,-42 20 15,21 1-15,0 21 16,-21-21-16,21 21 0,-21-21 31</inkml:trace>
  <inkml:trace contextRef="#ctx0" brushRef="#br0" timeOffset="-69907.54">26141 12319 0,'0'0'0,"-21"0"47,-1 0-32,22 21 48,0 0-47,22-21-1,-1 0-15,0 0 16,0 0-16,0 0 15,0 0-15,1 0 0,-1-21 16,0 21-16,0-21 0,0 0 16,0 0-16,1 0 15,-22-1-15,0 1 0,21 0 0,-21 0 16,0 0-16,0 0 0,0-1 16,0 1-16,0 0 0,0 0 15,0 0-15,0 42 47,0 0-47,-21 0 0,21 0 16,0 43-16,0-1 15,0-20-15,0-22 0,0 21 16,0 1-16,-22-1 0,22-21 0,0 21 16,0 22-16,0-43 15,0 21-15,-21-20 0,21 20 0,0-21 16,0 21-16,0-20 0,0-1 15,0 0-15,-21-21 0,21 21 16,-21-21-16,0 0 16,0 0-16,-1 0 0,-20 0 15,21 0-15,-43 0 0,43-21 16,0 0-16,0 0 0,0-1 16,-22 22-16,43-21 0,-21 21 0,0 0 15,21-21-15,-21 21 0,21 21 16,0 0-1,0 1-15,21-1 0,0 0 16,0 0-16,1 0 16,-1 0-16,0-21 0,0 22 0,21-22 15,-20 0-15,20 0 16,-21 0-16,21 0 0,-20 0 0,41-22 16,-42 1-16,22 0 15,-22 0-15,21 0 0,-21-22 16,22 22-16,-1-42 15,-21 20-15,0 22 0,0-21 0,1 0 16,-1-43-16,-21 64 0,0-22 16,0 22-16,21-42 15,-21 20-15,0 22 16,0 42 0,0 1-16,0-1 15,0 0-15,-21 0 0,0 21 16,21-20-16,-22 20 0,1 0 15,0 1-15,0-1 0,21 0 0,-21 1 16,0-1-16,21-21 0,0 21 0,-22 22 16,22-43-16,0 21 15,22-42-15,-1 0 16,0 0-16,21 0 16,-21 0-16,1-21 0,-1 0 0,21 0 15</inkml:trace>
  <inkml:trace contextRef="#ctx0" brushRef="#br0" timeOffset="-69702.66">26585 12573 0,'-21'0'15,"21"-21"1,21 21-1,0 0-15,22 0 16,-22-21-16,42 21 16,-41 0-16,20-21 0,-21 21 15,21 0-15</inkml:trace>
  <inkml:trace contextRef="#ctx0" brushRef="#br0" timeOffset="-69437.8">27644 12446 0,'0'0'0,"-22"0"16,1 21-16,21 0 16,-21 1-16,21-1 15,-21 0-15,21 0 0,0 0 16,0 0-16,-21 1 0,21-1 15,-21 0-15,21 0 16,0 0-16,0 0 16,0 1-16,21-22 31</inkml:trace>
  <inkml:trace contextRef="#ctx0" brushRef="#br0" timeOffset="-69042.03">27898 12488 0,'0'0'0,"-22"0"31,1 22-15,0-22-16,0 21 0,0 0 0,0-21 15,-1 21-15,1 0 0,0-21 0,21 21 16,-21-21-16,21 22 0,0-1 15,21 0 1,0-21 0,0 21-16,22-21 0,-22 0 0,0 0 15,0 21-15,0-21 0,1 0 16,-1 21-16,0-21 0,0 0 16,-21 22-1,0-1 1,-21-21-16,0 0 0,0 0 15,-1 21-15,-20-21 0,21 0 16,0 0-16,0 21 0,-1-21 0,1 0 16,0 0-16,0 0 15,0 0-15,21-21 32</inkml:trace>
  <inkml:trace contextRef="#ctx0" brushRef="#br0" timeOffset="-68842.15">27665 12319 0,'0'0'0,"-21"0"0,-1 0 15,22 21 16,22-21-15,-1 21 0,0-21-16</inkml:trace>
  <inkml:trace contextRef="#ctx0" brushRef="#br0" timeOffset="-67705.29">28490 12361 0,'0'-21'0,"0"0"16,0 42 31,0 0-47,0 1 0,0-1 0,-21 0 15,21 0-15,0 0 0,0 22 0,0-22 16,0 0-16,0 0 0,0 0 16,0 22-16,0-22 0,0 0 15,0 0-15,0 0 0,21-21 16,0 21-16,1-21 16,-1 0-16,0 0 0,0-21 15,21 0 1,-20 0-16,-1 0 0,0 0 0,-21-1 15,21 1-15,0-21 0,0-22 16,-21 43-16,22-21 0,-22 21 16,21-22-16,-21 22 0,21-21 15,-21 63 17,0 0-32,-21 0 0,21 1 15,-21-1-15,-1 0 0,22 0 0,0 0 16,0 22-16,0-22 0,0 0 15,0 0-15,0 0 0,0 0 0,0 1 16,0-1-16,22-21 16,-1 21-16,21 0 15,22-21-15,-43 0 16,21 0-16,22 0 0,-22-21 16,-21 0-16,0 21 0,22-21 0,-22-1 15,0 1-15,0 0 0,0 0 16,-21 0-16,21 0 0,-21-1 15,0 1-15,0 42 32,0 1-17,0-1-15,0 0 0,0 0 16,0 0-16,0 0 0,0 1 0,0-1 16,0 0-16,0 0 15,0 0-15,0 0 16,0 1-1,0-44 17,0 1-17,-21 0 1,21 0-16,-21 21 0,0-21 16,0 21-16,21 21 31,0 0-31,0 0 0,0 0 15,0 1 1,21-22-16,0 0 0,0 21 16,0-21-16,1 0 15,-1 0-15,0 0 0,0 0 0,0 0 16,43-43-16,-43 43 16,21-21-16,-21 0 0,1 21 0,-1-21 15,0 0-15,0 0 0,0-1 0,-21 1 16,0 0-16,0 0 0,0 0 15,0 0-15,0-1 16,-21 22 0,21 22-16,-21-22 15,0 21-15,21 0 16,0 0-16,0 0 0,-21 0 0,21 1 16,0-1-16,-22 0 0,22 0 0,0 0 15,0 0-15,0 1 16,22-22-16,-1 21 0,0-21 0,0 0 15,43 0 1,-22 0-16,0 0 0,1 0 0,-1 0 0,0 0 16,1 0-16,-1 0 0,0 0 15</inkml:trace>
  <inkml:trace contextRef="#ctx0" brushRef="#br0" timeOffset="-67206.57">30226 12594 0,'0'-21'0,"0"0"0,-21 169 0,42-254 0,-21 43 16,0 42-16,-21 21 15,-22-22-15,22 22 16,0 0-16,0 0 0,0 22 16,-22-22-16,22 21 0,0 0 0,0 0 15,0 0-15,0 0 0,-1 1 16,1 41-16,21-42 16,0 0-16,0 1 0,0-1 15,0 0-15,0 0 0,21-21 16,1 0-16,-1 0 0,0 0 15,0 0-15,21 0 16,-20 0-16,20-21 0,-21 0 0,21-22 16,-20 22-16,-1 0 15,21-42-15,22-43 16,-64 63-16,0 1 0,0 0 16,0-22-16,0 22 0,0 0 15,0-1-15,0-20 0,0 20 0,21 22 16,0-63-1,-21 105 1,0 0-16,21 21 0,-21-21 16,0 22-16,21-1 0,-21 22 15,0-22-15,0 0 0,0 1 16,0-1-16,0 0 0,0-21 0,21 64 16,-21-64-16,0 0 15,0 22-15,0-22 0,0 0 16,0 0-16,0 0 0,0 1 15,0-1-15,22-21 16,-1 0-16,0 0 0,0 0 16,-21-21-16,21 21 0,0-22 15</inkml:trace>
  <inkml:trace contextRef="#ctx0" brushRef="#br0" timeOffset="-66888.76">31305 12044 0,'0'-21'0,"0"42"0,0-63 0,0 63 32,0 0-32,0 21 15,0-21-15,0 22 0,0-1 16,0 0-16,-21 1 0,21-1 0,0 0 15,-21 1-15,21-1 16,0-21-16,-21 22 0,21-22 0,0 0 16,0 21-16,0-21 15,0 1-15,0-1 0,0 0 16,21-21 0,0-21-1,0 21-15,22-43 0,-22 22 16</inkml:trace>
  <inkml:trace contextRef="#ctx0" brushRef="#br0" timeOffset="-66516.97">31581 12361 0,'-22'43'15,"44"-86"-15,-44 65 32,22-1-32,-21 0 0,21 0 15,-21-21-15,21 21 0,0 0 0,0 1 16,0-1-16,0 0 0,0 0 15,0 0-15,0 0 0,21 1 16,0-22 0,1 0-16,-1 0 0,0 0 15,0 0-15,0 0 0,0-22 16,1 22-16,-1-21 0,0 0 0,0 0 16,0 0-16,0-22 15,-21 22-15,0 0 0,0-21 16,0 21-16,0-1 0,0 1 15,-21-21-15,0 42 0,0 0 16,0 0-16,-22 0 16,1 0-16,21 21 0,0-21 15,0 21-15,-1-21 16,22 21-16,-21-21 0,0 0 16,0 0 15</inkml:trace>
  <inkml:trace contextRef="#ctx0" brushRef="#br0" timeOffset="-66246.13">31115 12256 0,'21'-22'16,"21"22"-1,1 0-15,-1-21 0,0 21 0,22 0 16,-1-21-16,1 21 15,63-21-15,-64 0 0,1 21 0,-22 0 16,22 0-16,-22-21 0,0 21 16,43 0-16,-64 0 0,22 0 15,-1 0 1,-21 0-16,-42 0 62,0 0-62</inkml:trace>
  <inkml:trace contextRef="#ctx0" brushRef="#br0" timeOffset="-64233.38">25717 14203 0,'0'0'0,"-21"21"0,0-21 0,0 0 0,0 0 16,21 21-16,-21-21 16,21-21 15,21 0-31,0 0 0,0 21 15,0-21-15,0-1 0,22 1 16,-1-21-16,-21 21 0,22-22 0,41-20 16,-63 21-16,22-1 15,-22 1-15,0 21 0,0-22 0,-21 22 16,0 0-16,-21 21 16,-21 0-16,21 0 15,-22 21-15,1-21 0,0 21 16,20 1-16,-20-1 0,0 0 15,-1 21-15,43-21 0,0 1 16,0-1-16,0 0 0,0 0 16,22 0-16,20 0 0,0 22 15,1-22-15,-22 0 0,21-21 0,-21 21 16,0 0-16,1-21 16,-1 22-16,0-1 0,0-21 0,-21 21 15,-21-21 1,0 0-16,0 0 15,-1 0-15,1 0 0,0 0 16,0 0-16,0 0 0,0 0 16,-1 0-16,1 0 15,21-21-15,0 42 32,21-21-32,-21 21 15,22-21-15,-1 21 0,21-21 16,-21 21-16,0-21 0,64 0 15,-43 0-15,-20 0 16,20-21-16,-21 0 16,21 21-16,1-21 0,20 0 15,-20 0-15,-22-1 0,0 1 16,0 0-16,0 21 0,0-21 0,-21 0 16,22 0-16,-22-1 0,0 1 15,0 0-15,0 0 0,-22 21 16,1-21-16,0 21 15,0 0-15,21 21 16,-21-21-16,21 21 0,-21 0 0,21 0 0,0 1 16,0-1-16,0 0 0,0 42 15,0-20 1,21-43-16,0 0 0,0 21 16,0-21-16,0 0 0,1 0 15,-1 0-15,0 0 0,0 0 16,21-21-16,-20 21 15,-1-21-15,42-1 0,-42 1 0,1 0 16,20 0-16,-21 0 0,-21 0 16,21 21-16,-21-22 0,0 1 15,0 0-15,0 42 32,0 0-32,0 1 15,0-1-15,0 0 16,0 0-16,0 0 0,0 0 0,0 1 15,0-1-15,0 0 16,-21-21 15,21-21-15,0 0 0,21-1-16,0 1 0,1 0 15,-1 0-15,-21 0 0,21 0 16,0-1-16,0 1 0,0 0 15,1 0-15,-1 21 0,0 0 0,0 0 0,0 0 16,0 0 0,1 21-16,-22 0 15,21 0-15,-21 1 0,21-1 16,-21 0-16,0 0 0,0 0 0,0 0 16,21 1-16,0-1 0,0 0 15,1 0-15,-1-21 16,0 21-16,21-21 15,-21 0-15,1 0 0,20 0 16,-21 0-16,0 0 0,22-21 0,-22 21 16,0-21-16,21 21 0,-21-21 0,1 0 15,-1 21-15,0-22 0,0 1 16,-21 0-16,0 0 0,0 0 0,0 0 16,0-1-16,0 1 0,0 0 15,0 0-15,0 0 0,-21 21 16,0 0-16,0 0 15,-1 0-15,1 0 16,0 21-16,0 0 0,0 0 16,0 0-16,21 1 0,0-1 15,-22 21-15,22-21 0,0 0 16,0 1-16,0-1 0,0 0 16,22-21-16,-1 0 15,0 0-15,0 0 0,0 0 16,0 0-16,1 0 15,-1 0-15,0 0 0,0-21 0,0 0 16,0-1-16,1 1 0,-22 0 16,21 0-16,0-21 0,-21-1 0,21-63 15,0 1 1,-21 62-16,0 1 0,21 0 16,-21-1-16,0 1 0,0 21 0,0 0 15,0 42 1,0 0-1,0 0-15,0 21 0,0 1 16,0-1-16,-21 0 0,21 1 0,0-1 16,-21 64-1,21-43-15,0-20 16,0-22-16,0 21 0,0-21 16,0 1-16,21-1 15,0-21-15,1 0 16,-1 0-16,0 0 0,0 0 15,0-21-15,64-1 16,-43 1-16</inkml:trace>
  <inkml:trace contextRef="#ctx0" brushRef="#br0" timeOffset="-63937.55">29083 13568 0,'-21'0'0,"42"0"0,-42-21 16,0 0-16,-1 21 16,1 0-16,21 21 0,0 0 15,-21 21-15,21 1 16,-21-22-16,21 21 0,0 0 0,0 1 16,0-1-16,-42 85 15,42-63 1,-22-43-16,22 0 0,0 0 15,0 0-15,0 0 0,0 1 0,0-1 16,22-21 15,-1-21-31,0-1 0,0 22 0,0-21 16</inkml:trace>
  <inkml:trace contextRef="#ctx0" brushRef="#br0" timeOffset="-63288.92">29210 13610 0,'0'0'15,"0"-42"-15,0 21 0,0 0 0,0 42 32,0 21-17,0-21-15,0 22 0,0-1 16,0 0-16,0-21 0,-21 22 0,21-1 16,0 0-16,0 22 0,0-22 15,0-21-15,0 1 16,-21-1-16,21 0 0,0 0 0,0 0 15,0-42 17,21 0-32,0 0 15,0 0-15,-21-1 16,21 1-16,0 21 16,1 0-1,-1 0 1,-21 21-16,0 1 15,0-1-15,0 0 16,21-21-16,-21 21 0,21-21 0,0 21 16,0-21-1,1 0-15,-1 0 0,21 0 16,-21 0-16,0 0 0,1 0 16,-1 0-16,42-21 15,-42 0-15,1 21 0,20-21 0,-21 0 0,0-1 16,0 1-16,1 0 0,-22-21 15,0-1 1,0 22-16,-22 21 31,1 0-31,0 21 16,21 1-16,-21-1 0,21 0 0,0 0 16,0 0-16,0 0 0,0 1 15,0-1-15,0 0 0,0 0 16,21 0-16,0-21 15,0 21-15,1-21 16,-1 0-16,0 0 0,0 0 0,0 0 0,22 0 16,-22 0-16,0-21 0,0 21 15,0-21-15,0 21 0,1-21 16,-1 0-16,0 0 0,-21-1 0,0 1 16,0 0-16</inkml:trace>
  <inkml:trace contextRef="#ctx0" brushRef="#br0" timeOffset="-63058.05">28660 13653 0,'0'0'16,"-43"0"-16,22 0 0,0 21 0,0-21 15,42 0 1,21 0-1,-21-21-15,22 21 0,-1 0 16,0-22-16,22 22 0,-1 0 0,-20-21 16,20 21-16,-20 0 0,20 0 15,-21 0-15,1 0 0,-22 0 0,0 0 16,0 0-16,0 0 0</inkml:trace>
  <inkml:trace contextRef="#ctx0" brushRef="#br0" timeOffset="-60019.72">30819 13547 0,'0'0'15,"21"-21"-15,21-1 0,-21 1 0,0 0 16,-21 0-16,0 0 0,0 0 0,0-1 16,0 1-16,0 0 15,-21 21-15,0 0 16,0 0-16,0 0 0,0 0 16,-1 21-16,1 0 0,0 1 15,0-1-15,-21 42 16,-1 43-16,22-64 0,0 1 15,0-1-15,21 22 0,0-22 16,-21 0-16,21 1 0,0-22 0,0 21 16,0-21-16,0 22 0,21-22 15,-21 0-15,21-21 0,21 42 16,1-42-16,-22 0 16,0 0-16,21 0 0,-21 0 0,22 0 0,-22 0 15,21-21-15,1 21 0,-22-21 16,0 0-16,21 0 0,-21-1 15,1-20-15,-1 0 16,0 21-16,-21-1 0,0 1 16,0 0-16,0 42 31,-21 0-31,21 1 16,-21-1-16,21 0 0,0 0 15,0 21-15,0-20 0,0-1 16,0 0-16,0 0 15,0 0-15,21-21 16,0 0-16,0 0 0,0 0 16,0 0-16,1 0 0,20 0 15,-21-21-15,0 21 0,22-21 16,-22 0-16,0 0 0,42-43 16,-63 43-16,0 0 15,0-22-15,0-20 16,0 42-16,-21 0 0,0-1 0,21 1 15,-21 0-15,-21 0 0,-1 21 16,22 0-16,0 0 0,0 21 16,0 0-16,-1 0 0,1 22 15,21-1-15,-21-21 0,21 0 16,0 1-16,0-1 0,0 21 0,0-21 16,21 22-1,0-22-15,1-21 0,-1 0 16,0 0-16,0 0 0,0 0 15,0 0-15,1 0 0,41 0 16,-21-21-16,-20-1 16,-22 1-16,21 21 0,0-21 0,-21 0 15,0 0-15,0 0 0,0-1 16,21 1-16,-21 0 0,0 42 47,0 0-47,0 1 0,0-1 15,0 0-15,0 0 16,0 0-16,-21-21 0,21 21 16,0 1-16,0-1 15,0-42 32,0-1-47,0 1 0,0 0 16,0 0-16,0 0 0,0 0 15,21-1-15,0 1 0,0-21 0,-21 21 16,22 0-16,-1 21 0,-21-22 16,21 22-16,0 0 15,-21 22 1,21-1-16,-21 0 0,0 0 0,0 0 16,21 0-16,-21 1 0,0-1 15,0 0-15,0 0 0,0 21 16,0-20-16,0-1 15,22-21-15,-1 21 0,0-21 16,0 0-16,0 0 16,0 0-16,1 0 0,-1-21 15,0 0-15,0-1 0,0 22 16,0-21-16,1 0 0,-1 0 16,-21 0-16,0-22 0,21 22 0,-21 0 15,21-21-15,-21 21 16,0 42 15,0 0-31,0 0 0,-21 0 16,21 0-16,0 1 0,0-1 15,-21 0-15,21 0 0,-21 0 16,21 0-16,-22-21 16,22 22-16,0-44 46,0 1-30,0 0-16,22 0 0,-22 0 16,21 0-16,0-1 0,0 1 15,-21 0-15,21 0 0,0 0 0,1 0 16,-1 21-16,0 0 16,0 0-16,-21 21 15,0 0-15,0 0 0,0 0 16,21 0-16,-21 1 0,0-1 15,0 0-15,0 0 0,0 0 16,0 0-16,0 1 16,0-1-1,21-21 1,1 0 0,-22-21-16,21-1 15,0 1-15,0 0 0,0 0 16,0 0-16,-21 0 0,22-1 0,-1 1 15,42-42 1,-42 63-16,1 0 16,-1 0-16,-21 21 15,0 0 1,0 0-16,0 0 0,0 1 16,0-1-16,0 0 15,0 0-15,0 0 0,0 0 16,21-21-1,0 22-15,0-22 0,0 0 0,1 0 16,-1 0-16,21 0 0,-21 0 16,0 0-16,1 0 0,-1 0 15,42-22-15,-63 1 0,21 0 16,1 21-16,-22-21 0,0 0 16,0 0-16,0-1 0,0-20 15,0 0-15,0 21 16,-22 21-16,1 0 15,0 0-15,0 21 0,0 0 16,0-21-16,-1 21 16,1 0-16,21 0 0,-21 22 15,0-22-15,21 0 0,0 0 16,0 0-16,0 1 0,21-22 31,0 0-31,0 0 16,1 0-1,-1-22-15,0 1 16,-21 0-16,21 0 0,-21 0 16,21 0-16,-21-1 15,21 1-15,-21 42 32,0 1-32,0-1 15,0 0-15,0 0 16,0 0-16,0 0 0,0 1 31,22-22-15,-1 0-1,0-22-15,-21 1 16,21 21-16,0-21 16,-21 0-16,21 21 0,-21-42 15,22 42-15,-22-22 16,21 22-16,-21 22 31,0-1-31,0 0 16,0 0-1,0 0-15,0 0 0,21-21 16,0 0-16,0 22 16,0-22-16,1 0 0,-1 0 15,21 0-15,-21 0 0,0 0 16,1-22-16,-1 22 15,0-21-15,0 0 16,-21 0-16,0 0 0,0 0 16,0-1-16,-21 22 31,0 22-15,21-1-16,-21-21 0,21 21 15,0 21-15,0-21 16,0 1-1,21-22 1,0 0-16,0 0 16,0 0-1,0 0-15,1 0 0,-22-22 0,21 1 16,0 21-16,0-21 0,0 0 16,-21-21-16,0 20 0,21-20 0,-21 21 15,22-43-15,-22 22 0,0-43 16,0 22-16,0 21 15,0-1-15,0 1 0,21 0 16,-21-1-16,0 22 0,0 0 16,0 0-16,0 0 0,-21 42 15,-1 0 1,1 21-16,0 1 0,21-1 0,-21 21 16,0-20-16,0 20 0,21-20 15,0 20-15,0-21 0,0 22 16,0-22-16,0 22 15,0-1-15,21-42 0,0 1 16,0-1-16,0-21 0,0 21 16,22-21-16,-22 0 0,21 0 0,-21 0 15,22 0-15,-22 0 0,0 0 16,21 0-16,-20-21 0,-1 21 16,0-21-16,0-43 15</inkml:trace>
  <inkml:trace contextRef="#ctx0" brushRef="#br0" timeOffset="-59405.25">25887 15134 0,'0'0'16,"0"-21"-16,0 0 0,0 0 16,0 42-1,0 0 1,0 0-16,0 0 0,0 1 15,0-1-15,0 0 0,0 0 16,0 0-16,0 0 0,0 1 0,0-1 16,0-42 31,0-1-47,0 1 0,0 0 15</inkml:trace>
  <inkml:trace contextRef="#ctx0" brushRef="#br0" timeOffset="-59241.75">25908 14923 0,'-21'-22'16,"42"107"-16,-21-148 0,-42 41 15,20 22-15,22-21 16,0 42 15,22 1-15,-1-22-1,0 0-15</inkml:trace>
  <inkml:trace contextRef="#ctx0" brushRef="#br0" timeOffset="-58817.85">26162 14986 0,'0'42'31,"0"-20"-31,0-86 0,0 149 0,0-64 15,0 0-15,21 0 0,-21 0 16,0 1-16,0-1 0,0 0 0,0 0 16,0 21-1,0 1-15,0-22 16,0-42 15,0 0-15,0-1-16,0 1 0,0-21 15,21 21-15,0-22 0,1 22 16,-22-21-16,21 0 0,0 20 0,0 1 16,0 0-16,64-21 15,-64 42-15,0 0 16,0 0-16,1 21 0,-1 0 0,-21 21 16,21-20-16,-21 20 0,0-21 15,0 21-15,0-20 0,0-1 16,0 21-16,0-21 0,0 0 0,0 1 15,0-1-15,-21 21 16,21-21-16,21-21 16,0 0-16,21 0 15,-20 0-15,20-21 16</inkml:trace>
  <inkml:trace contextRef="#ctx0" brushRef="#br0" timeOffset="-58122.41">27453 14838 0,'0'-21'0,"0"0"0,0-1 15,-21 22 1,0 0-16,0 22 0,-1-1 16,1 0-16,0 0 15,21 0-15,-21 22 0,0 20 16,21-21-16,0 1 0,-21-1 15,21 0-15,0 1 0,0-1 16,0 0-16,0-20 0,0 20 0,0-21 16,0 21-16,0-20 0,21-22 15,0 21-15,0 0 0,0-21 0,0 0 16,1 0-16,-1 0 0,0 0 16,0 0-16,21-21 0,-20 21 0,-1-21 15,0-1-15,21 1 0,-21-21 16,1 21-16,-1-22 0,0 1 15,0 21-15,-21-21 0,0-1 0,0 1 16,0 0-16,0-1 0,-21 1 16,0 0-16,0 20 0,-1 1 0,-41-21 15,-22 42 1,43 21-16,21 0 0,-43 22 16,22-22-16,21 21 15,0-21-15,-1 22 0,22-22 0,0 21 16,0 0-16,0-20 0,0 20 0,0-21 15,0 0-15,0 0 0,22 1 16,-1-1-16,0-21 0,21 0 0,-21 0 16,22 0-16,-22 0 15,21 0-15,1 0 0,-22-21 0,21 21 16,0-22-16,-20 1 0,20 0 16,-21 0-16,0 0 0,22 21 0,-22-21 15,-21-1-15,21 22 0,0 0 0,0 0 31,-21 22-31,21-1 0,-21 0 16,0 0-16,0 21 16,0-20-16,0-1 0,22 21 15,-22-21-15,21 0 0,-21 1 16,21-22 0,0 21-16,0-21 0,0 0 0,1 0 15,-1 0-15,21 0 0,-21 0 16,0 0-16,22-21 0,-1-1 0,-21 22 15,22-21-15</inkml:trace>
  <inkml:trace contextRef="#ctx0" brushRef="#br0" timeOffset="-57276.97">28511 15198 0,'0'-64'32,"0"43"-32,0 148 0,0-169 0,-21-43 0,0 64 0,0 21 15,0 0-15,0 0 0,-1 0 16,1 21-16,0 0 15,0 0-15,0 1 0,0-1 0,-1 0 16,1 0-16,21 21 0,-21 1 16,21-22-16,0 0 15,0 21-15,0-20 0,0-1 16,0 0-16,0 0 0,21-21 0,0 0 16,22 0-1,-22 0-15,21 0 0,-21 0 0,22-21 16,-22 0-16,0 0 0,-21-1 15,21 1-15,0 0 0,1-21 16,-1-22-16,-21 22 16,0-22-16,21 22 0,-21 0 15,0-1-15,0 1 0,0 0 0,0-1 16,0 1-16,0 21 0,0-21 16,0 20-16,0 1 0,-21 21 31,0 21-31,21 1 0,0 20 0,0-21 15,-22 21-15,22 1 0,0-1 0,0 0 16,0 1-16,0 41 16,0-41-16,0-22 0,0 21 15,0-21-15,22 22 0,-22-22 16,21 0-16,0 0 0,0 0 0,0-21 16,0 0-16,22 0 0,-22 0 15,21 0-15,-21 0 0,22 0 16,-22 0-16,21-42 15,22 0-15,-43 21 16,-21-1-16,0 1 0,21 0 0,-21 0 16,0 0-16,0 0 15,0 42 1,0 0-16,-21 0 16,21 0-16,0 0 0,-21 43 15,21-43 1,0 0-16,0 0 0,0 1 15,21-22 1,0 0-16,0 0 16,0 0-16,1 0 0,-1-22 0,-21 1 15,21 21-15,0-21 0,0 0 16,43-43-16,-22 22 16,-42 21-16,21 21 15,-21 21 1,0 0-1,0 0-15,0 1 0,0-1 16,0 0-16,-21 21 16,21 1-1,0-22-15,21-21 32,0 0-32,1 0 0,20 0 0,-21-21 15,21-1-15</inkml:trace>
  <inkml:trace contextRef="#ctx0" brushRef="#br0" timeOffset="-57006.97">29824 14796 0,'0'-22'0,"0"44"0,0-65 0,0 1 16,0 21 0,0 42-1,-21 0-15,21 0 0,0 22 16,-22-22-16,22 21 0,-21 0 0,0 1 15,21-1-15,0 0 0,-21 1 16,21-1-16,-21 0 0,21 1 0,-21-1 16,21-21-16,0 0 0,0 22 15,0-22-15,0 0 0,0 0 16,21-42 15,0 0-15,0 0-16,0 0 0</inkml:trace>
  <inkml:trace contextRef="#ctx0" brushRef="#br0" timeOffset="-56668.68">29908 15071 0,'0'0'0,"-21"84"32,0-62-32,21-1 15,0 0-15,0 0 0,0 0 16,0 0-16,0 1 0,0-1 0,0 0 15,0 21 1,21-42-16,0 0 16,22 0-1,-22 0-15,0 0 0,0 0 0,0 0 16,1-21-16,20-21 0,-42 21 16,0-1-16,0 1 0,0-21 15,0-22 1,0 43-16,0 0 0,-21-21 15,0 42-15,-1-21 16,1 21-16,0 0 16,0 0-16,0 0 15,0 0-15,-22 0 16,22 0-16,-42 0 16</inkml:trace>
  <inkml:trace contextRef="#ctx0" brushRef="#br0" timeOffset="-56454.82">29422 14986 0,'21'0'15,"21"0"-15,-21 0 16,0 0-16,22 0 0,20 0 16,43-21-1,-64 21-15,1 0 0,-1 0 16,0-21-16,1 21 0,-22 0 0,0 0 15,0 0-15,0 0 0,1 0 16</inkml:trace>
  <inkml:trace contextRef="#ctx0" brushRef="#br0" timeOffset="-55973.79">30565 15092 0,'0'-21'0,"0"42"0,21-63 0,0 20 15,-21 1-15,21 0 0,0 0 16,-21 0-16,0 42 31,0 0-15,0 21-16,0 1 0,0 105 15,-21-106-15,0 22 16,0-1-16,21 1 0,-21-22 0,-1 22 16,22-1-16,-21-21 0,21 22 15,-21-22-15,21 22 0,0-22 0,-21 0 16,21 1-16,0 41 16,0-41-1,21-64 1,-21-1-1,21 1-15,-21 0 0,21-21 16,-21 21-16,0-22 0,22 1 0,-22 21 16</inkml:trace>
  <inkml:trace contextRef="#ctx0" brushRef="#br0" timeOffset="-55685.31">30501 15177 0,'-21'-149'31,"21"128"-31,42 318 0,-63-424 0,0-64 0,42 170 15,21 21-15,-20-21 16,-1 21-16,21 0 0,0 0 0,-20 0 16,20 0-16,64 21 15,-43 0-15,-63 0 16,0 0-16,0 43 0,0-43 16,-21 0-16,0 0 0,-21 1 15,20-1-15,1 0 0,-21-21 0,21 21 16,0 0-16,-22-21 15,22 21-15,0-21 16,42 0 0,0 0-1,0 0-15,1-21 0,-1 21 0,42-42 16</inkml:trace>
  <inkml:trace contextRef="#ctx0" brushRef="#br0" timeOffset="-54226.82">31136 15177 0,'0'0'0,"0"21"16,-21-21-16,21 21 0,0 0 15,0 0 1,21-21 15,0 0-31,43-21 0,-43 0 16,21 0-16,22-22 15,-43 22-15,21 0 0,1-42 16,-22 41-16,-21 1 0,0 0 16,0 0-16,0 0 0,0 0 15,-21 21 1,-1 0-16,1 21 15,0 0-15,21 0 16,-21 0-16,21 22 0,0-22 16,0 0-16,0 0 0,0 0 0,0 0 15,0 1-15,21 20 16,43-21 0,-43-21-16,0 0 0,21 0 15,-21 0-15,22-21 16,-22 21-16,21-21 0,-21 0 15,-21-1-15,22 1 0,-1 0 0,21-42 16,-21 20 0,-21 22-16,0 0 15,0 42 17,0 0-32,0 0 15,0 1-15,0-1 16,0 0-16,0 0 0,0 0 15,0 0-15,0 1 0,21-1 0,1 0 16,-1 0-16,0-21 16,42 0-16,-41 0 0,-1 0 15,21 0-15,0 0 0,-20-21 16,20 0-16,-21 21 0,21-21 0,-20-1 16,20 1-16,-21-21 0,0 21 15,22-85-15,-43 85 16,21-22-16,-21 22 15,21-21-15,-21 21 0,0-22 0,0 22 16,0 0-16,0 0 16,-21 42-1,0 0-15,-1 0 0,22 22 16,-21-1-16,0 0 0,21 1 16,-21 20-16,0 1 0,0-1 0,21 1 15,-22-1-15,1-20 0,0 20 16,-42 128-1,20-86-15,43-41 0,-21-1 16,0 1-16,21-22 0,-21 22 0,21-22 16,0 22-16,0-22 15,0 0-15,0 1 0,0-22 0,0 0 16,0 0-16,21 0 0,42 0 16,1-21-16,-43 0 15,21-21-15,1 0 0,-1 21 16,0-21-16,-20-21 0,20 20 15,-21-20-15,21 21 0,-20-127 16,-22 105-16,0 1 16,0-21-16,-22 20 0,-20-63 15,21 64-15,-21 0 0,20-1 16,-20 1-16,21 21 0,0 0 0,0 0 16,-1-1-16,1 1 0,0 21 15,21-21-15,0 0 31,21 21-31,22 0 0,-22-21 0,0 0 16,21 21-16,-21-22 0,22 1 16,-1 0-16,0 0 0,1 0 0,-22 0 15,21-1-15,1-20 16,-1-43-16,-42 64 16,0 0-16,0 0 15,-21 42 16,0 0-15,21 0-16,0 1 0,-22 20 16,22-21-16,0 21 15,0-20-15,0-1 0,0 0 16,22 0-16,-1-21 0,0 0 16,0 0-16,0 0 15,0 0-15,1 0 0,-1 0 16,0-21-16,-21 0 0,21 21 15,-21-21-15,0-1 0,0 1 16,0 0-16,0-21 0,0 21 16,0-1-16,0 1 0,-21 21 15,0 0-15,0 0 16,-1 21 0,1-21-16,0 43 0,21-22 15,0 0-15,0 0 16,0 0-16,0 1 15,21-22-15,0 0 16,1 0-16</inkml:trace>
  <inkml:trace contextRef="#ctx0" brushRef="#br0" timeOffset="-53890.5">32829 15092 0,'0'-64'15,"0"149"-15,0-106 0,0-64 16,22 85-16,-1 0 31,0 0-31,0 21 0,-21 1 16,0-1-16,0 0 15,0 0-15,0 0 0,0 0 16,0 1-16,0-44 62,0 1-62,21 21 16,-21-21-16,0 0 16,21-21-16,-21 20 15,22 1-15,-1 0 16,0 21 0,0 0-16,0 0 15,0 0-15,1 0 16,-1 0-16</inkml:trace>
  <inkml:trace contextRef="#ctx0" brushRef="#br0" timeOffset="-53277.49">33210 14986 0,'0'0'15,"0"21"1,-21 0 0,21 1-16,0-1 15,0 0-15,0 0 16,0 0-16,0 0 15,0 1-15,0-1 16,0 0 0,0-42 31,0 0-47,-21 21 0,21-22 15,0 1-15,0 0 0,0 0 16,0 0-16,0 0 0,0-1 15,21 1-15,0 0 0,-21 0 0,22 21 16,-1 0-16,0-21 0,0 21 16,0 0-16,-21 21 15,21-21-15,-21 21 0,22 0 16,-22 0-16,0 1 16,0-1-16,0 0 0,0 0 0,-22 0 15,1 0 1,0-21-1,21-21 17,0 0-17,21 0-15,-21 0 16,21 0-16,1-1 0,-1 1 0,0 0 16,0 0-16,0 0 15,0 0-15,1-1 0,-1 22 0,0 0 16,0 0-1,0 22-15,-21-1 0,0 0 0,0 0 16,0 21-16,0-20 0,0 20 16,0-21-16,0 21 0,0-20 15,0-1-15,-21 21 16,21-21-16,-21 22 0,0-43 16,0 0-16,21 21 0,-22-21 15,1 0-15</inkml:trace>
  <inkml:trace contextRef="#ctx0" brushRef="#br0" timeOffset="-53044.63">27093 16256 0,'0'0'0,"-148"0"16,106 0-16,21 0 0</inkml:trace>
  <inkml:trace contextRef="#ctx0" brushRef="#br0" timeOffset="-52694.83">26945 16256 0,'0'-21'0,"-42"-21"16,21 20-16,21 1 15,-43-21-15,43 21 16,-21 0-16,0-1 0,0 22 16,21 22-1,0-1-15,0 21 16,0 43-16,0-43 0,0 0 16,0 1-16,0-1 15,0 0-15,0 1 0,0-1 0,0 0 0,-21 1 16,21-22-16,0 21 0,-22 1 15,22-1 1,-21-42-16,0-21 16,0 21-1,0-21-15,21-1 0,-21 1 0</inkml:trace>
  <inkml:trace contextRef="#ctx0" brushRef="#br0" timeOffset="-51973.55">26331 16447 0,'64'42'0,"-128"-84"0,107 42 31,-22 0-31,0 0 16,21 0-16,1-22 0,-1 22 0,0-21 15,22 21-15,-22-21 0,22 0 16,-22 0-16,21 0 0,43-22 16,-21 1-16,-43 21 15,1-22-15,-22 22 0,21 0 16,-42 0-16,21 0 0,-21 0 0,21-1 15,-21 1-15,0 0 0,-21 21 32,0 21-32,21 0 0,-21 1 0,0 20 15,21-21-15,0 21 0,0-20 16,-21 20-16,21 0 0,-22 22 16,1-22-16,21-21 0,0 22 0,-21-22 15,21 0-15,-21 0 0,21 0 16,-21 0-16,21 1 0,0-1 15,0-42 17,0-1-32,0 1 0,21 0 15,0 21-15,0-21 0,0-21 16,22-1-16,-22 43 16,0 0-16,0 0 15,0 21 1,-21 1-16,22-1 0,-22 0 15,0 0-15,21 21 16,0-42-16,-21 22 0,0-1 16,21-21-16,0 21 15,0-21-15,1 0 0,-1 0 0,21 0 16,-21 0-16,22-21 16,-22 0-16,21-1 0,-21 1 15,22 0-15,-1 0 0,-21 0 0,0 0 16,43-43-16,-64 43 15,0 0-15,-21 21 32,-1 21-32,1-21 15,0 21-15,21 0 0,0 0 0,0 1 16,0-1-16,0 0 0,0 0 0,0 0 16,0 0-16,0 1 0,0-1 15,21 0-15,0-21 0,1 0 16,-1 0-16,0 0 0,0 0 15,0 0-15,22 0 0,-1 0 16,0 0-16,1-21 0,-1 0 0,21 21 16</inkml:trace>
  <inkml:trace contextRef="#ctx0" brushRef="#br0" timeOffset="-51500.82">28998 16320 0,'0'-22'0,"0"44"15,0-86 1,0 43-16,-42 0 0,21 0 0,0 21 16,-1 0-16,-20 0 0,21 0 15,0 0-15,0 0 0,-1 21 16,-20 0-16,21 0 0,0 0 0,0 0 16,-1 1-16,1 20 0,0 0 15,0 1-15,21-22 16,-21 0-16,21 21 15,0-21-15,21-21 16,0 0-16,0 0 0,0 0 0,43 0 16,-43 0-16,0-21 0,22 0 15,-22 0-15,21 21 0,-21-21 16,0 0-16,1-1 0,-1 1 0,-21 0 16,0 0-16,0 0 0,0 0 15,0-1-15,0 44 31,0-1-31,0 0 16,0 0-16,0 0 0,0 0 16,0 1-16,0-1 15,0 0-15,0 0 0,0 0 0,21 0 16,0-21 0,0 0-16,0 0 0,1 0 15,-1 0-15,0 0 0,0-21 16,43 0-16,-43 0 0,0 0 15</inkml:trace>
  <inkml:trace contextRef="#ctx0" brushRef="#br0" timeOffset="-50179.03">29358 16320 0,'0'-43'31,"0"86"-31,-21-86 16,21 64-16,-21 1 15,21-1-15,0 0 0,-21 0 0,21 0 16,-22 0-16,22 1 0,0-1 15,0 0-15,0 0 0,0 0 0,0 0 16,0 1-16,22-1 16,-1-21-16,0 0 15,21 0-15,-21 0 0,1 0 16,-1 0-16,21 0 0,-21 0 16,0 0-16,22-21 0,-22-1 0,21 1 15,-21 0-15,22 0 0,-1-21 16,0-22-16,-20 22 15,-22-1-15,0 1 0,0 0 16,0 21-16,0-22 0,0 1 0,0 21 16,0 0-16,0-1 0,0 1 0,-22 42 31,22 1-31,0-1 0,0 0 16,-21 0-16,21 21 0,0 1 15,0-22-15,0 21 0,0-21 0,0 22 16,0 41-1,0-41-15,0-22 0,0 0 16,21 0-16,1 0 0,-1-21 16,0 22-16,21-22 0,-21 0 15,1 0-15,20 0 0,-21 0 16,0-22-16,43 1 0,-43 0 16,0 21-16,0-21 0,0 0 0,1 0 15,-1-1-15,0 22 0,-21-21 0,0 0 16,0 0-16,0 42 47,0 0-47,-21 0 15,21 1-15,0-1 0,0 0 16,0 0-16,0 0 16,0 0-16,21-21 15,0 0 1,0 0-16,0 0 0,1 0 15,-1 0-15,0 0 0,0 0 0,0-21 16,22 0 0,-1 0-16,-42 0 0,0 0 15,21 21-15,-21-22 0,21 22 0,-21 22 47,0-1-47,0 0 16,0 0-1,0 0-15,21-21 47,1 0-47,-1 0 0,0 0 16,0-21 0,-21 0-1,0 0-15,0 0 16,0-1-16,-21 22 0,21-21 15,-21 21-15,0 0 16,21-21-16,0 0 16,0 0-1,21 0-15,0 21 16,0 0-16,-21-22 0,21 22 0,0 0 16,1 0-16,-1 0 0,0 0 15,0 22 1,-21-1-16,21-21 0,-21 21 15,21 0-15,-21 0 0,0 0 0,0 1 16,0-1-16,0 0 16,0 0-16,0 0 15,0 0 1,0-42 31,0 0-47,22 0 0,-1 0 15,-21 0-15,21-1 0,0 1 16,0-21-16,22 0 0,-1-1 16,-21 22-16,0 21 15,0 0-15,1 0 0,-1 0 16,-21 21-16,21 0 0,-21 1 16,0-1-16,0 0 0,0 0 15,0 21-15,0-20 0,0-1 16,-21 0-16,21 0 15,0 0-15,-21-21 0,21 21 16,0-42 31,0 0-47</inkml:trace>
  <inkml:trace contextRef="#ctx0" brushRef="#br0" timeOffset="-50006.13">30882 16108 0,'-21'0'0,"42"0"0,-63 0 15,21 0-15,21-21 16,-22 21-16,1 0 16,21-21 15,-21 21-31,0 0 0</inkml:trace>
  <inkml:trace contextRef="#ctx0" brushRef="#br0" timeOffset="-49806.24">29866 16235 0,'0'0'0,"-85"21"16,64-21-16,42 0 15,1 0 1,-1 0-16,21 0 0,0 0 16,1-21-16,63 21 15,-1-21-15,-62 0 0,-1-1 16,0 22-16,1-21 0</inkml:trace>
  <inkml:trace contextRef="#ctx0" brushRef="#br0" timeOffset="-48722.45">32067 16277 0,'0'0'0,"0"-21"15,22 0-15,-22 0 16,0 0-16,0-1 0,21 1 16,-21 0-16,0 0 0,21 0 15,-21-22-15,0 22 0,0 0 0,0 0 16,0 0-16,0 0 0,0-1 16,-21 22-16,0 0 15,-1 0-15,1 0 0,0 22 16,0-1-16,-21 21 0,20 0 15,-41 22-15,42-22 16,0 1-16,-1-1 0,1 21 0,0-20 16,21-1-16,0-21 0,0 22 15,0-1-15,0-21 0,21 0 16,0 0-16,1 1 0,83 20 16,-62-42-16,-1 0 15,22 0-15,-22 0 0,0 0 0,22-21 16,-22 0-16,0-1 0,22 22 15,-1-63 1,1-1-16,-43 43 0,0-21 0,-21 0 16,0-22-16,0 22 15,0-22-15,0 22 0,-21-22 0,0 22 16,0 0-16,-64-22 16,43 43-16,-1 0 0,1 21 0,0 0 15,-1 0-15,1 21 0,0 21 16,21-20-16,-22 20 0,22 0 15,0 1-15,0 20 0,0-21 0,-1 43 16,22-43 0,0 1-16,0-1 0,0-21 0,0 22 0,22-22 15,20 0-15,-21 0 0,21-21 16,1 21-16,-1-21 0,0 0 0,1 0 16,-1 0-16,43 0 15,-43 0-15,0-21 16,1 0-16,-22 21 0,21-21 0,-21 0 15,1-1-15,-1-20 0,0 21 16,-21-43-16,0 43 16,21 0-16,-21 42 31,0 0-31,-21 1 16,21-1-16,-21 21 0,21-21 15,0 0-15,-21 1 0,21-1 16,-22 0-16,22 0 0,0 0 31,0-42 0,0 0-31,0 0 16,0 0-16,22-1 0,-1 1 16,0 0-16,0-21 0,0 21 15,0-22-15,1 22 0,-1-21 16,21 21-16,-21-1 0,0 1 0,1 21 15,20 0 1,-21 21-16,0 1 0,-21 20 0,21-21 16,-21 21-16,0-20 15,0 20-15,0-21 0,0 0 0,0 22 16,0-22-16,0 0 0,-21 0 16,21 0-16,0 0 15,0 1-15,-21-22 16,0 0-1,0 0 1</inkml:trace>
  <inkml:trace contextRef="#ctx0" brushRef="#br0" timeOffset="-47941.9">25612 17230 0,'0'0'0,"-43"-21"16,22-1-16,0 22 15,0 0-15,0 0 0,-1 22 16,1-22-16,21 21 0,-21 21 16,0-21-16,21 22 0,0-22 15,0 21-15,0 0 0,0 1 0,0 20 16,0-20-16,0-22 0,0 21 15,0 0-15,0-20 0,0-1 16,0 0-16,0 0 0,0 0 0,0 0 16</inkml:trace>
  <inkml:trace contextRef="#ctx0" brushRef="#br0" timeOffset="-47172.92">25209 17568 0,'64'127'16,"-128"-254"-16,86 127 16,-1 0-16,0 0 0,0 0 0,0 0 15,22 0-15,-1 0 16,0 0-16,1 0 0,-1 0 0,0 0 16,1-21-16,-1 0 0,0 21 15,1-21-15,-22 0 0,21 0 0,-21 21 16,0-22-16,1 1 0,-1 0 15,-21 0-15,0 0 0,0 0 0,0-1 16,0-20-16,0 21 16,0 0-16,-21 0 15,-1 21 1,22 21 0,-21 0-16,21 21 0,0-21 15,0 22-15,0-22 0,0 21 0,0 1 16,-21-1-16,21 0 0,0 1 15,0-1-15,0 0 0,0-21 16,0 22-16,0-22 0,0 0 0,0 0 16,0 0-16,21-21 15,0-21 1,1 0-16,-1 0 16,-21 0-16,21 0 0,0-1 0,0 1 15,-21 0-15,21 0 0,-21 0 16,22 0-16,-1-1 0,0 22 31,-21 22-31,21-1 16,-21 0-16,0 0 0,0 0 15,0 0-15,0 1 0,0-1 16,21 0-16,-21 0 0,0 0 0,21 0 16,1-21-16,-1 0 15,0 0-15,0 0 0,0 0 16,0 0-16,1-21 0,-1 21 15,21-21-15,-21 0 0,0 0 16,1 0-16,-1-1 0,-21 1 16,0 0-16,0-21 0,0 21 0,0-1 15,0 1-15,0-21 16,-21 42 0,21 21-1,0 0-15,0 0 0,0 1 16,0-1-16,0 21 15,0-21-15,0 0 0,0 1 0,0-1 16,0 0-16,21-21 0,-21 21 16,21-21-16,0 0 0,0 0 0,22 0 15,20 0 1,-21 0-16,1 0 0,-1-21 0</inkml:trace>
  <inkml:trace contextRef="#ctx0" brushRef="#br0" timeOffset="-45306.38">27347 17526 0,'0'0'16,"0"-21"-16,21-43 0,-21 43 15,0 0-15,0 0 16,-21 21-16,0 0 16,0 0-16,0 0 15,0 0-15,-1 21 0,1 0 16,21 0-16,-21 1 0,0 20 0,0 0 15,21-21-15,0 22 0,-21-1 16,21-21-16,0 64 16,0-64-16,0 0 15,21 0-15,-21 1 0,21-22 0,0 0 16,0 0-16,0 0 0,1 0 16,20-22-16,-21 22 15,0-21-15,0 0 0,-21 0 0,22 0 16,-1 0-16,-21-1 0,21 1 15,-21-21-15,0 21 0,0 0 0,0-22 16,0 1-16,0 0 16,0 20-1,0 44 1,0-1 0,0 0-16,0 21 0,0 1 15,0 20-15,0-42 16,0 0-16,0 1 0,0-1 15,0 0-15,0 0 0,21 0 16,0-21-16,0 0 0,22 0 16,-22 0-1,21 0-15,-21 0 0,22-21 0,-1 21 0,0-21 16,1 21-16,-22-21 0,21 0 16,1-1-16,-22 1 0,21-21 15,-42 21-15,0 0 16,0-1-16,0 1 0,0 0 0,-21 21 15,0 0-15,0-21 0,-1 21 16,-20 21-16,21-21 16,21 21-16,-21 0 0,21 1 15,0-1-15,0 0 0,0 0 16,0 0-16,0 0 0,0 1 16,21-1-16,0 0 0,0 0 0,-21 0 15,21-21-15,1 21 0,-22 1 0,21-22 16,-21 21-16,21-21 15,0 0-15,0 0 0,0 0 16,1 0-16,-1 0 0,21 0 16,-21 0-16,0 0 0,1 0 0,-1-21 15,21 21-15,-21-22 0,0 1 16,1 21-16,-1-21 0,0 0 0,0 0 16,0 0-16,-21-1 0,0-20 15,0 21-15,21 21 0,-21-21 16,0 0-16,0-1 0,0 44 31,0-1-15,0 0-16,0 0 15,-21 0-15,21 0 0,0 1 0,0-1 16,-21 0-16,21 0 0,0 0 16,0 0-16,0 1 0,0-1 15,21-21-15,-21 21 16,21-21-16,1 0 0,-1 0 15,0 0-15,0 0 0,0 0 0,0 0 16,22 0-16,-22-21 0,0 0 16,0-1-16,0 22 0,1-21 0,-1 0 15,0 0-15,-21-21 0,0 20 16,0 1-16,0-21 0,0 21 16,0-22-16,0 22 0,-42 0 15,20 0-15,1 0 0,0 0 0,0 21 16,0 0-16,0 0 0,-1 0 15,1 21-15,0 0 0,0 0 16,0 0-16,-22 64 16,43-43-16,-21-21 0,21 22 15,0-1-15,0-21 0,21 0 16,1 1-16,20-1 16,-21-21-16,0 0 0,0 0 0,1 0 15,20 0-15,21 0 16,1-43-16,-22 22 15,-21 21-15,22-21 0,-22 0 16,0 0-16,21 0 0,-20-1 0,20-20 16,-21 0-1,0 21-15,0 21 16,-21-22-16,0 44 16,0-1-1,0 0-15,0 0 0,-21 0 16,21 0-16,0 1 0,0-1 15,0 0-15,0 0 0,21 0 16,1 0-16,-1-21 16,0 0-16,21 0 0,1 0 15,-22 0-15,21 0 0,22 0 16,-22 0-16,0 0 0,1 0 0,20-21 16,-21 0-16,64-21 15,-85 42-15,1-21 16,-1-1-16,0-20 0,-21 21 15,0-21-15,0 20 0,0 1 16,0 0-16,-21 21 0,-22 0 16,22 0-1,0 21-15,-21-21 0,21 43 0,-1-22 16,22 0-16,-21 0 0,0 0 16,21 22-16,-21-22 0,21 0 15,0 21-15,0 1 16,21-43-1,0 0-15,0 0 0,1 0 0,-1 0 16,0 0-16,0 0 0,0-22 16,22 1-16,-1 0 15,-21 0-15,0 0 0,0 0 0,1-1 16,-1 1-16,0-21 0,-21 0 16,21-22-16,0 22 0,-21-1 15,0 1-15,0-43 16,0 1-16,0 63 15,0-1-15,0 1 0,0 0 16,0 42 0,0 0-16,0 1 0,0-1 15,0 21-15,-21-21 0,21 22 16,-21-1-16,21 0 0,0-21 16,-21 22-16,21-1 0,0 0 0,0-20 15,0 41-15,0-42 16,0 0-16,0 1 0,21-1 0,0-21 15,0 21-15,0-21 16,1 0-16,62 0 16,-63-21-16,1 21 15,-1-21-15,0-1 0,0 1 0,0 21 16,0-21-16</inkml:trace>
  <inkml:trace contextRef="#ctx0" brushRef="#br0" timeOffset="-45105.5">29316 17357 0,'-21'0'0,"42"0"0,-64 0 0,22 0 16,0 0-16,0 21 0,42-21 62,0 0-62,0 0 16,22 0-16,-22-21 0</inkml:trace>
  <inkml:trace contextRef="#ctx0" brushRef="#br0" timeOffset="-42779.24">30819 17568 0,'0'0'0,"21"0"0,0-21 0,0 0 15,0 21-15,0-21 0,1 0 0,-1 0 16,-21-1-16,0 1 0,0 0 16,0 0-16,0 0 0,0 0 15,-21 21-15,-1-22 0,1 22 16,-21 0-16,21 0 0,-22 0 16,22 22-16,-21-1 0,0 0 15,-1 0-15,1 21 0,21-20 16,-64 83-16,64-83 15,21 20-15,-21-21 16,21 0-16,0 0 0,0 1 0,21-1 16,0-21-16,0 0 0,22 0 15,-22 0-15,21 0 0,-21-21 16,22 21-16,-1-22 16,-21 1-16,21 0 0,1-21 0,-22 21 15,21-22-15,-21 22 0,1-21 0,-1-1 16,0 1-16,0-43 15,-21 43-15,0 0 0,0-1 16,0 1-16,0 21 0,0-21 16,0 20-16,0-20 0,0 21 15,-21 21-15,0 0 16,21 21-16,0 21 0,-21-20 16,21-1-16,-22 21 0,22 0 15,-21 1-15,21-1 0,0-21 16,0 22-16,0-1 0,0 0 15,0 1-15,0-1 0,0 0 16,21-21-16,-21 22 0,22-22 0,-1 0 16,21 0-16,-21-21 0,0 21 15,1-21-15,20 0 0,-21 0 0,21 0 16,1 0-16,-22 0 0,42-21 16,-20 0-16,-22 0 15,0 0-15,0 0 0,0-1 0,-21-20 16,0 0-16,0-1 15,0 22-15,0 0 16,-21 0-16,0 21 0,0 0 0,0 0 16,0 0-1,-1 0-15,1 0 0,-21 42 16,42-21-16,0 1 0,-21 20 16,21-21-16,0 21 0,0-20 15,0-1-15,0 0 0,0 0 16,21 0-16,0-21 0,0 0 15,0 21-15,1-21 0,-1 0 16,21 0-16,-21 0 0,0 0 0,1 0 16,-1-21-16,21 21 0,-21-21 15,0 0-15,1-21 16,-1 20-16,-21 1 0,21 0 16,-21 0-16,21 0 0,-21 0 0,0-1 15,0 1 1,0 42-1,0 1 1,0-1-16,0 0 0,0 0 16,0 0-16,0 0 15,0 1-15,0-1 0,0 0 16,21-21 0,0 0-1,1 0-15,-1 0 0,0 0 0,0-21 16,0 21-16,0-21 0,1-1 15,-1 22-15,21-42 16,-21 21-16,-21 0 0,0 0 16,21-1-16,-21 1 0,0 0 15,22-21-15,-22 63 47,-22 0-47,22 0 0,-21 0 16,21 1-16,-21-1 0,21 21 15,0-21-15,0 0 0,0 1 0,0-1 16,0 0-16,21-21 16,0 21-16,1-21 15,-1 0-15,0 0 16,21 0-16,-21 0 0,1 0 16,41-21-16,-42 0 15,0 0-15,1-1 0,-1 1 0,0 0 16,0 0-16,-21 0 0,0 0 15,21-1-15,-21 1 0,21 0 16,-21 42 15,0 0-31,0 1 16,0-1-16,-21 0 0,21 0 16,0 0-16,0 0 15,0 1-15,21-22 16,1 0-16,-1 0 15,0 0-15,0 0 0,0 0 16,0 0-16,22 0 0,-22-22 16,0 22-16,0-21 0,0 0 0,1 21 15,-22-21-15,21 0 16,0 0-16,0-1 0,-21 1 0,21 0 16,0 0-16,-21 42 78,22-21-31,-22-21-32,-22 21 32,1 0-47,0 21 16,0 0-16,0 0 15,0 1-15,21-1 16,-22 0-16,22 0 0,0 0 16,0 0-16,0 1 15,0-1-15,22-21 0,-1 0 0,0 21 16,0-21-16,0 0 0,0 0 15,1 0-15,20 0 0,-21 0 16,0 0-16,22 0 16,-22-21-16,21 21 0,-21-21 0,22-1 15,-22 1-15,21 0 0,-21 0 16,22 0-16,-22 0 0,21-1 0,-21-20 16,0 21-16,1 0 15,-22 0-15,0-1 0,-22 22 31,1 22-31,0-1 16,0-21-16,0 21 0,0 0 16,-1 0-16,1 0 0,0 1 15,21 41 1,0-21-16,0-20 16,0-1-16,21-21 0,0 0 15,1 0-15,20 0 0,-21 0 16,0 0-16,0 0 15,1 0-15,20 0 0,-21-21 0,0-1 16,0 22-16,1-21 0,-1 0 16,0 0-16,0 0 0,0 0 15,-21-1-15,21-20 16,1 21-16,-22 42 31,0 0-31,-22 0 16,1-21-16,0 22 0,21-1 15,-21 0-15,0 0 0,21 0 16,-21 0-16,-1 1 16,22-1-1,-21-21 1,0 0 0,21-21-16,-21-1 15</inkml:trace>
  <inkml:trace contextRef="#ctx0" brushRef="#br0" timeOffset="-42614.33">32914 17187 0,'-21'0'16,"42"0"-16,-84 0 0,63 22 0,-43-22 0,22 0 16,0 0 15,0 0-16,0 0-15,-1 0 0</inkml:trace>
  <inkml:trace contextRef="#ctx0" brushRef="#br0" timeOffset="-40836.66">26839 18479 0,'-21'-22'15,"21"1"-15,0 0 16,0 0-16,0 0 16,0 0-16,0-1 0,0-20 0,0 21 15,0 0-15,0 0 0,0-1 16,0 1-16,0 0 16,-21 21-16,0 21 31,21 0-31,0 22 0,-21-1 0,21 0 15,0 1-15,-22-1 0,22 22 16,0-22-16,0 0 0,0 1 16,0-1-16,0 0 0,0-21 0,0 1 15,22-1-15,-22 0 0,21 0 16,42 0-16,-42-21 16,22 0-16,-1 0 0,43-42 15,-43 21-15,0 0 0,1-1 16,-22 1-16,21-21 15,-21 0-15,1-1 0,-1 1 0,0 0 16,-21-1-16,0 1 0,0-43 16,0 22-1,0 42-15,-21 42 16,21 0 0,0 21-16,-21-21 0,-1 22 15,22-1-15,-21 0 0,21 1 16,-21-1-16,21-21 0,0 22 15,0-1-15,0-21 0,0 0 0,21 0 16,0 1-16,1-1 0,-1-21 16,0 0-16,0 0 0,0 0 15,0 0-15,1 0 0,-1 0 16,0-21-16,21-22 16,1 1-16,-22 21 0,0 0 15,0-1-15,-21 1 0,21 21 16,0-21-16,1 21 15,-1 0-15,0 21 0,-21 0 16,21 1-16,0-1 16,-21 0-16,0 0 15,0 0-15,0 0 16,-21-21 0,0 0-16,0 0 0,0 0 15,-1 0-15,1 0 16,0-21-16,0 0 15,21 0-15,0 0 16,-21 21 0,21 21-1,0 0-15,0 0 16,0 0-16,0 1 0,0-1 16,21 0-16,0 0 15,0-21-15,0 0 0,1 0 16,-1 0-16,0 0 0,21 0 15,-21 0-15,1 0 0,62-42 16,-63 42-16,22-21 16,-22-1-16,21 1 0,-21 0 0,1 0 15,-1 21-15,0-21 0,0 0 16,0-1 0,-21 44-1,0-1 1,0 0-16,0 0 15,0 0-15,0 0 0,0 1 16,21-22 15,1 0-15,-1-22-16,0 1 16,0 21-16,-21-21 0,21 21 15,0 0-15,-21-21 0,22 21 16,-1 0-16,0 0 15,0 0-15,-21 21 16,21 0-16,0-21 0,-21 21 16,22 1-16,-1-1 0,0-21 15,0 21-15,0-21 16,0 0-16,1 0 0,-1 0 16,21 0-16,-21 0 0,22 0 15,-1-21-15,-21 21 0,21-21 16,1-1-16,-22 22 0,42-42 15,-41 21-15,-22 0 0,0 0 16,0-1-16,0 1 0,0 0 16,0 0-16,-22 0 0,1 21 0,21-21 15,-42 21 1,0 0-16,20 0 0,1 21 16,21 0-16,-21-21 0,21 21 15,-21 0-15,21 22 0,0-22 16,0 0-16,0 0 0,0 0 15,0 22-15,0-22 0,0 0 16,0 0-16,0 0 0,0 22 16,0-22-16,0 0 0,0 0 0,0 21 15,-21 1-15,21-22 16,-21-21-16,-1 0 16,1 0-1,0 0 48</inkml:trace>
  <inkml:trace contextRef="#ctx0" brushRef="#br0" timeOffset="-40637.77">28257 18288 0,'-21'0'0,"42"0"0,-63 0 0,21 0 16,0 0-1,21 21 17,21-21-17,0 0-15,0 0 16,0 0-16,1 0 0</inkml:trace>
  <inkml:trace contextRef="#ctx0" brushRef="#br0" timeOffset="-40125.21">29612 18352 0,'0'0'0,"0"-22"0,0 1 0,0 0 15,0 0-15,0 0 16,0 0-16,21-1 0,-21 1 16,0 42 15,0 1-31,0-1 0,0 0 15,0 21-15,0 1 0,0 20 0,0-21 16,0 1-16,0-1 0,0 43 16,0-43-16,0-21 15,0 22-15,0-22 0,0 0 0,21 0 16,1-21 0,-1 0-16,0 0 0,21 0 15,1-21 1,-1 0-16,-21 0 0,0-1 0,0 1 15,1-21-15,-1 21 0,0-22 0,0 1 16,-21 0-16,0-1 16,0 1-16,0 0 0,0-1 0,21-20 15,-21 42 1,21 21 15,-21 21-31,22-21 0,-22 21 0,21 0 16,0-21-16,0 0 15,0 0-15</inkml:trace>
  <inkml:trace contextRef="#ctx0" brushRef="#br0" timeOffset="-39861.36">30501 18246 0,'0'0'0,"0"-21"15,0 42 16,0 0-31,-21 0 16,21 0-16,0 0 0,0 22 0,-21 20 16,21-42-1,-21 22-15,21-22 0,0 0 0,0 0 16,0 0-16,0 1 0,0-1 16,0 0-16,21-21 15</inkml:trace>
  <inkml:trace contextRef="#ctx0" brushRef="#br0" timeOffset="-39642.48">30311 18627 0,'0'0'16,"-64"42"-16,64-21 15,0 0-15,0 1 16,21-1-1,0-21-15,1 0 0,-1 0 16,0 0-16,21 0 0,-21 0 0,22 0 16,-22 0-16,0 0 0,21-21 15,-20 21-15,-1-22 0,0 22 16,0-21-16,0 21 0,0-21 0,-21 0 16,0 0-16,0 0 15,0-1-15,0 1 0,0 0 16</inkml:trace>
  <inkml:trace contextRef="#ctx0" brushRef="#br0" timeOffset="-39459.58">30438 18288 0,'-43'0'0,"149"42"16,-169-84-16,-1 21 0,85 21 31,0 0-31,1-21 0,-1 21 16,21 0-16,-21 0 0,0 0 15,1 0-15,-1-21 16,0 21-16,0 0 0,0 0 0,0 0 16,22-22-16</inkml:trace>
  <inkml:trace contextRef="#ctx0" brushRef="#br0" timeOffset="-38761.98">31305 18267 0,'22'-21'0,"-44"42"0,44-63 16,-1 20-16,-21 1 0,0 0 16,21 0-16,-21 0 0,0 42 31,0 0-31,0 21 15,0 1-15,0-1 0,0 0 16,-21 1-16,0-1 0,-1 22 16,22-22-16,-42 43 0,21-43 15,0-21-15,-22 21 0,43-20 16,-21-1-16,0 0 0,21 0 16,-21 0-16,21-42 31,21 0-31,0 0 0,0 0 15,-21-1-15,22 1 0,-1-21 16,0 0-16,0-1 0,-21 1 16,21 0-16,22-64 15,-43 63-15,0 1 0,21-21 16,-21 20-16,21 22 0,-21 0 16,0 42-1,0 0-15,21 22 16,-21-1-16,0 0 0,0 1 15,0-1-15,0 0 0,0 1 16,0-1-16,0 0 0,0 1 0,0-1 16,0-21-16,0 0 0,0 0 15,0 1-15,0-1 0,0 0 16,0 0 0,0-42 15,0 0-31</inkml:trace>
  <inkml:trace contextRef="#ctx0" brushRef="#br0" timeOffset="-37613.33">31115 18648 0,'21'0'31,"0"0"-15,0 0-16,22 0 0,-22 0 15,21 0-15,1-21 0,-1 0 0,0-1 16,1 22-16,20-21 0,-21 0 16,1 0-16,-1 0 0,0 0 15,1-1-15,-22 1 0,0 21 0,0-21 16,0 0 0,-21 42-1,0 0-15,-21 0 16,0 1-16,0-1 15,21 0-15,-21 21 0,0-21 0,21 1 16,-22-1-16,22 0 0,0 0 16,0 0-16,0 0 0,0 1 15,22-22 1,-1 0-16,0 0 0,0 0 16,0 0-16,0 0 0,1 0 15,-1 0-15,0-22 0,0 1 0,0 21 16,0-21-16,1 0 0,-1 0 15,0 0-15,0-22 0,-21 22 0,0 0 16,0 0-16,21 0 16,-21-1-16,0 44 31,0-1-31,-21 0 16,21 21-16,0-21 15,0 1-15,0-1 0,0 0 0,0 0 16,0 0-16,0 0 15,21-21-15,0 0 16,1 0-16,-1 0 0,0 0 16,0 0-16,0 0 0,22 0 0,-22 0 15,0-21-15,0 21 0,0-21 16,0 0-16,1 0 16,-22 0-16,0-1 0,21-20 0,-21 21 0,21-21 15,-21-1-15,0 1 16,0 0-16,0-1 0,0-41 15,0 62-15,0 1 16,0 0-16,0 42 16,0 0-1,0 22-15,0-22 16,-21 21-16,0 43 0,21-43 0,0-21 16,-22 22-16,22-1 0,0-21 15,0 22-15,0-22 0,0 0 16,0 0-16,0 21 15,22-20 1,-1-22-16,0 0 0,0 0 16,0 0-16,0 0 0,1 0 15,-1-22-15,0 1 0,0 0 0,0 21 16,22-21-16,-22-21 16,0 20-16,0-20 0,-21 21 15,0 0-15,-21 42 31,0 0-15,21 0-16,-21 0 16,21 1-16,-22-1 0,22 0 15,0 0-15,0 0 16,22-21 0,-1 0-16,0 0 0,0 0 15,0 0-15,0 0 0,1 0 16,41-21-16,-63 0 15,21 0-15,-21 0 16,0-1-16,0 1 0,0 0 16,0 0-16,-21 21 0,0-21 15,0 0-15,0 21 0,-1 0 16,1 0-16,0 0 0,0 0 16,0 0-16,0 0 0,-1 21 15,1-21 1,0 0-16,0 0 0,0 0 15,0 0 1</inkml:trace>
  <inkml:trace contextRef="#ctx0" brushRef="#br0" timeOffset="-37430.43">32173 18415 0,'21'0'31,"1"0"-31,-1 0 0,21 0 16,-21 0-16,22 0 0,-1 0 16,0 0-16,1 0 0,-1 0 15,0 0-15,1 0 0,-22 0 0,21 0 16,0 0-16,-20 0 0</inkml:trace>
  <inkml:trace contextRef="#ctx0" brushRef="#br0" timeOffset="-35907.83">32935 18415 0,'-21'0'0,"42"0"0,-21 21 16,0 0-16,0 1 15,-21-1-15,21 0 16,0 0-16,-21 0 16,21 0-16,-21 1 15,21-1-15,0-42 63,0-1-63,0 1 15,0 0-15,0 0 16,21 0-16,0 0 16,-21-1-16,21 1 15,0 21 1,-21 21-1,0 1-15,0-1 16,0 0-16,0 0 16,0 0-16,22-21 62,-1 0-62,0 0 0,-21-21 16,21 21-16,0-21 0,-21 0 15,21 0 1,1 21-16,-22-22 0,0 44 47,0-1-31,0 0-16,0 0 15,0 0 1,21-21-1,0 0-15,0 0 16,0 0-16,0 0 16,1 0-16,-1 0 0,0 0 15,0 0-15,0-21 16,0 0-16,1 0 16,-22 0-16,21 21 15,-21-22-15,-21 22 31,-1 0-31,22 22 16,-21-22-16,0 21 0,0-21 16,21 21-16,-21 0 15,21 0-15,-21-21 0,21 21 16,21-21 15,0 0-15,0 0-16,0 0 15,-21-21-15,21 21 0,-21-21 16,22 0-16,-1 21 16,-21 21 31,0 0-47,0 0 15,0 1 1,21-22-1,0 0 1,0 0-16,0 0 0,1 0 16,20 0-16,-21 0 15,0-22-15,0 22 0,1-21 16,-1 0-16,0 21 0,-21-21 0,21 0 16,-21 0-16,21-43 15,-21 22-15,21-1 0,-21 22 16,22-21-16,-22 21 0,0-22 0,0 22 15,0 0-15,0 0 0,0 42 47,-22 0-47,22 0 0,-21 1 0,0-1 16,0 42 0,21-42-16,0 1 0,0 20 15,0-21-15,0 21 0,0-20 16,0-1-16,0 0 15,21-21 1,0 0-16,0 0 16,1 0-16,-22-21 15,21 21-15,-21-21 0,21 21 16,0-22-16,-21 1 0,21 21 16,-21-21-16,21 21 15,-21 21 16,0 0-15,0 1-16,0-1 16,0 0-1,0-42 110,0 0-109,0-1 0</inkml:trace>
  <inkml:trace contextRef="#ctx0" brushRef="#br0" timeOffset="-35661.97">33443 18246 0,'-21'0'16,"42"0"-16,-63 0 0,63 0 31,0 0-31,0 0 16,1-21-16,-1 21 0,0 0 15,0-22-15,0 22 0,0-21 0,1 21 16,-22-21-16,0 0 16,0 0-16,0 0 15</inkml:trace>
  <inkml:trace contextRef="#ctx0" brushRef="#br0" timeOffset="-16526.39">7387 17103 0</inkml:trace>
  <inkml:trace contextRef="#ctx0" brushRef="#br0" timeOffset="-12046.75">26331 11875 0,'21'-22'625,"1"22"-610,-22-21 1,21 21 0,-21-21-16,21 21 15,-21-21-15,0 0 63,0 0-16,0-1 359,21 22-390,-21-21-16,0 0 15,21 21 1,0 0-1,-21-21-15,22 21 16</inkml:trace>
  <inkml:trace contextRef="#ctx0" brushRef="#br0" timeOffset="-466.3">26268 11790 0,'21'0'63,"-21"-21"-48,21 21 1,-21-21-16,21 21 16,-21-22-1,21 22 16,1 0-31,-22-21 47,-22 21 141,1 0-188,21 21 15,-21-21-15,21 22 16,-21-22 0,0 0-16,21 21 0,0 0 15,-21-21-15,-1 0 0,1 21 0,0 0 16,0-21-16,0 21 0,0 1 16,-1-22-16,1 21 15,0 0-15,0 0 0,0-21 16,0 21-16,-1-21 0,1 21 15,21 1-15,-21-22 0,0 21 16,0 0-16,0 0 0,-22 0 16,22 0-16,0 1 0,0-1 15,0-21-15,-1 21 0,-20 21 16,21-21-16,0-21 0,0 22 16,-1-1-16,1 0 0,0-21 15,0 21-15,0 0 0,0 0 0,-1-21 16,1 22-16,21-1 0,-21-21 0,-21 42 15,21-21 1,-1 0-16,1 1 0,0-1 0,0-21 16,0 21-16,0 0 0,21 0 0,-43 0 15,22 1-15,-21-1 16,21 0-16,-1 0 0,1 0 16,0 0-16,0 1 0,-21-1 15,20 0-15,1 0 0,-21 0 0,21 0 16,0 1-16,-43 41 15,43-42-15,-43 22 0,43-22 0,0 0 16,0 0-16,0 0 16,0 0-16,-1 1 0,1-1 0,0 0 15,0 0-15,0-21 0,0 21 0,21 0 16,-22 1-16,-20 20 16,0 0-1,42-21-15,-21-21 0,-1 22 16,1-1-16,21 0 0,-21-21 0,21 21 15,0 0-15,-21 0 0,0-21 0,0 43 16,-22-1 0,43-21-16,-21 0 0,-21 1 15,42-1-15,-21 0 16,-1-21-16,1 21 0,0 0 0,0-21 16,-21 43-16,-1-22 15,22-21-15,0 21 0,-21 0 0,20 0 16,-20-21-16,21 21 0,-21 1 15,-1-1-15,1 0 0,0 0 0,-1 0 16,1-21-16,-43 43 16,43-43-16,0 21 0,20 0 15,1-21-15,-21 21 0,21-21 16,0 21-16,-1-21 0,-20 21 0,0 1 16,-1-22-16,1 21 0,-64 0 15,64 0-15,-22 0 0,22-21 16,0 21-16,-22 1 0,-42-1 15,43 0-15,21 0 0,-22 0 16,22-21-16,-1 21 0,1 1 0,-64 20 16,43-42-16,-43 42 15,42-21-15,1 1 16,-1-22-16,1 21 0,-1 0 0,1 0 16,-1 0-16,1-21 0,-1 21 0,1 1 15,21-22-15,-22 21 0,22 0 16,-22-21-16,22 21 0,-22 0 0,22-21 15,-21 21-15,-86 1 16,86-1-16,21-21 0,-22 0 16,22 21-16,-22-21 0,22 21 0,0-21 15,-1 0-15,-20 21 0,20-21 16,1 0-16,0 0 0,-43 21 16,0-21-16,43 0 15,0 22-15,-1-22 0,1 0 16,0 0-16,-1 0 0,1 0 0,-21 21 15,20-21-15,1 0 0,0 0 0,-64 0 16,63 0-16,1 0 16,0 0-16,-1 0 0,1 0 0,-43 0 15,43 0-15,0 0 0,-1 0 16,1 0-16,0 0 0,21 0 16,-22 0-16,1 0 0,0 0 0,-1 0 15,1 0-15,0 0 0,-1 0 0,1 0 16,0 0-16,-1 0 0,1 0 15,-64 0 1,64 0-16,-1-21 0,1 21 0,0 0 16,21 0-16,-22 0 0,1 0 15,0-22-15,20 22 0,-20 0 0,0 0 16,21 0-16,-22 0 0,1 0 16,0-21-16,-22 21 15,22 0-15,-1 0 0,1 0 0,0-21 16,-1 21-16,1 0 0,0 0 0,21 0 15,-22-21-15,1 21 0,0 0 0,-43-21 16,43 21-16,-22 0 16,22-21-16,21 21 0,-22 0 15,22 0-15,-21-22 0,-1 1 16,22 21-16,-21 0 0,21-21 0,-22 21 16,1 0-16,21-21 0,-64 0 15,43 0-15,21 21 0,-22-22 16,1 22-16,0-21 0,-1 21 0,-20-21 15,21 21-15,-1-21 0,1 21 16,0-21-16,-64 0 16,63 21-16,-41-22 0,41 1 0,1 21 15,-21-21-15,20 0 16,1 21-16,0-21 0,-1 0 0,-20 21 16,20-22-16,-20 1 0,21 0 0,-22 21 15,-105-63 1,105 63-16,1-22 0,20 1 0,-20 21 15,21-21-15,-22 0 0,22 21 16,-1-21-16,-20 0 0,21-1 0,-107-20 16,86 21-16,-43 0 15,43 0-15,20-1 16,-20 1-16,-1 0 0,22 0 0,-22 0 16,-41-22-16,62 22 15,-20 0-15,20 0 0,-20 0 16,21 0-16,-107-64 15,44 43-15,62-1 0,-20 22 16,20 0-16,1 0 16,-21 0-16,20-1 0,-63-41 0,64 42 15,-21 0-15,20-1 0,1 1 16,-22 21-16,-20-42 0,20 21 16,22 0-16,-64-22 0,64 22 15,-22 0-15,22 0 0,-22 0 16,1-1-16,21 1 0,-22 0 0,-42-21 15,64 21-15,0-22 16,-22 22-16,22 0 0,-43-21 16,43-1-16,-1 22 0,22 0 0,-21 0 15,0-22-15,-1 22 16,-63-42-16,22-1 16,63 43-16,-64-21 15,43 21-15,20-22 0,-20 22 16,21 0-16,-21 0 0,20 0 0,-20-22 15,21 22-15,-43-21 16,22-22-16,21 43 16,-21 0-16,20 0 0,-20-43 0,21 43 15,21 0-15,-21 0 0,-22-43 16,22 43-16,0 0 16,21 0-16,-21 0 0,0-22 15,21 22-15,-43-21 16,43 21-16,-21 21 0,21-22 15,0 1-15,-21 0 0,0 21 0,21-21 0,-21 0 16,21 0-16,-21-1 16,-1 1-16,1-21 15,21 21-15,0 0 16,-21-1-16,21 1 16,0 0-16,-21 0 0,21 0 15,-21 0 1,0 21 15,21-22-31,-22 22 78,1 22-62,21-1-16,0 0 0,0 0 15,-21-21-15,21 21 0,0 0 16,0 22-16,0-22 0,0 0 0,0 0 16,0 0-16,0 22 0,0-22 15,0 0-15,0 21 0,0-20 16,0 62-16,0-41 16,0-22-16,0 21 0,0-21 15,-21 43-15,21-22 0,0-21 16,0 0-16,0 1 0,0-1 15,0 0-15,0 21 16,0-21-16,0 1 16,0-44 31,0 1-47,0 0 15,0 0-15,0 0 0,0 0 16,0-64-1,0 64-15,0 0 0,0-22 0,0 22 16,0 0-16,0-21 0,0 20 16,0 1-16,0 0 0,0 0 0,0-64 15,0 64 1,0 0-16,0 0 0,0 0 16,21-22-16,-21 22 0,0 0 0,0 0 15,0 0 1,21-1-16,-21 1 0,0 0 31,21 21 16,1 0-31,-1 21-16,0-21 0,-21 21 15,21 1-15,0-22 0,0 21 0,43 0 16,-22 0-1,-21-21-15,22 21 0,20 0 16,-42-21-16,22 22 0,-22-22 16,21 21-16,1-21 0,-22 21 15,63 0-15,-62-21 0,41 21 16,-42-21-16,0 21 0,1-21 16,-1 0-16,0 0 0,0 22 15,0-22-15,-21 21 16,21-21-16,-42 0 78,0 0-62,0 0-16,0 0 15,0 0-15,-1 0 16,1-21-16,0 21 15,0 0-15,0 0 0,0 0 16,-22-22-16,-20 22 16,42-21-16,-22 21 0,22 0 15,-21-21-15,21 21 0,-22-21 0,-20 0 16,20 0-16,22 21 16,-21-22-16,21 1 0,-22 0 0,22 21 15,-63-42 1,41 42-16,22 0 0,-21 0 15,-1-21-15,22 21 0,0 0 16,0 0-16,0 0 0,21-22 16,0 1-16</inkml:trace>
  <inkml:trace contextRef="#ctx0" brushRef="#br0" timeOffset="11398.21">10287 11388 0,'-21'0'78,"0"0"-63,-1 21 1,1-21 0,21-21 62,-21 21-78,21-21 15,0-1 17,0 1-17,-21 21 32,21-21-47,21 21 328,-42 0-31,0 0-250,0 0-31,21 21-1,-22-21 1,22 21-16,-21-21 15,21 22-15,-21-22 16,21 21-16,0 0 16,0 0-16,-21-21 0,21 21 0,-21 0 15,21 1-15,0-1 16,-21 0-16,21 0 0,-22-21 0,22 21 16,0 0-16,0 1 15,0-1-15,-21 0 0,21 0 16,-21 0-16,21 0 15,0 1-15,0-1 0,0 0 16,-21 0 0,21 0-16,-21 0 0,21 1 0,0 20 15,0-21-15,-21 21 0,21-20 16,-22 20-16,1-21 0,21 21 0,0-20 16,-21 20-16,0-21 0,21 0 15,-21 22-15,21-1 16,-21-21-16,21 21 0,-22 1 15,1-22-15,21 0 0,0 0 16,-21 0-16,21 1 0,-21-1 0,0 21 16,-22 22-1,43-43-15,-21 0 0,21 21 0,0-21 16,-21 1-16,0-1 0,21 21 16,-21-21-16,21 0 0,0 1 15,-64 62-15,64-63 16,-21 1-16,0-1 0,21 0 15,-42 21-15,42-21 0,-22 1 16,1-1-16,21 0 0,-21 21 16,0-21-16,-21 22 15,42-22-15,-22 0 16,1 0-16,0 0 0,0 1 16,0-1-16,0 0 0,-1 0 15,1 0-15,-42 43 16,42-43-1,21 0-15,-22 0 0,1-21 0,0 21 0,0 1 16,0-1-16,21 0 0,-21 0 16,-1-21-16,1 21 0,21 0 0,-21-21 15,0 22-15,21-1 16,-21-21-16,0 21 0,-1 0 0,1 0 16,0 0-16,0-21 0,0 22 15,21-1-15,-21-21 0,-1 21 0,1 0 16,0-21-16,21 21 15,-21-21-15,0 21 0,0-21 16,21 22-16,-22-22 16,1 21-16,0 0 0,0 0 15,0-21 1,0 0-16,21 21 0,-22-21 0,1 0 16,21 21-16,-21-21 0,0 0 15,0 0-15,21 22 0,-21-22 0,-1 21 16,1-21-16,0 0 0,-21 21 15,-1-21 1,1 0-16,21 21 0,0-21 0,0 0 16,-1 0-16,1 21 0,0-21 15,0 0-15,0 0 0,0 0 16,-43 0-16,43 0 16,0 0-16,0 0 15,-1 0-15,1 0 0,0 0 16,0 0-16,0 0 15,0 0-15,-1 0 16,1 0-16,0 0 0,0 0 16,0 0-16,0 0 0,-1 0 15,1 0-15,0 0 0,0 0 16,0 0-16,0 0 0,-1 0 16,1 0-16,0 0 0,0 0 15,0 0-15,0 0 0,-1 0 0,1 0 16,0 0-16,0 0 0,0 0 15,0 0-15,-1-21 0,1 21 16,0 0-16,0 0 0,0 0 16,0-21-16,-1 21 0,1 0 0,-21 0 15,21-21-15,0 21 0,-1 0 16,1-21-16,0 21 0,-21 0 0,-1-43 16,22 43-16,-21 0 15,21-21-15,0 21 0,-22-21 0,22 21 16,0-21-16,-21 21 15,20 0-15,1-21 0,0-1 0,0 22 16,0 0-16,0-21 0,-1 21 16,-20-42-16,21 42 0,21-21 15,-21 0-15,0 21 0,21-22 16,-22 1-16,22 0 0,0 0 16,-42-21-16,42 20 15,0 1-15,0-21 16,-21 42-16,21-21 0,-21 0 0,21-1 15,-21 1-15,21 0 16,0 0-16,-22 21 16,22-21-16,0 0 15,-21 21-15,21-22 0,0 1 16,-21 0 0,21 0-16,-21 0 15,21 0-15,0-1 16,0 1-1,-21 21-15,21-21 0,-21 21 16,21-21-16,0 0 0,-22 21 16,22-21-16,-21 21 15,21-22-15,-21 22 0,21-21 0,-21 21 16,21-21-16,-21 0 16,21 0-1,-21 21-15,21-21 0,0-1 16,-22 22-16,22-21 0,0 0 15,0 0-15,-21 21 16,21-21-16,-21 0 0,0-1 16,21 1-16,0 0 15,-21 0-15,0 21 0,-1-42 16,22 20-16,-21 1 16,0 0-16,0 0 0,21 0 15,-21 0-15,0-1 0,21 1 0,-22 21 16,1-21-16,21 0 15,-21-21-15,0 20 16,0 1-16,21 0 0,-21 21 16,21-21-16,-22 0 0,1 0 15,21-1-15,0 1 0,-21 0 16,0 0-16,21 0 0,-21 21 16,21-21-16,0-1 0,-21 1 0,21 0 15,-22 0-15,22 0 0,0 0 16,0-1-16,-21 1 15,21 0-15,-21 21 0,21-21 0,-21 0 16,21 0-16,0-1 0,0-20 16,-21 42-16,21-21 0,0 0 15,0 0-15,-21-1 16,21 1-16,0 0 0,0 0 16,-22 0-16,22 0 0,0-1 15,0 1-15,-21 21 0,21-21 16,-21 0-16,21 0 15,-21 21-15,21-21 0,0-1 16,-21 22 0,21-21-16,-21 21 0,21-21 15,0 0 1,-22 21-16,22-21 0,0 0 16,-21 21-1,21-22 1,0 44 62,-21-1-62,21 0-16,0 0 0,0 0 15,0 0-15,0 1 16,0-1-16,-21 0 0,21 0 0,0 0 15,0 0-15,0 22 16,0-22-16,-21 0 16,21 0-16,0 0 15,0 1 1,-21-22-16,21-22 62,0 1-62,0 0 16,0 0 0,0 0-16,0 0 0,0-1 15,21 1-15,-21 0 16,21 0-16,0 0 0,-21 0 16,0-1-16,0 1 0,0 0 15,21 0-15,-21 0 0,21 21 0,-21-21 16,0-1-16,0 1 0,0 0 15,22 0 1,-1 21 15,0 0-15,0 0 0,-21 21-16,21-21 0,22 21 15,-22 0-15,0 1 16,0-22-16,0 21 0,22-21 15,-22 21-15,0 0 0,42 0 16,-20 0 0,-22-21-16,21 22 0,1-1 15,-22-21-15,0 21 0,0-21 16,0 21-16,0 0 0,1-21 16,-22 21-1,-22-21 32,1 0-47,0 0 16,0-21-16,-21 0 0,20 21 0,1-21 15,-21 21-15,21-21 0,-22 0 16,22 21-16,-63-43 16,20 22-16,43 21 15,0-21-15,0 21 16,-1 0-16,1 0 0,0 0 0,0-21 15,0 21 1,0 0-16,-1 0 16,1 0-16,21-21 15,-21 21-15,0 0 16,21-22 0,-21 22-16,21 22 125,-21-22-110,21 21-15,0 0 16,-22-21-16,22 21 0,0 0 15,-21 0-15,0-21 0,0 0 16,0 22-16</inkml:trace>
  <inkml:trace contextRef="#ctx0" brushRef="#br0" timeOffset="12780.68">5122 14605 0,'0'0'0,"0"-21"0,0 0 16,0 0-16,0-1 15,0 1-15,0 0 0,0 0 16,-21 21-16,0 0 16,0 0-16,0 0 0,-1 0 15,1 21-15,0 0 0,0 0 16,0 1-16,-22 20 0,22-21 15,0 21-15,0 1 0,0-1 16,-22 0-16,22 1 0,0-1 16,0 0-16,0 1 0,0 20 0,-1 22 15,22-22-15,0-20 0,0-1 16,0-21-16,0 22 0,22-22 16,-1 21-16,0-21 0,0-21 15,21 21-15,-20-21 0,-1 0 0,21 0 16,-21 0-16,0 0 0,22-21 15,-22 0-15,0 21 0,0-21 16,0 0-16,1 0 0,-1-22 0,0 22 16</inkml:trace>
  <inkml:trace contextRef="#ctx0" brushRef="#br0" timeOffset="13202.44">5313 14901 0,'-43'106'16,"86"-212"-16,-64 128 31,-1-1-31,22 0 0,-21 0 16,21 0-16,0 22 0,-21-1 15,0-21-15,21 21 0,-21 1 16,21-1-16,0-21 0,0 22 0,0-22 16,0 0-16,0 0 0,0 0 15,0 0-15,21-21 0,0 0 16,21 0-16,-20 0 15,-1-21-15,21 0 0,-21 21 0,22-21 16,-1 0-16,-21 0 0,0-22 16,0 22-16,1 0 0,-1 0 0,-21 0 15,0-22-15,0 1 16,-21 21-16,-1 21 0,1-21 0,-21-1 16,21 1-16,-22 21 0,22 0 15,-21 0-15,21 0 0,-22 0 16,22 0-16,21 21 15,-21 1-15,0-1 0,21 0 0,0 0 16,0 0-16,0 0 0,0 1 16,0-1-1,21-21-15,43 0 16,-43 0-16,21 0 16</inkml:trace>
  <inkml:trace contextRef="#ctx0" brushRef="#br0" timeOffset="14007.5">5884 14986 0,'21'0'15,"-21"21"1,0 0 0,0 1-16,0-1 15,0 0-15,0 0 0,0 0 16,0 0-16,0 1 0,0-1 15,0 0-15,0 0 0,0 0 0,0 0 16,-21 1-16,21-1 0,0 21 16,-21-42-16,0 21 15,21-42 1,0 0 0,0 0-16,0 0 0,0-1 15,0 1-15,0 0 0,0-21 0,0 21 16,21-22-16,0 22 0,0-21 15,1 21-15,-1-1 0,0-20 16,0 21-16,21 0 16,22 21-16,-43 0 15,0 0-15,-21 21 0,0 0 16,0 0-16,0 22 16,0-22-16,0 0 0,0 21 15,0-21-15,0 43 0,0-22 16,0-21-16,21 22 15,1-22-15,-1-21 0,0 0 16,0 0-16,21 0 0,-20-21 16,-1 21-16,21-21 15,0-22-15,1 22 0,-1 0 0,0-21 16,-20 20-16,20-20 0,0 21 16,22-64-16,-64 64 15,0 0-15,-21 21 31,-1 0-31,22 21 16,-21 0-16,0 0 0,0 22 16,21-22-16,0 0 0,0 0 15,0 0-15,0 1 0,0-1 0,0 0 16,0 0-16,0 0 16,21 0-16,0 1 0,0-1 0,1-21 15,-22 21-15,21 0 0,0 0 16,0-21-16,-21 21 0,0 1 0,0-1 15,0 0 1,-21-21-16,0 0 16,0 0-16,-1 0 15,1 0-15,0 0 0,0 0 0,0 0 16,-22 0-16,22-21 16,0 21-16,21-21 15,0-1 1,21 1-16,0 21 15,1-21-15,20-21 0</inkml:trace>
  <inkml:trace contextRef="#ctx0" brushRef="#br0" timeOffset="14465.23">7133 15050 0,'0'0'15,"0"-22"-15,21 1 0,-21 0 16,-21 42 15,21 0-31,0 1 16,-21 20-16,21-21 15,0 0-15,0 0 0,-21 22 16,21-22-16,0 0 0,0 21 0,0-20 16,0-1-16,0 0 0,0 0 15,21 0-15,0 0 0,-21 1 0,21-22 16,0 0-16,1 0 0,-1 0 15,0 0-15,0 0 0,0 0 0,0 0 16,1-22-16,-1 22 16,21-42-16,-42 21 0,0 0 15,0 0-15,0-1 0,0 1 16,0-21-16,0 21 0,0 0 16,-21-1-16,0 1 15,0 0-15,-1 0 0,1 21 16,0-21-16,0 21 0,0 0 15,0 0-15,-1 21 16,1-21-16,21 21 0,0 0 16,-21 0-16,0 1 0,21-1 15,0 0-15,0 0 0,21-21 16,0 0 0,0-21-16,1 0 0,-1 0 15</inkml:trace>
  <inkml:trace contextRef="#ctx0" brushRef="#br0" timeOffset="14790.05">7705 14711 0,'0'0'0,"0"-21"16,0 0 0,-22 42 15,22 0-31,0 0 0,0 0 0,0 0 15,0 22-15,0-22 16,0 21-16,0-21 0,-21 22 0,21-1 0,0 0 16,0 1-16,-21 20 0,0 22 15,21-64-15,0 43 16,0-22-16,0-21 16,0 0-16,0 0 0,0 1 15,21-22 1,0-22-1,-21 1-15,21 0 16,-21 0-16,22 0 0,-1 0 0,-21-22 16</inkml:trace>
  <inkml:trace contextRef="#ctx0" brushRef="#br0" timeOffset="15255.81">7853 15198 0,'0'0'15,"0"21"-15,0 0 0,0 0 0,0 0 16,0 22 0,21-43-1,0 0-15,0 0 0,0-21 16,1 21-16,-1-22 16,0 1-16,0 21 0,0-21 0,0 0 15,1 0-15,-1 21 0,-21-21 16,0-1-16,21 1 0,-21 0 0,0 0 15,0 0-15,0 0 16,-21-1 0,0 22-16,-1 0 15,1 0-15,0 22 16,0-22-16,0 21 0,0 0 16,21 21-16,-22-21 0,1 22 15,21-22-15,0 21 0,-21-21 0,21 22 16,-21-22-16,21 21 0,0-21 15,0 1-15,0-1 0,0 0 16,0 0-16,21-21 16,0 0-16,0 0 0,1 0 0,-1 0 15,0 0-15,0 0 0,0 0 16,0-21-16,1 21 0,-1 0 16,-21-21-16,0 0 0,21 21 0,0-22 15,0 1 1,-21 0-1</inkml:trace>
  <inkml:trace contextRef="#ctx0" brushRef="#br0" timeOffset="17113.22">8826 14901 0,'0'-21'0,"0"42"0,0-63 16,0 21-16,0 0 0,0 0 15,-21 21 1,0-22-16,0 22 0,0 0 16,0 0-16,-1 0 0,22 22 15,-21-1-15,0 0 0,0 0 16,21 0-16,0 22 0,-21-1 0,0 0 16,21 1-16,0 20 0,0-21 15,0 22-15,0-1 0,0-20 16,0 20-16,0-20 0,0-1 15,0-21-15,21 21 0,21 1 16,-21-22-16,0 0 0,1-21 0,-1 0 16,0 0-16,0 0 0,21 0 15,-20 0-15,105-63 16,-106 20-16,21 22 0,0-21 16,1-1-16,-22 1 0,0 0 0,0-22 15,0 22-15,-21 0 0,0-1 16,0-63-16,0 64 0,-21 0 15,0 21-15,-21-22 16,-1 1-16,1 21 0,0 0 0,-1-1 16,1 22-16,0 0 0,-1 0 15,1 0-15,0 0 0,-1 22 16,1-1-16,0 0 0,21 0 0,-22 21 16,22 1-16,-21 63 0,42-43 15,0-21-15,0 22 0,0-1 16,0 1-16,21-22 0,21 43 15,1-43-15,-22-21 16,21 1-16,-21-1 0,64 0 16,-43-21-16,1 0 0,20 0 0,-21 0 15,22-21-15,-22 0 0,1-1 16,62-20-16,-83 21 16,20-21-16,-21 20 0,21-20 0,1 0 15,-43-1-15,0 22 0,0-21 16,0 21-16,0 0 0,0-1 15,0 1-15,0 42 32,0 1-32,0-1 0,0 21 0,-21-21 15,21 0-15,0 43 16,0-1-16,0-20 0,0-22 16,0 0-16,0 0 0,0 0 15,0 1-15,0-1 16,21-21-16,0 0 0,0 0 15,0 0-15,0 0 0,1-21 16,-1-1-16,0 1 0,0 0 0,0 0 16,-21 0-16,21-22 0,1 22 15,-1-21-15,0 21 0,-21 0 0,0-22 16,21 1-16,0 0 16,-21 20-16,0 44 46,0-1-46,0 0 0,0 0 16,0 0-16,0 22 0,0-22 16,0 0-16,0 21 0,0-21 0,0 1 15,0-1-15,0 0 0,0 0 16,0 0-16,21-21 0,1 21 16,-1-21-16,0 0 0,0 0 15,0 0-15,22-21 0,-22 0 0,0 0 16,21 0-16,-21 0 0,22-22 15,-22 22-15,42-64 16,-20 43-16,-22-21 0,0 20 0,0 1 16,0 0-16,-21-22 0,22 22 15,-22-1-15,0 22 0,0-21 0,0 21 16,0 0-16,0-1 0,0 1 16,-22 21-16,1 0 15,0 21-15,21 1 16,0-1-16,0 21 0,-21-21 0,21 22 15,0-1-15,0 0 0,0 1 0,0-1 16,0 0-16,0 1 0,0-1 16,0 0-16,0 1 0,0-22 0,0 21 15,0-21-15,42 22 16,1-22 0,-22-21-16,21 0 0,-21 0 15,0 0-15,1 0 0,-1 0 0,0-21 16,0-1-16,21 1 0,-20 0 0,-1 0 15,0 0-15,0 0 0,0-43 16,0 22 0,-21 21-16,0-1 0,0 1 0,0 0 15,0 0-15,0 42 32,0 0-32,0 0 0,0 1 15,0 20-15,0-21 16,0 21-16,0 1 0,0-22 0,0 21 15,-42 85-15,21-84 16,21-1-16,-21 0 0,21 1 16,-21 20-16,-1-21 0,22-20 15,0 20-15,0-21 0,0 0 16,0 0-16,0-42 31,0 0-31,0 0 0,22 0 16,-1-22-16,-21 22 0</inkml:trace>
  <inkml:trace contextRef="#ctx0" brushRef="#br0" timeOffset="17399.06">10562 15261 0,'-21'-42'16,"21"21"-16,42 254 0,-63-403 0,0 86 0,21 62 15,0 1-15,21 21 0,-21-21 16,21 21-16,22 0 0,-22 0 0,21 0 15,-21 0-15,22 0 0,-1 0 16,-21 21-16,0 0 0,0-21 0,1 22 16,-22-1-16,0 0 0,0 0 15,0 0-15,-22 43 16,-20-22-16,0-21 0,21 0 16,-1 1-16,1-22 0,0 21 15,0 0-15,0-21 0,0 0 0,21 21 16,0-42-1,0 0 1,21 0-16,21-1 0</inkml:trace>
  <inkml:trace contextRef="#ctx0" brushRef="#br0" timeOffset="18096.17">11112 15050 0,'-21'21'15,"0"0"1,0 0-16,21 21 16,0-20-16,0-1 0,-21 0 15,21 21-15,0-21 0,0 1 0,0 20 16,0-21-16,0 0 0,0 0 0,0 1 16,0-1-16,21-21 15,0 0-15,0 0 16,0 0-16,1 0 0,-1-21 15,0-1-15,21-20 0,-21 21 16,1 0-16,-1 0 0,-21-1 16,0-20-16,21 21 0,-21 0 15,0 0-15,0-1 0,0 1 0,0 0 16,21 21-16,-21 21 31,0 0-31,0 1 0,0-1 16,0 0-16,0 0 0,0 0 0,0 43 15,0-43-15,0 0 0,0 0 16,0 0-16,21 1 0,0-22 16,1 21-1,-1-21-15,0 0 0,0 0 0,0-21 16,0-1-16,22 1 0,-22 0 0,0 0 16,0 0-16,-21-22 0,21 22 15,1-21-15,-1 0 0,-21-22 16,21-63-1,-21 85-15,0 21 0,0-22 16,0 22-16,0 0 0,0-21 16,-21 42-1,21 21-15,0 0 16,0 0-16,0 0 0,0 22 16,0-22-16,0 21 0,0 0 0,-21 1 15,21-1-15,0 0 0,0 1 0,0-1 16,0 0-16,0 1 0,0 20 15,0-42-15,0 1 16,0-1-16,0 0 16,21-21-16,0 0 15,0 0-15,0-21 0,0 0 16,1-1-16,-1 1 16,-21 0-16,0-42 0,0 20 15,0 22-15</inkml:trace>
  <inkml:trace contextRef="#ctx0" brushRef="#br0" timeOffset="18302.05">11493 15007 0,'0'0'0,"43"0"16,-22 0-16,0 0 0,43-21 15,-22 21-15,-21-21 0,21 21 16,-20-21-16,20 21 0,-21-21 0,0 21 15,0-22-15,1 22 0,-1-21 16,-21 0-16,0 0 16,-21 0-1,-1 21-15</inkml:trace>
  <inkml:trace contextRef="#ctx0" brushRef="#br0" timeOffset="18590.91">9758 14859 0,'21'0'16,"0"0"-16,21 0 0,1 0 0,-1-21 15,22 0-15,-1 21 0,-21-21 0,64-1 16,-42 22-16,-22-21 16,0 21-16,1 0 0,-22 0 15,21 0-15,-21 0 0,1 0 16,-44 21 0,1 1-16,0-1 15</inkml:trace>
  <inkml:trace contextRef="#ctx0" brushRef="#br0" timeOffset="19150.59">6477 16785 0,'0'0'0,"-21"-21"0,21-21 0,-21 21 16,-1-1-16,1-20 0,0 21 16,0 0-16,21 0 0,0-1 15,0 1-15,-21 21 0,21-21 0,-21 21 32,21 21-32,0 0 0,0 1 15,0 20-15,0 21 0,0-20 0,0 41 16,0-20-16,0 21 15,0-1-15,0 1 0,0 0 0,0-1 0,0 22 16,0 85 0,0-22-16,0-84 0,-22-22 15,22 1-15,0-1 0,0-21 16,0-20-16,0 20 0,0-21 16,0 0-16,0-42 15,0 0 1,0 0-16,0-22 0,0 1 15,0 0-15,0-22 0,0-63 16,0 43-16</inkml:trace>
  <inkml:trace contextRef="#ctx0" brushRef="#br0" timeOffset="19870.48">6265 16701 0,'0'-106'15,"0"212"-15,0-233 0,0 105 16,0-20-16,0 21 0,0 0 15,21 21-15,1 0 16,-1 0-16,0-21 0,21 21 0,1 0 16,-1 0-16,21 0 0,22 0 15,0-22-15,-1 22 0,1 0 0,21-21 16,0 0-16,21 21 0,-21-21 16,42 21-16,-21-21 0,0 21 15,0-21-15,0 21 0,0-22 16,0 22-16,233-21 15,-233 21-15,-22 0 0,1 0 0,0 0 16,0 0-16,-21 0 0,-22 0 16,22 0-16,-22 21 0,-20-21 0,20 0 15,43 43 1,-85-43-16,0 21 0,0 0 16,1-21-16,-22 21 0,0 0 15,0 1-15,0-1 0,0 21 16,-22 22-16,22-22 15,-21 0-15,21 1 0,-21-1 16,21 0-16,0 22 0,0-1 0,-21-20 16,21 20-16,0 1 0,0-1 15,0-21-15,0 22 0,0-1 16,0-20-16,0 20 0,0 1 0,0-1 16,0 43-16,21-64 0,-21 22 15,0-22-15,0 1 0,21 20 16,0-42-16,-21 22 0,22-1 0,-22 0 15,0-21-15,0 1 16,0-1-16,0 21 0,0-21 0,0 0 16,-22 1-16,1-22 15,-42 21-15,20 0 0,1-21 16,-21 0-16,-22 21 0,0-21 16,-21 21-16,1-21 0,-22 0 0,0 0 15,0 0-15,-22 0 0,1 0 16,-360 0-1,360 0-15,-21-21 0,21 21 0,-22 0 16,22-21-16,0 21 0,0 0 16,-85 0-16,127 0 0,21 0 15,1 0-15,20 0 0,22-21 16,0 21-16,20 0 0,1 0 0,0 0 16,21-21-1,21-22-15,0 43 16,1-21-16,-1-21 0,21 21 15</inkml:trace>
  <inkml:trace contextRef="#ctx0" brushRef="#br0" timeOffset="20300.73">6794 16743 0,'0'0'0,"-42"0"0,0 0 0,21 0 16,-1 0-16,22-21 15,22 21-15,-1 0 0,21-21 16,22 21-16,-1 0 0,1 0 15,-1 0-15,22 0 0,21 0 16,-22 0-16,22 0 0,0 0 16,0 0-16,0 0 0,-1 0 0,107 0 15,-21 0 1,-107 0-16,-20 0 0,20 0 0,43 0 16,-63 0-16,-22 0 15,22 0-15,-43 0 16,-42 0-1,-22 0 1,22 0-16,-21 0 16,-43 0-16,43 0 0,0 0 0,-22 0 15,22 0-15</inkml:trace>
  <inkml:trace contextRef="#ctx0" brushRef="#br0" timeOffset="20605.56">7239 17018 0,'0'0'0,"-42"21"0,-1 0 0,22 1 16,0-1-16,0-21 0,21 21 15,21-21 1,0 0-16,21 0 0,1-21 16,20 21-16,1-21 0,-1 21 15,22-22-15,0 1 0,-1 21 16,1-21-16,0 0 0,20 21 15,-41-21-15,84 21 0,-63-21 16,-43 21-16,22 0 0,-22 0 16,0 0-16,1 0 0,-22 0 0,21 0 15,-21 0-15,-21 21 16,-21 0 0,-21-21-1,21 21-15,-22-21 0,1 21 16</inkml:trace>
  <inkml:trace contextRef="#ctx0" brushRef="#br0" timeOffset="20963.35">7133 17378 0,'0'0'0,"-42"0"0,21 21 0,-1-21 0,1 0 16,0 0-16,21 21 15,21-21 1,22 0-16,-1 0 0,0 0 16,106 0-16,-63 0 0,0-21 15,21 21-15,-22-21 0,22 21 16,0-21-16,0 21 0,-22 0 0,1 0 16,-21-21-16,20 21 15,-20 0-15,63 0 16,-85 0-16,0 0 0,1 0 0,-1 0 15,-21 0-15,0 0 0,1 21 16,-22 0 0,-22 0-16,1-21 15,0 0-15,0 21 0,-21-21 16,-1 21-16,1-21 0,0 0 0,-22 22 16,1-1-16,-1-21 0</inkml:trace>
  <inkml:trace contextRef="#ctx0" brushRef="#br0" timeOffset="21331.14">7070 17738 0,'0'0'0,"-22"0"0,1 0 16,0 0-16,0 0 0,21 21 16,21-21 15,21 0-16,-20 0-15,20 0 0,0-21 0,1 21 16,20-21-16,-21-1 0,43 22 16,-21-21-16,20 0 0,86 0 15,-86 0-15,1 21 16,0-21-16,-1 21 0,1 0 0,127-22 16,-85 22-1,-85-21-15,21 21 0,-20 0 16,-1 0-16,-21 0 0,22 0 15,-22 0-15,-42 0 32,-1 0-32,-20 21 15,21-21-15,-43 22 16,22-22-16,-21 21 0,20-21 0,-20 21 0,-1 0 16</inkml:trace>
  <inkml:trace contextRef="#ctx0" brushRef="#br0" timeOffset="21645.22">7197 18055 0,'0'0'0,"-22"21"0,1 1 0,0-1 16,21 0-16,21-21 16,0 0-16,22 0 15,-22 0-15,21 0 0,22 0 0,-1-21 16,1 21-16,20-21 0,1-1 15,0 22-15,-1-21 0,1 0 16,0 21-16,-1-21 0,-20 0 16,21 21-16,42-21 0,-85 21 15,21-22-15,-20 22 0,-1-21 16,0 21-16,-20 0 0,-1 0 0,0 0 16,-42 0 15,0 21-31,-1 1 15,1-22-15,-21 21 0,0 0 0,-22 0 16,22 0-16</inkml:trace>
  <inkml:trace contextRef="#ctx0" brushRef="#br0" timeOffset="21914.07">7789 18352 0,'0'0'0,"43"0"0,-1 0 0,-21-22 16,21 22-16,22-21 0,-22 0 16,43-42-16,-43 41 0,22 1 15,-22 0-15,0 0 0,1 0 16,63-43 0,-85 43-16,21 0 0,-21 21 15,0-21-15,22 21 0,-43-21 16,-21 21 31,-1 21-47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10:00:27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487 0,'0'0'0,"0"-21"0,0 0 0,0-1 15,0 1-15,0 0 16,21 21-16,-21-21 0,0 0 0,0 0 16,0-1-16,0 1 15,0 0 1,0 42 15,0 0-31,0 1 0,0-1 0,0 21 16,0-21-16,0 22 0,-21-1 15,0 0-15,0 1 16,21 20-16,-22-21 0,1 22 0,0-1 16,0-20-16,0 20 0,21 1 15,-21-22-15,-1 22 0,1-22 0,21 0 16,0 1-16,-21 20 15,0 1-15,21-43 0,0 0 16,0 0-16,0 0 16,0-42-1,21 21-15,0-21 16,0 0-16,-21-22 16,22 22-16,-1-21 0,-21 0 0,21-22 15,0 1-15,0-1 0,0 1 16,1-1-16,-1 1 0,-21-1 0,21 1 15,0-1-15,0-42 16,-21 64-16,0 0 0,0-1 16,21 22-16,-21-21 0,0 21 0,0-1 15,0 1-15,22 21 32,-22 21-32,21 1 0,-21 20 0,21 0 15,-21 1-15,0 20 0,21-21 16,-21 22-16,21-1 15,-21 64-15,0-63 0,0-1 16,0-20-16,0 20 0,0-20 16,0-1-16,0 0 0,0 1 0,21-22 15,-21 0-15,0 0 0,0 0 16,0 0-16,0-42 47,0 0-47,0 0 0,-21 0 15,0 0-15</inkml:trace>
  <inkml:trace contextRef="#ctx0" brushRef="#br0" timeOffset="212.12">2815 1080 0,'0'0'0,"21"0"31,0 0-31,1 0 0,-1 0 16,21-22-16,-21 1 0,64 0 16,-43 0-16,1 21 15,-22-21-15,21 21 0,0 0 0,-20-21 16,20 21-16,0-22 16,-21 22-16,1 0 0</inkml:trace>
  <inkml:trace contextRef="#ctx0" brushRef="#br0" timeOffset="908.72">4127 1080 0,'0'0'0,"0"-22"0,0 1 0,0 0 16,0 0-16,0 0 15,0 0-15,-21-1 16,0 1-16,0 0 0,0 21 0,0-21 16,-43 21-1,22 0-15,21 0 0,-22 0 0,1 0 16,21 21-16,-22 0 0,1 0 15,0 22-15,21-22 0,-22 21 0,-20 22 16,42-22-16,-22 22 16,22-22-16,21-21 0,0 21 15,0-20-15,0-1 0,0 0 16,0 0-16,0 0 0,21-21 16,64 21-16,-64-21 15,21 0-15,-20 0 0,20-21 16,-21 0-16,21 0 0,1 21 0,-22-42 15,21 20-15,1 1 0,-22-21 16,21 0-16,0-1 16,-20 1-16,20 0 0,-21-22 0,0 22 0,22-22 15,-22 1-15,-21-1 0,21 22 16,-21-22-16,21 22 0,-21-21 16,0 20-16,0 1 0,0 0 15,0-1-15,0 1 0,0 21 0,0 0 16,0-1-16,-21 22 15,0 0-15,21 22 16,0-1-16,0 21 0,-21 0 0,21 1 16,-22-1-16,22 0 0,-21 22 15,21-1-15,0 1 0,0-1 0,0-20 16,-21 20-16,21 1 0,0-22 16,0 22-16,0-22 0,0-21 0,0 21 15,0 1 1,21 20-16,0-63 15,1 0-15,-1 0 16,0 0-16,0-21 0,0 21 0,0-21 16</inkml:trace>
  <inkml:trace contextRef="#ctx0" brushRef="#br0" timeOffset="1295.5">4381 868 0,'0'0'0,"0"21"15,0 0 1,0 0-16,0 1 0,0-1 16,0 0-16,0 0 0,0 21 15,0-20-15,0 20 0,0-21 16,0 0-16,22 22 0,-22-22 0,21 0 16,-21 0-16,0 0 0,21 0 15,-21 1-15,21-1 0,0-21 16,0 0-1,1 0 1,-22-21-16,21-1 0,0 1 16,-21 0-16,21 0 0,-21 0 0,21-22 15,-21 1-15,21 21 0,-21-21 16,43-43-16,-43 64 16,21-22-16,-21-20 15,21 42-15,0 0 16,-21-1-16,21 22 15,1 0 1,-1 0 0,0 22-16,0-1 15,0 0-15</inkml:trace>
  <inkml:trace contextRef="#ctx0" brushRef="#br0" timeOffset="1857.09">5249 1080 0,'21'0'16,"-21"-22"15,0 1-31,0 0 16,0 0-16,0 0 0,0 0 15,0-1-15,-21 1 16,0 21-16,0 0 0,21-21 0,-21 21 15,0 0-15,-1 0 0,1 0 16,0 21-16,0-21 0,0 21 0,0 1 16,-1 20-16,-20 43 15,42-43-15,-21 0 16,21-21-16,0 22 0,0-22 16,0 21-16,0-21 0,0 22 15,0-22-15,0 0 0,0 0 16,0 0-16,21-21 15,0 0-15,0 0 0,22 0 16,-22-21-16,0 0 0,0 21 0,0-21 16,1 0-16,-1 0 0,0-1 15,0 1-15,-21 0 0,0 0 16,0 0-16,0-22 0,0 22 0,0 0 16,0 0-16,0 0 15,0 0-15,0 42 31,0 0-31,0 0 0,0 0 16,0 0-16,0 1 0,0-1 16,0 0-16,0 0 0,0 0 0,0 0 15,0 1-15,21-22 0,0 21 16,1-21-16,-1 0 0,0 0 16,0 0-16,0 0 0,22 0 15,-22 0-15,0 0 0,21-21 0,-21 21 16</inkml:trace>
  <inkml:trace contextRef="#ctx0" brushRef="#br0" timeOffset="2327.82">5715 1037 0,'0'0'0,"0"-21"0,0 0 0,-21 21 16,0 0 0,21 21-1,0 0-15,0 0 0,0 1 16,0-1-16,-22 0 0,22 0 15,0 0-15,0 0 0,-21 22 16,21-22-16,0 0 0,0 0 0,0 0 16,-21 1-16,21-1 15,-21-21-15,21 21 0,0-42 47,0 0-31,0-1-16,0 1 0,0 0 0,0 0 15,0 0-15,0-22 0,21 1 16,0 21-16,0-21 0,43-22 16,-43 22-16,0 21 0,22-1 15,-22 22-15,21 0 0,-21 0 16,22 0-16,-22 0 0,0 0 0,0 22 16,0-1-16,0 0 0,-21 0 15,0 0-15,0 22 0,0-22 16,0 21-16,0-21 0,-21 43 15,21-43-15,-21 0 0,21 0 16,-21 0-16,21 1 0,-21-1 0,42-42 47,0-1-47,0 1 16,0-21-16</inkml:trace>
  <inkml:trace contextRef="#ctx0" brushRef="#br0" timeOffset="2658.14">6371 445 0,'0'0'0,"-21"0"15,21 21-15,0 0 0,0 0 16,0 21-16,-21-20 15,21 20-15,0 0 0,0 1 0,-21 20 0,-1-21 16,22 22-16,-21-22 0,21 1 16,0 20-16,-21-21 0,21 1 15,-21-1-15,21-21 0,0 22 16,0-22-16,0 0 0,0 0 0,0 0 16,0 0-1,21-21-15,0 0 0,0 0 0,1 0 16,-1 0-16,0 0 0,21-21 15,-21 0-15,1 0 0,-1 0 0,0 0 16,0-1-16,0 1 0,0-21 16</inkml:trace>
  <inkml:trace contextRef="#ctx0" brushRef="#br0" timeOffset="2901.01">6202 826 0,'-21'0'0,"42"0"0,-64 0 15,65 0 1,-1 0 0,0 0-16,21 0 0,-21 0 15,22 0-15,-1 0 0,0-22 0,-20 22 16,20 0-16,0 0 0,-21 0 16,1-21-16,-1 21 0,0 0 0,21 0 15,-21 0 1,-21-21-1</inkml:trace>
  <inkml:trace contextRef="#ctx0" brushRef="#br0" timeOffset="3644.03">7197 1122 0,'0'0'0,"0"-42"16,21 20-16,-21 1 16,0 0-16,0 0 0,0 0 15,0 0-15,-21-1 0,-1 1 16,1 0-16,0 21 0,-21 0 15,21 0-15,-1 0 0,-20 0 0,-21 21 16,20-21-16,22 21 16,-21 1-16,-1 20 0,22-21 0,-21 0 15,21 22-15,0-22 0,-1 21 16,22 0-16,0-20 0,0-1 0,0 21 16,0-21-16,0 0 0,0 1 15,0-1-15,22 0 0,-1-21 16,0 0-16,0 0 15,43 0-15,-43 0 0,21 0 16,-21 0-16,22-21 0,-22 21 0,21-21 16,22-22-16,-43 22 15,0 0-15,21-21 0,-21 20 16,1 1-16,-22-21 0,0 0 16,0-1-1,0 22-15,0 0 0,0 0 0,0 0 0,0-1 16,0 44-1,0-1-15,0 21 16,0-21-16,0 0 0,0 22 16,0-22-16,0 0 0,0 21 0,0-20 15,0-1-15,0 0 0,0 0 16,21-21-16,-21 21 0,21 0 16,0-21-16,0 0 15,0 0-15,1 0 0,-1 0 0,21 0 16,-21 0-16,22 0 0,-22 0 15,21-21-15,0 0 0,1 21 16,-1-21-16</inkml:trace>
  <inkml:trace contextRef="#ctx0" brushRef="#br0" timeOffset="4317.64">7980 953 0,'0'-22'0,"0"44"0,0-65 0,0 22 0,0 0 15,-21 0-15,-1 21 0,1-21 16,0-1-16,0 22 0,0 0 15,-22 0-15,-20 22 16,63-1-16,-21 0 16,0 0-16,-1 0 0,1 22 0,21-22 15,0 21-15,0-21 0,-21 22 16,21-22-16,0 0 0,0 21 0,0-21 16,0 1-16,0-1 0,0 0 15,0 0-15,21-21 0,0 0 16,1 0-16,-1 0 0,0 0 15,21 0-15,-21 0 0,1-21 16,62-21-16,-41 20 16,-22 1-16,0 0 0,-21 0 15,21 0-15,-21 0 0,21-1 0,-21 1 16,0 0-16,0 0 0,0 0 16,0 0-16,0 42 31,0 0-31,0 0 0,0 0 15,0 64 1,0-64-16,0 21 0,0 1 0,0 41 16,0-41-16,0 20 15,0 1-15,0-22 0,21 43 0,-21-22 0,0 1 16,0 20-16,0 43 16,0-42-16,0-21 0,0-22 15,-21 64-15,21-43 0,0-20 16,-21-1-16,0-21 0,0 21 15,0-20-15,-22 41 16,22-63-16,-21 42 0,21-42 0,-1 0 16,-20 0-16,21 0 0,-21-21 15,-1 0-15,22-21 0,0 21 0,-21-22 16,20 1-16,-20-64 16,42 43-16,0 20 0,-21-20 15,21-22-15,0 22 0,0-1 0,0-21 16,0 22-16,21-1 0,21-63 15,-20 64-15,-1 21 0,0-22 16,21 22-16,-21-1 0,22 1 16,-22 0-16,21-1 0,-21 1 0,22 21 15,-22-21-15,21 20 0,-21 1 16,43-21-16</inkml:trace>
  <inkml:trace contextRef="#ctx0" brushRef="#br0" timeOffset="4702.49">8382 974 0,'0'0'0,"21"0"16,0-21-16,0 21 0,-21-22 15,22 1-15,-1 0 0,0 0 16,-21 0-16,0 0 0,21-1 15,-21 1-15,0 0 0,0 0 16,-21 21 15,0 0-31,0 21 0,-1 0 16,1 0-16,21 22 0,-21-22 16,21 0-16,-21 21 0,21-20 0,0 20 15,0-21-15,0 21 0,0-20 16,0-1-16,0 42 0,0-42 15,0 1-15,21-22 16,0 0-16,0 0 16,1 0-16,20 0 15,-21 0-15,0 0 0,0-22 0,22 1 16,-1 0-16,-21 0 0,22 0 16</inkml:trace>
  <inkml:trace contextRef="#ctx0" brushRef="#br0" timeOffset="5074.29">9144 804 0,'0'0'0,"42"-63"16,-21 63-16,-21-21 16,0 0-16,-21 21 15,0 0-15,-21 0 0,21 0 16,-43 42-16,22-21 16,21-21-16,-1 21 0,1 0 15,0 1-15,21-1 0,0 0 16,-21 0-16,21 0 0,0 0 0,0 1 15,21-1 1,0-21-16,0 0 0,1 21 16,20-21-16,0 21 0,-21-21 15,1 0-15,-1 21 0,0-21 16,0 0-16,0 21 0,-21 1 0,21-22 16,-21 21-16,0 0 15,-21 0-15,0-21 16,-21 21-16,21-21 0,-1 0 15,1 0-15,-21 21 0,21-21 0,-22 0 16,22 0-16,0 0 16,0 0-16,0 0 15,21-21 1,0 0 0</inkml:trace>
  <inkml:trace contextRef="#ctx0" brushRef="#br0" timeOffset="5759.54">10499 804 0,'0'0'0,"0"-84"15,0 63-15,0-1 16,0-20-16,0 21 15,0 0-15,-22 21 0,1 0 16,0 0 0,0 0-16,0 0 0,0 21 15,21 0-15,-22 0 0,1 0 0,0 22 16,0-22-16,21 21 0,-21 1 16,0-1-16,-1 0 0,22 1 0,0-1 15,-21 0-15,21 1 0,0-1 16,0-21-16,0 0 0,0 0 15,0 1-15,21-1 0,1-21 0,-1 0 16,0 0-16,0 0 0,0 0 0,0 0 16,1 0-16,20 0 15,-21-21-15,0-1 0,22 1 0,-22 0 16,21-21-16,0 21 0,-20-22 16,20 1-16,-21 21 0,0-22 0,0 1 15,-21 0-15,0-1 0,0 1 16,-21 21-16,-85-85 15,85 85-15,-21 21 0,21-21 16,-22 21-16,1-21 0,21 21 0,-21 0 16,20 0-16,-20 0 15,42 21-15,-21 0 0,0 0 0,21 0 16,0 0-16,21 22 16,0-43-16,-21 21 0,42 0 15,-20 0-15,-1-21 0,21 0 16,0 0-16,1 0 0,-1 0 0,0 0 15,1-21-15,20 0 0,-20 21 16</inkml:trace>
  <inkml:trace contextRef="#ctx0" brushRef="#br0" timeOffset="6230.56">11134 381 0,'0'0'0,"0"-21"15,-43 0-15,22 0 0,0 21 16,0 21-1,21 0-15,-21 0 16,21 21-16,0-20 0,0 20 16,0 0-16,0 22 0,0-22 0,0 22 15,0-1-15,0 1 0,0 84 16,0-21 0,0-64-16,0 1 0,-22-1 0,22 22 15,-21-22-15,21 1 0,0 84 16,-21-84-16,0 20 0,0-20 15,21-1-15,-21-20 0,21 20 0,-43 22 16,43-1 0,-21-62-16,0 20 0,21-21 0,0 0 15,-21-21-15,0 21 0,-1-21 16,1 0-16,-21 0 0,21 0 0,0 0 16,-22 0-16,-41-42 0,41 21 15,1 0-15,0 0 0,-1-22 16,-20-41-16,42 41 0,-1-20 15,1-1-15,0 1 0,21-1 16,0 22-16,0-22 0,0 1 16,0 21-16,21-22 0,-21 22 0,21-1 15,22 1-15,-1-21 0,-21 20 16,22 22-16,-22-21 0,21 21 16,-21-1-16,22 1 0,20-21 15,22-22-15,-43 43 16</inkml:trace>
  <inkml:trace contextRef="#ctx0" brushRef="#br0" timeOffset="6727.96">12573 614 0,'0'0'0,"0"-21"16,0 0-16,0-1 0,0 1 16,0 42 15,0 1-31,0 20 16,0 0-16,0 1 0,0-1 15,-21 21-15,21 64 0,0-63 16,-21-1-16,21 1 0,-22-1 15,22-20-15,0 20 0,-21-20 0,0-1 16,21-21-16,0 21 0,0-20 16,0-1-16,-21-21 0,21 21 15,-21-42 17,0 21-17,21-21-15,-22 21 16</inkml:trace>
  <inkml:trace contextRef="#ctx0" brushRef="#br0" timeOffset="11539.93">12721 677 0,'-21'0'15,"0"0"-15,21-21 16,-21 21-1,21-21-15,0 0 16,-22 0-16,22 0 16,0-1-1,0 1-15,0 0 0,22 0 16,-1 21-16,-21-21 0,21 21 16,21 0-16,-21 0 15,1 0-15,-1 0 0,0 0 0,0 0 16,0 21-16,0 0 0,1 21 15,-1-20-15,0 20 0,0-21 0,-21 21 16,0 43 0,0-21-16,0-22 0,0 0 0,0 22 15,0-22-15,0 0 0,-21 1 0,21-1 16,-21 0-16,0 1 0,-1-22 16,1 21-16,21-21 0,-21 1 0,21-1 15,-21 0-15,21 0 0,0-42 47,-21 21-31,21-21-16,0 0 0</inkml:trace>
  <inkml:trace contextRef="#ctx0" brushRef="#br0" timeOffset="11760.81">12531 1185 0,'0'0'0,"0"22"0,21-22 47,0 0-47,0-22 0,0 22 16,0 0-16,22-21 0,-22 21 16,21 0-16,1-21 0,41 0 15,-63 21-15,22 0 0,-22-21 16,21 21-16,-21 0 0,1 0 15,-1-21-15,0 21 0,0 0 0,0 0 16</inkml:trace>
  <inkml:trace contextRef="#ctx0" brushRef="#br0" timeOffset="12061.65">13420 931 0,'0'22'0,"0"-1"16,0 0-16,-22 0 0,22 0 0,0 22 16,0-22-16,0 21 0,0 0 15,0-20-15,0 20 0,0 0 16,0 1-16,-21-1 0,21 0 0,0 22 16,0-22-16,0 22 0,-21-22 15,0 21-15,0 1 0,21-22 0,0 22 0,-21-22 16,21 0-16,-22 1 0,22-22 15,0 21-15,0-21 0,0 1 16,22-44 15,-1 1-31,-21 0 0,21 0 0,0-43 16</inkml:trace>
  <inkml:trace contextRef="#ctx0" brushRef="#br0" timeOffset="12373.49">13420 1207 0,'0'0'0,"0"-22"0,0-20 16,0 21-1,0 0-15,21 0 0,0 21 0,0-22 0,0 1 16,0 21-16,22-21 16,-22 21-16,21 0 0,43 0 15,-43 21 1,-21 0-16,22 1 0,-22-1 0,-21 42 15,0-42-15,0 22 0,0-22 16,-21 0-16,0 21 0,-1-20 0,-41 41 16,21-42-16,20 0 0,-20-21 15,21 22-15,0-1 0,-22-21 16,22 21-16,0-21 16,42-21 15,0 21-31,1-21 0,-1-1 15</inkml:trace>
  <inkml:trace contextRef="#ctx0" brushRef="#br0" timeOffset="12691.31">14160 995 0,'-21'0'16,"21"21"-1,0 0 1,0 0-16,0 1 0,0-1 0,0 21 16,0-21-16,0 22 0,0-1 15,0 0-15,21 1 0,-21-1 16,22-21-16,-22 21 0,0 1 0,0-1 16,0 0-16,0 1 0,0-1 15,0 0-15,0 1 0,-22-22 0,22 21 16,-21-21-16,0 22 0,21-22 15,0 0-15,0 0 0,-21 0 0,21 1 16,0-44 15,0 1-31,0 0 0,0-21 16,0 21-16,0-22 0</inkml:trace>
  <inkml:trace contextRef="#ctx0" brushRef="#br0" timeOffset="13008.13">14118 1207 0,'0'0'0,"0"-43"0,-21 1 16,21 21-16,0-43 15,21 22-15,0 42 16,0-21-16,1 0 0,20-1 0,0 1 16,-21 21-16,22 0 0,-1 0 0,0 0 15,1 0-15,-1 0 0,0 21 16,1 1-16,-22-1 0,0 0 15,-21 21-15,0-21 0,0 22 0,0-22 16,0 21-16,-21-21 0,0 1 16,0-1-16,-22 21 0,22-21 0,-21 0 15,21-21-15,-43 43 16,43-43-16,0 0 0,0 21 0,-1-21 16,1 0-16,42 0 46,1-21-46,-1 0 0,0 21 0</inkml:trace>
  <inkml:trace contextRef="#ctx0" brushRef="#br0" timeOffset="13255.5">14838 995 0,'0'0'0,"0"21"31,0 0-15,0 0-16,0 1 0,0-1 16,0 21-16,0-21 0,0 0 0,0 1 15,-21-1-15,21 0 0,0 0 16,0 0-16,-22-21 0,22 21 0,22-21 47,-1 0-47,-21-21 0,21 0 15,0 0-15</inkml:trace>
  <inkml:trace contextRef="#ctx0" brushRef="#br0" timeOffset="13577.33">14901 783 0,'0'0'16,"-21"-42"-1,0 42-15,0 0 0,42 0 63,0 0-63,0 0 15,0 0-15,1 0 0,-1 0 16,0-21-16,-21 0 0,0-1 16,0 1-1,-21 21 1,21-21-16,-21 21 15,-1 0-15,1 0 0,0 0 0,0 21 16,21 0-16,0 1 16,0-1-16,0 0 15,0 21-15,0-21 16,21 1-16,0-1 0,0 0 16</inkml:trace>
  <inkml:trace contextRef="#ctx0" brushRef="#br0" timeOffset="13994.1">15261 995 0,'-21'21'47,"21"0"-32,0 0-15,0 1 0,0-1 16,0 0-16,0 0 0,0 0 0,0 0 15,0 1-15,0-1 0,0 0 16,0 0-16,0 0 0,0 0 0,21 1 16,0-22-16,0 0 15,1 0-15,-1 0 0,0 0 16,0 0-16,0 0 0,0 0 16,1 0-16,-1-22 0,0 1 0,0 21 15,21-42-15,-42 21 16,0 0-16,22-1 0,-22-20 15,0 21-15,0 0 0,0-22 0,0 22 16,0-21-16,0 21 0,0 0 16,0-1-16,-22 1 15,1 21 1,21 21 0,0 1-16,0-1 15,0 0 1,21-21-16,1 0 0</inkml:trace>
  <inkml:trace contextRef="#ctx0" brushRef="#br0" timeOffset="14738.67">15811 995 0,'0'0'0,"0"21"31,0 0-15,0 0-16,0 1 0,0-1 15,0 0-15,0 0 0,0 0 16,0 22-16,0-22 0,0 0 16,0 0-16,0 0 0,0 0 15,0 1-15,0-1 0,-21-21 16,21 21-16,-21-21 16,21-21 15,0 0-16,0-1-15,0 1 16,0 0-16,0 0 0,0-21 0,21 20 16,0-20-16,1 21 0,-1-21 15,0 20-15,-21-20 0,21 21 0,0 0 16,0 0-16,1 21 0,-1 0 16,0 0-16,0 0 0,0 0 0,0 21 15,1 0-15,-22 0 0,21 0 16,-21 0-16,0 1 0,0 20 15,0-21-15,0 0 16,0 0-16,0 1 0,0-1 0,0 0 16,0 0-16,0 0 0,0 0 15,0-42 32,0 0-31,0 0-16,0 0 0,0 0 0,21-22 15,-21 22-15,21-21 0,21 21 16,-20-22-16,-1 1 0,63-22 16,-62 22-16,20 21 15,0 0-15,1 0 0,-1-1 0,64 22 16,-43 43 0,-42-22-16,1 21 0,-1-21 15,0 22-15,-21-1 0,0 0 16,0 1-16,0-1 0,0 0 0,0 1 15,0-1-15,0 22 16,0-22-16,0-21 0,0 0 16,0 0-16,-21 1 0,0-22 15,21 21-15,-22-21 16,1 0 15,0-21-15,0 21-16</inkml:trace>
  <inkml:trace contextRef="#ctx0" brushRef="#br0" timeOffset="15932.5">2328 2096 0,'0'0'0,"-21"-22"15,21 1-15,0 0 16,0 0-16,0 0 15,21 21 32,0 0-47,1 0 16,-1 0-16,0 0 0,0 0 0,0 0 16,22 0-16,-1 0 0,-21 0 15,21 0-15,64 0 16,-63 0-16,20 0 0,1 0 0,-1 21 15,1-21-15,20 0 0,1 0 16,21 0-16,0 0 0,-1 0 0,149 0 16,-127 0-16,0 21 0,22-21 15,-1 0-15,0 0 0,0 0 16,0 0-16,22 0 0,-22 0 16,190 0-16,-189 21 0,20-21 15,0 0-15,1 0 0,-1 0 16,0 0-16,1 0 0,-1 21 0,21-21 15,170 0-15,-169 22 16,-1-22-16,1 0 0,190 0 16,0 21-16,-191-21 15,1 0-15,-1 21 0,1-21 0,20 0 16,-20 21-16,21-21 0,-22 0 0,22 0 16,-1 0-16,-20 21 15,21-21-15,-1 0 0,403 21 16,-402-21-16,-1 0 0,1 0 15,-21 0-15,20 0 0,1 22 16,-22-22-16,1 0 0,211 0 16,-211 0-16,-22 0 0,21 0 15,-20 0-15,20 21 0,297 0 16,-318-21-16,-42 0 0,22 0 16,-22 0-16,0 21 0,0-21 15,-22 0-15,1 0 0,0 0 0,-21 0 16,-1 0-16,-20 0 15,-1 21-15,1-21 0,-22 0 0,-21 21 16,43-21-16,-64 22 16,-42-22-1,-1 0-15,1 0 0,-22 21 0</inkml:trace>
  <inkml:trace contextRef="#ctx0" brushRef="#br0" timeOffset="21470.85">1693 3704 0,'0'-21'0,"21"0"16,-21 0-16,0 0 16,0-1-16,0 1 0,0 0 15,0 0-15,0 0 16,0 0-1,0 42 17,0 0-17,0 0-15,0 21 0,0-20 16,0 20-16,0-21 0,0 21 0,0 1 16,0-1-16,0 0 0,0 1 15,0-1-15,0 0 0,0 1 0,0-1 16,0 22-16,0-22 15,0 0-15,0 1 0,0-1 0,0-21 16,0 43-16,0-43 16,0 0-16,0 0 15,0-42 17,22 0-17</inkml:trace>
  <inkml:trace contextRef="#ctx0" brushRef="#br0" timeOffset="21824.06">2265 4064 0,'0'21'0,"0"0"0,0 1 31,21-22-31,0 0 16,0 0-16,0 0 16,1-22-16,-1 22 15,0-21-15,0 0 0,-21 0 16,0 0-16,0 0 16,0-1-1,-21 22-15,0 0 16,0 0-16,-22 22 15,43-1-15,-21 0 16,0-21-16,21 21 16,21-21 15,0 0-31,0 0 0</inkml:trace>
  <inkml:trace contextRef="#ctx0" brushRef="#br0" timeOffset="22715.88">4064 3895 0,'0'0'0,"0"21"0,-21-21 0,0 0 31,21-21-15,0 0-16,0-1 15,21 22-15,-21-21 0,21 0 0,0 0 16,0 0-16,0 0 0,-21-22 16,64-41-1,-43 41-15,0 1 0,0 0 0,-21-1 16,0-20-16,22 20 0,-22 1 16,0 0-16,0-1 0,0 1 15,0 21-15,0-21 0,-43-1 16,22 22-16,0 21 15,0 0-15,0 0 0,-1 0 16,22 21-16,0 0 0,0 22 16,-21-1-16,21 0 0,0 22 0,0-1 15,0 1-15,0 21 0,0-22 16,0 22-16,-21-1 0,21 1 0,0 0 16,0 21-16,0-22 0,0 1 15,0 21-15,0-22 0,0 1 0,0 21 16,-21 84-16,21-84 15,-21-21-15,21 21 0,0-43 16,0 22-16,0-22 0,0 22 0,0-43 16,0 22-16,0 21 15,21-1-15,0-63 0,0 1 16,0-22-16,1 0 0,-22-22 16,21 22-16,0-21 0,0-21 15,0 21-15,0-22 0,22-62 16,-22 62-16,0-20 0,0-22 15,0 22-15,1-22 0,-22 0 16,0 1-16,0 20 0,0-21 0,0 22 16,0-22-16,-22 22 0,-83-85 15,62 105 1,1 22-16,0 0 0,-1 0 0,1 21 16,0 0-16,-1 0 0,22 0 0,-21 0 15,21 0-15,-1 0 0,22 21 16,22-21 15,-1 0-31,21 0 16,-21-21-16,0 21 0,22-21 15,-22-1-15,0 1 0,21 21 0,-20-21 16,20 0-16,-21-21 16,0 20-16,22 1 0,-1-42 15</inkml:trace>
  <inkml:trace contextRef="#ctx0" brushRef="#br0" timeOffset="23121.65">4657 3789 0,'0'-21'16,"0"0"-16,0-1 15,0 1 1,21 0-16,0 21 0,0-21 0,0 21 15,0 0-15,1 0 16,-1 0-16,21 0 0,-21 0 0,22 0 16,-22 21-16,21-21 0,-21 42 15,0-20-15,1-1 0,-1 21 0,-21-21 16,0 22-16,0 20 16,0-21-16,0 1 0,0-22 0,0 0 15,-21 0-15,-1 22 0,22-22 16,0-42-1,0-1 1,0 1-16,0 0 16,0-21-16,0 21 0,0-1 15,22 1-15,-22 0 0,21-21 0,-21 21 16,21-1-16,0-41 16,0 42-16,0 21 0,1-21 15,-1-1-15,0 22 16,0 0-16,0 0 0,0 0 15</inkml:trace>
  <inkml:trace contextRef="#ctx0" brushRef="#br0" timeOffset="23728.3">5461 4064 0,'0'0'0,"21"0"15,0 0-15,0 0 0,1-21 16,-1 0-16,0 0 0,0 21 16,0-22-16,0 1 0,1 0 15,-1 0-15,0 0 0,0 0 0,0 21 16,-21-22-16,21 1 16,-21 0-16,-21 0 15,0 21-15,0 0 0,0 0 16,0 0-16,-1 0 0,1 21 15,0 21-15,0-20 16,0-1-16,0 0 0,21 21 16,-22-21-16,22 22 0,0-22 0,0 21 15,0-21-15,0 1 0,0 20 16,0-21-16,22 0 0,20 0 16,-21 1-16,0-22 0,0 0 0,22 0 15,-22 0-15,21 0 0,1 0 16,-1 0-16,43-43 0,-43 43 15,0-21-15,1 0 0,-1 0 16,0 0-16,-21-1 0,22 1 0,-22-21 16,0 21-16,0 0 0,0-22 15,1 22-15,-22 0 0,21-21 16,-21 20-16,0 1 0,0 0 0,0 0 16,0 0-16,0 0 0,-43 21 15,22 0-15,0 21 16,0-21-16,21 21 0,0 21 15,-21-21-15,0 43 0,21 21 16,0-64-16,0 21 0,0-21 16,0 0-16,0 1 0,0-1 15,0 0-15,21 0 0,0-21 0,0 0 16,0 0-16,0 0 16,1 0-16,41-21 0,-42 0 0,0 21 15,1-21-15,-1-1 0,21 1 16</inkml:trace>
  <inkml:trace contextRef="#ctx0" brushRef="#br0" timeOffset="24640.28">8488 3598 0,'0'-21'0,"-21"21"16,21-21-16,0 0 15,0 0 1,0 0 0,0-1-16,0 1 0,0 0 15,0 0 1,0 0-16,0 0 0,-22 21 15,1-22-15,0 22 0,-21 0 16,21 0-16,-1 0 0,-20 0 16,21 22-16,-21-1 0,20 0 15,-20 21-15,0-21 0,21 22 0,-1-1 16,1-21-16,0 22 0,21-1 0,0-21 16,0 21-16,0-20 15,0-1-15,0 21 0,21-21 0,0-21 16,1 21-16,-1 1 0,0-22 15,21 0-15,-21 0 0,1 0 0,20 0 16,-21 0-16,0 0 0,43-22 16,-43 1-1,-42 21 1,0 0 0,-22 0-16,22 0 0,-21 21 0,21-21 15,-43 43-15,43-22 16,0-21-16,0 21 0,-1 0 0,1 0 15,21 1-15,-21-1 0,21 0 16,0 0-16,0 0 0,0 0 16,0 1-16,21-22 15,0 0-15,1 0 16,-1 0-16,21 0 0,-21 0 16,22-22-16,-22 1 0,0 0 15,0 0-15,21 0 0,-20 21 0,-1-21 16,0-1-16,0 1 0,0 0 15,-21 42 1,0 0 0,0 1-16,-21 20 0,21-21 15,-21 21-15,0 1 0,21-22 16,-21 21-16,21 1 0,0-22 0,0 21 16,0-21-16,0 0 0,0 1 15,0-1-15,0 0 0,21-21 16,0 0-1,0 0-15,0 0 0,0-21 0,1 0 16,20 21-16</inkml:trace>
  <inkml:trace contextRef="#ctx0" brushRef="#br0" timeOffset="25204.99">9842 3704 0,'0'0'0,"0"-21"0,0 0 15,0 0-15,0 0 16,0-1-16,0 1 15,-21 21 17,21 21-32,-21 1 0,0-1 0,0 0 15,21 0-15,-21 21 0,-1-20 16,-20 41-16,42-21 0,0 1 16,0-1-16,0 22 0,0-22 15,0 0-15,0-21 0,0 1 16,21-1-16,0-21 0,64 21 15,-64-21 1,22 0-16,-1 0 0,0-21 0,43-22 16,-43 22-16,43-21 15,-43 0-15,1 20 0,-22-20 0,0 21 16,0-21-16,-21 20 0,0-20 16,0-21-16,-21 20 15,-21 1-15,-1 21 0,1 0 0,0-1 16,-1 1-16,1 21 0,0 0 0,-22 0 15,22 0-15,-1 21 0,22 1 16,-21-22-16,21 21 0,0 21 0,-1-21 16,22 0-16,0 1 0,0-1 15,22 0-15,-1 0 0,0 0 0,21 0 16,1 1-16,-1-22 0,0 0 0,1 0 16,20 0-16</inkml:trace>
  <inkml:trace contextRef="#ctx0" brushRef="#br0" timeOffset="25554.79">10753 3493 0,'0'0'0,"-22"0"0,22-22 0,-21 22 16,0 0-16,21 22 16,0-1-16,-21 0 15,21 21-15,0-21 0,0 22 0,0-1 16,0 0-16,0 1 0,0-1 0,0 149 15,0-107 1,0-20-16,0 20 0,0 1 16,0 84-16,0-63 0,0 0 15,-21-21-15,21 21 0,-21-1 0,-1-20 16,1 21-16,-42 63 16,42-42-16,-1-63 15,22-22-15,-21 0 0,21 1 0,0-22 16,0-42-1,0 0-15,0-1 16,0 1-16,0 0 0,0-21 0,21-1 16,-21 1-16,22 0 0,-22-22 15,21 1-15</inkml:trace>
  <inkml:trace contextRef="#ctx0" brushRef="#br0" timeOffset="25855.62">10604 3874 0,'0'0'0,"-21"-43"0,21 22 16,0 0-16,0 0 0,0-22 16,64-20-1,-1 42-15,-42 0 0,22 21 16,-1 0-16,22 0 0,-22 0 0,0 0 16,1 0-16,-22 21 0,21 0 15,-21 0-15,0 0 0,-21 0 16,0 1-16,0-1 0,-21 0 0,-21 21 15,21-21-15,-22 1 0,1 20 0,0-21 16,-1 0-16,1 0 0,-64 43 16,64-43-1,21 0-15,42-21 32,0 0-32,0-21 0,0 21 0,1-21 15,20 0-15</inkml:trace>
  <inkml:trace contextRef="#ctx0" brushRef="#br0" timeOffset="26593.2">11303 3852 0,'0'0'0,"21"0"0,0 0 0,0 0 0,1 0 16,-1 0-16,0 0 16,0 0-16,0 0 0,0 0 15,1-21-15,-1 21 0,0-21 0,21 0 16,-21 21-16,1-21 0,20 0 15,-21 21-15,-21-22 0,21-20 16,-21 21-16,0 0 16,-21 0-16,0 21 0,0 0 15,0 0-15,-1 0 0,1 0 16,0 0-16,0 21 0,0 0 16,21 21-16,-21 1 15,21-22-15,0 0 0,0 21 16,0-21-16,0 22 15,21-22-15,0 0 0,0 0 16,21 0-16,1-21 16,-1 0-16,-21 0 0,22 0 0,-22 0 15,21 0-15,0 0 0,-20-21 16,20 0-16,0 21 0,-21-21 0,1 0 16,-1 0-16,0-1 0,0 1 15,0 0-15,0-42 0,-21 41 16,0 1-16,0 0 0,0 0 15,0 0-15,0 42 32,0 0-32,0 0 0,0 0 15,0 1-15,0-1 0,0 0 0,-21 0 16,21 21-16,0-20 16,-21-1-16,21 0 0,0 0 0,0 0 15,0-42 32,0 0-47,0 0 16,0 0-16,0-1 0,0 1 15,0 0-15,21-21 0,64-64 16,-22 42-16,-20 22 16,41 21-16,-41 21 15,-22 0-15,42 0 0,-20 0 16,-22 21-16,0 0 0,-21 22 15,0-22-15,21 0 0,-21 85 16,0-43 0,0-42-16,-21 1 0,21-1 15,0 0-15,0 0 0,-21 0 0,0 0 16,21 1-16</inkml:trace>
  <inkml:trace contextRef="#ctx0" brushRef="#br0" timeOffset="29326.05">14012 3747 0,'0'0'0,"-21"0"16,21-22 0,0 1-16,0 0 15,0 0-15,21-21 0,0 20 16,1-20-16,20 0 0,-21-1 15,21 1-15,1-21 0,-1-1 16,0 1-16,1-1 0,-1 1 16,0 20-16,-20-20 0,20-1 0,-21-63 15,-21 85 1,0 21-16,-21 21 0,-21 0 0,20 0 16,-20 0-16,0 21 0,-1 0 0,1 0 15,0 22-15,-1-1 0,1 43 16,21-22-16,21 1 0,0-1 15,0 1-15,21-1 0,0 1 16,0-1-16,1 1 0,20-1 0,-21-21 16,85 64-1,-64-42-15,-21-43 16,-21 0-16,0 0 0,-21-21 31,0 0-31,0 0 0,-43 0 16,-20-63-1,41 42-15,1-1 0,21 1 16,-21 0-16,20 0 0,1 0 0,-21 0 16,21 21-16,21-22 0,-21 1 15,21 42 1,0 1-16,0-1 16,0 0-16,21-21 0,0 21 15,0 0-15,21 0 0,-20 1 0,20-1 16,-21-21-16,21 21 0,22-21 15,-22 0-15,1 0 0,-1 0 16,21 0-16,-20 0 0,-1 0 0,22-21 16,-22 0-16,0 21 0,1-22 15,41-20-15,-41 21 0,-1 0 16,-21 0-16,21-1 0,-20 1 0,-1 0 16,-21 0-16,0-21 0,0 20 15,0 1-15,0-21 16,0 21-16,-21 21 15,21 21-15,0 0 16,0 0-16,-22 0 0,22 22 0,-21-22 16,21 0-16,0 21 15,-21 43-15,21-43 16,0-20-16,0-1 16,21 0-16,0-21 0,1 21 15,-1-21-15,0 0 0,0 0 0,0 0 16,43-21-16,-1-21 15,-20 42-15,-22-22 0,21 1 16,-21 0-16,0 0 0,1-21 0,-1 20 16,0 1-16,-21-21 0,0 21 15,0-85 1,-21 64-16,0 20 0,-1-20 0,1 21 16,0 0-16,-21 0 0,21-1 15,-1 22-15,1 0 0,0 0 16,0 0-16,0 22 0,0-1 0,-43 42 15,43-42-15,21 22 16,-21-1-16,21 0 0,0 22 16,0-22-16,0 1 0,0-22 0,0 0 15,21 21-15,0-21 0,21 1 16,-20-1-16,20-21 16,-21 0-16,0 0 0,22 0 0,-22 0 0,0 0 15,21 0-15,-21 0 0,22 0 16,20-43-16,-20 22 15,-22 0-15,21 0 0,-21 0 16,0 0-16,1-22 0,-1 22 16,0-21-16,0 21 0,-21-1 0,0 1 15,0 0-15,21-21 16,-21 21-16,0 42 16,0 0-16,0 0 15,0 0-15,-21 22 0,21-22 0,0 0 16,0 21-16,0-21 0,0 43 15,0-22-15,0-21 16,0 1-16,0 20 16,21-42-16,0 21 0,1-21 15,-1 0-15,0 0 0,0 0 16,21 0-16,22-21 16,-43 0-16,21 0 0,-20 21 15,-1-22-15,0 1 0,0 0 0,0-21 16,0 21-16,1-1 0,-22-20 0,21 21 15,-21 0-15,0 0 0,0-1 16,0 1-16,0 0 0,0 0 0,0 42 31,0 0-31,-21 0 16,21 1-16,-22-1 0,22 0 0,-21 21 16,21-21-16,0 1 15,0-1-15,0 21 0,0-21 0,0 0 16,0 1-16,0-1 0,0 0 15,21 0-15,22 0 16,-22-21-16,21 0 0,-21 0 16,1 0-16,20 0 0,43-21 15,-22-21 1,-42 21-16,0-1 0,1 1 16,-1 0-16,0 0 0,0 0 0,-21 0 15,0-22-15,0 22 0,0 0 0,0 0 16,0 0-16,0-1 0,-21 22 15,0 0-15,0 0 16,-1 0-16,1 0 16,42 0 15,1 0-31,-1 0 0,0-21 16,0 21-16,0-21 0,0 21 0,1 0 15,-1 0-15,0-21 0,0 21 0,0 0 16,0 0-16,1 21 15,-22 0 1,0 0-16,0 1 0,0-1 0,0 0 16,0 0-16,0 0 0,0 0 0,0 22 15,0-22-15,0 0 0,0 0 16,0 0-16,0 1 16,0-1-16,21-21 0,-21 21 0,42 0 15,-21-21 1,0 0-16,1 0 0,-1 0 15,0 0-15,21-21 0,-42 0 16,21 0-16,1 21 16,-1-22-16,21-41 0,-21 21 0,0 20 15,1-20-15,-1 0 0,0 21 16,0-22-16,43-20 16,-43 42-16,0 21 15,0 0 1,-21 21-16,0 0 15,0 0-15,0 0 16,21 0-16,-21 1 16,21-1-16,-21 0 0,0 0 15,22-21-15,-1 0 16,-21-21 0,0 0-1,0 0-15,0-1 0,0 1 16,0 0-16,0 0 15,0 0-15,0 0 0,-21-1 16,21 1-16,-22 21 16,1 0-16,0 0 15,0 0-15,0 0 0,21 21 16,0 1-16,-21-1 0,-1 0 16,1 21-16,21-21 0,-21 1 0,0 20 15,21-21-15,-21 21 0,21 1 16,0-1-16,0-21 0,0 0 15,0 1-15,0-1 0,0 0 16,21 0-16,0 0 0,0-21 0,22 21 16,-22-21-16,21 0 0,85 0 15,-85 0-15,1 0 0,-1 0 16,0 0-16,1-21 16,-1 21-16,-21-21 0,22 0 0,-1 0 15,-21 0-15,0-1 0,0-20 0,1 21 16,-1-21-16,21-43 15,-42 64-15,0 0 0,0-1 16,0 1-16,-21 21 16,0 21-1,0 1-15,21-1 16,0 0-16,-22 0 0,22 0 0,-21 0 16,21 1-16,0-1 0,0 0 15,0 0-15,0 0 0,0 0 16,0 1-16,21-1 0,1-21 15,-1 21-15,0-21 0,0 0 16,0 0-16,0 0 0,1 0 16,-1 0-16,0 0 0,0 0 0,21 0 15,-20 0 1,-1-21-16,0 21 0,0-21 0,0 21 16</inkml:trace>
  <inkml:trace contextRef="#ctx0" brushRef="#br0" timeOffset="29507.95">18330 3725 0,'0'22'15,"-21"-22"63,0 0-78,0 0 0,0 0 0</inkml:trace>
  <inkml:trace contextRef="#ctx0" brushRef="#br0" timeOffset="40355.08">1820 6244 0,'0'21'15,"-21"-21"1,21 22 15,-21-22-31,0 0 16,21-22 31,0 1-47,0 0 15,0 0-15,21 21 16,0-42-16,0 20 0,0 22 16,-21-21-16,22 0 0,-1 21 15,0 0-15,0 0 16,0 0-16,0 0 16,-21 21-16,22-21 0,-22 21 15,21 1-15,-21 20 0,0-21 0,0 21 16,0 1-16,0-1 0,0 0 15,0 1-15,0-1 0,0 43 16,-43-1 0,22-41-16,0-1 0,-21 43 15,-1-64-15,1 0 0,21 21 16,-21-20-16,-1-1 0,22 0 0,-21-21 16,21 21-16,-1-21 0,-41 0 15,42 0-15,0 0 0,-1 0 16,1-21-16,0 0 15,21 0-15,-21-1 0,21-20 16,0 0-16,0 21 0,0-1 16,0 1-16,0 0 0,0 0 15,0 0-15,21 0 0,0 21 16,0 0 0,64 21-16,-64-21 15,22 21-15,-22 0 0,0 0 16,0 0-16,0-21 0,0 22 15,1-1-15,-22 0 0,21 0 0,21 0 16,-42 0 0,21 1-16,0-22 0,-21 21 15,0 0 1,22-21-16,-1 0 16,-21-21-1,21 0 1</inkml:trace>
  <inkml:trace contextRef="#ctx0" brushRef="#br0" timeOffset="40675.91">2307 6752 0,'21'0'16,"0"0"-1,1 0 1,-1 0-16,0 0 15,0 0-15,0 0 16,-21-21-16,21 0 16,-21 0-1,-21 21 1,0 0 0,0 0-16,0 21 15,0 0-15,-1-21 0,22 21 16,0 0-1,22-21 17,-1 0-32,0 0 15,0-21-15</inkml:trace>
  <inkml:trace contextRef="#ctx0" brushRef="#br0" timeOffset="43375.87">3852 6477 0,'-21'0'0,"0"0"16,0 0-1,21-21 16,0 0-31,0 0 16,0-1-16,0 1 16,21 0-16,-21 0 0,21 21 15,0-21-15,0 0 0,1-1 0,20 22 16,-21-21 0,0 21-16,0 0 0,1 0 0,-1 0 15,0 21-15,-21 1 0,21-1 0,0 0 16,0 0-16,1 21 0,20 85 15,-42-21 1,0-63-16,0-22 0,0 63 16,0-62-16,0 20 0,0-21 15,0 0-15,0 0 16,0 1-16,-21-44 31,21 1-31,0 0 16,-21 0-16,21-21 0,0-22 15,0 43-15,0-21 16,0-22-16,0-21 16,0 22-16,21 21 0,0-1 0,0 1 15,0 21-15,0 0 0,85-22 16,-85 43-16,22 0 16,-1 0-16,-21 21 0,43 22 15,-43-22-15,0 0 0,0 21 0,0-20 16,1 20-16,-22-21 15,0 21-15,0 22 0,0-22 16,0 1-16,0-22 16,-22 0-16,22 0 0,-21 0 15,0-21 1,21-21 0,0 0-16,0 0 0,0 0 15,0-1-15,0-20 0,21 0 16,-21 21-16,21-22 0,22-41 15,-1-1-15,0 64 16,-20-22-16,20 22 0,-21 0 0,21 21 16,-20 0-16,20 0 0,-21 0 15,0 0-15,0 0 0,1 0 16,20 42-16,-42 22 16,0-43-16,0 21 0,0-20 15,0 20-15,0-21 0,0 21 0,21-20 16,-21-1-16,21 0 0,-21 21 0,21-42 15,1 21-15,41 1 16,-42-1-16,0-21 0,1 0 16,-1 0-16,21 0 0,-21 0 15,0-21-15,22-1 0,-22 22 0,21-21 16,1-42 0,41-22-16,-63 43 15,-21 21-15,22-22 0,-1 22 0,-21-21 16,0 21-16,0-1 0,21 1 15,-21 0-15,0 0 0,-21 21 32,21 21-32,-21 0 15,-1 0-15,22 22 0,-21-22 0,21 0 16,0 21-16,-21-20 0,21 20 16,0-21-16,0 21 0,0 43 15,21-64 1,0-21-16,1 0 0,-1 21 0,21-21 15,-21 0-15,22 0 0,-22 0 16,21-21-16,-21 21 0,22-21 16,-22 0-16,42-21 0,-20-1 15,-22 1-15,0 21 0,0-22 16,-21 22-16,0-21 0,0 21 16,0-22-16,0 22 0,0 0 0,0 0 15,0 0-15,0 0 16,0 42-1,0 0-15,0 0 16,0 0-16,0 0 0,0 1 16,0 20-16,0 21 15,0-20-15,0-22 0,0 42 16,0-41-16,21-1 0,0 0 16,-21 0-16,22-21 0,-1 21 0,0-21 15,0 0-15,0 0 16,0 0-16,1 0 0,20-21 0,0-21 15,-21 21-15,22-1 0,-22 1 16,0-21-16,0 0 16,0 20-16,1-20 0,-1-43 0,-21 43 15,21 0-15,-21-1 0,0 1 16,0 0-16,0-1 0,0 1 0,0 0 16,0-22-1,-21 22-15,0 63 16,21 0-1,0 0-15,-22 22 0,22-1 16,0-21-16,0 22 0,0-1 0,0 43 16,0-64-16,0 21 15,0 0-15,0 1 0,0-1 0,0 0 16,0-20-16,0 20 0,0-21 0,22 0 16,-1 0-16,0 1 0,42 20 15,1-42 1,-43 0-16,21 0 0,-20 0 0,20-21 15,-21 0-15,21-1 0,1 1 16,-22 0-16,0 0 0,21-21 16,22-64-16,-43 21 15,-21 43-15,21-1 16,-21 1-16,0 0 0,0-1 0,0 1 16,0 0-16,0 21 0,0-22 15,0 22-15,0-21 16,-21 63-1,21 0 1,0 0-16,0 22 0,0-1 16,-21-21-16,21 21 0,0 1 0,-21 41 15,21 1 1,0-64-16,0 22 0,0-1 0,0-21 16,0 0-16,0 22 0,0-22 15,21 0-15,0-21 0,-21 21 0,64 0 16,-43-21-1,0 0-15,0 0 0,0-21 0,43 0 16,-43 0-16,0 0 16,0-22-16,0 22 0,1 0 0,-1-21 15,21-43 1,-21 43-16,-21 20 0,0 1 16,0 42-1,0 1-15,0-1 16,0 0-1,-21 21-15,21 1 0,-21-22 16,21 0-16,0 0 0,0 0 16,0 0-16,0 1 0,0-1 15,21-21-15,21 0 16,-20 0 0,-1 0-16,0-21 0,21-1 15,-42 1-15,21 0 0,1 0 0,-1 0 16,-21 0-16,0-1 15,0 1-15,0 0 0</inkml:trace>
  <inkml:trace contextRef="#ctx0" brushRef="#br0" timeOffset="43552.77">7683 5906 0,'0'0'16,"-21"-22"-16,-21 1 0,21 21 15,0-21 1,21 42 46</inkml:trace>
  <inkml:trace contextRef="#ctx0" brushRef="#br0" timeOffset="43741.66">6900 6096 0,'0'0'16,"-21"21"-16,0 0 16,42-21-1,0 0-15,0 0 16,1 0-16,41 0 0,-42 0 0,22-21 16,20 0-16,-21 21 15,-20-21-15,20 21 0,-21-21 16,0 21-16,22-21 0</inkml:trace>
  <inkml:trace contextRef="#ctx0" brushRef="#br0" timeOffset="44209.39">7980 6329 0,'0'0'0,"-21"-21"0,21 0 0,0-1 15,-22 1-15,22 0 16,-21 0-16,21 0 0,0 0 15,-21 21-15,21 21 16,0 0 0,0 0-16,0 21 0,0 43 15,0 42 1,0-63-16,0-1 0,0 64 16,0-63-16,0 20 0,0 1 0,0-22 15,0 22-15,0 0 16,0-22-16,0 22 0,0-22 0,0 1 0,-42 105 15,42-126-15,0 20 16,-21-42-16,21 0 16,0-42-1,0 0-15,0-21 16,0 21-16,0-43 16,0 1-16,0 20 0</inkml:trace>
  <inkml:trace contextRef="#ctx0" brushRef="#br0" timeOffset="44540.35">7832 6456 0,'0'0'0,"0"-64"0,21 22 0,0 21 15,-21-21-15,21-1 0,0 22 16,0 0-16,1 0 0,83-43 16,-83 64-16,62 0 15,-63 0-15,22 0 0,-22 0 16,21 0-16,-21 21 0,1 1 15,-1-1-15,0 0 0,-21 0 0,0 0 0,0 43 16,-42 20 0,20-62-16,1-1 15,-21 21-15,21-21 0,-22 0 0,1 1 16,21-1-16,-21-21 0,20 21 16,-20 0-16,21-21 0,0 0 0,21 21 15,-21-21-15,42-21 31,0 0-31,0 0 16,0 0-16,0-1 0,22 1 16,-22 0-16,0 0 0</inkml:trace>
  <inkml:trace contextRef="#ctx0" brushRef="#br0" timeOffset="44798.21">8678 5779 0,'0'-22'0,"0"44"0,0-22 32,0 21-32,0 0 0,0 21 0,0-21 15,0 22-15,-21-1 0,21 0 16,0 1-16,0-1 0,-21 0 16,21 1-16,-21 41 0,0-41 15,21-1-15,0-21 0,0 22 0,0-22 16,0 0-16,0 0 0,0 0 15,0 0-15,21-21 16,0 0 0,0-21-16,0 0 0,22 0 0,-22-21 15</inkml:trace>
  <inkml:trace contextRef="#ctx0" brushRef="#br0" timeOffset="45136.03">8953 6244 0,'22'0'15,"-1"0"1,0 0-16,0 0 16,0 0-16,0 0 0,1 0 0,-1 0 15,0-21-15,0 0 0,21 0 16,-20 0-16,-1 21 0,0-22 16,0 1-16,-21 0 0,0 0 0,0 0 15,0 0-15,0-1 16,-21 22-16,0 0 0,-43 0 15,43 22-15,-21-1 0,21 0 16,-22 0-16,-20 43 16,42-22-16,-1 0 0,1-21 0,0 64 15,21-43-15,0 1 16,0-22-16,0 0 0,42 21 16,-20-20-16,-1-1 0,63-21 15,-41 0-15,-1 0 0,0 0 16,1 0-16,-1-21 0,0-1 0,1 22 15,20-42-15,-42 21 0,22 0 16</inkml:trace>
  <inkml:trace contextRef="#ctx0" brushRef="#br0" timeOffset="45655.72">10922 5821 0,'0'0'0,"0"-21"0,0-22 0,0 22 15,0 0-15,-21 0 0,21 0 16,0 0-16,0 42 16,0 0-1,0 21-15,0 1 0,0 20 0,0-21 16,0 107-16,0-86 0,0 22 15,0-1-15,0 1 0,0 0 16,-21 21-16,-1 148 16,-41 21-1,42-191-15,0 1 0,-1-21 16,1-1-16,21 1 0,-21-1 0,0 1 16,0-22-16,21 0 0,0-21 0,-21 43 15,21-85 1,0 0-1,0-1-15,0-20 0,0 0 0,0-1 16,0-20-16,0-22 0,0 22 0,0-22 16,0 0-16</inkml:trace>
  <inkml:trace contextRef="#ctx0" brushRef="#br0" timeOffset="45941.55">10689 6181 0,'0'0'0,"0"-64"15,21-63 1,0 85-16,1 0 0,-1 20 0,0 1 15,21-21-15,1 21 0,-1 0 16,0 21-16,1 0 0,20 0 0,1 0 16,-22 0-16,0 21 0,22 0 0,-43 0 15,21 0-15,-21 22 16,1-22-16,-22 21 0,0 0 0,0 1 0,-22-22 16,1 21-16,0-21 0,0 22 0,-21-22 15,-1 21-15,1-21 16,0 1-16,20-1 0,-20-21 0,21 21 0,-21-21 15,20 0-15,1 0 16,21-21 0,0 0-16,0-22 0,0 22 15,21-21-15,1 21 0,20-43 16,-21 22-16</inkml:trace>
  <inkml:trace contextRef="#ctx0" brushRef="#br0" timeOffset="46155.42">11917 5355 0,'0'0'16,"0"21"0,0 1-16,0-1 0,0 85 15,-21-64-15,-1 0 0,22 22 16,-21-22-16,0 22 0,0-22 16,0 0-16,0 22 0,-1-22 15,1 0-15,0 1 0,0-1 0,0-21 0,21 22 16,0-22-16,-21 0 0,21 0 15,21-21 1,0 0-16,0 0 0,21 0 16,-20-21-16</inkml:trace>
  <inkml:trace contextRef="#ctx0" brushRef="#br0" timeOffset="46921.68">12594 5948 0,'0'0'0,"21"0"0,22-64 15,-43 43 1,0 0-16,0 0 0,0 0 16,-22 0-16,22-1 0,-21 22 15,0 0-15,0 0 0,-21 0 16,20 0-16,1 0 0,0 0 0,-21 22 0,-1 41 16,-20-21-1,21 1-15,20-1 0,-20 22 16,21-22-16,0 0 0,21-21 0,0 22 15,0-22-15,0 0 0,0 0 16,0 0-16,21-21 16,0 0-16,0 0 0,0 0 0,1 0 15,-1-21-15,21 0 0,-21 21 16,22-21-16,-22 0 0,21 0 0,-21-1 16,0 1-16,22-42 15,-22 42-15,-21-1 0,0-20 0,0 21 16,0 0-16,0 0 0,21-1 15,-21 1-15,0 0 0,0 42 16,0 0 0,0 1-16,0-1 0,0 0 15,0 21-15,0-21 0,0 22 16,0-22-16,0 0 0,0 64 16,0-64-16,21 0 0,-21 0 15,21 0-15,1-21 0,-1 0 16,0 0-16,21 0 0,-21 0 0,22 0 15,63-21-15,-43 0 16,-21 0-16,22-43 16,-22 43-16,-21-21 15,22 21-15,-22-22 0,0 1 0,0 0 16,0-1-16,1-20 0,-22-1 16,0 1-16,21 21 0,-21-22 0,0 22 15,0-1-15,0-41 16,0 63-16,0 42 15,0 0-15,-21 0 16,-1 21-16,22 1 0,-21-1 16,21 0-16,0 22 0,-21-22 0,21 1 15,-21 20-15,21-21 0,-21 1 0,21 20 16,0-42-16,0 22 0,0-1 16,0-21-16,0 22 0,0-22 0,0 21 15,0-21-15,21-21 16,0 0-16,0 0 15,0 0-15,1 0 0,-1 0 16,0-21-16,-21 0 0,0 0 16,0 0-16</inkml:trace>
  <inkml:trace contextRef="#ctx0" brushRef="#br0" timeOffset="47090.59">13039 5927 0,'0'0'0,"-22"0"15,22-21 1,22 21-16,-1 0 0,0 0 16,21 0-16,-21-22 0,1 22 15,20 0-15,0 0 0,-21-21 0,43 0 16,-1 21 0,-41-21-16,-1 21 0,0 0 0,0 0 15</inkml:trace>
  <inkml:trace contextRef="#ctx0" brushRef="#br0" timeOffset="48528.62">13610 6202 0,'0'0'0,"0"21"0,-21 0 0,21 0 16,-21 1-16,21-1 0,21-21 31,0 0-15,0 0-16,0-21 0,43-22 15,42-20-15,-64 20 16,0 22-16,1-21 0,-1 0 16,0-1-16,1-20 0,-1 20 0,-21-20 15,22-1-15,-22 1 0,0 21 16,-21-22-16,0 22 0,0-43 16,0 43-16,0 21 0,0-1 15,0 1-15,-21 42 16,21 1-16,-21-1 15,-1 21-15,22 0 0,0 1 16,-21 20-16,0 1 0,0-1 16,0 1-16,0 20 0,-1-20 0,1-1 15,0 22-15,-21-21 0,21 20 0,-1 1 16,-20 0-16,21-22 16,0 22-16,-43 84 0,22-84 0,21-1 15,0 1-15,-22 21 0,22-21 0,-21-1 16,21 1-16,-22-22 0,22 22 15,0-21-15,0 20 0,-43 22 16,64 0-16,0-64 0,0 1 16,0-1-16,0 0 15,21-42-15,1 0 16,20 0-16,-21 0 0,0-21 0,22 0 16,-22-21-16,21 20 0,0-20 0,1 0 15,-1-1-15,0 1 0,-20-21 0,20 20 16,0-20-16,-21-1 0,43-147 15,-64 147-15,0-21 16,0 22-16,0-1 0,0-20 0,-21 20 16,0 1-16,-1-1 0,-20 22 15,21 0-15,-21-1 0,-1 1 0,22 0 16,-21 20-16,21-20 16,-1 21-16,22 0 0,0 0 15,22-1 1,-1 22-16,0-21 0,0 0 0,0 21 15,22-21-15,62-43 16,-20 22 0,-43 21-16,64-43 0,-63 22 0,-1 21 15,-21-21-15,21-1 0,1 22 16,-22 0-16,0 0 0,-21-22 16,21 22-1,-21 42 16,-21 1-31,21-1 0,0 0 16,0 21-16,-21-21 0,21 22 16,0-22-16,0 21 0,0-21 15,0 1-15,0-1 0,0 0 16,21-21-16,-21 21 0,21-21 0,0 0 16,1 0-16,20 0 15,0 0-15,-21 0 0,1 0 0,-1 0 16,0-21-16,0 0 0,21 21 0,-42-21 15,22-1-15,-1 1 0,-21-21 16,0 21-16,0 0 0,0-43 16,0 22-16,-21 21 0,-1-1 15,1 1-15,0 0 0,0 21 16,0 0-16,-22 0 0,22 0 0,0 0 16,0 21-16,0 0 0,0 1 0,-22 20 15,43 0 1,0-21-16,0 22 0,0-22 15,0 0-15,0 0 0,0 0 16,21-21-16,1 0 0,-1 22 16,63-22-16,-41 0 15,-22 0-15,0 0 16,0 0-16,0-22 0,1 1 16,-1 21-16,0-21 0,0 0 0,-21 0 15,21 0-15,-21-1 0,0 1 16,0 0-16,21-21 15,1 21-15,-1-1 16,0 22-16,0 0 16,0 0-16,0 0 0,1 0 0,-1 22 15,0-22-15,0 21 0,0 0 16,0 0-16,1 0 0,-1 0 0,0 1 16,0-1-16,-21 0 0,0 0 0,0 0 15,0 0-15,0 1 0,0 20 16,0-21-16,0 0 15,-21-21 17,0 0-17,21-21-15,0 0 0,0 0 0,0 0 16,0-1-16,0 1 0,0 0 16,21 0-16,0-43 15,0 22-15,22 0 0,-22 21 0,-21-1 16,21 1-16,0 0 15,0 21-15,0 0 0,22-21 16,-1 21-16,-21 0 16</inkml:trace>
  <inkml:trace contextRef="#ctx0" brushRef="#br0" timeOffset="49485.07">15663 5821 0,'-21'0'16,"21"21"-16,-21 0 15,0 0-15,0 1 16,21-1-16,0 0 0,0 0 16,0 0-16,-22 0 0,22 1 0,0-1 15,0 0-15,0 0 16,0 0-16,-21 0 0,21 1 0,0-1 16,0 0-16,0 0 31,-21-21-31,0 0 15,21-21 1,0 0-16,0 0 16,0-1-16,0 1 0,21-21 0,0 21 15,0-22-15,1 22 0,-1-21 0,0 0 16,0 20-16,0-20 0,22 21 16,-22 0-16,0 0 0,0 21 0,21 0 15,1 0 1,-22 21-16,-21 0 0,0 0 0,0 0 15,0 22-15,0-22 0,0 0 16,0 0-16,0 21 0,0-20 16,0 41-16,0-21 15,0-20-15,0-1 16,0-42 31,0-1-47,0 1 15,0 0-15,21 0 0,0 0 0,0 0 16,1-22-16,20 22 0,-21-21 16,0 21-16,0-1 0,1 1 0,-1 21 15,0-21-15,21 21 16,-21 0-16,-21 21 16,22 0-16,-22 1 0,0-1 15,0 21-15,0-21 0,0 0 0,0 1 16,0-1-16,0 0 0,0 0 15,0 0-15,0 0 0,0 1 0,0-1 16,21 0-16,0-21 16,0 0-16,0 21 0,0-21 15,1 0-15,-1 0 0,0 0 0,21 0 16,-21-21-16,1 21 0,20-21 16,0 0-16,-21-1 0,22 1 15,20-42-15,-42 42 0,22-22 16,-22 22-16,0-21 0,0 21 15,0-22-15,-21 1 0,0 21 16,-21 21 0,0 21-16,-21-21 15,42 21-15,-21 0 0,-1 0 0,22 1 16,-21-1-16,21 0 0,0 0 16,0 0-16,0 0 0,21-21 15,1 22-15,-1-1 0,0 0 16,0-21-16,0 21 15,-21 0-15,0 0 16,-21 1 0,0-22-16,0 0 15,0 0-15,-1 21 0,1-21 0,0 0 16,0 0-16,0 0 0,0 0 16,21-21-1</inkml:trace>
  <inkml:trace contextRef="#ctx0" brushRef="#br0" timeOffset="51002.63">18182 6202 0,'0'0'0,"-21"21"0,0-21 0,0 0 15,-1 0 1,1 0-16,21-21 16,0 0-1,0 0-15,21-1 0,1 1 0,20 0 16,-21 0-16,0-21 0,22-1 15,-22 1-15,21-22 0,0 22 0,22-21 16,-22-1-16,1 1 0,20-1 16,-21-21-16,1 22 0,-1-1 15,0 1-15,-20-1 0,-1 22 0,0-21 16,-21 20-16,0 1 0,0 21 0,0 0 16,-85-1-1,22 44-15,20 20 0,1-21 16,-21 85-16,20-64 15,22 22-15,0-1 0,21 1 16,0-1-16,0 1 0,42 63 16,-21-64-16,22 64 15,-1-84-15,-21-1 0,0 0 0,1 1 16,-22-22-16,0 21 0,0-21 16,0 0-16,0 1 0,0-1 0,-22-21 15,1 21-15,0-21 16,0 0-16,-21 0 0,20 0 0,-20 0 15,0-21-15,21 0 0,-22-1 0,22 1 16,-21 0-16,21 0 0,-22 0 16,1-22-16,21 43 0,0-42 15,-1 42-15,22 21 16,0 0 0,22 1-16,-1-1 0,0 0 15,-21 0-15,21 21 0,0-20 16,22-1-16,-22 0 0,0 0 0,0 0 15,0 0-15,0-21 0,22 22 0,-22-22 16,0 0-16,21 0 0,-20 0 16,20 0-16,-21 0 0,21 0 0,1-22 15,-1 1-15,0 0 0,1 0 16,-22 0-16,21 0 0,1-1 0,-22-20 16,21 21-16,-21-21 0,0 20 0,-21-20 15,0 0-15,0 21 0,0-1 16,0-41-16,0 42 15,0 42 1,0 0 0,0 0-16,0 0 0,-21 1 0,21-1 15,-21 42-15,21 1 16,0-43-16,0 0 16,0 0-16,0 0 0,0 1 15,21-22-15,0 0 0,1 0 16,-1 0-16,0 0 0,21 0 15,-21 0-15,1-22 0,20 1 16,-21 21-16,21-21 0,-20 0 0,-1 0 16,21 0-16,-21-22 0,0 1 15,1 0 1,-22 20-16,0 1 0,0 0 0,0 42 31,0 0-15,-22 1-16,22 20 0,0-21 0,0 0 15,0 22-15,0-22 0,0 0 16,0 0-16,0 0 0,22 0 0,-1 1 16,21-1-16,-21-21 0,22 0 15,-22 0-15,0 0 0,21 0 16,-21 0-16,22 0 0,-1 0 16,-21-21-16,22-1 0,-1 22 0,-21-21 0,21 0 15,-20 0-15,-1 0 16,0-22-16,-21 22 0,0-21 0,21 21 15,-21-22-15,0 22 0,0-21 16,0 21-16,0-22 0,0 22 16,0 42-1,0 1-15,0-1 0,-21 21 16,21-21-16,0 22 0,-21-1 0,0 0 16,21 1-16,-22 20 0,1-21 0,21 22 15,-21-22-15,0 22 0,0 63 16,21-64-16,-21 1 15,21-1-15,-22 1 0,22-1 0,-21 1 16,21-1-16,-21-20 0,0 20 16,21-21-16,-21 1 0,21-22 0,0 21 15,0 1-15,0-65 32,0 1-32,0 0 15,0 0-15,21-43 16,0 22-16,0-21 0,-21 20 0,21-20 15</inkml:trace>
  <inkml:trace contextRef="#ctx0" brushRef="#br0" timeOffset="51302.66">19875 5990 0,'0'0'0,"0"-21"0,0-21 16,0 21-16,0-1 0,22 1 15,-1 0-15,0 21 16,0 0-16,21-21 0,22 21 15,-22 0-15,1 0 16,-1 0-16,0 21 0,1 0 0,-1 22 16,0-22-16,-42 0 0,0 0 15,0 0-15,0 0 0,-21 1 16,-64 41 0,-20-21-16,83-20 15,-20-1-15,0-21 0,21 0 16,-1 21-16,1-21 0,0 0 0,0 0 15,0 0-15,42-21 32,0 0-32,0-1 0,0 22 15,22-21-15</inkml:trace>
  <inkml:trace contextRef="#ctx0" brushRef="#br0" timeOffset="51592.69">20680 5757 0,'0'0'0,"0"22"16,0-1 0,0 0-16,0 21 15,0 1-15,-21 84 16,21-22-16,0-62 0,0 20 16,-22-20-16,22 20 0,-21 1 15,21-1-15,-21 1 0,0-22 0,0 21 16,0 1-16,-1-22 0,1 1 0,-21-1 15,21 0-15,0 1 0,-1-1 16,1-21-16,21 0 0,0 0 0,0 1 16,21-22 15,1-22-31,-1 1 0,0 0 16,0-21-16,0 21 0,0-22 0,1 1 15,-1 0-15</inkml:trace>
  <inkml:trace contextRef="#ctx0" brushRef="#br0" timeOffset="51876.17">20701 5969 0,'0'0'0,"0"-42"0,0 21 0,0-22 15,0 22-15,0 0 0,21 0 16,-21 0-16,21-1 0,0 1 0,1 0 16,-1 21-16,21 0 15,-21 0-15,0 0 0,22 0 0,-1 0 16,22 21-16,-43 0 0,0 1 15,0-1-15,0 42 16,-21 22 0,-42-64-16,21 0 0,0 0 15,-1 1-15,1-1 0,-42 0 16,20-21-16,22 21 0,0-21 16,0 0-16,42 0 31,0-21-16,0 0-15</inkml:trace>
  <inkml:trace contextRef="#ctx0" brushRef="#br0" timeOffset="52272.12">21421 5736 0,'0'-21'15,"0"42"-15,-22-42 0,1 42 16,0 0-16,0-21 0,0 22 15,0-1-15,-1 21 0,1-21 16,21 0-16,-21 22 0,0 20 16,21-42-16,0 1 0,0 20 15,0-21-15,0 0 0,0 0 0,63 1 16,1-1 0,-43-21-16,0 0 0,0 0 15,22 0-15,-22 0 0,0-21 0,21 21 16,-20-22-16,-1 1 0,0 21 0,0-42 15,0-43 1,-21 64-16,0-21 0,0-1 16,0 22-16,-21-21 0,0 21 15,0 0-15,0-1 0,-1 1 0,1 21 16,0 0-16,0 0 0,0 0 16,0 0-16,-1 0 0,1 0 15,21 21-15,0 1 0,0-1 16,0 0-16,0 0 15,21 0-15,1 0 16,-1-21-16,0 22 0</inkml:trace>
  <inkml:trace contextRef="#ctx0" brushRef="#br0" timeOffset="52696.06">21802 5906 0,'-22'-22'15,"22"-20"-15,0 21 16,0 0-16,22 0 0,-1-1 16,0 1-16,42 0 15,-41 21-15,20 0 0,-21 0 16,0 0-16,0 21 0,1 0 0,-22 1 16,21-1-16,-21 0 0,21 0 0,-21 21 15,0-20-15,0-1 0,0 21 16,0-21-16,0 22 0,0-22 0,-21 0 15,21 0-15,-21 0 0,21 0 0,-22 1 16,1-22 0,21-22 15,21 1-31,-21 0 16,22 0-16,-1 0 0,0 0 0,-21-22 15,21 22-15,21-42 16,-20 20-16,-22 22 0,21 0 0,0-21 15,-21 20-15,0 1 0,21 21 16,0 0 47</inkml:trace>
  <inkml:trace contextRef="#ctx0" brushRef="#br0" timeOffset="53035.53">22754 5249 0,'0'-21'0,"0"42"0,0-63 16,0 21-16,0 0 0,0 42 31,0 0-16,0 21-15,-42 1 16,-1 84-16,43-64 16,-21-20-16,0 20 0,0 1 15,-21 41-15,20-41 0,1-22 16,-21 43-16,21-43 16,21-21-16,-21 64 15,-1-64-15,22 0 0,22-21 47,-1 0-47,0-21 0,0 21 16</inkml:trace>
  <inkml:trace contextRef="#ctx0" brushRef="#br0" timeOffset="53505.94">23135 5779 0,'21'-22'16,"0"1"-16,1 21 0,-22-21 16,-22 21 15,1 0-15,0 21-16,0 0 0,0 1 0,-22-1 15,22 0-15,-21 0 16,0 43-1,20-64-15,22 21 0,0 0 0,22 0 32,-1-21-32,0 0 0,85 0 15,-85 0-15,0 0 16,21 21 0,-20-21-16,-1 0 0,-21 21 0,0 1 15,0-1 1,0 0-1,-21-21-15,-1 0 0,1 0 16,0 0-16,0 21 0,0-21 16,0 0-16,-1 0 0,-20 0 0,21 0 15,-43 0 1,43 0-16,21-21 31,0 0-15,0 0-1</inkml:trace>
  <inkml:trace contextRef="#ctx0" brushRef="#br0" timeOffset="53877.42">22585 5313 0,'0'0'15,"-21"0"-15,42 0 16,0 0 0,21 0-16,1 0 0,-1-21 0,21 21 15,1 0-15,-1 0 0,1-21 0,-1 21 16,1 0-16,-1 0 0,-20 0 15,20 0-15,-20-22 0,84 22 16,-106 0 0,21 0-1</inkml:trace>
  <inkml:trace contextRef="#ctx0" brushRef="#br0" timeOffset="55208.27">1630 8234 0,'0'0'0,"-21"21"15,-1-21 1,1 0-16,21-21 15,0 0-15,0 0 16,0-1-16,0 1 16,43 0-16,-22 0 15,0 21-15,64-21 16,-64 21-16,0 0 0,0 0 16,0 0-16,0 21 0,-21 64 15,0-1 1,-21-41-16,0-22 15,0 21-15,0-21 0,0 0 16,-22 1-16,22-1 0,0 0 0,0-21 16,0 21-16,-1-21 0,1 0 15,0 0-15,21-21 16,21 0 0,0 0-16,1 21 0,-1-22 15,0 1-15,21 21 0,-21 0 16,1 0-16,20 0 0,-21 0 15,0 0-15,22 43 0,-22-22 16,0 0-16,0 0 0,-21 0 16,21 0-16,-21 22 0,0-22 15,0 0-15,-21 21 0,0 1 16,0-22-16,-22 21 0,-126 85 16,84-84-1,22-22-15,21-21 0,-1 0 16,1 0-16,0 0 0,20 0 15,1 0-15,-21 0 0,21-21 0,-22-43 32,43 1-32,0 41 0,0 1 15,0 0-15,22 0 0,-1 0 16,0 0-16,0-1 0,0 1 16,22 0-16,-1 0 0</inkml:trace>
  <inkml:trace contextRef="#ctx0" brushRef="#br0" timeOffset="55392.76">2180 8403 0,'0'0'0,"21"0"16,-21-21-16,21 21 0,1 0 47,-1 0-32,0 21 1,0-21-16</inkml:trace>
  <inkml:trace contextRef="#ctx0" brushRef="#br0" timeOffset="57440.47">3916 8255 0,'0'0'0,"-21"-42"0,21-22 15,0 22-15,0 21 0,-22 0 16,22 42 0,0 0-16,0 0 15,0 21-15,0 1 0,0-1 0,0 0 16,22 1-16,-22-1 0,0 22 15,0 41-15,0-62 16,0-1-16,0 0 0,0-20 16,0 20-16,0-21 0,0 0 15,-22-21-15,22-21 16,0 0 0,0 0-16,0 0 0,0-1 0,0-20 15,0 21-15,0-21 0,0-1 16,0 1-16,22 0 0,-22-1 0,0 1 15,21 0-15,0-1 16,0 1-16,-21 21 0,21 0 0,0-1 0,22 1 16,-22 21-16,0 0 15,0 0-15,43 43 0,-22-22 16,-21 0-16,22 21 0,-22-21 0,0 22 16,0-1-16,0-21 0,0 22 15,-21-22-15,0 21 0,0-21 0,0 22 16,0-22-16,0 0 15,0 0-15,0 0 0,-21-21 32,21-21-17,0 0-15,0 0 0,0 0 0,0-1 16,0 1-16,0 0 0,21-21 16,-21-1-16,22 1 0,20-43 15,-21 43-15,0 0 0,0-1 16,1 22-16,20 0 0,-21 0 0,0 21 15,22 0-15,-22 0 0,0 21 0,0 0 16,0 22-16,0-22 0,1 21 16,-22 0-16,0-20 0,21 20 0,0 21 15,0-20-15,-21-1 16,0-21-16,0 0 0,21 1 0,0 20 16,1-21-16,-1 0 15,0-21-15,0 0 16,0 0-16,22 0 0,-22 0 0,0-21 15,0 0-15,21 0 0,1-22 16,-22 22-16,21 0 0,-21 0 16,1-21-16,20-22 0,-21 43 15,0-21-15,-21-1 0,0 22 16,0-21-16,0 21 0,0-1 0,0 1 16,0 42-1,0 1 1,0-1-16,-21 0 0,21 21 0,0 1 15,0-1 1,-21-21-16,21 21 0,0-20 0,0 20 16,0-21-16,0 0 0,0 0 15,21-21-15,-21 22 0,21-22 16,0 0-16,1 0 0,-1 0 0,0 0 16,21 0-16,-21 0 0,22-22 15,-22 1-15,0 21 0,0-21 16,22 0-16,-22 0 0,0 0 0,0-1 15,0-20-15,0 21 0,1-21 16,-1-22-16,-21 22 0,0 21 16,21-1-16,-21-20 0,21 42 15,-21 21 1,0 0 0,0 1-16,0-1 0,0 0 15,0 21-15,0-21 0,-21 1 0,21 20 16,0-21-16,0 21 0,0-20 0,0-1 15,0 0-15,0 0 0,0 0 16,0 0-16,21 1 0,0-1 0,0-21 16,1 21-16,20-21 0,43 0 31,-22-21-31,-42 0 0,22 21 0,-1-22 16,-21 1-16,21 0 0,-20 0 15,20 0-15,-21-22 0,21 22 16,-20-21-16,-1 0 0,21-43 15,-21-63-15,-21 105 16,21-41-16,-21 41 16,0 1-16,0 21 0,0 0 0,0 42 31,-21 0-15,21 21-16,-21 1 0,21-22 15,0 21-15,0 1 0,0 20 0,0-21 16,0 1-16,0-1 0,0 0 0,0 1 15,0-1-15,0-21 0,0 22 16,21-22-16,0 21 0,1-21 16,41 43-16,1-43 15,-43-21-15,0 0 16,21 0-16,-21 0 0,1 0 0,20 0 16,0-21-16,1 0 0,-22-1 15,0 1-15,0 0 0,21 0 16,-20 0-16,41-106 15,-42 42-15,-21 22 16,21 20-16,-21-20 0,0 20 16,0-20-16,0 21 0,0-1 0,0 1 15,0 21-15,0 0 0,0-1 0,0 1 16,-21 42 0,21 1-16,0-1 15,-21 21-15,21 0 16,-21 1-16,21 20 0,0-20 0,-21-1 15,21 0-15,0 1 0,0-1 0,0 0 16,0 1-16,0-1 0,0-21 16,42 43-16,0-22 15,-20-42-15,-1 0 16,0 0-16,0 0 0,0 0 16,0 0-16,1 0 0,-1 0 0,0-21 15,0 0-15,0-1 0,0 1 16,-21 0-16,22 0 0,-22 0 15,21 0-15,-21-22 0,0 22 0,0 0 16,0 0-16,21 21 0,-21 21 31,0 0-31,0 0 0,0 22 16,0-22-16,-21 0 16,21 0-16,0 0 0,0 0 0,0 1 15,0-1-15,21-21 47,0 0-47,0-21 16,-21-1-16,0 1 15,0 0-15,0 0 0,0 0 16</inkml:trace>
  <inkml:trace contextRef="#ctx0" brushRef="#br0" timeOffset="57608.39">7556 7980 0,'0'0'0,"0"-21"16,-21 21-16,0 0 0,42 0 63</inkml:trace>
  <inkml:trace contextRef="#ctx0" brushRef="#br0" timeOffset="57801.26">7006 8192 0,'0'0'0,"-21"21"0,-21-21 0,20 21 0,44-21 47,-1 0-47,21 0 0,-21-21 0,22 21 15,-1-21-15,-21 21 0,21 0 16,1-22-16,-1 22 0,0 0 0,-20-21 16,20 21-16,-21 0 0,21 0 15,-20 0-15</inkml:trace>
  <inkml:trace contextRef="#ctx0" brushRef="#br0" timeOffset="58161.06">7959 8170 0,'-22'0'32,"1"0"-32,0 0 15,0 22 1,21-1-16,0 0 16,0 21-16,0-21 0,0 1 0,0 20 15,0 0-15,0 1 0,21-1 0,-21 0 16,0 1-16,0-1 0,0 21 15,0 1-15,0-1 0,0 1 0,0-1 16,0 1-16,0-1 0,0 1 0,0-1 16,0 1-16,-21-1 0,0-20 15,21 20-15,-21 43 16,-1-64-16,1 1 0,0 20 16,21-42-16,0 1 0,0-1 0,-21 0 15,21-42 1,0 0-16,21-1 15,0-41-15,0 21 0,1-1 16,-1 1-16,0 0 0,0-22 0,0 1 16,0 20-16</inkml:trace>
  <inkml:trace contextRef="#ctx0" brushRef="#br0" timeOffset="58471.88">7959 8467 0,'0'0'0,"0"-43"0,0 22 0,0-21 0,0 21 16,0-43-1,42 22-15,-21 21 16,0 21-16,0-21 0,22 21 0,-22 0 16,21 0-16,1 0 0,-22 0 0,21 0 15,0 0-15,-20 21 16,-1 0-16,0 0 0,0 0 0,-21 0 16,0 22-16,0-22 0,0 0 0,0 43 15,-42-22 1,-1-21-16,22 0 0,-21 0 0,-22 22 15,43-22-15,-21 0 0,0 0 16,20-21-16,1 21 0,0-21 16,-21 0-16,42 22 0,0-44 31,21 1-31,0 0 16,0 0-16,43-21 0,-43-1 15</inkml:trace>
  <inkml:trace contextRef="#ctx0" brushRef="#br0" timeOffset="58752.72">8805 7768 0,'0'0'0,"0"21"16,0 1-1,0-1-15,0 21 0,-21-21 16,21 22-16,-21-1 0,21 0 15,-21 22-15,21-22 0,0 0 16,0 1-16,0-1 0,0 0 0,0 1 0,0 20 16,0-42-16,0 1 15,0-1-15,0 0 0,0 0 0,0 0 16,21-21 15,0 0-31,0 0 0,0-21 0,1 0 16,-1 21-16,0-21 0,21-22 15</inkml:trace>
  <inkml:trace contextRef="#ctx0" brushRef="#br0" timeOffset="59108.86">9017 8255 0,'0'21'32,"21"-21"-32,0 0 0,0 0 15,1 0-15,-1 0 16,0 0-16,0 0 0,21 0 0,-20 0 15,-1-21-15,0 0 0,0 21 16,0-21-16,0 0 0,22-1 16,-43 1-16,0 0 0,0-21 15,0 21-15,0-1 0,0 1 16,-21 21 0,-1 0-16,1 0 0,-21 21 0,21 1 15,0-1-15,-1 0 0,-20 21 16,21 1-16,21-22 0,-21 21 0,0 0 15,21-20-15,0 20 0,0-21 0,0 21 16,0-20-16,0-1 16,0 0-16,0 0 0,21-21 0,0 21 15,0-21-15,21 0 0,-20 0 0,20 0 16,-21 0-16,0 0 16,0 0-16,1 0 0,-1-21 0,42-21 15,-20-1 1</inkml:trace>
  <inkml:trace contextRef="#ctx0" brushRef="#br0" timeOffset="61541.97">11642 7895 0,'21'0'0,"0"0"46,-21-21-46,21 21 16,-21-21-16,21 0 16,0 21-16,1-21 0,-1-1 15,0 1-15,-21 0 0,21 0 16,0 0-16,-21 0 0,21-22 16,-21 22-16,22 0 0,-22-21 15,0 20-15,0-20 0,0 21 0,0-21 16,0 20-16,0 1 0,-22 21 31,1 21-31,0 22 0,0-1 16,0 0-16,0 22 0,-22-1 0,22 1 15,0-1-15,-21 22 0,20-21 0,-20 20 16,21 1-16,-21-22 0,20 1 16,-20-1-16,0-20 0,-22 63 15,43-64-15,0-21 0,0 0 16,0 0-16,-1 1 0,1-22 15,0 0-15,0 0 16,21-22 0,-21-41-16,0 42 15,21-22-15,0 1 0,0 0 0,0-22 16,0-42-16,0 43 0,0 21 16,0-1-16,0 1 0,0 0 15,0 20-15,21 1 0,21 21 16,-21 21-16,0 22 15,-21-22-15,22 21 0,-1 1 0,0-1 16,0 0-16,64 85 16,-43-42-16,-21-64 15,0 21-15,1-20 16,20-1-16,-21 21 0,21-21 0,-20-21 0,20 21 16,-21-21-16,21 0 0,1 0 0,-1 0 15,0 0-15,1 0 0,-1 0 16,0 0-16,1-21 0,41-21 15,-41 21-15,-22 0 0,21-22 0,-21 22 16,22 0-16,-43-21 0,21 20 16,-21-62-16,0 20 15,0 22-15,0 21 0,-21 0 16,0-1-16,-1 1 0,1 21 0,0 0 16,-21 0-16,21 21 0,-1 1 15,-20-1-15,0 42 16,-22 43-16,43-85 15,21 22-15,0-22 0,0 21 0,0-21 16,0 0-16,0 1 0,0-1 16,0 0-16,21 0 15,0-21-15,1 0 0,20 0 0,0 0 16,1-21 0,-22 0-16,21 0 0,-21-1 0,22 22 15,-22-42-15,0 21 0,0 0 0,0 0 16,0-1-16,1-20 0,-22 21 0,0-43 15,0 43-15,0 0 16,0 0-16,0 42 31,-22 0-31,22 0 0,-21 1 0,0 62 16,21-41-16,0-22 16,0 0-16,0 0 0,0 0 15,0 0-15,0 1 0,21-1 0,0-21 16,1 0-16,-1 21 0,0-21 0,0 0 15,21 0-15,-20 0 0,20 0 16,-21 0-16,21-21 0,1 0 16,-1 21-16,0-22 0,1 1 0,-22 0 15,21 0-15,-21 0 0,22 0 16,-22-22-16,0 22 0,-21 0 0,0-43 16,0 43-16,0 0 15,0 0-15,-21 42 16,21 0-1,0 22-15,-21-22 0,0 0 16,21 0-16,0 21 0,-22-20 0,22-1 16,-21 0-16,21 0 0,-21 0 0,21 0 15,0 1-15,0-1 16,21-21 15,-21-21-31,21-1 16,1 22-16,-1-21 0,21-42 15,-21 42-15,0-1 0,1-20 0,-22 21 16,21-21-16,0 20 0,0 1 16,0 0-16,-21 0 0,21 0 0,1 21 15,-1 0-15,0 21 16,-21 0-16,0 0 0,0 0 16,0 1-16,21-1 0,-21 0 0,0 0 0,0 0 15,0 22-15,0-22 0,21 0 16,-21 0-16,0 0 0,64 43 15,-43-64-15,21 21 16,1-21-16,-22 0 16,21 0-16,0 0 0,1 0 0,-1 0 15,43 0-15,-43-21 0,22 0 16,-22-1-16,0-20 16,22 0-16,-22-1 0,-21 22 15,-21-21-15,0 21 0,21-22 0,-21 22 16,0-21-16,0 0 15,-21 20-15,0 22 0,0 0 16,0 0-16,0 22 16,-1-22-16,1 21 0,0 0 15,0 0-15,0 0 0,0 22 0,21-1 16,0-21-16,-22 0 16,22 0-16,0 1 0,0 20 15,0-21-15,22-21 16,-1 0-16,0 0 15,0 0-15,0-21 0,0 0 0,1 21 16,-1-21-16,0-1 0,0 1 0,0-21 16,-21 21-16,21 21 15,1-43-15,-22 22 16,0 42 15,0 1-31,0-1 16,0 0-16,0 21 0,0 1 15,0-1-15,0 0 0,-22-21 16,22 22-16,-21 41 0,21-41 16,0 20-16,-21-20 0,0 20 0,21 1 15,-21-1-15,21 1 0,0 63 16,-21 84 0,21-147-16,0 20 0,0-20 15,0 21-15,0-22 0,0 1 0,0-1 16,0 1-16,0-1 0,0-21 0,0 1 15,-22-22-15,22 21 0,-21-21 16,0-21-16,0 0 16,0 0-16,0-42 0,21 21 15,-22-21-15,1 20 0,0-83 16,21 41-16,-21-21 0,21 22 16,0-1-16,0-20 0,0-1 0,0 0 15,0 1-15,0-1 0,21 0 0,0 1 16,43-128-1,-22 106-15,0 64 16,-20 0-16,20-1 0,0 1 0,-21 21 16,22-22-16,-1 22 0,0 0 15</inkml:trace>
  <inkml:trace contextRef="#ctx0" brushRef="#br0" timeOffset="63171.54">14711 8022 0,'0'-21'15,"-21"21"1,21 21-16,-22 0 16,22 1-16,0-1 15,0 0-15,-21 0 0,21 21 0,-21-20 16,21 20-16,-21-21 0,21 0 0,0 0 15,0 1-15,0-1 0,0 0 16,0 0-16,0 0 0,21-21 16,0 0-16,0 0 15,1 0-15,-1 0 0,0 0 16,0-21-16,0 0 0,0 0 0,1 0 16,-1-1-16,21-20 15,-21 0-15,0 21 0,1-22 16,-1 22-16,-21-21 0,0 21 0,21-1 15,-21 1-15,21 0 0,-21-21 16,0 63 0,0 0-1,0 0-15,0 0 0,0 1 0,0-1 16,0 63-16,0-20 16,21-43-16,0 0 15,1 0-15,-22 1 0,42-1 0,-21 0 16,0-21-16,22 21 0,-1-21 15,-21 0-15,21 0 0,1 0 0,20 0 16,-20 0-16,-1 0 0,43-21 16,-64 0-16,21 0 15,0-1-15,-20 1 0,-1 0 0,0 0 16,0-21-16,0 20 0,-21-20 0,21 21 16,-21-21-16,0 20 0,0-62 15,-42 63 1,21 21-16,0-22 0,0 22 15,-22 0-15,22 0 0,-21 22 0,21-1 16,-22 0-16,22 0 0,-21 0 0,-1 43 16,1-1-1,42-20-15,-21-22 0,21 0 16,0 0-16,0 0 0,0 0 0,21 1 16,-21-1-16,42-21 0,22 0 15,-43 0-15,0 0 16,22 0-16,-22 0 0,21-21 15,-21 21-15,0-22 0,1 1 0,-1 0 16,0 0-16,0 0 0,0 0 16,-21-1-16,21 1 0,-21 0 0,0 0 15,0 0-15,0 0 0,0-1 0,-21 22 32,21 22-32,-21-1 15,0 0-15,21 0 16,0 0-16,0 0 0,0 22 0,0-1 15,0-21-15,0 22 0,0-22 0,21 0 16,0 0 0,0 0-16,43-21 0,21 21 15,-64-21-15,21 0 0,0 0 16,22 0-16,-22 0 0,1 0 16,-1-21-16,0 0 0,1 21 0,-1-21 15,0 0-15,1 0 0,-1-22 0,-21 22 16,0 0-16,0-21 0,-21 20 15,0-20-15,0-43 16,0 64-16,0 0 0,-21 0 16,0 21-16,0 0 0,0 0 15,0 0-15,-1 0 0,1 21 0,0 0 16,0 0-16,-21 1 0,-1 41 16,22 1-16,0-43 15,21 0-15,0 0 0,0 0 16,0 0-16,21-21 15,0 0-15,0 0 0,22 0 16,-22 0-16,64 0 16,-64-21-16,0 0 0,0 0 15,0 21-15,0-21 0,1 0 16,-1-1-16,0 1 0,-21 0 16,0 0-16,21-43 15,-21 43-15,0 42 47,0 1-47,-21-1 0,21 0 16,0 0-16,-21 0 0,0 0 0,-1 22 15,22-22-15,-21 21 0,0-21 0,21 22 16,0-22-16,-21 21 0,-21 43 16,42 0-1,-22-43-15,22 0 0,0 1 0,0 20 16,0-21-16,0 22 0,0-1 15,0-20-15,0 20 0,22 1 0,-22-22 16,0 64-16,0-43 16,0 1-16,0-22 0,0 22 0,0-1 15,0-20-15,0 20 0,-22-21 0,1 1 16,-21 63-16,21-64 0,-22-21 16,22 21-16,0-20 0,0-1 15,-21 0-15,20-21 0,1 0 0,0 0 16,0 0-16,0 0 0,0 0 15,-1-21-15,22-22 16,0 22-16,0 0 0,0-21 0,0-1 16,22-20-16,-1-1 0,0 1 15,0-1-15,0 1 0,22-22 16,-22 22-16,21-22 0,64-190 16,-64 190-16,1 1 0,-1 20 15,0-21-15,1 22 0,-1-1 16,-21 22-16,21-21 0,-20 20 0,41-41 15,-42 41-15,0 22 16,-21 0-16,22 0 0,-1 0 0,-21-1 16,0 1-16,21 21 0</inkml:trace>
  <inkml:trace contextRef="#ctx0" brushRef="#br0" timeOffset="63583.45">16912 8192 0,'0'0'0,"21"0"47,0 0-47,1 0 15,-1-22-15,0 22 0,21-21 16,-21 0-16,1 21 0,-1-21 0,0 0 16,0 0-16,-21-22 0,21 1 15,0 0 1,-21 20-16,0 1 0,-21 21 15,0 0 1,-21 0-16,-1 21 0,22 1 16,0-1-16,0 0 0,0 0 15,0 21-15,21-20 0,0-1 0,0 21 16,0-21-16,0 0 0,0 1 0,0-1 16,0 0-16,0 0 0,21 0 15,0-21-15,0 21 0,0-21 16,0 0-16,1 0 0,-1 0 15,0 0-15,0 0 0,0 0 0,0 0 16,1 0-16,-1 0 0,0-21 16,-21 0 15</inkml:trace>
  <inkml:trace contextRef="#ctx0" brushRef="#br0" timeOffset="71716.56">1439 10075 0,'0'-21'16,"-21"21"15,21-21-16,-21 21 1,21-21-16,0 0 16,0 0-16,-21 21 15,21-22 1,0 1-16,-21 0 16,21 0-1,0 42 1,0 0-1,0 0-15,0 22 0,0-22 0,0 21 16,0-21-16,0 22 0,0-1 16,0 43-16,0-22 15,0-20-15,-22-1 0,1 21 0,21-20 16,-21-1-16,21-21 16,-42 43-16,42-43 0,-21 0 15,21 0 1,-22-21-16,1 0 0,0-21 15,21 0-15,0 0 16,0 0-16,0-1 16,0 1-16,0 0 0,0 0 15,0 0-15,21 21 16,0 0-16,43-43 16,-43 43-16,0 0 0,22 0 15,-22 0-15,0-21 0,21 21 0,-21 0 16,1 0-16,20-21 0,-21 21 15,0 0-15,0-21 0,22 21 0,-22-21 16,0 21-16,0-21 0,0-1 16,1 22-16,-22-21 0,0 0 15,0 0-15,21 21 16,-21-21-16,0 0 0,0-1 16,0 1-16,0 0 15,-21 21 1,-1 0-1,22 21 1,-21 0-16,21 1 0,0-1 0,0 0 16,-21 0-16,21 21 15,-21 1-15,21-22 0,-21 21 0,21 1 16,0-1-16,-21 0 0,-1 22 16,1-1-16,21-20 15,0-22-15,0 0 0,0 0 16,0 0-16,0 0 0,0-42 78,0 0-62,0 0-16</inkml:trace>
  <inkml:trace contextRef="#ctx0" brushRef="#br0" timeOffset="73368.16">2138 10456 0,'-21'0'93,"21"-21"17,0 0-95,0 0 1,0 0 0,-22 21-1,22 21 17,0 0-32,0 0 15,0 0-15,0 1 0,0-1 16,0 0-1,0 0 1,0-42 31,0 0-31,0 0-16,0-1 15,0 1-15,0 0 16,0 0-16,0 42 47,0 0-32,0 0 1,0 1-16,0-1 16,0-42 46,0-1-46,0 1-1,0 42 48,0 1-48</inkml:trace>
  <inkml:trace contextRef="#ctx0" brushRef="#br0" timeOffset="88456.91">4360 10054 0,'0'0'0,"21"-21"0,-21 0 16,0 0-16,22 21 16,-22-21-16,0-1 15,0 1-15,0 0 0,0 0 16,0 0-16,0 0 15,0-1 1,-22 22-16,1 0 16,0 22-1,0-1-15,0 21 0,0-21 16,-1 22-16,1-22 16,0 21-16,0 0 0,0 22 0,0-22 15,-1 1-15,22 20 0,-21 22 16,0 21-1,21-64-15,0 0 16,0-21-16,0-42 31,0 0-31,0 0 0,0 0 16,0-22-16,21 22 0,0-21 0,-21 0 16,0-1-16,0 1 0,22 0 0,-1-22 15,-21 22-15,21-1 16,-21-20-16,21-85 15,0 105-15,-21 1 0,21 0 16,-21-22-16,22 43 0,-22 0 16,21 0-16,0 21 15,0 0-15,-21 21 0,21 0 16,0 21-16,1-20 0,-22 20 16,42 64-16,-42-64 0,0 22 15,0-22-15,0 0 16,0 1-16,0 20 0,0-21 0,0 1 0,0-22 15,0 21-15,0-21 0,0 22 16,0-22-16,0 0 0,0 0 16,0 0-16,-21-21 31,21-21-15,-21 0-16,-1 0 0</inkml:trace>
  <inkml:trace contextRef="#ctx0" brushRef="#br0" timeOffset="88914.28">4085 10202 0,'21'0'47,"0"0"-47,1 0 0,-1 0 0,21-21 15,0 21-15,-20-21 0,20 21 16,21-21-16,-20 21 0,-1-21 15,0 21-15,22-21 0,-22 21 0,1-22 0,-1 22 16,-21-21-16,21 21 0,22-21 16,-43 0-1,0 0-15,0 21 0,1 0 0,-1-21 16,-21-1-16,0 44 47,0-1-47,0 0 0,0 0 0,0 21 15,0-20-15,0 20 0,0 0 16,-21 1-16,21 84 0,-22-22 16,1-41-16,21-1 15,-21 64-15,21-63 0,-21-22 16,21 22-16,-21-22 0,21 22 0,0-22 16,0 0-16,0 1 15,-21-1-15,21-21 0,0 21 0,0-20 16,0-1-16,0-42 31,0-1-31,21-20 0,-21 21 0,0-21 16,0-1-16,21 1 0</inkml:trace>
  <inkml:trace contextRef="#ctx0" brushRef="#br0" timeOffset="89230.1">4826 10266 0,'0'0'15,"0"-21"-15,0 0 0,63-43 16,-41 43-16,-1 0 16,0 21-16,0-21 0,21-1 0,-20 22 15,20 0-15,21-21 16,-41 21-16,20 0 0,-21 21 16,0 1-16,0-22 0,1 21 0,-22 0 15,0 21-15,0-21 0,0 1 16,0-1-16,-22 21 0,1-21 15,0 22-15,0-22 0,0 0 0,-43 42 16,43-41-16,0-1 16,21 0-16,-21-21 0,0 0 15,21 21-15,0-42 32,21 0-32,0 21 0,0-21 15,0-1-15,-21 1 0,21 0 0</inkml:trace>
  <inkml:trace contextRef="#ctx0" brushRef="#br0" timeOffset="89550.44">5567 10118 0,'0'21'16,"0"0"-1,0 0-15,21 0 0,0 64 16,0-43-1,-21 1-15,0-1 0,0 0 0,0 22 16,0-22-16,21 1 0,-21 20 0,0-21 16,0 1-16,0-1 0,0 0 15,-21 43-15,0 0 16,21-64-16,0 21 0,-21-21 0,21 1 16,-21 20-16,21-21 0,0 0 15,0 0-15,0-42 31,0 0-31,0 0 0,0 0 16,0-22-16,0 22 0,0-21 0,21 21 16,-21-22-16,21-41 15</inkml:trace>
  <inkml:trace contextRef="#ctx0" brushRef="#br0" timeOffset="89851.26">5609 10414 0,'0'0'0,"0"-42"15,0-43 1,0 43-16,0 21 0,0-1 0,21 1 15,0 0-15,1 0 0,-1 0 16,0 21-16,21-21 16,1 21-16,-22 0 0,0 0 15,0 0-15,0 0 0,0 0 0,1 0 16,-1 21-16,0 0 16,0-21-16,-21 21 0,0 0 0,0 0 0,0 22 15,0-1-15,0-21 16,-21 0-16,0 1 0,0 20 15,-22 0-15,22-21 0,0 1 16,0-1-16,0-21 0,-1 21 16,1 0-16,0-21 0,0 0 15,21-21 17,0 0-17,21 21-15,0-21 0</inkml:trace>
  <inkml:trace contextRef="#ctx0" brushRef="#br0" timeOffset="90121.12">6096 10224 0,'0'0'0,"21"0"0,-21 21 15,0 0 1,21-21-16,-21 21 0,0 0 0,0 0 15,0 1-15,0-1 0,0 0 16,0 0-16,0 0 16,0 0-16,0 1 0,0-1 31,0-42 0,0-1-31,0 1 0,21 0 16,-21-21-16,0 21 15</inkml:trace>
  <inkml:trace contextRef="#ctx0" brushRef="#br0" timeOffset="90415.13">6159 10075 0,'0'-21'47,"0"0"-16,0 0-31,22 21 16,-22-21-16,-22 21 47,1 21-32,21 0 1,0 0-1,0 0 17,21-21-32</inkml:trace>
  <inkml:trace contextRef="#ctx0" brushRef="#br0" timeOffset="91635.64">6519 10181 0,'0'0'0,"0"-21"16,0 0-1,0 42 32,0 0-47,0 0 0,0 1 16,0-1-16,0 21 15,0-21-15,0 0 0,0 22 0,0-22 16,0 0-16,0 0 0,0 0 0,0 22 16,0-22-1,21-21-15,1 0 0,-1 0 16,0 0-16,0 0 0,0 0 0,0 0 15,22 0-15,-22-21 0,21 0 16,-21 21-16,43-43 0,-43 22 16,21-21-16,-20 21 0,-1-1 0,0 1 15,0 0-15,-21 0 0,0 0 16,21 0-16,-21-22 16,0 22-16,-21 42 46,21 0-46,-21 1 0,21-1 16,0 0-16,0 0 0,0 0 16,0 0-16,0 1 0,0-1 0,0 0 15,0 0-15,0 0 0,0 0 0,21-21 16,-21 22-16,21-22 16,0 0-16,22 0 0,-22 0 0,0 0 0,21 0 15,-20 0-15,-1-22 0,0 22 0,21-21 16,-21 0-16,1 21 0,-1-21 15,21-43-15,-21 22 16,0 21-16,-21 0 16,0 0-16,0-1 15,0 44 17,0-1-17,0 0-15,-21 0 0,21 0 0,-21 0 16,21 1-16,0-1 0,0 0 15,-21 0-15,21 21 16,-21-42-16,21 22 0,0-1 0,0 0 16,0 0-16,0-42 31,0 0-15,21 0-16,-21-1 15,21 1-15,-21 0 0,0-21 16,0 21-16,21-43 0,0 43 15,1-21-15,-22 20 16,21 22-16,0 0 0,-21-21 0,21 21 16,0 0-16,0 0 15,-21 21-15,0 1 0,22-1 16,-22 0-16,21 0 0,-21 0 16,0 0-16,0 1 0,0 20 0,0-21 15,0 21-15,0-20 16,0-1-16,0 0 0,0 0 15,0-42 32,0 0-47,21 21 16,-21-43-16,21 22 0,0 0 0,-21 0 16,21-21-16,1 20 0,-1-20 15,0 21-15,0-21 0,0 20 0,22 1 16,-22 0-16,21 0 0,-21 21 0,0 0 15,43-21-15,-22 21 16,-21 21-16,-21 0 16,22 0-16,-22 0 0,0 1 15,0-1-15,0 21 0,0-21 16,0 0-16,-22 22 0,22-22 16,-21 0-16,21 0 0,-21 0 15,21 1 1,0-1-16,-21-21 15,21-21 1</inkml:trace>
  <inkml:trace contextRef="#ctx0" brushRef="#br0" timeOffset="93546.93">9842 10266 0,'0'0'0,"0"21"15,22-21 1,-1 0 0,0 0-16,0 0 15,-21-21-15,21 21 0,0-21 0,1 0 16,-1-1-16,0 1 0,21 0 15,-21-21-15,43-1 16,-43 1-16,0 0 0,0-1 0,1 1 16,-1 0-16,-21-1 0,0 1 15,0 0-15,0-1 0,0 1 0,0-43 16,-21 64-16,21-21 16,-22 21-16,1 21 0,0 0 15,0 21 1,21 21-16,-21-21 0,0 64 15,21-21-15,0-22 0,0 21 16,-22-20-16,22 20 0,-21-20 16,21 20-16,0-21 0,0 1 0,0-1 15,0-21-15,0 43 16,0-43-16,21 0 0,1 0 16,-1 0-16,21-21 0,-21 0 15,22 0-15,-22 0 0,0 0 0,21 0 16,-21-21-16,1 0 0,-1 21 15,21-21-15,-21 0 0,0 0 16,1-1-16,-1 1 0,0 21 0,-21-21 16,21 0-16,-21 0 0,21 0 15,-21-1-15,0 1 16,21 21 0,-42 0 312,0 0-328</inkml:trace>
  <inkml:trace contextRef="#ctx0" brushRef="#br0" timeOffset="94613.32">10435 9652 0,'0'0'0,"0"-21"0,-21-21 0,0-1 15,0 22-15,-1 0 16,-20 0-16,21 21 0,0 0 16,0 0-16,-22 0 15,22 21-15,0 0 0,0 0 0,0 22 16,21-22-16,-22 21 0,22 22 15,-21-22-15,21 21 0,0-20 16,0-1-16,0 22 0,0-22 0,0 0 16,0 1-16,21-1 0,1 0 0,-22-21 15,21 22-15,0-22 0,0 0 16,0 0-16,0-21 0,22 0 0,41 0 16,-62 0-16,20 0 15,-21 0-15,0-21 0,22 0 16,-22 0-16,0 0 0,0-1 15,0 1-15,0-21 0,1 21 0,-1-22 16,-21 1-16,0 21 0,0-21 0,0-1 16,0-20-16,-21 20 0,-22 1 15,22 0-15,0-1 0,-21 1 16,20 0-16,-20-1 0,21 22 0,-21 0 16,-1 0-16,22 21 0,-21 0 15,21 0-15,-1 0 0,-20 21 0,21 0 16,0 22-16,0-22 0,-1 21 0,22 22 15,0-22-15,0 0 0,0 22 16,0-22-16,0 22 0,0-22 16,22 0-16,-1-21 0,0 22 0,0-1 0,21-21 15,-20 0-15,-1 1 0,21-22 16,-21 0-16,22 0 0,-22 0 0,21 0 16,0 0-16,-20 0 0,20-22 15,0 22-15,-21-21 0,22 0 16,20-42-16,-20 41 0,-22 1 15,0 0-15,0-21 0,0 21 0,-21-1 16,21-20 0,1 42-16,-22 21 15,0 0-15,0 1 16,0-1-16,0 0 0,0 0 0,0 0 16,0 0-16,0 1 0,0-1 15,0 0-15,-22 0 0,22 0 0,-21 0 16,21 1-16,-21-22 15,21-22 17,0 1-32,21 0 0,-21 0 0,21 0 15,1-22-15,-1 22 0,42-63 16,-42 41-16,1 22 0,-1-21 16,0 21-16,0-1 0,21 1 0,22 21 15,-43 0-15,0 21 16,0 22-16,1-22 0,-22 0 15,0 21-15,0-20 0,0 20 0,0-21 16,0 43-16,0-43 0,0 21 16,0-21-16,0 0 0,-22 1 15,1 20-15,21-21 16,0 0-16,0 0 16,21-21-1,1-21-15,-1 0 16,0 0-16,21 0 0</inkml:trace>
  <inkml:trace contextRef="#ctx0" brushRef="#br0" timeOffset="94918.15">12382 9462 0,'0'0'0,"0"-22"0,0 1 0,0 64 31,0-22-31,0 21 16,0 0-16,0 1 0,0 20 0,0-20 15,0 20-15,-21 1 0,21-22 16,-21 0-16,21 22 0,-21-22 0,21 0 16,0-20-16,-42 83 15,42-83-15,0-1 0,0 0 16,0 0-16,21-21 15,0 0-15,0-21 16,0 0-16,0 0 0,1-1 16,20-20-16</inkml:trace>
  <inkml:trace contextRef="#ctx0" brushRef="#br0" timeOffset="95284.18">12721 9821 0,'-21'0'0,"0"22"15,0-1-15,21 0 0,-22 0 16,1 21-16,0-20 0,21-1 0,0 0 16,0 21-16,-21-21 0,21 1 15,0-1-15,0 0 16,0 21-16,21-42 0,0 0 16,0 0-16,1 0 15,20 0-15,-21 0 0,21-21 0,22 0 16,-22 0-16,1 0 15,-22-1-15,-21-20 16,0 21-16,0-21 0,0 20 0,0 1 16,0 0-16,-21-21 0,-1 21 0,-20-1 15,-21 22 1,41 0-16,1 0 0,-42 22 16,42-22-16,-1 21 0,1 0 0,0 0 15,21 0-15,0 0 0,0 1 16,0-1-16,21-21 15,22 21-15,-22-21 0,21 0 16,43 0-16,-43-21 0,22 0 16,-22 21-16</inkml:trace>
  <inkml:trace contextRef="#ctx0" brushRef="#br0" timeOffset="95788.29">13356 9779 0,'21'0'0,"-42"0"0,42-21 15,-21 42 1,0 0-16,0 0 15,0 1-15,0-1 0,0 0 16,0 21-16,0-21 0,0 22 0,0-22 16,0 21-16,0 1 0,0-1 0,-21 43 15,-21-1 1,42-41-16,-21 20 0,-1-21 0,22 1 16,0 20-16,-21-20 0,0-1 0,21 0 15,-21 22-15,21-22 0,0-21 16,0 0-16,0 22 0,0-22 15,0 0-15,0-42 32,21 0-32,-21 0 15,21-22-15,-21 1 0,21 21 0,-21-43 16,0 22-16,0-22 0,0 1 16,22-1-16,-22 1 0,0-1 0,0 1 15,0-1-15,0 1 0,21-1 16,-21 1-16,21 21 0,0-22 0,0 22 15,0-1-15,1 22 0,20 0 16,-21 0-16,21 0 0,-20 21 0,20 0 16,-21 0-16,21 0 0,-20 21 0,41 21 15,-63 22 1,0-43-16,0 0 0,0 0 16,0 22-16,-21-22 0,0 0 0,-43 21 15,43-21-15,-21 1 16,21-1-16,-1-21 0,-20 21 15,21 0-15,0-21 0,0 0 0,-1 0 16,-20 0-16,0 0 16,-22-21-16,22 21 0,21-21 0</inkml:trace>
  <inkml:trace contextRef="#ctx0" brushRef="#br0" timeOffset="96065.13">11980 9652 0,'21'0'16,"1"0"-16,20-21 0,-21 21 16,21-21-16,22 21 0,-22-21 15,1 21-15,20 0 0,-21-22 0,22 22 16,-22-21-16,22 21 0,-22 0 15,0-21-15,22 21 0,-22 0 0,1 0 16,20 0-16,-21 0 0,-20 0 0,20 0 16,0 0-16,-21 0 0,1 0 15,-1 0-15,0 0 16</inkml:trace>
  <inkml:trace contextRef="#ctx0" brushRef="#br0" timeOffset="98173.46">15557 10266 0,'-21'0'16,"21"-21"0,0 0-16,21-1 0,1 22 15,-1-21-15,0 0 0,0 0 16,0 0-16,0-22 0,22 22 16,-22 0-16,21-21 0,1-1 0,-22 1 0,21 0 15,0-1-15,-20 1 0,41-106 16,-63 84-1,0 22-15,0 21 0,-21 21 16,0 0-16,0 0 0,-1 0 0,-20 0 16,21 0-16,-21 21 0,20 0 0,1 22 15,0-22-15,0 21 16,21 0-16,0 1 0,0-1 0,0 0 16,0 1-16,0-1 0,21 0 15,0-20-15,0 20 0,22 21 16,-22-41-16,0-1 0,0 0 0,0 0 15,-21 0-15,0 0 16,0 1-16,0-1 16,-21-21-16,0 0 15,0 0-15,0 0 0,0 0 16,-1-21-16,1 21 0,0-22 0,21 1 16,-21 21-16,0-21 0,0 21 0,21-21 15,0 42 16,0 0-31,0 0 16,21-21-16,0 43 16,21-22-16,-21-21 0,22 0 15,-22 21-15,0-21 0,21 0 16,1 0-16,-1 0 0,0 0 0,1 0 16,20-21-16,-20 0 0,-1 21 0,21-21 15,-20-1-15,20 1 16,-20 0-16,-1 0 0,21-43 0,-41 43 15,-1 0-15,0-21 0,-21 21 16,0-22-16,0 22 0,0 0 16,0-21-16,0 20 0,-21 1 15,0 21-15,-1 0 0,1 0 16,21 21-16,-21 1 0,0-1 16,21 0-16,0 0 0,-21 21 0,21-20 15,0 20-15,0 0 0,0-21 16,0 1-16,0 20 0,0-21 0,21 0 15,42 22-15,1-22 16,-43-21-16,21 0 16,-20 0-16,20 0 0,-21 0 15,21-21-15,1-1 0,20 1 16,22-42-16,-43 42 16,1-1-16,-1-20 0,0 0 0,-21 21 15,1-43-15,-22-21 0,0 22 16,0 21-16,0-22 0,0 1 15,0 20-15,0-41 0,0 41 16,-22 22-16,22 0 0,0 0 0,0 0 16,-21 21-16,21 21 15,0 0-15,-21 0 0,0 43 16,21-22 0,0 0-16,-21 1 0,21-1 0,0 21 15,0-20-15,0-1 0,0 22 0,0-22 16,0 0-16,21 1 0,-21-22 15,21 21-15,21 0 0,1 1 16,-22-22-16,0-21 0,21 21 0,-20-21 16,20 0-16,-21 0 0,21 0 15,-20 0-15,20 0 0,-21 0 0,21 0 16,1-21-16,-22 0 0,0 0 16,21 21-16,-20-22 0,-1-20 15,0 21-15,-21 0 0,0 0 0,0-22 0,0 22 16,0-21-16,0 21 0,0-22 15,0 22-15,0 0 0,-21 21 16,0 21 0,21 0-16,-22 0 0,22 1 15,0 20-15,0-21 0,0 21 16,0 22-16,0-1 16,0-41-16,0-1 0,0 0 0,22-21 15,-1 21-15,0-21 0,0 0 16,0 0-16,0 0 0,22 0 0,-22 0 15,42 0-15,-20 0 16,-22-21-16,21 21 0,1-21 0,-22 0 16,0-1-16,0 1 0,0 0 15,0 0-15,-21-21 0,22 20 0,-22 1 16,0 0-16,0-21 16,0 21-16,0 42 15,-22 0 1,22 0-16,0 0 0,-21 0 15,21 1-15,0 41 0,0-42 16,0 0-16,-21 1 0,21-1 0,0 0 16,0 0-16,0 0 0,0 0 15,0 1-15,21-44 47,0 1-31,1 21-16,-1-21 0,0-21 0,0 21 15,0-1-15,0-20 0,1 0 16,20 21-16,-21-22 0,0 22 16,22 0-16,20-21 15,-21 42-15,-20 0 0,-22 21 16,21 21-16,-21-21 0,0 22 16,0-22-16,0 0 0,0 0 0,0 21 15,0-20-15,0 20 16,0 0-16,0-21 15,21 1-15,0-22 16,0 21-16,0-21 0,1 0 16,-1 0-16,21 0 0,-21 0 15,0-21-15,1 21 0,-1-22 0,21-20 16,22 0 0,-43 21-16,0-1 0,0-20 0,0 21 15,0 0-15,1-22 0,-1 22 16,-21 0-16,21 0 0,-21 42 31,0 0-31,0 0 0,0 1 16,0-1-16,-21 0 0,21 0 15,-21 0-15,21 22 16,0-1-16,0-21 16,0 0-1,21-21-15,0 0 16,0 0-16,0 0 0,0 0 15,1 0-15,-1-21 16,0 21-16,-21-21 0,21 21 0,0-21 16,0 0-16,-21-1 0,22 1 0,-22-21 15</inkml:trace>
  <inkml:trace contextRef="#ctx0" brushRef="#br0" timeOffset="98335.89">19198 9631 0,'-21'-21'0,"42"42"0,-84-63 15,41 42-15,1 0 0,21-22 16,-21 22-16,0 0 16,42 0 15,0 0-31,0 0 0,1 0 16,-1 0-16,0 0 0,0 0 0</inkml:trace>
  <inkml:trace contextRef="#ctx0" brushRef="#br0" timeOffset="99749.18">19579 9779 0,'0'0'15,"0"-21"-15,0 0 0,0 0 16,0-1-16,0 1 0,21 0 16,-21 0-1,21 21 1,-21 21 0,0 0-16,0 0 0,0 22 15,0-22-15,0 21 0,0-21 16,0 22-16,0-22 0,0 0 0,0 21 15,0-20-15,22-1 0,-22 0 16,0 0-16,21 0 0,0 0 0,0 1 16,21-22-16,-20 0 15,-1 0-15,21 0 16,-21 0-16,0 0 0,1-22 0,-1 22 16,0-21-16,0 0 0,0 0 15,0 0-15,1 0 0,-22-1 16,0 1-16,0 0 0,0-21 0,0 21 15,0-22-15,0 22 0,0 0 16,0 0-16,0 0 0,0-1 16,0 44-1,0-1 1,0 0-16,0 0 0,0 21 16,0-20-16,0-1 0,0 0 15,0 0-15,0 0 0,0 43 16,21-43-16,0 0 0,0-21 15,0 21-15,0-21 0,1 0 16,-1 0-16,21 0 0,-21 0 0,22 0 16,-22 0-16,21 0 0,0 0 15,-20 0-15,41-42 16,-21 0-16,-20 20 0,-1 1 16,-21 0-16,0-21 0,0 21 15,0-22-15,0 22 0,0-42 16,0 41-16,0 1 0,0 0 0,-21 21 31,21 21-31,-22 0 0,22 1 16,0-1-16,0 0 0,-21 0 15,21 0-15,0 22 0,-21-22 0,21 63 16,0-41 0,0-22-16,0 0 15,0 0-15,0 0 0,0 1 16,21-22 15,-21-22-15,21 22-16,-21-21 0,22 0 0,-22 0 15,21 0-15,-21 0 0,21-22 16,0 22-16,0-21 0,0-1 0,-21 1 16,22 21-16,-1-21 0,21 20 15,-21-20-15,0 21 0,1 21 16,-1-21-16,0 21 0,21 0 15,-21 42-15,1-21 16,-1 0-16,-21 1 0,0 41 16,0-21-16,0-20 0,0-1 0,0 21 15,0-21-15,0 0 0,0 1 16,0 20-16,0-21 0,0 0 16,0 0-16,0 1 15,0-44 16,0 1-31,0 0 16,21 0-16,0-21 0,0 20 16,0-20-16,22-43 0,-1 43 15,-21 0-15,22-1 16,-22 1-16,21 21 0,0 0 0,-20 0 16,20-1-16,21 22 15,1 64-15,-64-43 16,0 21-16,0-20 0,0 20 0,0 0 15,0 1-15,0-22 0,0 21 16,0 0-16,0-20 0,0-1 0,0 42 16,-21-20-1,21-22-15,-21-21 0,21 21 0,0 0 16,0-42 31,0 0-47,0 0 0,0-1 15</inkml:trace>
  <inkml:trace contextRef="#ctx0" brushRef="#br0" timeOffset="105664.47">1312 11875 0,'0'0'0,"21"0"47,1 0-47,20 0 0,-21 0 0,21-22 16,1 22-16,-1-21 0,0 21 15,-20 0-15,20 0 0,0-21 0,-21 21 16,22 0-16,-22 0 0,0 0 15,0 0-15,0 0 0,-42 0 32,0 0-32,0 0 0</inkml:trace>
  <inkml:trace contextRef="#ctx0" brushRef="#br0" timeOffset="106212.16">1333 11938 0,'-21'21'16,"0"0"0,21 1-16,-21-1 15,21 0-15,0 0 0,0 0 16,0 0-16,-21 1 0,21-1 16,-21 42-16,21-42 0,-22 1 15,1-1-15,0 0 0,21 0 16,0 0-16,-21 0 0,0-21 15,21-21 32,21 21-47,0-21 0,0 0 16,0 21-16,22-21 16,-22 21-16,0-21 0,21 21 0,-20 0 15,20 0-15,43 0 16,-64 0-16,21 0 0,0 21 0,-20 0 15,20 0-15,-21-21 0,0 21 16,-21 0-16,0 1 0,0 20 0,0 0 16,0-21-1,0 1-15,-21 20 0,-21-21 0,21 0 16,-1 0-16,1-21 0,-21 22 16,21-1-16,-22-21 0,22 0 0,-21 0 15,21 0-15,-22 0 0,22 0 16,-21 0-16,21 0 0,0 0 15,-1 0-15,-20 0 0,21-21 16,0 21-16,21-22 31,21 1-15,0 0 0,0 21-16,0-21 0,1 21 0</inkml:trace>
  <inkml:trace contextRef="#ctx0" brushRef="#br0" timeOffset="106427.58">1926 12404 0,'0'0'0,"21"0"94,0 0-79,1 0-15</inkml:trace>
  <inkml:trace contextRef="#ctx0" brushRef="#br0" timeOffset="106900.22">3789 12171 0,'0'0'15,"-21"-64"1,21 43-16,-22 0 0,22 0 0,-21 0 16,21 0-16,-21-1 0,21 1 15,-21 21-15,0 0 16,21 21-16,0 1 15,0 20-15,0 0 0,0 1 0,0 20 16,0-21-16,0 22 0,0-1 16,0-20-16,0 20 0,0-20 0,0 20 15,0-21-15,0 1 0,0-1 0,0 0 16,0 1-16,0-1 0,0-21 16,-21 0-16,21 22 15,0-22-15,-22 0 0,1-21 16,0 0-16,0 0 0,0 0 15,0 0-15,21-21 0,-43 21 16,22-21-16,0 0 0,0-1 16</inkml:trace>
  <inkml:trace contextRef="#ctx0" brushRef="#br0" timeOffset="107330.97">3196 12594 0,'-21'-42'0,"42"84"16,-63-105-16,21 42 0,-1-1 0,1-20 15,21 21-15,0 0 0,-21-22 0,21 22 16,0 0-16,0 0 0,0-21 15,42-1-15,22 1 16,-1 21-16,-20 0 0,20 21 16,1 0-16,-1 0 0,1 21 0,20 0 15,-20 0-15,-1 21 0,1 1 16,-1-22-16,1 42 0,-22-20 16,43 41-16,-64-41 0,0-1 15,0 22-15,-21-22 0,0 0 16,0 1-16,0-1 0,0 0 0,0-21 15,0 1-15,-21-1 0,21 0 16,0 0-16,-21-21 0,0 0 16,21-21-1,0-21-15,0 20 0,0-20 16,0 21-16,0-43 0,0-84 16,21 106-1,-21-22-15,21 1 0,-21-1 0,21-41 16,1 62-16,-22 1 0,21 0 15,0 20-15,-21-20 0,21 21 16,0 21-16,0 0 16,1 0-16,-1 0 15,-21 21-15,0 0 0,0 0 16,0 1-16,0 20 0,0-21 16,21 0-16</inkml:trace>
  <inkml:trace contextRef="#ctx0" brushRef="#br0" timeOffset="107667.93">4508 12488 0,'0'22'0,"0"-44"0,0 65 16,0-22-16,0 0 0,0 0 15,0 22-15,0-22 0,0 21 16,0 0-16,0-20 0,0-1 16,0 0-16,0 0 0,22 21 15,-1-20-15,0-22 0,0 0 16,0 21-16,0-21 0,22 0 15,20 0-15,-42-21 0,22-1 16,-22 1-16,0 0 0,0 0 0,22 0 16,-43 0-16,21-22 0,-21 22 15,0 0-15,0-21 0,0 20 16,0 1-16,-21-42 16,-1 42-16,-20-22 0,21 22 15,0 21-15,-43 0 0,43 0 16,0 0-16,0 0 0,0 0 15,-1 21-15,1-21 0,0 21 0,21 1 16,0-1 0,0 0-16,21-21 15</inkml:trace>
  <inkml:trace contextRef="#ctx0" brushRef="#br0" timeOffset="110197.52">6308 12637 0,'0'0'0,"-22"21"0,22 0 0,-21-21 16,0 21-16,0-21 0,0 0 15,21 21-15,-21-21 0,-1 0 0,1 0 32,21-21-32,0 0 0,0 0 15,0 0-15,21-22 0,-21 22 16,22-21-16,-1-1 0,21 1 15,-21 0-15,0-22 0,22 1 0,-22-1 16,21 1-16,-21-22 0,22 22 0,-22-1 16,0 1-16,0-1 15,0 22-15,-21-22 0,0 43 0,0 0 0,0 0 16,-21 0-16,0 21 16,0 0-16,0 0 0,-22 0 0,1 21 15,21 0-15,-21 0 0,-1 43 16,1 20-16,42-41 15,0 20-15,0-21 0,0 22 16,0-22-16,0 1 0,0-1 0,21 0 16,0 1-16,0-1 0,1 21 15,-1-41-15,0-1 0,0 0 16,-21 0-16,0 0 0,0 0 16,21-21-16,-42 0 31,0 0-31,0-21 15,0 21-15,-1-21 0,1 0 0,0 21 16,0-21-16,0 0 0,0 21 16,21 21-1,0 0-15,0 0 16,0 0-16,0 0 0,0 1 16,21-1-16,0 21 15,0-21-15,0 0 0,0 1 0,1-1 16,-1-21-16,21 21 0,-21 0 15,0-21-15,22 0 0,-22 0 0,21 0 16,-21 0-16,22 0 0,41-21 16,-41 0-16,-1 0 0,0 21 15,1-22-15,-1 1 0,-21 0 16,22-21-16,-1 21 0,-21-1 0,0-20 16,0 21-16,1 0 0,-22-22 0,21 1 15,-21 21 1,0 42-1,0 0-15,0 0 16,0 1-16,0-1 0,-21 0 16,21 0-16,0 0 0,0 0 15,0 1-15,0-1 0,0 0 0,0 0 16,0 0-16,0 0 0,0 1 16,21-22-16,0 0 0,0 21 15,0-21-15,0 0 0,1 0 0,-1 0 16,0-21-16,0-1 15,0 22-15,0-21 0,22-21 16,-22 21-16,0-22 0,-21 1 16,21 21-16,-21-21 15,0 20-15,0-20 0,0 21 0,-21 0 16,21-22-16,-21 22 0,0 0 0,-22 21 16,22-21-16,0 21 0,0 0 15,-64 21-15,43 21 16,21-20-16,0 20 15,-1-21-15,1 21 0,21-20 0,-21 20 16,21-21-16,0 21 0,0-20 0,0-1 16,0 21-16,21-21 0,0 0 15,1-21-15,62 43 16,-41-43-16,-1 0 0,-21 0 16,21 0-16,1 0 0,-22-21 15,21-1-15,1 22 0,-1-21 16,0 0-16,-21 0 0,22 0 0,-22 0 15,21-1-15,-21-20 0,22 0 16,-43-1-16,21 22 16,-21 0-16,21 0 0,-21 0 15,0 42 17,0 0-32,0 0 15,0 0-15,0 22 0,0-22 0,0 0 16,0 21-16,0-20 0,0-1 15,0 0-15,0 0 0,0 0 16,0 0-16,21-21 0,0 0 16,1 0-16,-1 0 0,0 0 0,0 0 15,0 0-15,0 0 16,1 0-16,20-21 0,-21 21 0,0-21 16,0 0-16,22 0 0,-22 0 0,0-1 15,-21 1-15,21-21 0,0 21 16,-21-64-16,0 64 15,0 0-15,22 0 0,-22-1 0,0 44 47,0-1-47,0 0 0,0 0 16,0 0-16,0 0 0,0 22 16,0-22-16,0 0 0,0 0 15,0 0-15,0 1 0,0-1 0,0 21 16,21-42-16,-21 21 15,21-21-15,0 0 0,-21 21 0,21-21 16,0 0-16,1 0 0,-1 0 0,0 0 16,0 0-16,0-21 0,22 21 15,20-63-15,-21 42 16,-20-22-16,-1 22 16,0 0-16,0-21 0,-21 20 0,0 1 15,0 0-15,0-42 16,0 84 31,0 0-47,21 0 15,0 0-15,-21 0 0,0 1 16,22-1-16,-22 0 0,21 0 16,0 0-16,0 0 15,0-21-15,-21 22 0,21-22 0,1 0 16,-1 21-16,0-21 0,0 0 15,0 0-15,0 0 16,1 0-16,-1 0 0,0-21 0,0 21 16,0-22-16,0 1 0,1 0 15,-1 21-15,21-63 0,0-1 16,-20 43 0,-1 0-16,0-22 0,0 22 0,0 0 0,0 0 15,1 0-15,-1 21 0,0 0 16,0 0-1,-21 21-15,0 0 16,0 0-16,0 0 16,0 1-1,21-22 17,0-22-17,-21 1 1,0 0-16,0 0 15,0 0-15,0 0 0,-21 21 32,0 0-17,0 21-15,0 0 16,21 0-16,-21 0 0,-1 22 0,1-22 16,21 0-16,-42 42 0,21-41 15,0 20-15,21-21 0,0 0 16,0 0-16,0 22 15,0-22-15,0 0 0,21 0 16,0-21-16,21 0 0,-21 0 16,1 0-16,20 0 0,-21 0 15,21 0-15,-20 0 0,20 0 0,64-42 16,-43 0 0,-20 20-16,-22 1 0,21-21 15,-21 21-15,0 0 0,1-22 16,-1 22-16,0-21 0,-21-1 0,0 22 0,0-42 15,0 20 1,-21 43 0,0 0-16,-1 22 0,1-1 15,0 21-15,0-21 0,21 0 16,-42 43-16,20-22 0,1-21 16,21 1-16,0-1 0,0 21 0,0-21 15,0 0-15,0 1 16,0-1-16,0 0 0,21-21 15,1 0-15,-1 0 0,0 0 0,0 0 16,0 0-16,22 0 0,-22 0 16,0 0-16,21 0 0,-21 0 0,1 0 15,20 0-15,-21-21 0,43 0 16,-64-1-16</inkml:trace>
  <inkml:trace contextRef="#ctx0" brushRef="#br0" timeOffset="111753.94">11557 12023 0,'0'0'0,"21"-43"0,-21 1 16,42-21-1,-42 41-15,0-20 0,22 21 0,-22 0 0,0 0 16,0-1-16,-22 22 16,1 0-1,0 0-15,0 22 0,0 20 16,0-21-16,-1 21 0,1 1 0,0-1 0,0 22 16,0-22-16,0 21 15,21 43-15,-22-63 0,22-1 16,0 21-16,0-41 0,0 20 0,0 0 15,0-21-15,22 22 0,-1-22 0,0 0 16,0-21-16,0 21 0,22-21 16,-22 0-16,21 0 0,0 0 15,1 0-15,-22 0 0,21-21 0,1 0 16,-1 0-16,0 21 0,1-21 16,-1-1-16,-21-20 0,21 21 0,-20 0 0,20-43 15,0 1 1,-42 42-16,0-1 0,0 1 15,0 0-15,0 42 16,0 0 0,0 1-16,0-1 0,0 0 15,0 21-15,0-21 0,0 1 0,0 20 16,0-21-16,0 0 0,0 0 0,0 1 16,0-1-16,21 21 15,1-42-15,-1 21 0,0-21 16,21 0-16,-21 0 0,22 0 0,-22 0 15,21 0-15,1 0 0,-22 0 0,21 0 16,0-21-16,-20 21 0,83-63 16,-83 20-1,-22 22-15,21-21 0,-21 21 0,0-1 16,0-20-16,-21 21 0,-1-21 16,-20 20-16,21-20 0,-21 21 0,-1 0 15,1 21-15,0 0 0,20 0 0,-20 0 16,21 0-16,-21 0 0,42 21 31,21-21-31,0 0 16,21 0-16,1 0 0,-1 0 0,21 0 15,-20 0-15,20 0 0,1 0 0,-1 0 16,149-42 0,-64 20-16,-84 22 15,-22 0-15,0-21 0,1 21 0,-22-21 16,0 21-16,0 0 0,-42 0 31,-21 21-31,20 0 0,-20 1 0,-21-1 16,-22 42-1,43-42-15,-1 22 0,22-22 0,-21 0 16,21 21-16,-22-20 0,1 41 16,21-42-16,21 0 0,0 43 15,0-43 1,21-21-16,0 0 15,0 0-15,22 0 0,-22 0 0,21 0 16,-21 0-16,22-21 0,-1 21 0,0-21 16,1 0-16,-1-1 0,0-20 15,1 21-15,-1-21 0,0 20 0,-21-20 16,22-21-16,-22 20 0,0 1 0,0-22 16,-21 1-16,0 21 0,21-22 15,-21 22-15,22-85 16,-22 63-16,0 43 15,0 0-15,-22 42 32,22 0-32,-21 0 0,0 22 15,0-1-15,21 0 0,-21 1 0,21-1 16,-21 0-16,21 22 0,0 63 16,0-64-1,21-20-15,0-1 0,0-21 16,-21 0-16,21 1 0,22-1 0,-22 0 15,0-21-15,0 21 0,21-21 0,-20 0 16,-1 0-16,21 0 0,-21 0 16,85 0-1,-42-42-15,-43 21 0,21-1 16,-21 1-16,22 0 0,-22 0 0,0-21 16,0-1-16,0 22 0,-21-21 15,0 21-15,0-1 0,0 1 0,0 0 16,-21 21-16,0 0 15,21 21-15,-21 0 0,0 1 16,-1-1-16,22 21 0,0-21 0,0 0 16,0 22-16,-21-22 0,21 0 0,0 0 15,0 0-15,0 43 16,43-22 0,-22-42-16,0 0 0,0 0 15,0 0-15,0 0 0,1 0 16,-1 0-16,0 0 0,21 0 0,-21 0 15,1 0-15,-1-21 0</inkml:trace>
  <inkml:trace contextRef="#ctx0" brushRef="#br0" timeOffset="112195.86">16150 12065 0,'0'0'0,"21"-42"0,0-1 0,22-20 16,-43 42-16,0 0 15,21 21-15,-21 21 16,0 0 0,0 0-16,0 0 0,0 22 0,0-1 15,0-21-15,-21 21 0,21 1 16,-21-22-16,21 21 0,-43 43 15,22-64-15,21 0 16,-21 0-16,21 1 0,-21-22 0,21 21 16,0 0-16,21-21 15,21 0 1,-21-21-16,1 21 0,20-21 16</inkml:trace>
  <inkml:trace contextRef="#ctx0" brushRef="#br0" timeOffset="112579.78">16870 12023 0,'0'0'0,"0"-21"16,-21 21-1,-1 0-15,1 0 0,-21 0 16,21 21-16,-22-21 0,1 21 16,0 21-16,21-42 0,21 21 15,0 1-15,0-1 16,21-21-16,0 0 15,0 21-15,0-21 0,22 21 16,41 21 0,-63-42-16,1 22 0,-1-22 0,0 21 15,0 0-15,-21 0 0,0 0 16,0 0-16,0 1 0,-42-1 16,21-21-16,-1 21 0,-20-21 15,21 21-15,-21-21 0,-1 0 16,22 0-16,-21 0 0,21 0 0,-1 0 15,-20 0-15,21 0 0,0 0 0,21-21 16,-21 0-16,21 0 16,0-22-1,0 1-15,0 21 16,0 0-16,0-1 16,0 1-16,0 0 0</inkml:trace>
  <inkml:trace contextRef="#ctx0" brushRef="#br0" timeOffset="112744.2">16404 11790 0,'0'0'0,"0"-21"0,0 0 0,0-1 16,-21 22 0,42 0 30</inkml:trace>
  <inkml:trace contextRef="#ctx0" brushRef="#br0" timeOffset="113335.59">18288 12107 0,'0'0'0,"21"0"16,-21-21-16,0 0 0,21 0 15,-21 0-15,0 0 16,43-22-16,-22 22 16,0 0-16,0 21 0,0-21 0,0 21 15,1 0-15,20 0 0,-21 0 16,0 0-16,22 0 0,-22 21 0,0 0 15,0 0-15,0 22 0,-21-22 16,0 21-16,0 0 0,0-20 0,0 20 16,0 0-16,0-21 0,-21 1 15,0 20-15,0-21 0,-22 21 16,1-42-16,21 22 0,0-22 16,0 0-16,-1 0 0,1 0 15,21-22 1,0-41-16,43 21 15,-1-1-15,-21 1 16,0 0-16,22 20 0,-22-20 16,21 0-16,-21-1 0,0 1 0,22 21 15,-22 0-15,0 0 0,0-1 0,0 22 16,1 0-16,-1 0 0,0 0 16,-21 22-16,21-22 0</inkml:trace>
  <inkml:trace contextRef="#ctx0" brushRef="#br0" timeOffset="113695.09">18965 12192 0,'0'21'0,"21"0"15,1-21-15,-1 0 16,0 0-16,0-21 16,0 21-16,0-21 0,1 0 15,-1 21-15,63-64 16,-62 43-16,-1 0 0,0-21 15,-21 21-15,0-1 0,-21 22 32,0 0-32,-1 0 0,1 22 15,0-1-15,-42 21 16,41-21-16,-20 43 0,21-43 16,0 21-16,21-21 0,0 1 0,0-1 15,0 21-15,0-21 0,0 0 16,0 1-16,42-1 15,-21 0-15,0-21 0,43 21 0,-22-21 16,1 0-16,-1 0 0,21 0 16,-20 0-16,20 0 0,107-42 15,-1-1 1</inkml:trace>
  <inkml:trace contextRef="#ctx0" brushRef="#br0" timeOffset="114919.48">20108 12129 0,'21'-43'16,"-42"86"-16,42-107 0,-21 43 0,0-21 0,0 20 15,0 1-15,-21 21 0,0-21 0,0 0 16,0 21-16,0 0 0,-1 0 16,-20 0-16,21 0 0,-21 21 0,20 0 15,-83 43 1,41-1-16,22-42 0,21 22 16,-22-1-16,43 0 0,-21-20 15,21-1-15,-21 21 0,21-21 16,0 0-16,0 1 15,21-1-15,0-21 0,43 0 16,-43 0-16,21 0 0,-21 0 16,22-21-16,-1-1 0,-21 22 15,22-21-15,-22 0 0,21 0 0,22-64 16,-64 64-16,21-42 16,0 41-16,-21-20 0,0 21 15,0 0-15,0 0 16,0 42 15,0 0-31,0 21 0,0-21 16,0 106-1,-42-42-15,20-43 0,22 1 16,-21 63-16,0-64 16,0 21-16,0 1 0,0-22 0,21 22 15,-22-1-15,1 1 0,0-22 16,-21 22-16,-43 126 15,43-105 1,21-43-16,-1 0 0,1-20 0,21 20 16,0-21-16,-21 0 0,21 0 15,-21 1-15,21-1 0,21-21 16,0 0 0,0 0-16,1-21 0,62-64 15,-41 43-15,41-43 16,-41 43-16,-22-22 0,21 1 15,0-1-15,-20 1 0,20-22 16,-21 21-16,0-20 0,0-1 0,22-63 16,-1 21-1,-21 0-15,0 85 16,-21-1-16,22-20 0,-1 42 16,-21-1-16,0 1 0,0 0 0,0 42 31,0 0-31,0 1 15,-21-1-15,21 21 0,0-21 16,0 0-16,-22 22 0,22-22 0,0 21 16,-21-21-16,21 1 0,0-1 0,0 0 15,0 0-15,0 0 0,0 0 16,21-21 0,1 0-1,-1 0-15,-21-21 0,63-21 16,-42 21-16,1 0 0,20-43 15,-21 43-15,0-21 16,0-1-16,1 22 0,-22-21 16,21 21-16,-21-1 0,21 1 0,-21 0 0,0 42 31,0 0-31,0 1 16,-21-1-16,21 0 0,-21 0 15,21 0-15,0 0 0,0 1 0,0-1 16,0 0-16,0 0 0,0 0 0,0 0 15,21-21 1,0 22-16,0-22 0,43 0 16,-43 0-16,21 0 15,-21 0-15,0-22 16,22 22-16,-22-21 0,0 0 0,-21 0 0,21 0 16,0 0-16,1-22 0,-22 22 15,0-21-15,21 21 0,-21-1 16,21-20-16,-21 21 0,0 42 31,-21 0-31,21 0 0,-21 1 16,-1 62-1,1-20-15,21-43 16,0 0-16,-21 0 0,21 0 0,0 1 16,0-1-16,0 0 15,21-21 16,0 0-15,-21-21-16,0-43 16</inkml:trace>
  <inkml:trace contextRef="#ctx0" brushRef="#br0" timeOffset="115110.51">20976 11980 0,'0'0'0,"-21"0"0,0-21 0,0 0 15,21 0 1,0 0 0,21 21 31,0 21-32,0-21-15,0 21 0</inkml:trace>
  <inkml:trace contextRef="#ctx0" brushRef="#br0" timeOffset="115565.05">21188 12192 0,'0'-21'16,"0"0"-16,0 0 15,0-1 1,21 1-16,0 0 0,0 0 0,0 0 15,1 0-15,20 21 0,-21-22 0,0 1 16,64 21 0,-22 0-16,-41 43 15,-22-22-15,0 42 16,0-42-16,0 1 0,0 20 16,0 0-16,0-21 0,-22 1 15,1-1-15,21 0 0,0 0 16,-21-21-1,21-21 17,0 0-32,0 0 15,21-1-15,0 1 0,1-21 16,-1 21-16,0-22 0,0 22 0,106-106 16,-106 106-1,0 0-15,1 0 16,-1 0-16,0 21 0,-21 21 47,0 0-32,0 0 1</inkml:trace>
  <inkml:trace contextRef="#ctx0" brushRef="#br0" timeOffset="115884.6">21950 12023 0,'0'0'0,"21"0"15,0 0-15,0 0 16,0 0-16,1 0 0,-1-21 16,0-1-16,0 22 15,0-21-15,0 0 0,1 21 0,-1-42 16,0 21 0,-21-1-1,-21 22 1,0 22-16,-1-22 15,1 21-15,21 0 0,-21 0 16,0 0-16,21 0 0,0 22 0,0-22 16,0 0-16,0 21 15,0 1-15,0-22 0,0 0 16,0 0-16,21 0 0,0-21 16,0 22-16,1-22 0,-1 0 15,21 0-15,-21 0 16,0 0-16,1 0 0,-1 0 15,0 0-15,21-22 0,-21 1 0,1 21 16</inkml:trace>
  <inkml:trace contextRef="#ctx0" brushRef="#br0" timeOffset="116452.28">22902 11853 0,'0'0'0,"0"-21"15,0 0-15,-21 21 16,0 0-16,0 0 0,0 0 15,-1 0-15,1 0 0,0 0 0,-21 21 16,-1 0-16,1 22 16,21-22-16,0 21 0,0-21 15,-1 1-15,1 20 0,0-21 16,21 0-16,0 0 0,0 22 16,0-22-16,0 0 0,0 0 15,0 0-15,21 1 0,0-22 16,1 0-16,-1 0 15,0 0-15,21 0 0,-21-22 16,1 22-16,-1-21 0,0 0 16,0 0-16,21 0 0,-20-22 0,20-20 15,0-22 1,-21 22-16,1 20 0,-1 1 0,0-21 16,0 20-16,0-20 0,0 20 0,1-20 15,-22 21-15,21-1 16,0-41-16,0 62 0,-21-41 15,-21 84 17,-21 0-32,20 22 0,-20-1 0,21 0 15,-21 1-15,-1-1 0,-20 64 16,42-43-16,-1-20 16,1 20-16,21-21 0,0 22 0,0-22 15,0 1-15,21 20 0,22-42 16,-22 22-16,0-1 0,43 0 15,-1-21-15,-21-21 16,-20 22-16,20-22 0,-21 0 0,0 0 16,22 0-16,-22-22 0,0 22 15,21-21-15,-21 21 0,1-21 0,-1-21 16,0-1 0</inkml:trace>
  <inkml:trace contextRef="#ctx0" brushRef="#br0" timeOffset="117544.08">2201 13885 0,'21'0'16,"1"0"-16,-1-21 15,21 21-15,-21-21 0,22 21 0,20-21 16,-21 21-16,1-21 0,20 21 16,-20-21-16,-1 21 0,0 0 0,1 0 15,-22-22-15,0 22 16,0 0-16,0 0 0,-42 0 31,-21 0-31,21 0 0,-22 0 0,1 0 16,0 0-16,-1 0 0,1 0 15,-22 0-15,1 0 0,21 22 16,-22-22-16,22 0 0,-22 21 0,22-21 16,21 21-16,-22-21 0,22 21 15,0 0-15,0 0 0,0 1 0,21 20 16,-21-21-16,21 21 15,0 1-15,0 20 0,0 1 0,0-1 16,0 1-16,0 20 0,0-20 16,0 21-16,0-1 0,21 43 15,-21-63-15,0-1 0,0 1 16,0-1-16,21-20 0,-21 20 16,0-21-16,0 1 0,0 20 15,21-42-15,-21 22 0,21-22 16,0 0-16,1-21 0,-1 0 15,0 0-15,0-21 0,0 21 16,22-42-16,-1 20 0,0-20 16,1 0-16,20-1 0,-21 1 0,1 0 15</inkml:trace>
  <inkml:trace contextRef="#ctx0" brushRef="#br0" timeOffset="117993.84">3069 14245 0,'0'0'0,"-21"0"16,0 21-16,0 1 0,-1-1 16,22 21-16,-21 0 0,0 1 15,0-1-15,0 0 0,21 22 16,-21-22-16,-1 1 0,-20 84 16,0-22-1,42-83-15,0-1 0,-21-21 16,21 21-16,21-42 31,0 0-31,0-22 0,0 22 16,0-21-16,1-1 0,-1 1 15,0 0-15,0-22 0,0 1 0,0-1 16,1 1-16,-22-1 0,21 1 16,-21 20-16,21 1 0,0 0 0,-21 21 15,21-1-15,0 22 16,-21 22-16,22 20 0,-22 0 15,21 1-15,-21-1 0,0 21 16,0-20-16,0 20 0,0-20 0,0 20 16,0-21-16,0 1 15,0-1-15,0 0 0,0-20 0,0 20 16,-21 0 0,21-21-16,-22-21 0,1 0 31,0 0-31,0 0 0</inkml:trace>
  <inkml:trace contextRef="#ctx0" brushRef="#br0" timeOffset="119061.23">2646 14774 0,'-21'0'16,"42"0"-16,-21 0 16,21-21-16,0 21 15,21-21-15,1 21 0,-1-21 0,0 0 16,22 21-16,-22-21 0,22-1 15,-22 1-15,22 0 0,-1 0 0,-21 0 16,1 0-16,41-22 16,1 43-16,-64 0 15,0 0-15,-21 21 16,0 1-16,0-1 0,0 21 16,0 0-1,0-20-15,-21-1 0,21 0 0,-21 21 16,0-21-16,21 1 15,0-1-15,0 0 0,-21 0 16,21-42 15,0 0-15,21 0-16,-21-1 0,0 1 16,21-21-16,0 21 0,-21-22 0,0 22 15,21-21-15,1 21 0,-1 0 16,-21-1-16,21 1 0,0 21 0,0 0 31,0 21-31,-21 1 0,0-1 0,0 0 16,0 0-16,22 21 0,-22-20 15,0-1-15,0 0 0,0 0 0,21 0 16,-21 0-16,21 1 0,-21-1 16,21-21-16,-21 21 0,21-21 15,0 0-15,1 0 16,-1 0-16,0-21 0,0 0 0,0 21 15,22-22-15,-22 1 0,0 0 16,0 0-16,0 0 0,0 0 0,1-1 16,-1-20-16,0 21 0,-21 0 0,0 0 15,0-1-15,21 22 16,-21 22 0,0-1-1,0 0-15,0 0 0,0 0 0,0 0 16,0 22-16,0-22 0,0 0 15,0 0-15,0 0 0,0 1 16,21-1-16,0-21 16,1 0-16,-1 0 15,0 0-15,0-21 0,0-1 0,22 22 16,-1-42 0,-21 21-16,0 0 0,0 0 0,1-1 15,-1-20-15,-21 21 0,0 0 16,0-43-16,21 22 15,-21 63 17,0 0-32,0 22 0,0-22 15,0 0-15,0 21 0,0 1 16,0-22-16,0 21 0,0 0 0,0 1 16,0-1-16,0 22 0,0-22 15,21 21-15,0 43 16,0 21-16,-21-63 0,22-1 15,-22 1-15,0-1 0,0-20 16,0 20-16,0-21 0,-43 107 16,22-107-16,0-21 15,-21 21-15,20-20 0,1-1 0,0 0 16,-21 0-16,21-21 0,-1 0 16,1 0-16,0 0 0,0-21 0,0 0 15,0 0-15,-1-1 0,1-20 0,0 21 16,21 0-16,-21-22 0,21 22 15,-21-21-15,21 21 0,-21-22 0,21 22 16,0-21-16,0 21 0,0-22 0,0 22 16,0 0-16,21-42 15,0 41-15,0-20 0,0 21 16</inkml:trace>
  <inkml:trace contextRef="#ctx0" brushRef="#br0" timeOffset="120044.2">6286 14838 0,'22'-21'15,"-22"0"1,21 21-16,0-22 15,-21 1-15,21 0 0,-21 0 0,0 0 16,0-64 0,0 64-16,-42-64 15,-22 22-15,43 42 16,-21 21-16,21-22 0,-22 22 16,1 0-16,21 0 0,-22 0 15,1 22-15,0-1 0,21 0 0,-22 21 16,22-21-16,0 22 0,0-1 0,21 0 15,-21 1-15,21-1 0,0-21 16,0 22-16,0-22 0,0 0 16,21 0-16,0 0 0,0 0 0,0-21 0,0 0 15,1 0-15,-1 0 0,0 0 16,21 0-16,-21 0 0,22-21 16,-22 0-16,21 0 0,-21 0 15,1 0-15,20-1 0,-21 1 0,0 0 16,0 0-16,1-43 15,-22 43-15,0-21 0,0 21 0,0 0 16,0-1-16,0 1 0,0 0 0,0 42 31,0 0-31,0 1 16,0-1-16,0 21 0,0-21 16,21 22-16,-21-22 0,21 0 15,0 21-15,0-21 0,0 1 0,1-22 16,-1 21-16,0-21 0,0 0 15,0 0-15,22 0 0,-22 0 0,63-21 16,-62-1-16,20 1 16,0 0-16,-21 0 0,22 0 0,-22 0 15,21-43-15,-21 43 16,-21-21-16,22-1 0,-22 22 0,0-21 16,0-22-16,0 43 0,0 0 15,0 0-15,-22 21 16,1 0-16,21 21 15,0 21 1,0-21-16,0 22 0,0-1 0,0 0 16,0 1-16,0 20 0,0-20 0,0-1 15,0 21-15,0-20 16,0 20-16,0 1 0,0-22 0,21 22 0,1-1 16,-22-21-16,21 22 0,-21-22 0,0 1 15,0 20-15,0-42 0,0 22 16,0-1-16,0-21 0,0 21 15,0-20-15,0-44 32,0 1-32,0-21 0,0 21 0,0-22 15</inkml:trace>
  <inkml:trace contextRef="#ctx0" brushRef="#br0" timeOffset="120336.52">6921 14690 0,'0'0'0,"0"-21"0,0-43 15,0 43-15,0 0 16,22 0-16,-1 21 0,21-43 16,0 22-1,-20 21-15,20-21 0,-21 21 0,21 0 16,-20 0-16,20 0 0,-21 0 16,0 0-16,0 21 0,1 0 0,-1 43 15,-21-22 1,0 0-16,0-20 0,-64 41 15,43-42-15,0 0 0,-21 22 16,20-22-16,1-21 0,0 21 16,0 0-16,0-21 0,0 0 0,21-21 31,21 0-15,0 0-16,0 0 0,0 21 0</inkml:trace>
  <inkml:trace contextRef="#ctx0" brushRef="#br0" timeOffset="120643.85">7620 14309 0,'0'0'0,"0"21"32,0 0-32,0 0 0,21 22 0,-21-1 15,0 0-15,0 1 0,0-1 0,0 21 16,0-20-16,0 63 15,0-64-15,0 21 0,0-20 0,0 20 16,0 1-16,0-22 0,0 22 16,0-1-16,0-21 0,0 22 0,-21-22 15,21 1-15,-21-1 0,21-21 16,0 21-16,0-20 0,0-1 16,0-42-1,0-22 1,0 22-16,0 0 0,0-21 15,0-1-15,0 1 0,0 0 0,0-1 16,0-20-16,0 20 0</inkml:trace>
  <inkml:trace contextRef="#ctx0" brushRef="#br0" timeOffset="120895.7">7620 14563 0,'0'0'0,"21"-21"0,43-85 15,-43 85-15,21-1 0,-21 22 0,22-21 16,-1 21-16,-21 0 0,21 0 15,-20 21-15,-1 1 0,0-1 0,0 21 16,-21 0-16,0-20 16,0 20-16,0-21 0,-21 21 0,-43 1 15,43-22-15,0 0 0,-21 0 16,21 0-16,-22 1 0,22-22 16,0 21-16,0-21 0,0 21 0,42-42 46,0 0-46,21-1 16,-21 1-16,1 0 0</inkml:trace>
  <inkml:trace contextRef="#ctx0" brushRef="#br0" timeOffset="121186.44">8361 14097 0,'0'-21'16,"0"42"-16,0-21 31,-21 21-31,-1 0 0,22 22 16,-21-22-16,21 21 0,0 22 15,-21-22-15,21 0 0,-21 1 16,21 20-16,0 22 0,0-64 16,0 21-16,0 1 0,0-22 15,21 0-15,0 0 0,-21 0 0,21-21 16,1 22-16,-1-22 0,0 0 15,0 0-15,0 0 0,0 0 16,1-22-16,-1 1 0,0 21 0,0-21 16,0 0-16,0-21 0,1 20 15,-1-20-15,-21 0 0,42-43 16</inkml:trace>
  <inkml:trace contextRef="#ctx0" brushRef="#br0" timeOffset="121581.23">8699 14118 0,'0'21'0,"0"-42"16,0 0-16,0 0 0,0 42 31,22 0-15,-22 0-16,0 1 0,0-1 15,0 0-15,0 0 0,0 0 0,0 22 16,0-22-16,0 0 0,0 0 16,0 0-16,0 0 0,0 1 15,0-44 32,0 1-47,0 0 0,0 0 16,21 0-16,0-22 0,-21 22 0,21-21 15,0 21-15,0-22 0,1 1 16,-1 21-16,0 0 0,0 0 0,21-1 16,-20 22-16,20 0 0,0 0 0,1 0 15,-1 22 1,-21 20-16,-21-21 0,21 0 0,-21 0 15,0 22-15,0-22 0,0 21 0,0-21 0,0 22 16,0-22-16,0 0 0,0 0 16,0 0-16,0 1 0,-21-1 0,21 21 15,0-21 1</inkml:trace>
  <inkml:trace contextRef="#ctx0" brushRef="#br0" timeOffset="124344.27">11197 14203 0,'0'0'0,"0"-21"0,0 0 0,0-1 16,0-20-16,21 21 0,-21 0 15,21 0-15,-21-1 0,0 1 0,0 42 32,0 22-17,0-22-15,0 21 0,0 1 0,0 20 16,0-21-16,0 22 0,0-22 15,0 1-15,-21 20 0,21-21 0,0 1 16,-21 20-16,21-42 16,0 1-16,0-1 0,0 0 15,0-42 17,21 0-32,0-1 0,-21 1 0,22 0 15,-22-21-15,0 21 0,21-22 0,0 1 16,-21 21-16,0-22 0,21 22 15,-21-21-15,21 42 0,0-21 16,1 21-16,-1 0 16,0 21-16,0 0 0,-21 0 15,21 0-15,0 1 0,-21 41 0,22-42 16,-1 0-16,-21 1 0,42 20 16,-21-21-1,0-21-15,1 0 0,-1 0 16,0 0-16,0 0 0,21 0 15,-20-21-15,-1 0 0,0 0 0,21-1 16,-21 1-16,1 0 0,-1-21 16,0 21-16,0-22 0,0 1 0,0 0 15,-21-1-15,22 22 0,-22-21 0,0-1 16,0 22-16,0 0 0,0 0 16,0-21-16,21 42 31,-21 21-31,0 0 0,0 0 0,0 21 15,0-20-15,0-1 0,0 21 16,0 22-16,0-22 16,0 0-16,0 1 0,0 20 15,0-21-15,0-20 0,0-1 16,21 0-16,-21 0 0,21 0 0,43 0 16,-22-21-1,-21 0-15,21 0 0,-20-21 16,20 21-16,-21-21 0,21 0 0,-20 0 15,20 0-15,-21-1 0,21-20 16,-20 21-16,-1-21 0,-21-1 0,0 22 16,0-21-16,0 21 0,0-1 0,0 1 15,0 0-15,0 0 16,-21 21 0,-1 0-16,1 21 15,21 0 1,0 0-16,0 1 0,0-1 15,0 0-15,21 0 0,1 0 16,-1 0-16,-21 1 0,21-22 16,0 21-16,0 0 0,0 21 15,1-21-15,-1 1 0,0-1 16,0 0 0,0-21-16,0 0 0,1 0 0,-1 0 15,0 0-15,0 0 0,21 0 16,1-21-1,-22 21-15,0-21 0,0-1 0,0 1 16,1 0-16,-1 0 0,0 0 16,0-22-16,0 22 0,0 0 0,-21-21 15,22 21-15,-1-22 0,-21 1 16,21 21-16,0 0 16,-21 42-1,0 0 1,0 0-16,0 0 0,0 22 15,0-22-15,-21 0 0,21 21 16,-21-21-16,21 22 0,0-22 0,0 0 16,0 0-16,0 22 0,0-22 15,0 0-15,21-21 0,0 21 16,0-21-16,0 0 0,43 0 16,-1 0-1,-41 0-15,-1-21 0,21 0 0,-21 0 16,0-1-16,22 1 0,-1-42 15,-21 20-15,0 1 0,1-85 16,-1 85 0,-21-1-16,21 1 0,-21-21 0,0 20 15,21 1-15,-21 0 0,0-1 16,0 22-16,0-42 0,0 84 31,0 21-31,0-21 0,-21 22 16,21-22-16,-21 21 0,21 0 15,0 1-15,0-1 0,-21 22 16,21-22-16,0-21 0,0 21 0,0 1 16,0-22-16,0 21 0,21-21 15,0 1-15,0-1 0,-21 0 0,21 0 16,0-21-16,1 21 0,41-21 16,-21 0-1,1 0-15,-22 0 0,21 0 0,22-42 16,-43 21-16,21 0 15,-21-22-15,1 22 0,20-21 0,-21 21 16,0-64-16,0 43 0,1-1 16,-22 1-16,21 0 0,-21-1 15,0 1-15,0 0 0,0-1 0,0 1 16,0 21-16,0 0 0,0-1 16,0 1-16,0 42 15,-21 1-15,21-1 16,-22 0-16,1 0 0,21 21 15,-21-20-15,0 83 16,21-20-16,-21-64 16,21 22-16,0-22 15,0 21-15,0-21 0,0 22 0,0-22 0,21 0 16,-21 0-16,21 0 0,21 22 16,-20-22-16,-1-21 0,0 0 15,0 21-15,0-21 0,0 0 0,22 0 16,-22 0-16,0 0 0,21-21 15,-20 0-15,-1 21 0,0-22 0,21-20 16,-21 21-16,1 0 16,-1 0-16,-21-1 0,0-20 0,0 21 15,0 0-15,0 0 0,0-1 16,0 1-16,-21 21 31,21 21-31,-22 1 0,1-1 16,21 21-16,0-21 15,0 0-15,0 1 0,0-1 0,0 0 16,0 0-16,0 0 0,0 0 16,0 1-16,0-1 0,21-21 15,1 0-15,-1 21 0,21-21 16,0 0 0,-20 0-16,-1 0 0,42-21 15,-42 0-15,1-1 0,-1 1 0,0 0 16,0 0-16,0 0 0,0 0 15,1-22-15,-1 22 16,-21 0-16,0 0 0,21 21 16,-21 21 15,0 0-15,0 0-16,0 0 0,0 1 15,0-1-15,0 0 0,0 0 16,0 0-16,21 0 15,0-21-15,0 0 16,1 0 0,-1 0-16,0 0 0,0 0 15,0-21-15,0 0 0,1 0 16,-22 0-16,0 0 0,21 21 16,0-22-16,-21 1 0,0 0 0,0 0 15,21 21-15,-21-21 16,21 21-16,-21 21 15,-21 0 1,21 0-16,-21 0 16,0-21-16,21 22 0,-21 20 15,-1-42-15,22 21 0,-21-21 16,21 21-16,-21-21 16,21-21 15,0 0-16,0 0-15,21 0 0,0 21 16,1-43-16,-1 1 16,0 21-16,21 0 0,1-1 0,-22 1 15,21 0-15,-21 21 0,22 0 16,-1 21 0,-42 0-16,21-21 0,-21 22 15,0-1-15,0 0 0,0 0 16,0 0-16,0 0 0,0 22 0,-21-22 15,0 21-15,0-42 16,21 21-16,0 1 0,0-1 0,-22 0 16,1-21-1,0 0 1,0 0 0,0-21-16,0 21 0,-1-21 0</inkml:trace>
  <inkml:trace contextRef="#ctx0" brushRef="#br0" timeOffset="124591.13">13758 13991 0,'0'0'0,"-21"0"0,0 0 15,42 0 1,21 0-1,1 0-15,-1-21 0,0 0 16,1 21-16,20 0 0,1-21 0,-1 21 16,64 0-16,-63-21 0,-22 21 15,0 0-15,1 0 16,20 0-16,-42 0 0</inkml:trace>
  <inkml:trace contextRef="#ctx0" brushRef="#br0" timeOffset="124781.02">13589 13801 0,'0'-21'15,"21"-1"1,0 22 15,0 0-31</inkml:trace>
  <inkml:trace contextRef="#ctx0" brushRef="#br0" timeOffset="125309.63">17695 13991 0,'0'0'0,"-21"-42"15,21 21-15,-21 21 32,21 21-17,0 0 1,0 0-16,0 0 0,0 1 0,0-1 16,0 21-16,0-21 0,0 0 15,0 1-15,0 20 0,0-21 16,0 0-16,0 0 0,-21 1 15,21-1-15,0-42 47,0-1-47,0 1 0</inkml:trace>
  <inkml:trace contextRef="#ctx0" brushRef="#br0" timeOffset="125508.42">17611 13674 0,'0'0'0,"0"-21"16,-22-1-16,1 1 15,0 0-15,63 21 47,-20 0-31,-1 0-16,0 0 0,0 0 0,0 0 15,0 21-15</inkml:trace>
  <inkml:trace contextRef="#ctx0" brushRef="#br0" timeOffset="125932.23">18140 13822 0,'0'0'15,"0"21"-15,0 0 0,0 0 16,0 22-16,0-22 0,-21 21 15,21-21-15,-22 1 0,1-1 0,21 0 16,0 0-16,0 0 0,-21 0 16,21 1-16,0-1 0,-21 0 15,21-42 32,0 0-47,0-1 16,0 1-16,0 0 0,21 0 0,0-21 15,0 20-15,1-20 0,20 0 16,-21-1-16,0 22 0,22-21 0,-1 0 16,0 20-16,-21 22 0,1 0 15,-1 0-15,0 0 0,-21 22 16,21-1-16,-21 0 0,21 0 0,-21 21 16,0-20-16,0-1 0,0 21 15,0 0-15,0 1 0,-21-22 16,0 21-16,21-21 15,0 1-15,-21-22 0,21 42 16,0-21-16,21 0 16,0-21-1,0 0-15,0 0 0,1 0 0,20 0 16</inkml:trace>
  <inkml:trace contextRef="#ctx0" brushRef="#br0" timeOffset="127629.56">20828 14139 0,'0'0'0,"0"-21"16,21 0-16,0 0 16,0 0-16,1 0 0,-22-1 15,0 1-15,21 0 0,-21-21 16,21 21-16,-21-1 0,0-20 15,0 21-15,0-21 0,-21 20 0,0 1 16,-1 0-16,1-21 0,-21 42 0,0-21 16,-1 21-16,1 0 0,0 0 15,-1 0-15,1 21 0,0 0 0,-1 0 16,1 0-16,0 22 0,20-1 16,-20 0-16,21 1 0,21-1 0,-21 0 15,21 1-15,-21 41 16,21-63-16,0 22 0,0-22 15,0 0-15,0 0 0,21-21 0,0 0 16,0 21-16,0-21 0,0 0 0,1 0 16,20 0-16,-21-21 0,0 0 15,22 0-15,20-21 0,-21 20 16,-20 1-16,-1 0 0,0-21 16,0 21-16,0-22 0,-21 22 0,0 0 15,0 0-15,0 0 0,0-1 0,0 1 16,0 42-1,0 1-15,0-1 16,0 0-16,-21 21 0,21-21 16,0 1-16,0-1 0,0 21 15,0-21-15,0 0 0,0 1 0,0-1 16,21 0-16,0-21 0,1 21 16,-1-21-16,0 0 0,0 0 0,0 0 15,0 0-15,22 0 0,-22 0 16,0 0-16,21 0 0,-20-21 0,-1 21 15,0-21-15,0 0 0,0-1 0,0 1 16,1 0-16,-1-21 16,-21 21-16,0-43 0,21 64 15,-21-21-15,0 0 0,0 42 32,0 0-32,0 0 15,0 0-15,0 1 0,-21-1 16,21 0-16,0 21 0,-21-21 0,-1 1 15,1 20-15,21-21 0,0 0 16,-21-21 0,21-21 15,0 0-31,21 0 16,0 0-16,-21-1 0,22 1 15,-1 0-15,0 0 0,0-21 16,0 20-16,0 1 0,1-21 0,-1 42 0,0-21 15,0 21-15,0 0 16,0 0-16,-21 21 16,0 0-16,22 0 0,-22 0 0,0 1 15,0 20 1,0-21-16,0 0 0,0 0 0,0 1 16,0-1-16,21 0 0,-21 0 15,21-21-15,0 0 0,0 21 0,0-21 16,1 0-16,-1 0 0,21 0 0,-21 0 15,22 0-15,-1 0 0,-21-21 16,21 21-16,1-21 0,-22 0 0,21 0 16,-21-1-16,1 1 0,41-42 15,-42 42 1,-21-1-16,21 22 0,-21-21 16,0 42-1,0 1 1,0-1-16,0 0 15,0 0-15,0 0 0,0 0 16,0 1 0,22-22-1,-1 0-15,0 0 0,0 0 16,0 0-16,0 0 0,22 0 0,-22-22 16,0 1-16,21 21 0,-20-21 0,-1 0 15,0 21-15,0-21 0,0 0 16,0-1-16,1 1 0,-22 0 15,0 0-15,21 21 0,-21-21 0,21 0 16,-21-1 0,0 44-1,0-1-15,-21-21 0,21 21 16,-21 0-16,21 21 0,0-20 16,-22-1-16,1 63 15,0 1-15,21-43 0,0 22 0,0-22 16,0 22-16,0-1 15,0 1-15,0-22 0,0 85 16,0 64-16,0-128 16,21 1-16,-21-1 0,0 1 15,0-1-15,0 1 0,0-22 0,0 0 16,-21 22-16,0-22 0,-21 22 16,42-43-16,-43 0 0,22 0 15,0-21-15,0 0 0,-22 0 16,22 0-16,0 0 0,-21-21 0,-1-21 15,1-43 1,21 43-16,0-1 0,21-20 0,0-1 16,0 1-16,0-1 0,0-20 15,0 20-15,0-21 0,0 1 16,21 20-16,42-105 0,-20 42 16,-1 63-16,0 22 15,1 0-15,-22-1 0,21 1 0,1 0 16,-1-1-16,64-41 15</inkml:trace>
  <inkml:trace contextRef="#ctx0" brushRef="#br0" timeOffset="128096.31">23855 13293 0,'0'0'0,"0"-21"0,0-1 16,0 1-16,0 0 15,0 0-15,0 0 0,0 0 0,21-1 16,0 22-16,-21 22 16,0 20-1,0-21-15,0 21 0,0 1 0,0 20 16,0 1-16,0-1 0,0 85 16,0 22-1,0-86-15,-21 1 0,0 0 0,0-1 16,-1 1-16,1 0 0,0-1 0,0 1 15,0 0-15,0-22 0,-1 22 0,-41 84 16,42-126 0,0-1-16,21 0 0,0 1 15,-22-22-15,22 0 0,0 0 0,0 0 16,0-42 0,0-21-16,0 21 15,22-22-15,-22 22 0</inkml:trace>
  <inkml:trace contextRef="#ctx0" brushRef="#br0" timeOffset="128429.13">23770 13907 0,'0'0'16,"0"-43"-16,-21 1 0,21 0 0,-21-1 16,21 22-16,0-21 0,0-1 15,0 22-15,0-21 0,63-43 16,1 64-1,-22 0-15,0 21 0,1 0 16,20 0-16,-20 0 0,-1 21 0,0 0 16,1 22-16,-22-1 0,0 0 0,0 1 15,-21-1-15,0 21 0,0-20 16,-21-1-16,0 0 0,0-20 0,-64 41 16,64-42-16,-22 0 15,1 1-15,0-1 0,-1 0 0,22-21 16,-63 0-1,62 0-15,1 0 0,21-21 16,0 0 0,21-1-16,1 1 0,-1 21 15,21-21-15</inkml:trace>
  <inkml:trace contextRef="#ctx0" brushRef="#br0" timeOffset="128784.44">24299 13653 0,'0'0'0,"0"-22"0,21 22 0,1-21 16,-1 0 0,0 21-16,21 0 15,-21 0-15,1 21 0,-1 0 16,0 1-16,0-1 0,0 0 16,0 0-16,1 21 0,-22-20 15,21-1-15,-21 21 0,0-21 16,0 0-16,0 43 0,-21-64 0,-1 21 15,1 0-15,0 0 0,0-21 16,21-21 15,0 0-31,0 0 0,21 0 16,-21 0-16,21-22 0,22-20 16,-43 20-16,21 1 15,0 0-15,0-1 0,0 22 0,0-21 16,-21 21-16,22 21 0,-1 0 15,0 0-15,0 0 16,0 0-16,-21 21 0,0 0 0,21 0 16,1 0-16</inkml:trace>
  <inkml:trace contextRef="#ctx0" brushRef="#br0" timeOffset="129229.19">25315 13737 0,'0'-21'0,"0"42"0,0-63 16,0 21-16,0 0 0,0-1 0,0 1 16,-21 0-16,21 0 0,-21 21 15,0 0 1,0 0-16,-1 0 0,22 21 16,-21 0-16,0 0 0,21 1 15,-21-1-15,21 21 0,-21-21 0,0 43 16,21-43-16,0 21 15,0-21-15,0 1 0,0-1 0,0 0 16,0 0-16,21 0 0,0-21 0,0 21 16,0-21-16,22 0 15,-22 0-15,0 0 0,0 0 16,43-21-16,-43 0 16,0 0-16,0 21 0,0-21 0,22-64 15,-43 64-15,0-21 16,0 20-16,0-20 0,0 21 15,-22-21-15,1 20 0,0-20 0,0 21 16,-21 0-16,20 21 16,-20 0-16,21 0 0,0 0 15,0 21-15,-1 0 0,1 0 16,21 0-16,0 1 0,0-1 0,0 0 16,0 0-16,0 0 0,0 0 15,21-21-15,1 22 0</inkml:trace>
  <inkml:trace contextRef="#ctx0" brushRef="#br0" timeOffset="132585.92">26056 13653 0,'0'0'0,"21"-22"0,0-41 0,-21 21 16,0 20-16,-21 1 15,-21 21-15,21 0 0,-22 0 16,1 0-16,0 21 0,-1 1 15,1-1-15,0 0 0,-1 21 16,-41 43-16,63-43 16,21-21-16,-22 1 0,22 20 0,0-21 15,43 0-15,-22 0 16,0-21-16,21 0 0,-20 0 0,20 0 16,0 0-16,-21 0 0,22 0 15,-1-21-15,0 21 0,22-42 16,-43 21-16,21 0 0,-20-22 0,-1 22 15,21 0-15,-21-21 0,0 20 16,-21 1-16,22-21 0,-1 0 16,-21 20-1,0 65 1,0-22 0,0 0-16,0 21 0,0 1 15,0-1-15,0 0 0,0 1 0,0-1 16,0 22-16,0-22 0,0 0 15,0 1-15,0 20 0,0-21 0,0 1 16,0 20-16,0 1 0,0-22 0,0 22 16,-21-22-16,21 21 0,-22-20 15,1 20-15,21-20 0,-42 41 16,21-41-16,0-1 16,-1 0-16,1-21 0,0 64 15,0-64-15,0 0 0,0 22 0,-1-22 16,1 0-16,0-21 0,0 21 0,0-21 15,0 0-15,-1 0 16,1-21-16,21 0 0,0-21 16,0-1-16,0 1 15,0 21-15,0-43 0,21 22 0,1-22 16,20 1-16,-21-1 0,21-20 0,1 20 16,-1-20-16,22-1 0,-22 0 15,21 1-15,-20 20 0,20-21 0,1 1 16,-22 20-16,22-20 0,-22 20 15,21 22-15,1-43 16,-43 43-16,0 21 0,-21-1 16,-21 22-1,0 22-15,0-22 0,0 21 0,-43 21 16,43-21-16,0 0 16,0 1-16,21-1 0,0 0 0,0 0 15,0 0-15,0 0 0,0 1 0,0 20 16,21-21-1,0-21-15,0 0 0,0 0 0,43 0 16,-43 0-16,21 0 16,-21 0-16,22-21 0,-1 0 0,43-22 15,-64 1 1,21 21-16,-21 0 0,1-22 16,-1 22-16,0-21 0,0 21 0,21 0 15,-20-22-15,-1 22 16,0 21-16,0 0 0,0 0 15,0 0-15,1 21 16,-22 0-16,21 1 16,-21-1-16,0 21 0,0 0 15,0-20-15,0-1 16,0 0-16,21 0 16,0-21 15,-21-21-16,0 0-15,0 0 16,0-1-16,0 1 0,0 0 0,0 0 16,0 0-16,0 0 0,0-22 15,-21 43-15,0 0 16,0 0-16,-1 0 0,1 0 0,0 0 16,0 0-16,0 21 0,-22 1 15,22-1-15,0 0 0,0 21 0,0-21 16,-22 22-16,1 20 15,21 1-15,21-43 16,0 0-16,0 21 0,0-20 16,0-1-16,0 0 0,21-21 15,0 21-15,22-21 16,-22 0-16,21 0 0,-21 0 16,0 0-16,1-21 0,41-21 15,-42 20-15,0 1 16,1-21-16,-1 21 0,0 0 0,-21-22 15,0 22-15,21-21 0,-21 21 0,0-1 16,21 1-16,-21 0 16,0 42-1,-21-21 1,21 21-16,-21 1 0,21-1 0,-21 21 16,21-21-16,0 22 0,0-22 15,0 0-15,0 0 16,0 0-16,21 0 0,0-21 15,0 0-15,0 0 0,1 0 16,-1 0-16,0 0 0,0 0 0,0 0 16,0 0-16,1 0 0,-1-21 15,0 21-15,0-21 0,0 0 0,-21 0 16,0 0-16,21-1 0,1-20 16,-22 0-16,0 21 15,0-1-15,0 1 0,0 0 0,0 42 47,0 0-47,0 1 0,0-1 0,0 21 16,-22-21-16,22 0 0,-21 1 15,0 20-15,21 0 16,0-21-16,0 1 16,-21-22-16,21-22 62,0 1-62,0 0 0,0 0 16,21 0-16,-21-22 0,21 22 0,0-21 15,-21 21-15,22-22 0,-1 22 0,0-21 16,-21 21-16,21 0 0,0 21 16,-21-22-16,21 22 0,1 0 0,-1 0 15,-21 22-15,21-1 16,-21 0-16,0 0 0,0 0 15,0 0-15,0 1 0,0-1 16,0 0-16,0 0 0,0 0 0,0 0 16,0 1-16,0-1 0,0 0 31,-21-21-15,21-21-1,0 0 1,0-1-16,21 1 15,0-21-15,0 21 0,-21 0 0,21-22 16,43-20-16,-43 42 0,0-1 16,0 1-16,1 0 0,-1 21 15,0 0-15,0 0 0,21 0 16,-42 21-16,0 0 16,0 1-16,0-1 0,0 0 0,0 0 15,0 0-15,0 22 0,0-22 16,0 0-16,0 0 0,0 0 15,0 0-15,0 1 0,0-1 16,0 0-16,22-21 0,-1 0 16,-21 21-16,21-21 0,0 0 0,0 0 15,22 0-15,-22 0 0,21 0 16,-21 0-16,0-21 0,1 0 16,-1 21-16,0-21 0,0-1 15,0 1-15,0-21 0,1 21 0,-22 0 16,21-22-16,0-20 15,-21 20-15,0 22 0,0 0 16,0 42 0,-21 0-1,0 1-15,-1 20 0,22-21 16,-21 0-16,0 0 0,21 22 0,0-22 16,-21 0-16,0 0 0,21 0 15,0 1-15,-21-1 0,-1 0 16,1-21-1,21-21 17,0 0-17,21-1-15,1 1 16,-1 0-16,0-21 0,0 21 16,0-1-16,0-20 0,1 21 0,-22 0 15,21 0-15,21-1 0,-21 22 16,0 0-16,-21 22 15,22-1-15,-22 0 16,0 0-16,0 0 0,0 0 16,0 1-16,0-1 0,0 21 15,0-21-15,0 0 0,0 1 16,0-1-16,0 0 16,21-21-1,0 0 1,0-21-16,0 21 15,-21-21-15,21-1 0,1 1 16,-1 0-16,0-21 0,0 21 16,21-43-16,-20 43 0,-1 0 15,-21 0-15,21-1 0,0 22 16,0 0-16,-21 22 16,0-1-1,0 0-15,0 0 0,0 0 0,0 0 16,0 1-16,0-1 0,0 0 15,0 0-15,0 0 16,0 0-16,0 1 0,0-1 31,21-21-31,1 0 16,-1 0-16,0-21 16,0 21-16,0-22 0,0 1 0,1 0 15,-1 21-15,0-21 0,0 0 16,0 0-16,0-1 0,1 1 0,20 0 15,-21 21 1,-21 21 0,0 0-1,0 1-15,0-1 0,0 0 16,-21 0-16,21 0 0,0 0 16,0 1-16,0-1 15,0 0-15,21-21 0,0 0 16,22 0-16,-22 21 0,0-21 15,21 0-15,1 0 0,-1 0 0,0 0 16,1 0-16,-1 0 0,0 0 16,1 0-16,-1 0 0,0 0 0,1-21 15,-22 0-15,0 0 0,21-1 0,-42-20 16,21 21-16,-21-21 0,0-1 16,0 22-16,0-42 15,0 41-15,0 1 0,-21 0 16,0 21-16,0 0 0,-21 0 0,20 0 15,1 0-15,-21 21 0,21 0 16,-22 22-16,22-22 0,0 0 16,0 0-16,0 0 0,21 1 15,0-1-15,0 0 0,0 0 0,0 0 16,0 0 0,21-21-16,0 0 15,0 0-15,-21 22 0,0-1 16,0 0-16,0 0 15,0 0-15,0 22 16,0-22-16,0 21 0,0-21 16,0 22-16,0-1 0,0 0 0,0 1 15,-21-1-15,0 0 0,0 22 0,0-22 16,-1 0-16,1 1 0,-42 41 16,-22-20-16,64-22 15,-21-21-15,-1 22 0,22-22 16,-21 0-16,21 0 0,-22 0 15,1 1-15,21-1 0,0-21 16,21-21 15,21-1-31,0 1 16,-21 0-16,21 0 0,0-21 16,22-22-16,-43 22 0</inkml:trace>
  <inkml:trace contextRef="#ctx0" brushRef="#br0" timeOffset="132784.82">28892 13314 0,'0'0'0,"-21"-21"0,-21 0 0,21 21 0,-22-22 15,43 1-15,-21 21 16,0-21-16,0 21 31,0 0-15,0 0-16</inkml:trace>
  <inkml:trace contextRef="#ctx0" brushRef="#br0" timeOffset="134912.53">7070 15558 0,'0'0'0,"0"-64"16,0 43 0,0 42-1,0 0 1,0 0-16,0 22 0,0-1 0,-22 43 16,1 42-1,21-64-15,-21 1 0,0-1 0,0 1 16,0-1-16,-22-20 0,22 20 0,-21-21 15,21 1-15,-22-22 0,1 21 0,0 1 16,-1-22-16,22 0 16,0-21-16,0 0 0,0 0 15,-1 0-15,1 0 0,21-21 16,-21 21-16,21-21 0,0-22 16,0 22-16,0 0 0,-21-21 0,21-22 15,-21 22-15,21-1 0,0 1 16,0 0-16,0 21 0,0-22 15,0 22-15,0 0 0,0 0 0,0 42 16,21 0 0,0 0-16,0 0 0,22 1 15,-22 20-15,0-21 0,21 21 0,-21 1 16,22-22-16,-22 21 0,21-21 16,1 22-16,-1-22 0,0 21 15,1-21-15,-1 1 0,-21-22 0,21 21 16,43 0-16,-43-21 0,-20 0 15,20 0-15,-21 0 0,21 0 0,-20-21 16,-1 0-16,21 21 0,-21-22 16,22-20-16,20-21 15,-63 20-15,0 22 0,0 0 16,0-21-16,0 20 0,0-20 16,-85-43-16,43 64 15,0 0-15,21 21 0,-1 0 16,1 0-16,0 21 0,0 0 15,0 1-15,0-1 0,-1 0 16,1 21-16,21-21 0,0 43 16,-21-22-16,21 1 0,0-22 15,0 21-15,0-21 0,0 22 16,0-22-16,21 0 0,0-21 16,1 0-16,-1 0 15,0 0-15,0 0 0,0-21 0,0 0 16,1 21-16,-1-22 0,0 1 0,0 0 15,-21 0-15,21 0 0,-21 0 0,21-22 16,-21 22-16,0 0 0,0 0 16,0 0-16,0-1 0,0 1 15,0 42 1,0 1 0,0-1-16,0 42 0,0-20 15,22-22-15,-1 21 0,0-21 16,0 0-16,-21 1 0,21-1 15,0-21-15,1 21 0,-1 0 0,0-21 16,0 0-16,64 0 16,-64 0-16,21 0 0,-21-21 15,1 0-15,-1 21 0,0-21 16,0-1-16,0 1 0,0 0 0,1 0 0,-22 0 16,0 0-16,0-1 0,0-41 15,0 42 1,0 0-16,0 42 15,-22 0 1,22 0-16,0 0 0,-21 0 16,21 1-16,0-1 0,0 0 0,0 0 15,0 0-15,-21 0 0,21 1 16,0-1-16,-21-21 16,42-21 15,0-1-16,0 1-15,-21 0 16,22 0-16,-22 0 0,21 0 0,-21-1 16,0 1-16,21 0 0,-21 0 0,21 21 15,-21-21-15,0 42 32,0 0-32,21 0 0,-21 0 0,0 1 15,0-1-15,0 0 0,21 0 0,-21 0 16,22 22-1,-1-22-15,-21 0 0,21 0 0,0-21 0,0 21 16,0-21-16,1 0 0,20 0 0,-21 0 16,21 0-16,1 0 15,-22 0-15,21 0 0,1 0 0,-1 0 16,0-21-16,1 21 0,-1-21 0,-21 0 16,21 0-16,1-1 0,-22 1 15,0 0-15,-21-42 0,0 20 16,0 1-16,0 21 0,-21 0 15,-21-22-15,20 22 0,1 21 16,-21-21-16,21 21 0,0 0 0,-22 0 16,22 0-16,-42 21 15,41 0-15,1 0 0,0 1 0,0 20 16,0-21-16,21 0 0,0 22 0,0-22 16,0 0-16,0 0 0,0 21 15,0-20-15,21-1 0,0 0 16,-21 0-16,21 21 0,0-20 0,22-1 15,-22 21-15,0 0 0,0 1 0,22 41 16,-22-41-16,0-1 16,-21 22-16,0-22 0,0 0 0,0 170 15,-21-106 1,0-43-16,-1-20 16,1-1-16,21 0 0,-21 1 0,0-22 15,21 0-15,-21 0 0,21 0 16,0-42-1,0 0-15,0-21 16,0-1-16,0 1 0,21 0 16,0-22-16</inkml:trace>
  <inkml:trace contextRef="#ctx0" brushRef="#br0" timeOffset="136045.6">9080 16320 0,'0'0'0,"0"-22"0,0 1 0,0 0 15,-21 21 1,0 0-16,0 0 0,0 21 16,0 0-16,21 1 0,-22-1 0,22 21 15,0-21-15,0 22 0,0-22 16,0 0-16,0 0 0,0 0 16,0 0-16,22 1 0,-1-1 0,0-21 15,0 0-15,0 0 16,0 0-16,1 0 0,-1 0 0,0-21 15,0 21-15,0-22 0,0 1 0,1 0 16,-1 0-16,-21 0 0,21 0 16,-21-1-16,21 1 0,-21 0 0,0 0 15,0 0-15,0 0 0,0-1 16,21 22 0,-21 22-1,21-22-15,-21 21 0,0 0 0,0 0 16,0 0-16,22 0 0,-22 1 15,21-1-15,0 0 0,-21 0 0,21 0 16,0-21-16,0 21 0,1 1 0,-1-22 16,0 0-16,21 0 0,-21 0 15,22 0-15,-22 0 0,21 0 0,1 0 16,41-22-16,-63 1 16,22 0-16,-1 21 0,0-21 0,1-43 15,-22 43-15,0 0 0,-21 0 16,0-21-16,0 20 0,0 1 15,0-21-15,-21 0 16,0 20-16,-22-20 0,22 42 16,0 0-16,0 0 0,0 0 15,0 21-15,-1 0 0,1 1 0,0-1 16,0 21-16,0-21 0,21 43 16,0-22-16,0-21 0,0 0 15,0 1-15,0-1 0,0 0 16,21-21-16,0 0 15,0 0-15,0 0 0,1 0 16,-1-21-16,0 21 0,0-21 0,0-1 16,0 1-16,1 21 0,-1-21 0,0 0 15,0 0-15,-21 0 0,0-1 16,21 1-16,-21 42 31,0 1-15,0-1-16,0 0 0,0 0 15,0 0-15,0 0 0,0 1 0,0-1 16,0 0-16,21 0 0,1-21 16,-1 21-16,63 0 15,1-21-15,-43 0 16,1 0-16,-1 0 0,0 0 0,1 0 16,-1 0-16,0-21 0,1 21 15,-22-21-15,0 0 0,0 0 16,22-22-16,-43-20 15,0 42-15,0-22 0,0 22 0,0 0 16,0-21-16,0 21 0,-22 21 16,1-22-16,0 22 0,0 0 0,0 0 15,-22 22-15,22-1 0,0 0 16,21 21-16,-21-21 16,21 1-16,0-1 0,-21 0 0,21 21 15,0-21-15,0 1 0,0-1 0,0 0 16,0 0-16,0 0 15,0 22-15,0-22 0,0 42 16,0-20-16,0 41 0,-21-41 16,-1 20-16,1-21 0,0 22 15,-21-22-15,21 22 0,-1-1 0,-20-20 16,0 20-16,21 1 0,-22-22 16,1 21-16,21 1 0,-22-22 15,22 1-15,0-1 0,-21 0 0,21-21 16,21 1-16,-22-1 0,22 0 15,0-42-15,0 0 16,22-1-16,-1 1 0,0-21 16,21-22-16,1 22 0,-1-21 15,0-1-15</inkml:trace>
  <inkml:trace contextRef="#ctx0" brushRef="#br0" timeOffset="136427.39">10964 16468 0,'0'21'16,"21"-21"15,1 0-15,-1 0-16,0 0 0,0 0 16,21-21-16,-20 0 0,-1-1 15,0 22-15,0-21 0,0 0 0,0 0 16,1 0-16,-1 0 0,-21-22 15,0 22-15,0 0 0,0 0 0,0 0 16,0-1-16,-21 22 16,-1 0-16,1 22 15,0-1-15,0-21 0,-21 42 0,20-21 16,-20 22-16,21-1 16,0-21-16,21 21 0,0-20 0,-21 41 15,21-42-15,0 0 16,0 1-16,0-1 0,21-21 15,0 0-15,0 0 16,0 0-16,0 0 0,1 0 16,-1 0-16,0 0 0,0-21 15,0-1-15,0 22 0</inkml:trace>
  <inkml:trace contextRef="#ctx0" brushRef="#br0" timeOffset="137692.01">13060 16129 0,'0'-21'0,"21"-21"16,-21 20-16,21 1 16,0 0-16,-21 0 0,0 0 15,21 0-15,-21-1 0,22 1 16,-22 0-16,0 0 0,0 0 0,0 0 15,0-1-15,0 1 0,-22 21 16,1-21-16,0 21 0,-42 0 16,20 0-16,22 0 0,0 21 15,-21 0-15,20 22 0,-20-22 16,21 21-16,0 22 0,0-22 0,-1 22 16,1 41-16,21-41 15,0-22-15,0 1 0,0-1 0,0 0 16,43 22-16,-43-43 15,21 0-15,0 0 0,0 0 16,21-21-16,43 0 16,-43 0-16,1 0 0,-1 0 0,-21 0 15,22-21-15,-1 21 0,0-21 16,-21 0-16,1 0 0,-1 0 0,0-1 16,-21 1-16,0 0 0,0 0 15,0 0-15,0 0 0,0-1 16,-21 1-16,0 0 0,-1 21 0,-20-21 15,21 21-15,0 0 0,0 0 16,-1 0-16,1 21 0,0-21 0,0 21 0,0 64 16,21-64-1,0 0-15,0 0 0,0 22 16,0-1-16,0-21 16,21 0-16,0-21 15,0 0-15,0 0 0,1 0 0,-1 0 16,21 0-16,-21 0 0,0-21 0,22 21 15,-22-21-15,0 0 0,0 0 16,0 21-16,43-85 16,-43 43-16,-21 21 0,0-1 15,0 1-15,0 0 0,0 0 16,0 42 15,0 0-31,21-21 0,-21 21 16,0 1-16,0-1 0,21 0 0,1 0 15,-22 0-15,0 0 0,21 1 16,0-22-16,0 21 0,-21 0 0,21-21 16,22 0-16,-22 0 15,0 0-15,0 0 0,0 0 16,0-21-16,1 21 0,-22-21 16,21-1-16,-21 1 15,21 0-15,-21 0 0,0 0 16,0 0-16,0-1 0,0 1 15,-21 0-15,0 21 16,21-21-16,-22 21 0,1 0 16,21 21-1,-21-21-15,21 21 0,-21-21 16,21 21-16,0 1 0,0-1 16,21-21 30,0-21-46,0-1 0,1 1 16,-1 21-16,0-21 0,0 0 0,0 0 16,0 21-16,1-21 0,-1-1 15,0 1-15,21 21 0,-21 0 0,22 0 16,-22 21 0,-21 1-16,21-1 0,-21 0 15,0 0-15,0 0 0,0 0 0,21 22 16,-21-1-16,0-21 0,0 0 15,0 1-15,0-1 0,0 0 16,0 0-16,0 0 0,0 0 16,0-42 15</inkml:trace>
  <inkml:trace contextRef="#ctx0" brushRef="#br0" timeOffset="138474.62">14922 15812 0,'0'0'0,"22"-22"0,-1-20 15,-21 21-15,21 21 0,-21-21 0,0 42 32,0 0-32,0 0 0,0 0 15,0 22-15,0-1 0,0 0 16,0 22-16,0-22 0,0 1 0,0-1 15,0 21-15,0 22 16,0-43-16,-21 1 0,21-22 16,-21 21-16,21-21 0,0 1 0,0-1 15,-22 0-15,22 0 0,0-42 47,0 0-47,22 0 0,-22-1 0,21 1 16,0 0-16,-21 0 0,42-43 15,1 43-15,-22-21 0,21 21 16,0 21-16,-20-21 0,20 21 16,0 0-16,1 0 0,-22 0 0,0 0 15,21 0-15,-42 21 0,21-21 0,-21 21 16,0 0-16,0 0 16,0 0-16,0 1 0,-21-22 15,0 21-15,0 0 0,0 0 0,-22-21 16,22 21-16,0-21 0,-21 21 15,21-21-15,-43 22 16,43-22-16,0 0 0,0 0 0,-1 0 16,1 0-16,21 21 15,21-21 17,1 0-17,20 0-15,-21 0 0,0 0 0,22 0 16,-22 0-16,21 0 0,0-21 15,1 21-15,-1-22 0,0 1 0,1 21 16,-1-21-16,0 0 0,1 0 0,-22 0 16,21-1-16,-21 1 0,22 21 15,-1-63-15,-42 42 0,21-22 16,-21 22-16,0-21 16,-21 42-1,0 0-15,0 0 0,0 21 16,-1 0-16,1 0 15,0 22-15,0-22 0,0 0 0,21 21 16,0-21-16,0 1 0,0-1 0,0 0 16,0 0-16,0 0 0,0 0 15,21-21-15,0 22 0,21-22 16,-20 0-16,-1 0 16,0 0-16,0 0 0,-21-22 15,21 1-15,0 21 0</inkml:trace>
  <inkml:trace contextRef="#ctx0" brushRef="#br0" timeOffset="140128.1">17780 16383 0,'0'0'0,"-42"21"16,42 0-16,0-42 47,0 0-47,21 0 0,0 0 15,0 0-15,0-1 0,0 1 16,-21 0-16,0-21 0,0 21 16,0-22-16,0 1 0,0 21 15,-21 0-15,0-22 0,-21 1 16,21 21-16,-1 0 0,-20-1 16,21 22-16,0 0 0,-22 0 15,22 0-15,-42 22 0,42-1 16,-1 21-16,1-21 0,-21 0 15,21 22-15,0-22 0,21 21 16,-22-21-16,1 22 0,21-1 16,0 22-16,21-64 15,1 0-15,-1 0 16,0 0-16,21 0 0,-21-22 0,22 1 16,-1 0-16,-21 0 0,0 0 15,22 0-15,-22-1 0,0 1 0,0 0 16,0 0-16,-21 0 0,0 0 0,0-1 15,22 22-15,-22 22 32,0-1-32,0 0 15,0 21-15,0-21 0,0 22 16,21-22-16,-21 0 0,0 0 0,0 0 16,0 1-16,21-1 0,-21 0 15,21-21-15,0 0 0,0 21 0,22-21 16,-22 0-16,0 0 15,0 0-15,0 0 0,22-21 0,-22 0 16,21 21-16,-21-21 0,22-1 0,-22 1 16,0 0-16,0 0 0,0 0 15,1-22-15,-22 22 0,0 0 0,0 0 16,0 0-16,0-22 16,0 65-1,0-1 1,21 0-16,-21 0 0,0 0 15,0 0-15,0 22 0,21-22 0,-21 0 16,0 0-16,0 0 0,0 1 0,21-22 16,0 21-16,0-21 15,1 0-15,-1 0 0,0 0 16,0 0-16,0 0 16,22 0-16,-22-21 0,0 21 0,0-22 15,0 1-15,0 0 0,1 0 16,-1 0-16,-21 0 0,21-1 0,-21 1 15,21 0-15,-21 0 0,0 0 0,0 0 16,0 42 15,0 0-31,0 0 0,0 0 16,0 0-16,0 1 0,0-1 16,0 21-16,0-21 0,21 0 0,0 1 15,-21-1-15,22 0 0,-1-21 16,0 21-16,0-21 15,0 0-15,0 0 0,1 0 0,41-21 16,-42 21 0,0-21-16,22 0 0,-22-1 0,21 1 15,1 0-15,-22 0 0,0-21 0,21 20 16,-21-20-16,-21 0 0,22-1 16,-22 1-16,21-64 0,0 22 15,-21 41-15,0-20 0,0 20 16,0 22-16,0-21 0,0 21 15,0 0-15,0 42 16,0 0-16,-21 21 16,0-21-16,21 22 0,-22-1 0,1 0 15,0 1-15,21-1 0,-21 43 16,21-43-16,0 22 16,0-22-16,0-21 0,0 21 0,0 1 15,0-22-15,0 0 0,21 0 0,0 0 16,0-21-16,1 0 0,-1 22 15,0-22-15,0 0 0,0 0 0,0 0 16,1-22-16,-1 1 0,0 21 16,0-21-16,0 0 0,22 0 15,-22 0-15,0-1 0,0 1 0,-21 0 0,21-21 16,0 21-16,1-1 0,-22 1 16,0 0-16,0 42 31,0 0-31,0 22 0,0-1 15,0-21-15,0 0 0,0 1 0,-22-1 16,22 0-16,0 0 16,0 0-16,0 0 0,22 1 15,-1-22-15,21 0 0,-21 0 16,43 0-16,-43 0 16,21-22-16,-21 1 0,1 21 0,-1-21 15,0 0-15,0 0 0,0 0 16,-21-1-16,0 1 0,0 0 0,0-21 15,0-1-15,0 22 0,0-21 16,-21 21-16,0-22 16,0 22-16,0 0 0,-1 21 15,1 0-15,0 0 0,0 0 0,0 0 16,0 21-16,-1 0 0,-20 1 16,21-1-16,0 0 0,0 0 0,-1 0 15,1 0-15,0 1 0,21-1 16,0 0-16,-21-21 15</inkml:trace>
  <inkml:trace contextRef="#ctx0" brushRef="#br0" timeOffset="140359.98">18965 15833 0,'0'-21'15,"0"42"-15,0-64 0,21 22 16,1 21 0,41-21-16,43 21 15,-64 0-15,22-21 0,-1 21 16,1 0-16,-1 0 0,-20-21 0,20 21 16,-21 0-16,1 0 0,-1-21 0,-21 21 15,22 0-15,-22 0 0,0 0 16,0 0-16</inkml:trace>
  <inkml:trace contextRef="#ctx0" brushRef="#br0" timeOffset="141060.35">20405 15833 0,'0'21'0,"0"0"0,0 0 16,-22 0-16,22 1 0,-21-1 15,21 0-15,-21 0 0,21 0 16,-21 0-16,21 1 0,0-1 0,0 0 16,-21 0-16,0 0 0,21 0 0,-22 1 15,1-1-15,21 0 16,0 0-16,-21-21 0,21 21 16,-21-21-16,21-21 46,0 0-46,21 0 16,-21 0-16,21-1 0,-21 1 0,0 0 16,21-21-16,1 21 0,-1-1 15,-21-20-15,21 21 0,0-21 0,0 20 16,0 1-16,1 21 0,-1 0 16,0 0-16,-21 21 15,0 1-15,0-1 0,21 21 16,-21-21-16,0 0 0,0 1 15,0 20-15,0-21 0,0 0 16,0 0-16,0 1 0,0-1 0,0 0 16,0 0-1,21-21 17,-21-21-32,21 0 0,1 0 15,-1 21-15,0-22 0,0 1 16,0 0-16,0-21 0,22 21 15,-22-22-15,0 22 0,21-21 0,-20 21 16,-1-1-16,0 22 0,0-21 16,0 21-16,0 0 0,-21 21 15,0 1-15,0-1 0,0 0 16,0 0-16,0 0 0,0 0 0,-21 22 16,21-22-16,0 0 0,-21 21 15,21-20-15,0-1 16,0 0-16,0 0 0,21-21 0,0 21 15,1-21-15,-1 0 0,0 0 16,21 0-16,-21 0 0,43 0 16,-22 0-16,43-42 15,-43 21-15,1 0 16</inkml:trace>
  <inkml:trace contextRef="#ctx0" brushRef="#br0" timeOffset="142011.81">21484 16066 0,'64'-85'15,"-128"170"-15,128-212 16,-64 105-16,0 1 0,0 0 15,-22 21-15,1 0 0,0 0 16,0 0-16,0 21 0,0 0 16,21 1-16,-22-1 0,1 0 0,0 0 15,0 21-15,0-20 16,0 20-16,-1-21 0,1 0 0,21 0 0,0 1 16,0-1-16,0 0 0,0 21 15,0-21 1,21-21-16,1 0 15,-1 0-15,0 0 0,0-21 16,0 21-16,22-21 0,-22 0 16,0 0-16,0 21 0,0-21 0,0-1 15,1-20-15,-1 21 0,0 0 0,0 0 16,0-1-16,0 1 0,1 0 16,-1 0-16,-21 42 31,0 0-31,0 0 0,0 22 15,-21-22-15,21 0 0,-22 0 16,22 0-16,0 1 0,0-1 16,0 0-16,0 0 0,0 0 0,22 0 15,-1 1-15,0-22 0,21 0 16,-21 0-16,1 0 0,20 0 16,0 0-16,-21 0 0,22 0 0,-22 0 15,21 0-15,-21-22 0,1 1 0,20 0 16,-21 0-16,0 0 0,0 0 15,1-22-15,-1 22 0,0-21 0,21-43 16,-21 43-16,-21-1 16,22-20-16,-22 21 0,21-1 15,0 1-15,-21 0 0,21 20 0,-21 1 16,21 0-16,-21 0 0,0 42 31,0 0-31,0 0 0,0 1 0,0-1 16,-21 21-16,0-21 0,0 22 15,21-1-15,-21 64 16,21-64-16,0 0 0,-22-20 16,22 20-16,0-21 0,0 21 0,0-20 15,0-1-15,0 0 0,0 0 16,0 0-16,22-21 16,-1 0-16,0 0 0,0 0 15,0 0-15,22 0 0,-22 0 0,21 0 16,-21 0-16,22-21 0,-1 0 15,-21 21-15,21-21 0,1 0 0,-22-1 16,0 1-16,0 0 0,0 0 16,1 0-16,-1 0 0,-21-1 15,-21 22 1,-1 0 0,22 22-16,0-1 0,-21-21 0,0 21 15,0 0-15,0 0 0,21 0 16,0 1-16,-21-1 15,21 0-15,0 0 0,0 0 16,0 0 0,21-21-16,0 0 0,0 22 15,0-22-15,0 0 0,22 0 16,-22 0-16,0 0 0,21 0 16,-20 0-16,-1 0 0,0 0 15,0 0-15,0 0 0,0-22 0,1 1 16,-1 0-1,-21 0-15,0 0 0,0 0 16</inkml:trace>
  <inkml:trace contextRef="#ctx0" brushRef="#br0" timeOffset="142290.6">22225 15790 0,'0'0'16,"-42"0"-16,-43 0 15,64 0-15,0 0 0,42 0 32,0 0-32,0 0 0,21 0 15,-20 0-15,20 0 0,0-21 0,1 21 16,-1 0-16,0 0 0,1 0 15,-1 0-15,0-21 0,1 21 0,-1-21 16,0 21-16,-21 0 0,22-21 0,-22 21 16,21 0-16</inkml:trace>
  <inkml:trace contextRef="#ctx0" brushRef="#br0" timeOffset="143032.01">23664 15325 0,'0'0'0,"-106"0"16,85 0-16,0 0 0,42 0 31,0 0-31,1 0 0,20 0 16,-21 0-16,21 0 0,64-21 15,-63 21-15,20 0 0,-21 0 16,1 0-16,20-22 0,-20 22 16,-1 0-16,-21-21 0,21 21 0,-20 0 15,20 0-15,-21 0 0,0 0 16,0 0-16,-21 21 15,0 1-15,0-1 0,0 0 16,0 0-16,0 0 0,0 0 16,0 43-16,0-22 0,0-21 15,0 22-15,0-22 0,0 21 0,-21 1 16,21-22-16,-21 21 0,21 0 16,-21-20-16,0 20 0,21 0 15,-21 1-15,-1-1 0,1-21 0,0 21 16,0 1-16,0-22 0,0 21 15,-1-21-15,22 22 0,-21-1 0,0-21 16,21 22-16,-21-1 0,21-21 0,-21 85 16,21-64-1,0-21-15,0 22 0,-21-22 0,21 42 16,0-20-16,0-22 0,0 0 16,0 0-16,0 0 0,0 1 15,-22-1-15,1 0 0,0-21 16,0 0-16,0 0 0,-22 0 15,-20 0-15,21 0 16,20 0-16,-20-21 0,-21 21 16,20-21-16,1 21 0,-43 0 15,22-22-15,20 22 0,22 0 16,0 0-16,0 0 0,0 0 16,0 0-16,21-21 15,0 0 16,0 0-15,21 0-16,0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10:03:08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402 0,'0'0'0,"0"-21"0,-21 0 16,21 0-16,0 0 0,0-1 15,0 1 1,0 42-1,0 1 1,0 20-16,0 0 0,0 1 0,0-1 16,0 0-16,0 22 0,0-1 15,0 1-15,0-1 0,0 22 0,0-22 16,0 1-16,-21-1 0,21 1 16,-42 63-16,42-85 15,-22 1-15,1-1 0,21 0 0,0 1 16,-21-22-16,21 21 0,-21-21 15,21 0-15,-21-21 0,21-21 32,0 0-32,0 0 0,0 0 15</inkml:trace>
  <inkml:trace contextRef="#ctx0" brushRef="#br0" timeOffset="417.81">5503 699 0,'0'0'0,"-42"-22"0,0 1 0,20 21 15,1-21-15,0 0 0,0 0 16,21 0-16,0-22 16,0 22-16,21-21 0,0 21 0,22-1 15,-22 1-15,42 21 0,-20-21 16,20 0-16,22 21 0,-1 0 0,1 0 15,0 21-15,-1 0 0,1 0 16,0 1-16,-1 20 0,1 0 16,63 64-16,-105-42 0,-1-1 15,-21 1-15,0-1 16,-21 1-16,-21 20 0,0-20 0,-21-1 16,-1-20-16,1 20 0,-22 1 15,22-22-15,-21 0 0,-1 1 0,1-1 0,20 0 16,-20-21-16,-64 43 15,84-43-15,-20 0 0,21-21 16,-1 0-16,1 0 0,21 0 16,0 0-16,-1 0 0,1 0 0,42-21 31,1 0-31,-1 21 0,21-21 16,-21 0-16,22-1 0,-1 1 15</inkml:trace>
  <inkml:trace contextRef="#ctx0" brushRef="#br0" timeOffset="830.57">6540 1291 0,'0'-21'0,"0"0"15,0 0-15,22 0 0,-1-1 16,0 1-16,42 0 15,-41 0-15,20 21 0,0 0 0,-21 0 16,22 0-16,-1 0 0,64 42 16,-64 1-1,-21-22-15,-21 42 16,0-42-16,0 22 0,0-22 16,0 0-16,-21 21 0,0-20 15,0-1-15,0 21 0,0-21 0,-1 0 16,1-21-16,0 22 0,0-22 15,21-22 1,0 1-16,0 0 16,0 0-16,0 0 0,21-22 0,0 22 15,0-21-15,1 21 16,-1-22-16,0 1 0,21 0 0,-21-1 0,1 22 16,20-21-16,-21 21 15,0 0-15,0-1 0,1 22 0,-1 0 16,0 0-16,0-21 0,0 21 15</inkml:trace>
  <inkml:trace contextRef="#ctx0" brushRef="#br0" timeOffset="1384.63">7768 1355 0,'0'0'0,"21"0"0,0-21 15,-21-1-15,0 1 0,22 0 0,-22-21 16,0 21-16,0-1 0,0 1 16,-22 0-16,1 0 0,0 21 15,0 0-15,-21 0 0,20 0 0,1 0 16,-21 0-16,21 0 0,0 21 0,-1 0 15,-20 22-15,21-22 0,21 0 16,-21 21-16,21-21 0,-21 22 0,21-22 16,0 21-16,0-21 15,0 1-15,0-1 0,0 0 0,0 0 16,21-21-16,0 0 0,0 21 16,21-21-16,1 0 15,-1-21-15,-21 0 0,22 0 16,-1 0-16,-21-1 0,21 1 0,-20 0 15,20 0-15,-21-21 0,0 20 16,0-20-16,1 21 0,-22-21 0,0 20 16,0 1-16,0-21 0,0 21 15,0 0-15,-22 42 32,22 0-32,0 0 0,0 0 15,0 22-15,0-22 0,0 0 16,0 21-16,-21-21 0,21 1 0,0 20 15,-21-21-15,21 0 0,0 0 16,0 1-16,0-1 0,0 0 0,21-21 16,22 0-1,-22 0-15</inkml:trace>
  <inkml:trace contextRef="#ctx0" brushRef="#br0" timeOffset="1975.29">8255 1101 0,'0'21'31,"0"0"-31,-21 0 0,21 0 16,-21 1-16,21 20 0,0-21 16,0 0-16,0 0 0,-22 22 0,22-22 15,0 0-15,0 0 0,0 0 16,0 1-16,0-1 15,22-21-15,-1 0 16,0-21-16,0-1 16,0 22-16,0-21 0,-21 0 15,22 0-15,-1 0 0,0 0 16,0-1-16,-21 1 0,0 0 0,21 0 16,0 0-16,-21 42 46,0 0-46,0 0 0,0 0 0,0 1 16,-21-1-16,21 0 0,0 0 16,0 0-16,0 0 0,0 1 15,0-1-15,0 0 0,21-21 16,1 21-16,-1-21 0,21 0 16,0 0-16,-20 0 0,20 0 15,0 0-15,1-21 0,-1 0 16,21 21-16,-20-21 0,-1-1 0,0-20 15,1 21-15,-22 0 0,21-64 16,-42 22 0,0-1-16,0 22 0,0-1 0,-21 1 15,0 21-15,-21-21 0,20 20 0,-20 1 16,21 21-16,-21 0 0,-1 0 16,-41 0-16,41 0 0,1 21 15,0 1-15,20-22 0,1 21 16,0 0-16,21 0 0,0 0 0,0 0 15,0 1-15,21-22 16,0 0-16,1 0 0</inkml:trace>
  <inkml:trace contextRef="#ctx0" brushRef="#br0" timeOffset="2557.46">9292 381 0,'0'0'0,"0"-42"16,0 63-1,0 0 1,0 0-16,0 22 0,0-1 16,0 0-16,-21 1 0,0 20 0,0 1 15,-1-1-15,1 1 0,-21 63 16,21-64-16,21 1 0,-21-22 15,21 21-15,0-20 0,0-1 16,0 0-16,0-20 0,0 20 0,0-21 16,0 0-16,0 0 0,0 1 15,21-1-15,-21-42 32,21-1-32,0 1 15,-21 0-15,0 0 0,0-21 16,21 20-16,-21 1 0,21-21 15,-21 21-15,0 0 0,22-22 0,-1 22 16,0 0-16,0-21 0,0 20 16,0 1-16,1 0 0,-1 21 0,0-21 15,21 21-15,-21 0 0,22 0 16,-22 0-16,21 21 0,-21 0 0,1 0 16,20 1-16,-21-1 0,0 0 15,0 0-15,-21 21 0,0-20 16,22-1-16,-22 0 0,0 21 15,0-21-15,-22 1 0,1-1 0,-21 42 16,0-42-16,-1 1 0,1-1 16,21 0-16,-22 0 0,1 0 15,0-21-15,21 21 0,-22 1 0,22-22 16,0 0-16,0 0 0,0 0 16,-1 0-16,22-22 15,0 1-15,0 0 0,22 0 16</inkml:trace>
  <inkml:trace contextRef="#ctx0" brushRef="#br0" timeOffset="3053.8">10287 1058 0,'0'0'0,"0"-21"0,0 0 0,0-21 16,0 21-16,0-1 0,-21 1 16,0 21-16,-1-21 0,1 21 15,0 0-15,0 21 0,0 0 0,-22 1 16,22-1-16,0 21 0,-21-21 16,21 22-16,-1-1 0,-41 43 15,-1 20 1,64-83-16,0 20 0,0-21 15,0 0-15,0 0 0,22-21 16,-1 0-16,0 0 16,21 0-16,22-21 15,-22 0-15,-21 21 0,22-21 0,-22 0 16,0-22-16,0 22 0,0 0 16,0 0-16,1-21 0,-22 20 0,0-20 15,0 21-15,0 0 0,0 0 16,21 21-16,-21 21 15,0 0 1,0 21-16,0-21 0,21 1 16,-21-1-16,0 21 0,0-21 15,0 0-15,0 1 0,0 41 16,0-21-16,21-20 0,0-1 16,0-21-16,1 0 15,-1 0-15,0 0 0</inkml:trace>
  <inkml:trace contextRef="#ctx0" brushRef="#br0" timeOffset="3890.33">10795 910 0,'0'0'0,"0"-21"0,-42 0 15,20 21-15,1 0 16,21 21-16,0 0 0,-21 22 0,0-22 15,0 21-15,21 0 0,-21 1 16,21-22-16,-22 64 0,22-43 16,-21-21-16,21 21 0,0-20 15,0-1-15,0 0 0,0 0 0,0 0 16,21 0-16,1-21 16,-1 0-16,42 0 0,-20 0 15,-22 0-15,21 0 0,0 0 0,1 0 16,-1-21-16,0 0 0,1 0 15,-1 0-15,0 0 0,22-85 16,-43 63-16,0 1 16,-21-21-16,21 20 0,-21-84 15,0 64-15,0-1 0,0 22 16,0-22-16,0 22 0,0-43 16,0 64-16,0 42 15,0 1 1,0-1-16,-21 21 0,21-21 15,0 43-15,-21-22 0,21 0 16,-21 22-16,21-22 0,-21 22 0,21-22 16,0 0-16,-21 22 0,21-43 15,-22 21-15,22 1 0,0-22 0,0 0 16,0 0-16,-21 22 16,21-22-16,0-42 31,0-1-31,21 1 15,1 0-15,-1-21 0,-21 21 16,21-1-16,0 1 0,0-21 16,0 21-16,1 0 0,-1-1 15,0 1-15,0 21 0,-21-21 16,21 21-16,0 0 0,-21 21 31,-21-21-15,0 0-16,21 21 15,-21-21-15,0 0 0,0 0 0,-1 0 16,1 0-16,0 22 0,0-22 16,0 0-16,21 21 0,-21-21 15,21 21-15,-22-21 0,22 21 16,0 0-16,0 0 0,22 1 16,-1-1-16,0 0 15,0 0-15,0-21 16,0 21-16,1 0 0,-1-21 0,0 0 15,0 22-15,0-22 0,-21 21 16,21-21-16,1 21 0,-1-21 16,0 0-1,0 0-15,0 0 16,0 0-16</inkml:trace>
  <inkml:trace contextRef="#ctx0" brushRef="#br0" timeOffset="4313.6">11980 1101 0,'0'0'0,"21"-21"16,1-1-16,-1 1 0,0 0 16,-21 0-16,0 0 0,21 0 0,-21-1 15,0 1-15,-21 21 16,0 0-16,-22 0 16,22 21-16,0-21 0,-21 22 15,21-1-15,-43 21 0,22 0 16,21-20-16,-1-1 0,22 0 15,0 0-15,0 0 0,0 0 16,0 1-16,0-1 0,22-21 16,20 21-16,-21-21 0,0 0 15,22 0-15,-22 21 0,0-21 0,0 0 16,0 21-16,0-21 16,1 0-16,-22 21 0,0 1 15,0-1-15,-22 0 16,1-21-16,0 21 0,0-21 15,-21 21-15,20-21 0,1 0 0,0 21 16,0-21-16,0 0 0,0 0 16,-1 0-16,1 0 0,0 22 0,0-22 15,0 0 1,0 0-16,-1 0 16,1-22-16,0 1 31,21 0-31</inkml:trace>
  <inkml:trace contextRef="#ctx0" brushRef="#br0" timeOffset="5414.29">13377 741 0,'0'0'0,"0"-21"16,21 0-16,-21-1 15,-21 22 1,0 22-1,21-1-15,-21 0 0,0 21 0,0 1 16,-1-1-16,1 0 0,21 1 16,-21-1-16,0 0 0,21 1 0,0-1 15,0-21-15,0 21 0,0-20 0,0 20 16,0 0 0,21-21-16,0-21 15,0 0-15,1 0 0,20 0 16,-21 0-16,21-21 0,-20 0 0,20 0 15,0 0-15,-21 0 0,43-43 16,-22 22-16,-42-1 16,0 1-16,0 21 0,0-21 15,-21-1-15,0 1 0,0 21 0,-43-43 16,43 43-16,-21 0 16,21 21-16,-22 0 0,1 0 15,21 0-15,0 21 0,21 0 16,0 0-16,0 1 0,0-1 15,0 0-15,21 0 0,0-21 16,0 21-16,21-21 0,1 0 0,-1 0 16,0 0-16,1 0 0,20-21 15,-20 0-15,20 0 0,1 0 0,-22-1 16,21-20-16,22 0 16,21-64-16,-85 85 15,-21 0-15,0-22 0,0 22 16,0 0-16,0 0 0,0 0 15,-21 21-15,0 0 16,21 21-16,-21-21 0,21 42 16,-22-21-16,1 64 15,21-22-15,-21 1 0,21 63 16,0-64-16,0 22 0,0-21 16,0 20-16,0-20 0,0 20 15,64 149-15,-22-85 16,0-63-16,-21 0 15,1-22-15,-1 22 0,-21-22 0,0 22 16,0-21-16,0 20 0,-21-20 0,-1 20 16,1-20-16,-21-1 0,0-20 15,20 20-15,-20-20 0,0-22 0,21 21 16,-22-21-16,22 0 0,-21-21 0,21 0 16,-43 0-1,43-21-15,0 0 0,-22 0 0,22-21 16,0-1-16,-42-84 0,41 64 15,22-1-15,0 1 0,-21-22 16,21 0-16,0 1 0,0-1 0,21-84 16,1 105-16,-1-20 15,0 20-15,21 1 0,-21 20 0,22-20 16,-22 20-16,21 1 0,1 0 16,-1-1-16,0 1 0</inkml:trace>
  <inkml:trace contextRef="#ctx0" brushRef="#br0" timeOffset="6049.94">16150 423 0,'0'-21'0,"0"42"0,0-63 16,0 0-16,0 21 15,0-1-15,-21 22 16,21 22-16,-21-1 0,0 0 15,21 21-15,0 1 0,-22 20 0,1-21 16,0 22-16,0-1 0,0 1 16,0 21-16,-22 42 0,22-64 15,0-21-15,0 22 0,0-43 16,-1 43-16,22-43 0,0 0 16,0-42 15,0 0-31,0-1 0,0-20 15,22 21-15,-22-21 0,21-22 0,0 22 16,0-22-16,0 1 0,-21-1 0,43 1 16,20-149-1,-42 127-15,0 22 0,1-1 16,-1 22-16,0 0 0,0 21 0,0-1 16,0 22-16,-21 22 15,22 20-15,-22 0 0,21 1 0,-21 20 16,0-21-16,0 22 0,0-1 0,0 1 15,0-1-15,0 22 0,0-21 16,0 63-16,0-85 16,0 0-16,0 1 0,0-1 15,-21 21-15,21-41 0,0-1 16,0 0-16,-22-21 16,1 0-16,0 0 0,0 0 15,0 0-15,0-21 0</inkml:trace>
  <inkml:trace contextRef="#ctx0" brushRef="#br0" timeOffset="6453.7">15769 1016 0,'0'0'0,"0"-21"15,21 21 1,22 0 0,-22 0-16,21-21 0,22 0 15,-1 21-15,1-22 0,-22 1 16,43 21-16,-22-21 0,1 0 15,-1 0-15,1 0 0,-22-1 0,21 1 16,-20 0-16,-1 0 0,-21 0 16,0 0-16,22-22 15,-43 22-15,0 0 16,-21 21 0,21 21-1,-22 0-15,1 0 0,21 22 16,-21-1-16,21 22 0,0-22 0,0 21 15,0 1-15,0-1 0,-21 1 16,21-1-16,0-20 0,-21 20 0,21 1 16,0-22-16,0 22 0,-21 41 15,21-62-15,-22-1 0,22 0 16,0 1-16,0-1 0,0-21 16,0 0-16,0 1 0,0-1 0,0-42 31,0-1-31,22 1 0,-22 0 15,21 0-15</inkml:trace>
  <inkml:trace contextRef="#ctx0" brushRef="#br0" timeOffset="6731.6">16700 826 0,'0'0'0,"22"-43"0,-22 22 15,21-21-15,0 21 0,0-1 16,0 1-16,0 0 0,43 0 15,-1 21-15,-20 0 16,-22 0-16,21 21 0,-42 0 0,21-21 16,-21 21-16,0 22 0,0-22 15,0 0-15,-21 21 0,0-20 0,-42 41 16,20-42 0,1 0-16,21 1 0,-22-1 0,22 0 15,0 0-15,0-21 0,0 0 16,21 21-16,21-21 15,21-21 1,-21 21-16,1-21 0,20 0 0,0 0 16</inkml:trace>
  <inkml:trace contextRef="#ctx0" brushRef="#br0" timeOffset="7019.43">17420 614 0,'0'0'0,"21"0"0,-21 21 31,0 0-31,0 0 0,0 22 0,0-1 16,0 0-16,0 1 0,0 20 16,0 1-16,0-1 0,0 1 0,0-1 15,0 1-15,0-1 0,0-20 16,-21 20-16,21-21 0,0 22 0,0-22 16,-21 22-16,21-22 15,-21 0-15,0 43 0,21-43 16,0 1-16,0-22 15,0 0-15,21-21 16,0-21 0,-21 0-16,21 0 0,0-1 15,-21-20-15,0 0 0,21-1 0,-21 1 16,22 0-16</inkml:trace>
  <inkml:trace contextRef="#ctx0" brushRef="#br0" timeOffset="7289.63">17526 804 0,'0'-42'0,"0"84"0,21-105 0,0 21 16,0 20-16,1 1 0,41-21 16,1 42-1,-22 0-15,-21 0 0,0 0 0,22 0 16,-22 21-16,0 0 0,0-21 16,-21 21-16,0 22 0,0-22 15,0 0-15,0 21 0,0-20 0,0 20 16,-21-21-16,0 21 0,0-20 15,-22 20-15,22-21 0,0 0 0,0 0 16,0 1-16,-1-22 0,1 21 16,0 0-16,42-42 31,0 0-31,1-1 16,-1 1-16,0 0 15</inkml:trace>
  <inkml:trace contextRef="#ctx0" brushRef="#br0" timeOffset="7501.51">18119 720 0,'42'0'16,"-21"0"-16,0 21 15,0 21 1,-21-21-16,22 1 0,-22 20 0,0-21 16,0 21-16,0-20 0,0 20 0,0-21 15,0 0-15,-22 0 16,1 1-16,0 20 0,0-42 31,21-21-15,0 0-16,0-22 15,0 22-15</inkml:trace>
  <inkml:trace contextRef="#ctx0" brushRef="#br0" timeOffset="7657.42">18161 402 0,'0'0'15,"-21"0"-15,21-21 0,-21 21 16,-1 0-16,22 21 31,0 0-15,0 1-16,22-1 16,-1 0-16</inkml:trace>
  <inkml:trace contextRef="#ctx0" brushRef="#br0" timeOffset="8781.29">18457 656 0,'-21'21'16,"21"1"-16,-21-1 0,0 0 16,0 21-16,21 1 0,0-22 15,0 42-15,0-20 16,0-22-16,0 0 0,0 0 0,21 0 15,0 0-15,0 1 0,0-1 16,0-21-16,1 0 0,-1 0 16,21 0-16,-21 0 0,0 0 0,22 0 15,-1 0-15,-21-21 0,85-43 16,-64 1 0,-20 20-16,-1 22 0,0-21 0,-21-1 15,0 1-15,0 21 0,0-21 16,0 20-16,0-20 0,0 21 0,0 42 47,0 0-47,-21 0 0,21 22 15,0-22-15,0 21 0,0 43 16,0-64-16,0 21 0,0-20 16,0 41-16,21-42 0,0 0 15,0-21-15,0 22 0,1-22 16,20 0-16,0 0 15,-21 0-15,1 0 0,20-22 16,-21 1-16,0 0 0,0 0 16,1 0-16,-1-22 0,-21 22 15,21-21-15,-21 21 0,21-22 0,-21-20 16,0 42-16,0 0 16,0 42 15,0 0-31,0 0 0,0 21 15,0-20-15,0-1 0,0 21 16,-21-21-16,21 0 0,-21 1 0,21 20 16,0-21-16,-21 0 0,21 0 0,0 1 15,0-1-15,0 0 16,0 0-16,-22-21 16,1 0-1,21-21 1,0 0-16,0 0 0,0-1 15,0 1-15,0 0 0,0-42 16,21 20-16,1 1 0,-1 0 16,0-1-16,0 1 0,0 21 0,22-43 15,20 22 1,-42 42-16,22 0 0,-22 0 0,0 0 16,21 0-16,-21 21 0,1 0 15,-1 0-15,0 1 0,0 20 0,0-21 16,-21 21-16,0 1 15,0-22-15,0 21 0,0 1 0,0-22 0,-21 63 32,0-41-32,0-43 0,21 21 15,-21-21-15,-1 0 16,22-21 0,0 0-16,0-1 15,22 1-15,-1-21 0,0 0 0,21 20 16,-21-20-16,22 0 0,-1-22 15,-21 22-15,22 0 0,-1-1 0,0 22 16,1-21-16,20 21 0,-21 21 16,1 0-16,-1 0 0,0 0 0,1 0 15,-1 42-15,0-21 0,-20 0 16,-1 22-16,0-1 0,0 0 16,0 1-16,-21 20 0,0-21 0,0 1 15,0-1-15,0 43 16,0-43-16,0-21 0,0 0 0,0 22 15,0-22-15,0 0 0,-21-21 16,0 21-16,21 0 16,-21-21-16,0 0 15,-1 0-15,1 0 0,0 0 0,0 0 16,-21 0-16,-1-21 0,1 21 16</inkml:trace>
  <inkml:trace contextRef="#ctx0" brushRef="#br0" timeOffset="9673.82">6646 1947 0,'0'0'0,"-42"-21"0,21 0 0,-22 21 16,22-21-16,0 21 0,0 0 0,0 0 16,0-21-16,-1 21 15,1 0 1,0 0-16,0 0 16,0 0-16,0 0 0,-1 0 15,1 0-15,0 21 0,-21-21 0,21 0 16,-43 21-16,-63 0 15,85-21-15,-1 0 16,1 21-16,0-21 0,-1 0 0,1 0 16,0 22-16,-1-22 0,1 0 15,21 0-15,-21 0 0,20 21 16,1-21-16,0 0 0,0 0 16,21 21-1,21-21 1,0 0-16,0 0 0,1 21 0,20 0 15,0-21-15,22 0 0,-1 21 16,1-21-16,-1 0 0,22 0 0,0 22 16,20-22-16,1 0 0,21 0 0,21 0 15,1 0-15,20 0 0,0 0 16,22 0-16,20 0 0,-20 0 0,21 0 16,20 0-16,1 0 15,0 0-15,0-22 0,21 22 0,275-21 16,-254 21-16,0 0 0,1-21 15,20 0-15,0 21 0,1-21 0,613 0 32,-614 21-32,22-22 0,-1 22 0,1 0 15,317-21-15,-318 21 0,1 0 16,-1 0-16,-21 0 0,22 0 16,-22-21-16,1 21 0,-1 0 0,-21 0 15,0 0-15,487 0 16,-296-21-1,-254 21-15,-22 0 0,1 0 0,-22 0 16,-21 0-16,0 0 0,-21-21 16,-21 21-16,0 0 0,-43 0 0,1 0 15,-1 0-15,-20 0 0,-22 0 0,0 0 16,-42 0 0,0 0-16,-22 0 0,-20 0 15,-1 0-15,-20-21 0</inkml:trace>
  <inkml:trace contextRef="#ctx0" brushRef="#br0" timeOffset="10540.22">2265 3429 0,'21'-21'0,"-21"0"15,0 0-15,0-1 0,21 1 16,-21 0-16,0 0 16,0-21-16,0 20 15,0 1-15,0 0 0,0 0 16,0 0-16,0 42 31,0 0-31,0 0 16,0 0-16,0 22 0,0-1 0,0 0 15,0 1-15,0 20 0,0-20 16,0-1-16,-21 21 0,21-20 0,0-1 16,-21 0-16,21 1 0,-21-1 15,21 0-15,0-20 0,0-1 0,0 21 16,0-21-16,0 22 15,0-65 48,0 1-47,21 0-16,0 0 0</inkml:trace>
  <inkml:trace contextRef="#ctx0" brushRef="#br0" timeOffset="11793.95">3069 3577 0,'0'21'62,"0"1"-46,0-1-16,0 0 15,0 0-15,0 0 32,21-21-17,0 0 1,1 0 0,-1-21-16,0 21 15,-21-21-15,0 0 16,0 0-16,-21 21 47,0 0-47,-1 21 15,22 0 1,0 0-16,0 0 31,22-42 188,-22 0-188,0 0-31,0 0 16,0-1-1,0 44 48,-22-22-63,22 21 0,0 0 16,0-42 109</inkml:trace>
  <inkml:trace contextRef="#ctx0" brushRef="#br0" timeOffset="14065.77">5990 3366 0,'0'0'0,"0"21"235,-21 0-220,21 0 1</inkml:trace>
  <inkml:trace contextRef="#ctx0" brushRef="#br0" timeOffset="15566.23">5821 3789 0,'0'0'0,"-21"0"0,-1 0 32,22-21-1,0 0-15,22-1-16,-1 1 0,0 21 15,-21-21-15,21 0 0,0-21 16,0 20-16,1 1 0,20-63 15,-21 41-15,0 1 16,-21 0-16,21-1 0,1 1 16,-1 0-16,0-22 0,-21 22 0,21-1 15,-21 1-15,0 0 0,0 21 0,0-43 16,0 22 0,0 21-16,0-1 0,-21 22 31,0 22-31,0 20 15,21-21-15,-22 21 0,1 1 0,21-1 16,-21 22-16,21-1 0,-21 1 0,21-1 16,0 1-16,-21-1 0,21-21 15,0 22-15,0-22 16,0 1-16,0 20 0,0-21 0,0-20 16,21-1-16,0 0 0,0-21 15,0 21-15,1-21 0,20 0 16,-21 0-16,0 0 0,0-21 15,43 0-15,-22 0 0,-21-1 16,22 1-16,-22 0 0,21-21 16,-21 21-16,22-1 0,20-83 15,-42 41 1,1 22-16,-22 21 0,0-1 16,0-20-16,0 21 0,0 0 15,-22 21-15,1 0 16,21 21-16,-21 0 0,0 0 0,0 0 15,21 1-15,-21 20 0,21-21 16,-22 21-16,1 1 0,21-22 0,0 21 16,0-21-16,0 22 0,0-22 15,0 0-15,0 0 0,0 0 0,0 1 16,0-1-16,21-21 16,1 0-16,-1 0 0,0 0 0,0 0 15,21 0-15,-20 0 16,20-21-16,43-1 0,-43 1 15,0 0-15,22 0 0,-22 0 0,0-22 16,1 22-16,-22-21 0,21 21 16,1-22-16,-22 22 0,0-21 0,0 21 15,0-22-15,-21 1 16,0 63 15,-21 0-31,0 1 0,21 20 0,-21-21 16,21 0-16,0 0 0,0 1 15,0-1-15,0 0 0,0 0 0,21 21 16,-21-20-16,21-1 16,0-21-16,-21 21 0,0 0 15,21-21-15,1 21 0,-22 0 16,21-21 0,-42 0 15,-1-21-31,1 0 15,0 0-15,0 0 0,0 21 16,21-21-16,-21 21 16,-1 0-16,1 0 15,21 21 1,0 0 0,0 0-16,0 0 15,0 0-15,21-21 0,1 43 16,-1-43-16,0 0 0,0 0 0,0 0 15,22 0-15,-22 0 0,0 0 16,0 0-16,21 0 0,1 0 0,-22 0 16,21-21-16,1 21 0,-1-22 15,0 1-15,1 21 0,-1-21 0,0 0 16,1-21-16,-22 20 0,21-20 16,0 21-16,-20-21 0,-1 20 15,21-20-15,-21-21 0,-21 41 16,21-20-16,-21 21 15,0 42 1,-21-21-16,0 21 0,0 0 16,0 22-16,0-22 0,21 21 15,0 1-15,0-22 0,0 0 16,0 0-16,0 0 0,0 0 0,21 1 16,0-1-16,-21 0 0,21 0 15,0 0-15,0 0 16,-21 1-1,-21-1 1,0-21-16,0 0 0,-21 0 0,20 0 16,1 0-16,0 0 0,0 0 15,0 0-15,0 0 16,42-21 31,0-1-47</inkml:trace>
  <inkml:trace contextRef="#ctx0" brushRef="#br0" timeOffset="16575.18">9250 3662 0,'0'-21'31,"21"21"-15,-21-21-16,21-1 0,0 1 0,0 0 16,1 0-16,-22-21 0,21 20 15,0-20-15,0 21 0,0-21 16,-21-1-16,21-20 0,1 20 0,-22 1 15,0 0-15,0-22 0,0 22 0,0 0 16,0-1-16,0 1 16,0 0-16,0-1 0,0 22 15,-22 42 1,1 0-16,0 1 0,21 20 16,-21 0-16,0 128 15,0-107-15,21 1 0,0-1 16,-22 1-16,22-1 0,0-21 0,0 22 15,0-43-15,22 21 0,-1-20 16,0 20-16,0-21 0,21-21 16,-20 0-16,20 0 0,-21 0 15,21 0-15,43-42 16,-43 21-16,1-1 0,-1-20 0,-21 21 16,22-21-16,-1-1 0,-21-20 15,21-43-15,-20 64 0,-22-22 16,0 22-16,0-1 0,0-20 0,0 21 15,0-1-15,0 1 0,0 21 16,0 0-16,0-1 0,0 44 16,0-1-16,0 0 15,0 0-15,0 21 0,0 1 0,0 20 16,0-20-16,0 20 0,0-21 16,0 22-16,0-1 0,0-20 15,0-1-15,-22 64 16,22-43-16,0-41 15,0-1-15,0-42 32,0-1-17,22-20-15,-1 21 0,0-21 16,0-1-16,43-84 16,-43 85-16,21 21 0,0-43 15,-20 64-15,20 0 0,-21 0 16,0 0-16,0 21 0,1 1 0,-1-1 15,-21 21-15,0-21 16,21 22-16,-21-22 0,0 0 0,21 21 16,-21-21-16,0 22 0,0-22 0,0 0 15,0 0-15,0 0 0,-21 1 16,0-22-16,0 21 16,-1-21-1,1 0-15,0 0 0,0-21 16,0 21-16,-43-22 0</inkml:trace>
  <inkml:trace contextRef="#ctx0" brushRef="#br0" timeOffset="16763.65">9334 3323 0,'0'0'0,"-21"0"0,0 0 15,21-21 1,21 21-16,0 0 15,1 0-15,20-21 0,-21 0 16,21 21-16,1 0 0,-1-21 0,0 21 16,1-22-16,20 22 0,-20 0 15,41-21-15,-20 21 0,-22-21 16</inkml:trace>
  <inkml:trace contextRef="#ctx0" brushRef="#br0" timeOffset="17753.59">10880 3450 0,'0'0'0,"42"0"15,-21 0-15,21 0 16,-20 0-16,-1 0 0,0-21 16,0 0-16,0 21 0,0-21 15,1 0-15,-22-1 0,0 1 0,0 0 16,0 0-16,0 0 0,0-22 15,-22 22-15,1 0 0,-21 21 16,21-21-16,0 21 0,-22-21 0,22 21 16,-21 0-16,-1 0 0,22 21 15,-21 0-15,-22 43 0,22-22 16,0 43-16,21-43 16,-1-21-16,22 21 0,0 1 0,0-1 15,0-21-15,0 0 0,0 1 0,0-1 16,22 0-16,-1-21 0,0 0 15,42 0-15,-41 0 16,20 0-16,0 0 0,-21 0 0,22-21 16,-22 0-16,42-22 15,-20 22-15,-22 0 0,0 0 0,0-22 16,0 22-16,-21-42 16,0 20-16,0 22 0,0-21 0,0 21 15,0 0-15,0-1 0,-21 22 31,21 22-31,0-1 0,0 0 16,0 0-16,0 21 0,0-20 0,0 20 16,0-21-16,0 21 0,21-20 0,-21 20 15,22-21-15,-1 0 0,0 0 16,0 1-16,0-22 0,0 21 16,1-21-16,-1 0 0,21 0 0,-21 0 15,0 0-15,1 0 0,-1 0 16,42-43-16,-42 22 15,1 0-15,-1 0 0,-21 0 16,0 0-16,21-1 0,-21 1 0,0-21 16,0 0-16,0 20 0,0-41 15,0-22 1,0 106 0,0 1-1,0 20-15,0-21 0,0 21 0,0-20 16,0 41-16,0 1 15,0-22-15,0-21 16,0 0-16,0 0 0,0 1 0,0-1 16,0 0-16,0 0 15,-21-21 1,21-21 0,0 0-16,0 0 15,0-1-15,0 1 0,0 0 0,0-21 16,0-1-16,0 1 0,21 0 15,0-1-15,0 1 0,43-43 16,-1 22-16,-20 42 16,-1 0-16,0 21 0,1 0 15,-22 0-15,21 0 0,0 21 0,1 0 16,-1 0-16,-21 0 0,22 43 16,-22-22-16,0-21 0,0 43 15,-21-43-15,0 21 0,0-21 16,0 1-16,0-1 0,0 0 15,0 0-15,0 0 0,0 0 16,0 1 0,0-44-1</inkml:trace>
  <inkml:trace contextRef="#ctx0" brushRef="#br0" timeOffset="18554.02">13843 3027 0,'21'-21'0,"-42"42"0,42-85 0,0 43 0,0 0 15,1 0-15,-22 0 0,21 0 16,-21-1-16,21 22 0,0 0 15,-21 22-15,0-1 0,21 0 16,-21 0-16,0 21 0,0 1 16,0-1-16,0 0 0,-21 43 15,0-43-15,0 22 16,0-22-16,-1 1 0,1-22 0,0 21 16,0-21-16,0 22 0,0-22 15,-1 0-15,22-42 31,0 0-15,22 21-16,-1-22 0,0 22 0,0-21 16,0 21-16,0 0 0,43-21 15,-22 21-15,1-21 16,-22 21-16,21 0 0,0-21 0,1 0 16,-22 21-16,21-22 0,1 22 0,-22-21 15,0 21-15,42-42 16,-41 21-16,-22 0 15,21-1-15,-21 1 0,0 0 0,0 0 16,0 0-16,0 0 16,0-1-16,-21 22 0,-1 0 15,1 22 1,0-1-16,21 0 16,0 0-16,0 21 0,-21 22 15,0-22-15,21-21 0,-21 22 16,21-1-16,0-21 0,0 0 0,0 22 15,0-22-15,0 0 0,0 0 0,0 0 16,0 1 0,0-1-16,0-42 47,21 21-47,0-22 0,0 1 15,0 0-15,0-21 0</inkml:trace>
  <inkml:trace contextRef="#ctx0" brushRef="#br0" timeOffset="18863.64">14986 3239 0,'0'0'0,"0"21"0,0 0 31,21-21-15,0 0-16,0 0 15,1-21-15,-22 0 0,21 21 16,0-22-16,-21 1 16,0 0-1,-21 21-15,0 0 16,-1 0 0,1 0-16,0 0 0,0 0 15,21 21-15,0 0 16,-21-21-16,21 22 0,0-1 15,21-21 17,0 0-32,0 0 0</inkml:trace>
  <inkml:trace contextRef="#ctx0" brushRef="#br0" timeOffset="19463.8">15536 3112 0,'0'0'0,"0"-22"16,0 1-16,0 0 0,0 0 15,0 0-15,0 0 16,21-1-16,1 1 0,-1 21 16,0-21-16,0 0 0,0 21 15,0-21-15,1 21 0,-1 0 16,21 0-16,-21 0 0,0 0 0,1 0 15,-1 0-15,0 21 0,0 0 0,0 0 16,0 0-16,-21 1 0,0-1 16,0 0-16,0 0 0,0 43 15,-21-22-15,0-21 0,-21 21 16,21 1-16,-22-22 0,1 21 16,0-21-16,-1 1 0,1 20 0,-22-21 15,1 21-15,21-42 16,20 22-16,-20-1 0,21-21 0,0 21 15,0-21-15,-1 0 0,1 0 0,21 21 16,-21-21-16,63 0 47,-20 0-47,20 0 0,0 0 0,1 0 16,20 0-16,43-21 15,-64 21-15,22-21 0,-1 21 16,-20 0-16,62-21 0,-41 21 15,-22-22-15,1 22 0,-1 0 16,-21 0-16,21 0 0,-20 0 0,-1 0 16,0 0-16,0 0 0,-21-21 31,-21 21 16,0 0-47,0 0 0,-1 0 0,1 0 15,0 0-15</inkml:trace>
  <inkml:trace contextRef="#ctx0" brushRef="#br0" timeOffset="70066.69">18690 2561 0,'0'0'0,"0"-21"0,-21 0 15,21 0-15,-21 0 0,21-1 0,-21 1 16,21 0-16,-22 21 16,1 0-16,0 0 0,0 0 15,-21 42 1,-1 1-16,22-1 0,-21 0 15,21 22-15,-22-1 0,-20 64 16,20-42-16,22-21 0,-21 20 16,21-20-16,0 20 0,-1-20 0,22 21 15,0-22-15,0-21 0,0 22 16,0-22-16,0 1 0,22-22 0,-1 21 16,0-21-16,0 0 0,21-21 15,64 0-15,-21 0 16,-43 0-16</inkml:trace>
  <inkml:trace contextRef="#ctx0" brushRef="#br0" timeOffset="72346.92">19071 3090 0,'0'0'0,"21"-42"0,0 21 15,1-21-15,-1 20 0,0-20 0,-21 21 16,0 0-16,0 0 15,-21 21-15,0 0 16,-22 21-16,22-21 0,-21 21 16,21 0-16,-22 0 0,1 0 15,21 1-15,0-1 0,-22-21 0,22 63 16,0-42 0,21 1-16,0-1 0,0 0 15,21 0-15,0 0 16,0-21-16,1 43 0,20-22 0,-21 0 15,0 0-15,22 0 0,-22 0 16,0 1-16,0-1 0,0 0 0,0 0 16,-21 0-16,0 0 0,0 1 15,0-1-15,-21 0 0,0-21 16,0 0-16,-43 21 16,1-21-16,42 0 0,-22 0 15,22-21-15,0 0 0,0 21 16,0-21-16,0-22 15,21 22-15,-22 0 0,22 0 16,22 42 15,-1 0-31,0 0 0,0 0 16,-21 1-16,21-1 0,0 0 16,1 0-16,-1 0 0,-21 0 0,21-21 15,0 22-15,0-22 0,22 0 16,62 21-1,-62-21-15,-1 0 0,-21-21 16,43-1-16,20-20 16,1 0-16,-43-1 0,1 22 15,-22-21-15,0 21 0,0-22 16,-21 1-16,0 21 0,0-21 16,0 20-16,0 1 0,-21-42 15,0 63 1,0 0-16,0 0 0,-1 0 0,1 21 15,21 0-15,-21 0 0,21 22 16,-21-22-16,21 0 0,0 21 16,0-21-16,0 22 0,0-22 0,0 0 15,0 0-15,0 22 0,21-43 0,21 42 16,-20-42-16,20 21 16,-21-21-16,43 0 15,-43 0-15,21-21 16,0 21-16,-20-21 0,-1 0 0,21-1 15,22-41-15,-43 21 16,0-1-16,0 1 0,0 0 0,-21-1 16,21-63-16,1 64 15,-22-21-15,0 20 0,0-20 0,0 20 16,21 1-16,-21-43 16,0 43-16,0 21 0,0 42 31,0 0-31,0 0 0,0 22 15,-21-22-15,21 21 0,-22 22 16,22-22-16,-21 0 0,21 22 0,-21-22 16,21 1-16,0-1 0,-21 21 15,21-20-15,0-1 0,0-21 0,0 85 16,21-64 0,0-42-16,-21 22 0,21-22 15,1 0-15,20 0 0,-21 0 16,0 0-16,22 0 0,-22 0 0,21 0 15,-21-22-15,22 1 0,-22 0 16,0 0-16,21 0 0,-42-22 16,21 22-16,-21 0 0,0-21 0,0 21 15,0-22-15,0 22 16,-21 0-16,0 21 0,0 0 16,0 0-16,0 0 0,-1 0 15,22 21-15,-21 0 0,21 0 16,0 1-16,0-1 0,0 0 15,0 21-15,0-21 0,0 1 0,21-1 16,1 0-16,-1 0 16,0 0-16,0-21 0,0 0 0,22 0 15,-22 0-15,0 0 0,21 0 16,-21 0-16,22 0 0,-22 0 0,21-21 16,1 21-16,-22-21 15,0 0-15,0 0 0,0-1 0,0 1 16,-21 0-16,22 0 0,-22 0 15,0 0-15,0-1 16,0 1-16,0 42 16,0 1-1,0-1-15,0 0 16,0 0-16,-22 0 0,22 0 0,-21 1 16,21-1-16,0 0 0,0 0 15,-21 0-15,21 0 16,0-42 15,21-21-15,-21 21-1,0-22-15,21 22 0,1 0 0,-22 0 16,21 0-16,-21 0 0,0-1 16,21 1-16,0 0 0,0 21 15,0 0-15,1 21 16,-1 0-16,0 1 0,0-1 0,21 42 31,1 1-31,-22-43 0,0 0 16,0-21-16,-21 21 0,21 0 15,1 1-15,-1-22 0,0 0 0,0 21 16,0-21-16,0 0 16,1 0-16,-1 0 0,0-21 15,0-1-15,0 1 0,22-21 16,41-22-1,-41 22-15,-22 21 0,21 0 16,-21-22-16,0 22 0,22 0 0,-22 0 16,0 21-16,0 0 0,0-21 0,1 21 15,-1 0-15,-21 21 16,21 0-16,-21 0 16,21 0-16,-21 1 15,0-1-15,0 0 0,0 0 16,0-42 31,0 0-32,0 0-15,0-1 16,0 1-16,0-21 16,-42 21-16,21 0 15,-1 21-15,1 0 16,0 0-16,0 0 0,0 0 15,0 21-15,-1 0 0,1 0 0,0 0 16,-21 22-16,21-22 0,-1 21 16,1-21-16,0 22 0,0 20 15,21-42-15,0 0 0,0 1 16,0-1-16,0 0 0,0 0 16,0 0-16,21-21 0,0 0 15,0 0-15,1 0 0,-1 0 16,21 0-16,-21-21 0,0 0 0,22 0 15,-22 0-15,21-1 0,-21-20 16,1 21-16,-1-21 0,21-1 0,-21 1 16,22-106-1,-1 63-15,-42 43 16,0-22-16,0-20 0,0 41 16,0 22-16,0-21 0,0 21 15,0-1-15,0 1 0,-21 42 31,0 1-31,21 20 0,-22 0 0,22-21 16,0 22-16,0 20 0,0-20 16,0-1-16,-21 0 0,21 1 15,0 20-15,0-21 0,0 43 16,0-43-16,0-20 0,0 20 0,0-21 16,0 0-16,0 0 15,21 1-15,-21-1 0,22 0 16,-1-21-16,0 0 15,0 0-15,0 0 16,0 0-16,-21-21 0</inkml:trace>
  <inkml:trace contextRef="#ctx0" brushRef="#br0" timeOffset="72776.89">22204 3260 0,'0'0'0,"0"-21"0,0-1 16,0 1-16,0 0 16,21 21-1,-21-21-15,21 21 0,0 0 0,0 0 16,1 0-16,-1 0 0,0 0 16,0 21-16,0 0 0,0 0 0,1 1 15,-22-1-15,21 0 0,-21 0 16,21 0-16,-21 22 0,0-22 0,0 0 15,0 0-15,0 0 0,0 0 0,0 1 16,-21-1-16,0 0 0,21 0 16,-22-21-16,1 0 15,0 0 1,21-21-16,0 0 16,0 0-16,0-1 15,0-20-15,0-21 0,21 20 16,0 22-16,1-21 0,-22 21 15,21-22-15,0 22 0,-21 0 0,21 0 16,0 0-16,0 21 0,1 0 16,-22-22-16,21 22 0,21 0 15,-21 0-15,0 0 16,1 0-16</inkml:trace>
  <inkml:trace contextRef="#ctx0" brushRef="#br0" timeOffset="73229.89">22945 3133 0,'0'-21'15,"-22"21"17,1 0-32,0 21 15,0 0-15,21 0 0,-21 0 16,0 0-16,-1 43 0,1-22 15,0-21-15,21 22 0,-21-22 16,21 0-16,0 0 0,0 0 0,0 1 16,0-1-16,0 0 0,0 0 15,42-21-15,-21 0 0,43 0 16,-43 0-16,21 0 16,1-21-16,-22 21 0,0-21 15,0 0-15,0-1 0,1 1 16,-1-21-16,0 21 0,-21-22 0,0 22 15,0-85 1,0 43 0,-21 21-16,-22 20 0,22 22 0,0 0 15,-21 0-15,21 0 16,-1 0-16,-20 22 0,42-1 16,0 21-16,0-21 15,0 0-15,0 22 0,0-22 0,0 0 16,0 0-16,0 0 15,0 1-15,21-1 0,0 0 0,64-21 16,-64 21-16</inkml:trace>
  <inkml:trace contextRef="#ctx0" brushRef="#br0" timeOffset="73510.42">23347 3217 0,'0'0'0,"0"-21"0,0 0 16,0 0-16,0 0 0,21 0 15,-21 42 17,0 0-32,0 0 0,0 0 15,0 22-15,0 41 16,0-41 0,0-1-16,0-21 0,0 21 15,-21-20-15,21-1 16,0 0-16,0 0 0,0-42 47,0 0-47,21 0 0,-21-1 15,21 1-15</inkml:trace>
  <inkml:trace contextRef="#ctx0" brushRef="#br0" timeOffset="73807.22">23410 2942 0,'-21'0'0,"0"0"0,42 0 63,-21-21-63,21 21 15,0 0-15,-21-21 0,22 0 16,-44 21 31,1 21-32,0-21-15,21 21 0,0 0 16,-21-21-16,21 21 0,0 1 16,0-1-16,0 0 15,0 0-15,0 0 0</inkml:trace>
  <inkml:trace contextRef="#ctx0" brushRef="#br0" timeOffset="74525.12">24172 3239 0,'0'0'0,"0"-22"0,0 1 0,0 0 16,0 0-16,0 0 0,0 0 15,0-1-15,0-20 16,-21 42-16,0-21 16,0 21-16,0 0 15,-1 0-15,1 0 0,-21 21 16,21 0-16,0 0 15,-1 1-15,1-1 0,0 0 16,21 21-16,-42 43 16,21-22-16,21-41 15,0-1-15,0 21 0,0-21 16,0 0-16,0 1 0,21-1 16,0-21-16,0 0 0,0 0 0,0 0 15,1 0-15,-1 0 0,21 0 16,-21-21-16,22-1 15,-22 1-15,0 0 0,0-21 16,0 21-16,22-64 0,-22 43 16,0-1-16,-21-20 0,21 20 15,0 1-15,-21-21 0,0 20 0,21 1 16,-21-22-16,22 22 0,-22-21 16,21-22-16,-21-21 15,21 85 1,-21 0-16,0 42 31,0 0-31,0 21 0,0 1 0,0-1 16,0 0-16,0 64 15,-21 42 1,21-84-16,0 42 0,0-64 16,0 22-16,0-22 0,0 0 0,0-21 15,0 22-15,0-22 0,0 21 16,0-21-16,21 1 0,0-22 15,-21 21-15,21-21 0,0 0 0,1 0 16,20 0-16,-21 0 0,21 0 16,43-43-1,-64 22-15,22 0 16,-22-21-16,21 21 0,-21-22 0</inkml:trace>
  <inkml:trace contextRef="#ctx0" brushRef="#br0" timeOffset="74930">24892 2561 0,'0'-21'0,"0"42"0,-21-63 0,0 21 16,-1 0-16,22-1 16,-21 22-16,42 0 31,1 0-16,-1 22-15,0-22 0,85 84 16,-22 22 0,-62-85-16,41 85 15,-42-64-15,0 1 0,1-1 16,-1 0-16,-21 1 0,0-1 0,0 64 16,-43 42-1,22-106-15,0 1 16,-21-1-16,21 0 0,-22 1 0,-41-1 15,62 0-15,-41-20 16,-22 20-16,64-42 0,-21 21 16,-64 21-1,42-20-15,43-22 16,0 21-16,0-21 0,0 0 0,0 0 16,-1 0-16,1 0 15,0 0-15,0 0 0,0 0 0</inkml:trace>
  <inkml:trace contextRef="#ctx0" brushRef="#br0" timeOffset="75577.16">23453 3260 0,'0'-21'0,"0"42"63,-22 0-63,22 0 0,-21 0 0,21 0 15,0 1-15,0-1 0,-21 21 16,0 22-16,21-22 15,0-21-15,0 21 16,0-20-16,0-1 16,21-21-16,0 21 0,0-21 15,1 0 1,-1 0-16,0 0 0,0 0 16,0-21-16,0 0 0,1 21 15,-22-22-15,21 22 0,0-21 0,-21 0 16,21 0-16,0-21 0,0 20 0,-21 1 15</inkml:trace>
  <inkml:trace contextRef="#ctx0" brushRef="#br0" timeOffset="76037.89">23389 2836 0,'0'0'0,"-21"22"16,0-1-1,21 0-15,-21-21 0,21 21 16,0 0-16,0 0 16,0 1-16,21-22 15,0 0-15,0 0 0,0 0 16,0 0-16,1 0 0,-1 0 16,0 0-16,-21-22 0,21 22 0,-21-21 15,0 0-15,0 0 16,0 0-16,0 0 15,-21 21-15,0 0 0,0 0 16,-1 0-16,1 0 16,0 0-16,0 0 15,0 0-15,21 21 0,-21 0 16,21 0-16,0 0 16,0 0-16</inkml:trace>
  <inkml:trace contextRef="#ctx0" brushRef="#br0" timeOffset="94538.51">2349 5207 0,'0'21'31,"0"0"63,-21-21-47,21-21-32,0 0 1,0 0 0,0 0-16,-21 0 0,21-1 15,0 1-15,0 0 16,0 0-16,0 0 15,0 0-15,0-1 16,21 22-16,-21-21 0,21 21 16,1-21-16,-1 21 15,0 0-15,0 0 16,0 0-16,0 0 0,1 0 16,-1 0-16,0 21 0,0-21 15,0 21-15,-21 1 0,21-1 0,1 0 16,-1 0-16,0 43 15,-21-22-15,21-21 0,-21 21 16,0 1-16,0-22 0,0 21 0,0 1 16,0-1-16,-21 0 0,0 1 0,-22-1 15,22 0-15,0 1 16,-42 41-16,41-63 0,-20 22 16,21-22-16,0 0 0,0 21 15,-22-20-15,1-1 16,0 0-16,20-21 0,1 21 15,0-21-15,0 0 0,0 0 16,0 0-16,-1 0 0,1 0 0,0-21 16,21 0-16,-42-22 15,21 22-15,21 0 0,0-21 0,-22 21 16,22-1-16,-21-20 16,21 21-16,-21 0 0,21-22 0,0 22 15,0 0-15,0 0 0,0 0 16,0 0-16,21 21 15,0 0-15,1 0 0,-1 0 16,21 0-16,-21 0 16,0 21-16,1 0 0,20 0 0,-21 0 15,21 0-15,-20 1 0,-1-1 16,21 0-16,-21 0 0,0 21 16,1-20-16,-1-1 0,0 0 0,0 0 15,0 0-15,-21 0 0,21 1 16,1-1-16,-22 0 0,0 0 15,21-21-15,0 21 16,0-21 31,-21-21-47,0 0 16,21 0-16,-21 0 0</inkml:trace>
  <inkml:trace contextRef="#ctx0" brushRef="#br0" timeOffset="95093.52">3048 5673 0,'21'0'16,"0"0"-1,-21-21 17,21 21-32,-21-22 15,22 22-15,-22-21 0,0 0 16,-22 21 31,1 0-32,21 21 17,0 0-17,0 1 1</inkml:trace>
  <inkml:trace contextRef="#ctx0" brushRef="#br0" timeOffset="100409.64">6350 5757 0,'-21'0'0,"0"0"15,-1 0 1,22-21-1,0 0 1,0 0-16,0 0 16,22-22-16,20 22 0,-21-21 0,0 21 15,22-22-15,-22 1 16,21 0-16,0-22 0,1 22 0,-1-22 16,0 22-16,22-85 15,-1 21-15,-41 64 0,-22 0 16,0-1-16,0 1 0,0 21 0,0 0 15,0-1-15,-22 22 0,1 0 16,0 0-16,0 0 0,0 22 0,-22 20 16,22-21-16,-21 21 0,21 1 15,0-1-15,-1 106 16,22-63 0,0-43-16,0 1 0,43-1 0,-22 0 15,0 1-15,0-22 0,0 21 16,1-21-16,-1 22 0,0-22 0,21 21 15,-42-21-15,0 0 0,0 1 16,0-1-16,0 0 0,0 0 16,-42-21-1,0 0 1,20 0-16,1 0 0,0-21 0,0 0 16,-21 21-16,20-21 0,1-1 15,0 1-15,-21 0 16,21 21-16,21-21 0,0 42 15,0 0 1,21 0 0,0 1-16,0-1 0,0 0 0,22 42 15,-1-41 1,-21-1-16,0 0 0,0 0 0,1-21 16,-1 0-16,0 0 0,21 0 0,-21 0 15,1 0-15,20 0 0,-21-21 16,43-21-16,-1-1 15,-21 22-15,-20-21 0,-1 21 16,21-22-16,-21 22 0,0-21 0,1 21 16,-22-22-16,0 22 0,21-21 15,0-22 1,-21 43-16,0 42 31,0 0-31,0 1 16,0-1-16,0 0 0,0 42 15,0 1-15,0-43 16,0 21-16,0-20 0,0-1 16,0 0-16,0 0 0,0 0 0,21 0 0,0-21 15,0 0-15,22 0 16,20 0 0,-42 0-16,1-21 0,20 0 0,-21 0 15,0 0-15,0 0 0,1-1 16,-1-20-16,0 21 0,-21 0 0,0-22 15,0 1-15,0 0 16,-21 21-16,-22-1 0,22 1 16,0 0-16,-21 21 0,21 0 15,-1 0-15,-20 0 0,21 0 0,0 0 16,-22 21 0,1 22-16,42-22 15,0 0-15,21-21 16,0 0-16,1 0 15,-1 0-15,63-21 16,-20 0-16,-22-1 16,-21 22-16,22-21 0,-1 21 15,0 0-15,-20-21 0,20 21 16,-21 0-16,21 0 0,-20 0 0,41 0 16,-42 21-1,-21 0-15,21 1 0,-21-1 16,0 0-16,0 21 15,0-21-15,0 1 0,0-1 0,0 21 16,0 0 0,0-20-16,0-1 15,0 0-15,-21 0 0,21 0 32,0-42-17,0 0 1,0 0-16,0 0 0,0-1 0,0-20 15,0 21-15,0 0 0,0-22 0,0 22 16,21 0-16,1-21 0,-1 21 16,-21-1-16,42-20 0,-21 42 15,-21-21-15,21 21 16,1 0-16,-1 0 0,0 0 0,0 0 16,0 21-16,-21 0 15,43 22 1,-43-22-16,0 0 0,0 21 15,0-21-15,0 1 0,0-1 0,0 0 16,0 0-16,0 0 0,0 0 16,0 1-16,0-1 0,0 0 15,0-42 32,0 0-47,0-1 0,0 1 16,0 0-16,0-21 0,0 21 0,21-1 15,0-20-15,0 21 0,-21-21 16,21 20-16,0 1 0,1 0 16,-1 0-16,0 0 0,42 0 15,-41 21-15,-1 0 16,0 21-16,-21 0 16,0 0-16,21 0 0,-21 0 0,0 22 15,0-22-15,0 0 0,0 43 16,0 41-1,0-83-15,0-1 0,21 0 16,-21 0-16,21 0 0,1 0 16,41 1-16,-21-22 15,1 0-15,-22 0 0,21 0 16,1-22-16,-1 1 0,-21 21 16,21-21-16,1 0 0,-22 0 0,21 0 15,-21-1-15,22-20 0,-22 21 16,0 0-16,0 0 0,0-22 0,1 22 15,-22-21-15,0-1 0,0 1 16,0 21-16,0 0 0,0 0 16,0-1-16,-22 22 15,1 0-15,0 0 0,21 22 16,-21-1-16,21 0 16,-21 0-16,21 0 0,0 22 0,0-22 15,0 0-15,0 0 0,0 0 0,0 43 16,0-22-1,21-42-15,0 21 0,-21 0 0,21-21 16,0 0-16,1 0 16,-1 0-16,0 0 15,0 0-15,0 0 0,0 0 16,-21-21-16,22 21 0,-1-21 0,0 0 16,0 21-16,0-21 0</inkml:trace>
  <inkml:trace contextRef="#ctx0" brushRef="#br0" timeOffset="103074.12">11642 5292 0,'0'0'0,"-22"0"0,1 21 0,0-21 15,42 0 32,-21-21-47,21 0 0,1 21 0,20-22 16,-21 1-16,0 0 0,0 0 0,1 0 15,-1 0-15,0-1 0,0 1 16,-21-21-16,21 0 16,-21 20-16,0-20 0,0 21 0,-21 0 15,0 0-15,-21-1 0,20 22 16,-20 0-16,21 0 0,-21 0 0,-1 0 15,22 0-15,-21 0 0,-1 22 16,1-1-16,21 0 0,-21 21 0,20-21 16,-20 22-16,21-1 0,0-21 0,21 22 15,0-1-15,0-21 0,0 21 16,0 1-16,0-1 0,21-21 16,0 0-16,21-21 15,-20 0-15,-1 0 0,0 0 16,21 0-16,-21 0 0,22-21 0,-1 21 15,-21-21-15,22 0 16,-22 0-16,21 0 0,-21-1 0,0 1 16,1 0-16,-1-21 0,0 21 15,-21-43 1,0 43-16,0 0 0,-21 21 31,21 21-15,0 0-16,0 0 0,-21 0 15,21 22-15,0-22 0,0 21 16,0 1-16,0-1 0,0 0 0,0 1 16,21-1-16,0 0 0,-21 22 15,21-22-15,0 22 0,-21-1 16,43 128-16,-22-86 16,-21-41-16,0 21 15,21-22-15,-21 1 0,0 20 0,0-20 16,0-1-16,0 22 0,0-22 0,0 1 15,-21-1-15,0 1 16,-1-1-16,1-20 0,0-1 0,0 22 16,-21-22-16,20-21 0,-62 21 0,41-20 15,1-22-15,0 0 0,-43 0 16,0-43 0,43 1-16,21 21 0,-21-22 0,20 1 15,1-21-15,0 20 0,21-20 0,0 20 16,0-20-16,0-1 0,0 1 15,21-1-15,0 1 0,22-22 0,-22 22 16,21-1-16,1 1 0,-1-22 0,21 22 16,1-22-16,-1 0 0,1 1 15,42-65-15,-43 86 0,43-64 16,-64 63-16,1 22 16,-22 0-16,0-1 0,0 1 0,-21 21 15,0 0-15,0 0 0,0-1 16,-21 44 15,21-1-31,0 0 0,0 0 16,0 21-16,0-20 0,0 20 15,0-21-15,0 43 0,0-22 16,0-21-16,0 0 0,0 22 16,0-22-16,0 0 0,21-21 0,0 21 15,1 0-15,-1-21 0,0 0 0,0 0 16,85-21-1,-85 0-15,21 0 0,1 0 0,-1-1 16,0 1-16,1-21 0,41-22 16,-41 22-16,-1 0 15,-21-1-15,22 1 0,-22 0 0,0-1 16,0 22-16,-21-21 0,0 21 16,0-22-16,-21 43 15,0 0-15,0 0 16,-1 0-16,1 22 0,0 20 15,-21 0-15,42 1 0,-21-22 16,21 0-16,0 0 0,0 0 16,0 0-16,0 1 0,0-1 0,0 0 15,0 0-15,0 0 0,21 0 16,0 1-16,0-1 16,0-21-16,0 0 0,-21-21 46,-21 21-30,0-22 0,0 22-16,21 22 31,0-1-15,0 0-16,21 0 15,0-21-15,0 21 16,1-21-16,-1 0 0,0 0 0,0 0 15,0 0-15,22 0 0,-22 0 16,0 0-16,0 0 0,21 0 16,-20-21-16,20 21 0,-21-21 0,21 0 15,1 0-15,-22-1 0,0 1 16,21-21-16,-20 21 0,20-106 16,-21 84-16,0 1 15,-21-21-15,0 20 0,0-63 16,21 64-16,-21 0 0,0-22 0,0 22 15,0 0-15,0 20 0,22-20 16,-22 21-16,0 0 0,0 0 0,0 42 31,0 0-31,0 21 16,0-21-16,0 22 0,0-1 16,0 0-16,0 22 0,0-22 0,0 22 15,0-22-15,0 0 0,-22 22 16,22-22-16,-21 1 0,21-1 0,0 0 15,0 1-15,0-22 0,0 0 16,0 0-16,0 43 16,43-43-16,-22-21 0,0 0 15,0 0-15,21 0 16,-20 0-16,-1 0 0,0-21 0,0-1 16,0 1-16,0 0 0,22-21 15,-1-22 1,-21 43-16,-21-21 0,21 21 0,-21-43 15,0 43-15,0 0 16,0 0-16,0-1 0,0 44 31,0-1-15,0 0-16,-21 0 0,21 0 0,0 22 16,0-22-16,0 0 0,0 0 15,0 21-15,0-20 0,0-1 0,0 0 16,0 0-16,0 0 0,0 0 0,0 1 15,21-22 1,1 21-16,-1-21 0,0 0 16,0 0-16,0 0 15,0 0-15,1-21 0,-1-1 0,0 1 16,0 21-16,0-21 0,0 0 0,1-43 16,-1 43-1,0-21-15,-21 21 0,0 0 0,21-43 16,-21 43-16,21 0 0,-21 42 31,0 0-15,0 0-16,0 0 0,0 1 15,0 20-15,0-21 0,0 0 16,0 0-16,0 22 0,0-1 16,0-21-16,0 0 15,0 1-15,21-22 0,-21 21 0,22-21 16,-1 0-16,0 0 0,0 0 15,0 0-15,0 0 16,1 0-16,-1-21 0,0-1 16,0 22-16,-21-21 0,21 0 0,0 0 15,-21-21-15,43-1 16,-1-41 0,-21 62-16,0 22 0,1-21 0,-1 0 15,0 21-15,0 0 16,0 0-16,0 0 0,-21 21 0,43 22 15,-43-22-15,0 0 16,21 0-16,-21 0 0,21 0 0,-21 22 16,0-22-16,0 0 0,0 0 15,0 0-15,0 1 0,0-1 16,-21 0-16,21 0 16,-21-21-16,21 21 0,-21-21 31,21-21-31,0 0 15,0 0-15,0 0 0,0-1 16,0 1-16,0 0 0,21-21 16,0 21-16,-21-1 0,0-20 0,21 21 15,0-21-15,-21 20 0,0 1 16,21 0-16,1 0 0,-1 0 0,-21 0 16,21-1-16,0 22 0,-21-21 0,21 21 15,0-21-15,1 21 0,41 0 16,-42 0-16</inkml:trace>
  <inkml:trace contextRef="#ctx0" brushRef="#br0" timeOffset="103481.5">15155 5355 0,'0'0'0,"21"0"15,1 0-15,-1-21 16,0 21-16,0-21 0,0 0 0,0 0 16,1-1-16,20 1 0,0-42 15,1 20 1,-43 1-16,21 21 0,-21 0 0,21 0 16,-21-1-16,0 1 0,0 0 15,-21 21 1,0 0-16,-1 21 0,1 0 0,21 1 15,-21-1-15,-42 63 16,41-62-16,1 20 0,0 21 16,0-41-16,21-1 0,0 0 15,0 0-15,0 0 0,0 0 16,0 1-16,0-1 0,0 0 16,21-21-1,21 0-15,-20 0 0,-1 0 0,0 0 16,0 0-16,21 0 0,-20-21 0,20 21 15,-21-21-15,21-1 0,1 1 16,-1 0-16,-21 0 0,22 0 16</inkml:trace>
  <inkml:trace contextRef="#ctx0" brushRef="#br0" timeOffset="103857.28">16023 4953 0,'0'21'0,"0"-42"0,0 0 15,-21 21 1,0 0-16,0 0 0,-1 21 15,1-21-15,21 21 0,-21 0 0,0 1 16,21-1-16,-21 0 16,21 0-16,-21-21 0,21 21 15,0 22-15,0-22 16,0 0-16,21-21 16,0 21-16,0-21 0,0 0 0,0 0 15,1 21-15,-1-21 0,0 0 0,0 0 16,0 21-16,0-21 0,1 0 15,-1 22-15,-21-1 16,0 0-16,0 0 16,-21 0-16,-1-21 15,1 21-15,-21-21 0,0 22 16,20-22-16,-41 21 16,42-21-16,0 0 0,-1 21 15,1-21-15,0 0 0,0 0 16,0 0-16,21-21 31,0 0-15,0-1-16</inkml:trace>
  <inkml:trace contextRef="#ctx0" brushRef="#br0" timeOffset="104336.67">13208 4720 0,'0'0'16,"21"0"-1,0 0-15,0 0 0,22 0 16,-1 0-16,0 0 0,1 0 15,-1-21-15,0 21 0,22 0 0,-22-21 16,22 0-16,-22 21 0,0 0 16,1 0-16,-1-21 0,0 21 0,1 0 15,-1 0-15,-21 0 0,0 0 16,1 0-16,-1-22 0,21 22 16,-21 0-1,0 0-15</inkml:trace>
  <inkml:trace contextRef="#ctx0" brushRef="#br0" timeOffset="110521.34">19579 4572 0,'0'0'0,"-21"-21"31,21 0 1,0 0-32,-21 21 15,21-22-15,0 44 47,21-22-31,0 42-16,0-21 0,0 0 0,22 0 15,-1 22-15,-21-1 0,22 0 16,-1 22-16,0-22 0,-21 22 0,64 42 16,-43-64-16,-20 21 15,20-20-15,0-1 0,-21 0 0,1 1 16,20 20-16,-21-42 0,0 1 16,0-1-16,-21 21 0,22-42 15,-22 21-15,0 0 0,0 1 16,21-1-16,-42-42 47,21-1-32,-22 1-15,22 0 0,0 0 16,0 0-16,0-22 0</inkml:trace>
  <inkml:trace contextRef="#ctx0" brushRef="#br0" timeOffset="110955.09">20553 4614 0,'0'0'0,"0"-21"0,21 0 0,0 0 0,-21 0 16,21 0-16,-21-1 0,0 1 15,0 0-15,0 0 16,-21 21-1,0 21 1,0 0-16,0 0 0,-22 1 0,22 20 16,-21-21-16,-1 21 0,-20 1 15,21 20-15,-1-20 0,-20 20 0,20 1 16,-20-1-16,-43 64 16,64-63-16,-64 41 15,64-62-15,-22 20 0,-42 22 16,64-64-16,0 21 0,-1-20 15,1 20-15,21-21 0,0 0 0,-22 0 16,43 1-16,-21-22 16,0 21-16</inkml:trace>
  <inkml:trace contextRef="#ctx0" brushRef="#br0" timeOffset="112754.25">2349 7366 0,'-21'0'0,"21"21"0,-21-21 16,0 21-1,0-21-15,0 0 16,-1 22 0,1-22-16,0 0 15,0 0 16,0 0-15,21-22-16,0 1 16,0 0-16,0 0 15,0 0-15,21 0 16,0 21-16,-21-22 16,21 1-16,0 21 0,1-21 15,-1 21-15,42 0 16,-42-21-16,1 21 0,-1 0 15,0 0-15,0 0 0,0 21 16,-21 0-16,21 0 0,1 22 16,-22-22-16,0 0 0,0 21 15,0-20-15,0 20 0,0 0 16,0-21-16,-22 22 0,1-1 0,0 0 16,0-20-16,0 20 15,0-21-15,-1 0 0,1 22 0,0-22 16,0 0-16,0 0 0,0 0 15,-1-21-15,1 21 0,0 1 0,0-22 16,0 0-16,21 21 0,-21-21 16,-1 0-16,1 0 15,0 0 1,21-21-16,0-1 16,0 1-16,21 21 15,0-21-15,-21 0 0,22 21 16,-1 0-16,0-21 0,0 21 15,21 0-15,-20 0 0,-1 0 16,0 0-16,0 0 0,21 0 16,22 0-16,-43 0 15,0 21-15,0-21 0,-21 21 16,22 0-16,-22 0 0,21 1 0,-21-1 16,0 0-16,0 42 15,0-20-15,0-22 16,0 21-16,-21-21 0,-1 1 0,1 20 15,0-21-15,-21 0 0,21 0 0,-1 22 16,-20-22-16,0-21 0,-22 42 16,22-21-16,21-21 0,-22 22 15,1-22-15,21 0 0,0 0 16,-22 0-16,22 0 0,0 0 16,0 0-16,0 0 15,0 0 1,21-22-16,0 1 15,0 0 1,0 0-16,21 21 0,0-21 16,0 0-16,0-1 15,0 1-15,1 0 0</inkml:trace>
  <inkml:trace contextRef="#ctx0" brushRef="#br0" timeOffset="113057.12">2857 8001 0,'0'-21'46,"0"0"-30</inkml:trace>
  <inkml:trace contextRef="#ctx0" brushRef="#br0" timeOffset="113878.04">5546 6922 0,'0'0'0,"-22"-22"16,1 22-1,21 22 235,0-1-250,0 0 16,21 0-16,1 21 0,-1 43 16,-21 42-16,0-63 0,0-22 15,0 21-15,0 1 0,0-22 16,0 1-16,0 20 0,0-42 0,21 22 16,-21-1-16,0-21 0,0 0 15,0 0-15,0 1 0,0-1 16,0 0-16,0-42 47,0 0-47,0-1 15,0 1-15</inkml:trace>
  <inkml:trace contextRef="#ctx0" brushRef="#br0" timeOffset="114485.65">5292 7112 0,'0'0'0,"-22"-21"16,1 0 0,21 0-16,0-1 0,0 1 0,0 0 15,0 0-15,0 0 0,21 0 16,1-1-16,-1 1 0,0 0 0,21 21 15,1 0-15,-1 0 0,0 0 0,1 0 16,20 21-16,-21 0 0,22 1 16,-22 20-16,1 0 0,-1 1 15,43 62-15,-22 65 16,-63-128-16,0 22 16,21-22-16,-21 0 0,0 1 0,0-1 15,0-21-15,21 0 0,-21 0 16,0 1-16,0-1 0,0-42 47,0-1-47,0 1 0,0 0 0,0 0 15,0-21-15,0-1 0,22 1 16,-22-22-16,21 22 0,0-21 16,0-1-16,21 22 0,-20-22 0,-1 22 15,0 0-15,0 20 0,21-20 16,-20 21-16,20 21 0,-21 0 0,43 0 15,-22 42 1,-21-21-16,0 22 0,0-1 0,-21 43 16,0-43-16,0 22 0,0-1 15,0-21-15,0 22 0,-21-22 16,-21 43-16,42-43 0,-21 1 16,0-1-16,-1-21 0,22 21 15,0-20-15,-21-1 0,21 0 0,-21 0 16,21 0-1,21-21 1,0-21-16,1 0 16</inkml:trace>
  <inkml:trace contextRef="#ctx0" brushRef="#br0" timeOffset="114893.42">6985 7408 0,'0'0'0,"0"-21"16,0 42 15,-21 1-31,0-1 0,21 21 16,-22-21-16,22 0 0,-21 22 0,0-22 16,21 21-16,-21 1 0,21-22 15,0 21-15,0-21 0,0 0 0,0 1 16,0-1-16,0 0 0,0 0 15,0 0-15,63-21 16,-20 0-16,-22 0 0,0-21 16,21 0-16,-20 21 0,-1-21 15,0 0-15,0-1 0,0 1 0,0 0 16,1 0-16,20-85 16,-42 85-16,0-21 15,0-1-15,0 22 0,-21-21 0,0 21 16,-1-1-16,1 1 0,0 0 0,21 0 15,-21 21-15,-21 0 16,20 0-16,22 21 16,-21-21-16,21 21 0,0 0 15,0 1-15,21-22 16</inkml:trace>
  <inkml:trace contextRef="#ctx0" brushRef="#br0" timeOffset="115439.13">7493 6943 0,'0'0'0,"0"-21"0,0 42 32,0 0-32,0 0 0,0 0 0,0 0 15,0 22-15,0-1 0,0 0 16,0 1-16,0-1 0,0 0 0,0 22 15,0-22-15,0 1 0,-21-1 16,21 0-16,0 1 0,0-22 0,-21 21 16,21-21-16,0 0 0,0 1 15,-22-1-15,22 0 0,0-42 47,0 0-47,22-1 16,-1 1-16,0 0 0,-21 0 0,21 0 15,-21-22-15,21 22 16,0 0-16,1 0 0,-1-21 0,0 20 0,0 1 16,0 0-16,22 21 0,-22-21 0,0 21 15,0 0-15,21 0 0,-20 0 16,20 0-16,-21 0 0,21 0 16,-20 21-16,-1-21 0,0 21 0,-21 0 15,0 22-15,0-22 0,0 0 16,0 0-16,0 22 0,0-22 0,-85 63 15,22-41 1,20-22-16,22 0 0,-42 21 16,20-20-16,22-22 0,0 21 15,0-21-15,0 0 0,0 0 16,42 0 15,0-21-31,0-1 0,0 1 16,22 21-16</inkml:trace>
  <inkml:trace contextRef="#ctx0" brushRef="#br0" timeOffset="115693.72">8297 7324 0,'0'21'15,"0"0"-15,0 0 16,0 0-16,0 1 0,0 20 15,0-21-15,0 21 0,0-20 16,0 20-16,0 0 0,0-21 0,0 22 0,0-22 16,0 0-16,0 0 0,0 22 15,-21-22-15,21 21 16,0-21 0,0-42-1,21 0 1,0 0-16,-21 0 0,0-22 0</inkml:trace>
  <inkml:trace contextRef="#ctx0" brushRef="#br0" timeOffset="116007.54">8276 7133 0,'0'0'0,"-21"0"0,0 0 15,0 21-15,21 1 0,0-1 16,21-21 31,0-21-47,-21-1 15,21 1-15,-21 0 16,0 0-16,0 0 16,0 0-16,-21 21 15,0 0-15,0 0 16,-1 21-1,22 0-15,0 0 16,0 0-16,0 0 0,0 1 16,0-1-16,22-21 15,-1 0-15,21 0 0</inkml:trace>
  <inkml:trace contextRef="#ctx0" brushRef="#br0" timeOffset="116322.7">8763 6858 0,'0'0'0,"0"-21"0,0 0 15,0 0-15,0 42 32,0 0-32,0 0 0,0 0 0,0 22 15,0-22-15,0 21 0,0 0 0,0 1 16,0 20-16,0-20 0,0 20 15,0-21-15,0 22 0,-21-22 0,21 22 16,-21-22-16,21 0 0,0 1 16,-22 41-16,22-62 0,-21 20 15,21-21-15,-21 0 0,21 0 0,0 1 16,21-22 15,0-22-31,1 1 0,-1 0 16,0 0-16,0 0 0</inkml:trace>
  <inkml:trace contextRef="#ctx0" brushRef="#br0" timeOffset="116703.48">9038 7493 0,'0'0'0,"0"21"0,0 0 0,0 1 15,0-1 1,21-21-16,0 0 15,1 0-15,-1 0 0,0 0 16,0-21-16,21-1 16,1 1-16,-22 0 0,0 0 15,0 0-15,0-22 0,-21 22 16,22 0-16,-22 0 0,0 0 0,0 0 16,0-1-16,-22 22 15,1 0-15,0 0 0,-21 0 16,21 22-16,-1-1 0,1 0 15,0 21-15,0-21 0,21 22 16,0-1-16,-21-21 0,21 22 0,-21 20 16,21-42-16,0 0 15,0 1-15,0-1 0,21 0 16,-21 0-16,21-21 0,0 0 0,21 21 16,-20-21-16,-1 0 0,0 0 0,0 0 15,21 0-15,-20 0 0,20-21 16,-21 0-16,0 0 0,0 21 15</inkml:trace>
  <inkml:trace contextRef="#ctx0" brushRef="#br0" timeOffset="117877.82">11388 6689 0,'0'0'0,"0"-21"0,0-1 15,0 1-15,-22 21 16,1 0-16,0 0 16,21 21-1,-21 22-15,0-22 0,21 21 16,0 1-16,-21 20 0,21-21 0,-22 22 16,1-1-16,21 1 0,-42 148 15,21-149-15,0 1 16,-1 41-16,1-62 0,21-1 15,-21 0-15,0-20 0,21 20 16,-21-21-16,21 0 0,-21 0 16,-1 1-16,1-22 15,21-22 1,0 1-16,0 0 0,0-21 16,0-43-16,0 64 0,0-21 15,0-1-15,0 1 16,0 0-16,0 20 0,21 1 0,-21 0 15,22 0-15,-1 21 0,0 0 16,0 21 0,0 0-16,0 22 0,-21-22 0,22 0 15,-1 21-15,0-21 0,0 22 16,21-1-16,-20-21 0,-1 0 16,0 1-16,0-1 0,-21 0 0,64-21 15,-43 21-15,0-21 16,0 0-16,21 0 0,-20 0 0,20-21 15,43-21-15,-43 20 16,-21 1-16,0 0 0,22 0 16,-22 0-16,0 0 0,0-22 15,0 22-15,0-42 0,-21 41 16,0 1-16,0 0 0,0 0 16,0 0-16,0 42 31,0 0-31,0 0 0,0 22 15,0-22-15,0 0 0,0 42 16,0-41-16,0-1 0,0 21 16,0-21-16,0 0 0,0 1 15,22-22-15,-1 0 0,0 21 0,42-21 16,-20 0 0,-22 0-16,21-21 0,-21-1 15,1 22-15,20-21 0,-21 0 0,21 0 16,-20 0-16,-1 0 0,0-22 0,0 22 15,-21 0-15,0-21 16,0-1-16,0-20 0,0 20 0,0 1 16,-21 21-16,0-21 0,0 20 0,-1 1 15,-20 0-15,21 21 0,0 0 16,0 0-16,-64 0 16,64 21-16,0 0 0,-1 22 0,1-22 15,21 0-15,0 21 16,-21 1-16,21-22 0,0 21 0,-21-21 15,21 22-15,0-22 0,0 0 0,21 21 16,0-20-16,0-22 16,1 0-16,-1 0 0,0 0 0,21 0 15,-21 0-15,22 0 0</inkml:trace>
  <inkml:trace contextRef="#ctx0" brushRef="#br0" timeOffset="118877.75">12912 7006 0,'0'0'0,"-22"0"0,1 0 16,0 0-16,0 0 0,0 0 15,0 21-15,21 1 0,-22-1 16,1 0-16,21 0 15,-21 21-15,21-20 0,0-1 0,0 21 16,0-21-16,0 22 0,0 20 16,0-21-16,0 22 15,0-43-15,0 0 0,0 22 16,21-22-16,0 0 0,1 0 16,-1-21-16,0 21 0,0 0 0,0-21 15,22 0-15,-1 0 16,-21 0-16,21 0 0,-20 0 15,-1 0-15,21-21 0,-21 0 0,0 0 16,1 0-16,41-43 16,-42 22-16,0 0 0,1-1 0,-1-20 15,0 20-15,0-20 0,0 21 0,0-22 16,1 1-16,-22-1 0,0 22 0,21-22 16,-21 22-16,21-43 15,-21 43-15,0 21 16,0 0-16,0 42 31,0 0-31,-21 0 0,21 0 0,0 22 16,0-22-16,0 21 0,0 0 15,0-20-15,0 20 0,-21 0 0,21 1 16,0-1-16,0 0 0,0 1 0,-22-1 16,22-21-16,-21 21 0,21-20 15,0 20-15,0-21 0,0 0 0,-21 0 16,21 1-16,0-1 15,0-42 17,0-1-17,21 1-15,0 0 16,1 0-16,20-21 0,-21 20 16,0 1-16,0 0 0,22 0 15,-22 0-15,0 21 0,0-21 0,0 21 16,1 0-16,-1-22 0,21 22 15,-63 0 17,21 22-32,-21-22 0,0 21 15,-22-21-15,22 0 0,0 21 16,0-21-16,-22 0 0,22 0 16,0 21-16,0-21 0,0 0 0,0 0 15,-22 0 1,22 0-16,0 21 0,21 0 15,0 1-15,0-1 0,0 0 16,0 0-16,0 0 16,21 0-16,0 1 0,0-1 0,1-21 15,-1 21-15,0 0 0,0-21 0,0 21 16,0 0-16,1 1 16,-1-22-16,0 21 0,0-21 15,0 21-15,0-21 0,1 21 0,-1-21 31,-21 21-31,21-21 0,-21-21 47,0 0-47</inkml:trace>
  <inkml:trace contextRef="#ctx0" brushRef="#br0" timeOffset="124021.39">15684 6773 0,'0'-21'0,"0"0"16,0 0-16,22 21 15,-22-21-15,0 0 16,21 21 15,-21 21-15,21 0-16,0 0 0,-21 0 15,21 22-15,0-22 0,1 21 16,20 0-16,-21-20 0,0 20 0,22 0 16,-1 1-16,-21-1 0,21-21 0,22 64 15,42-1 1,-85-41-16,0-22 0,0 0 16,0 0-16,1 0 0,-1 1 15,-21-1-15,21-21 0,0 0 16,-21 21-1,0-42 17,0 0-17,0-1 1,0 1-16,0 0 0</inkml:trace>
  <inkml:trace contextRef="#ctx0" brushRef="#br0" timeOffset="124458.14">16552 6773 0,'0'0'0,"0"-21"0,0 0 0,0 0 15,-21 21-15,21-21 0,-21 21 16,0 0-1,0 0-15,-1 21 0,1 0 16,0 0-16,-42 22 16,-1 20-16,22-21 0,-1 1 15,1-1-15,0 0 0,-1 1 16,1-1-16,-21 0 0,20 1 0,1-1 16,0 0-16,-1 1 0,-20 20 15,-1 1-15,43-43 16,0 0-16,0 0 0,0 0 15,-1 1-15,22-1 32,0-42 46</inkml:trace>
  <inkml:trace contextRef="#ctx0" brushRef="#br0" timeOffset="126250.42">2371 9229 0,'0'-21'0,"-22"21"16,22-22-16,-21 1 16,0 21-16,0 0 15,-21-21-15,20 21 16,1 0-16,0 0 31,21 21-31,0 0 0,0 1 16,0 20-16,0-21 0,0 21 15,0 1-15,0-1 0,0 0 0,0 1 16,0-1-16,0 0 16,0-20-16,0 20 0,0 0 0,-21-21 0,21 22 15,-21-22-15,21 0 16,0 0-16,-21-21 0,21 21 0,-22-21 15,22-21 17,0 0-32,0 0 15,0 0-15,22 0 16,-1 21-16,0-22 16,0 22-16,21 0 0,-20-21 0,-1 21 15,0-21-15,21 21 0,1-21 16,-22 21-16,21 0 15,-21-21-15,0 21 0,1-21 16,-1 21-16,0-22 0,0 22 16,-21-21-16,0 0 15,21 0-15,-21 0 0,0 0 16,0-1 0,0 1-16,0 0 0,-21 21 15,21-21-15,-21 21 16,21 21-1,0 0-15,0 22 16,0-22-16,-21 0 0,21 21 0,0 43 16,0-64-1,0 21-15,0 1 0,0-22 0,-21 21 16,21-21-16,-22 22 0,22-22 0,0 0 16,0 0-16,0 0 0,0 1 15,-21-22-15,21-22 63,0 1-63,21 0 0</inkml:trace>
  <inkml:trace contextRef="#ctx0" brushRef="#br0" timeOffset="126525.67">3006 9610 0,'0'-21'157</inkml:trace>
  <inkml:trace contextRef="#ctx0" brushRef="#br0" timeOffset="127889.88">5736 8848 0,'0'0'15,"0"-21"1,0 42 0,0 0-1,0 0-15,0 43 0,0-22 16,0 0-16,0 43 16,0 42-16,0-85 15,0 1-15,0-22 0,0 21 16,-21 0-16,21-20 0,0 20 0,0-21 15,0 0-15,0 0 0,21-21 32,0-21-17,-21 0-15,21 0 0,1-21 16,-1-1-16,-21 22 16,21 0-16,0 0 0,-21-22 0,21 22 15,-21 0-15,21 0 0,-21 0 16,22 21-16,-1 0 15,0 0 1,-21 21-16,21 0 0,-21 0 0,21 0 16,-21 1-16,21-1 15,-21 21-15,22-21 0,-1 0 16,-21 1-16,21-1 0,-21 0 16,21-21-16,0 21 0,-21 0 15,21-21-15,1 21 0,20 1 16,-21-22-16,0 0 15,0 0-15,1-22 0,-1 1 16,0 21-16,0-21 0,21 0 0,-20 0 16,-1 0-16,0-1 0,64-62 15,-64 63-15,0-43 16,0 22-16,0-43 16,-21 43-16,0-1 0,0-62 15,0 62-15,0 22 0,21-21 16,-21-1-16,0 22 0,0 0 15,0 0 1,0 42 0,0 0-16,0 0 15,0 1-15,0 20 0,0 0 0,0 1 16,0-1-16,0 0 0,0 1 16,0-1-16,0 0 0,0-21 0,-21 22 15,21-1-15,0 22 16,0-43-16,0 0 0,0 0 0,21 0 15,1 0-15,-1 1 0,0-22 0,21 21 16,22-21 0,-43 0-16,0 0 0,21 0 0,-20-21 15,20 21-15,-21-22 0,43-20 16,-43 42-16,0-21 0,0 0 16,0 0-16,0-1 0,-21 1 15,22-21-15,-22 21 0,21 0 0,-21-1 16,0 1-16,0 0 0,0 0 15,0 0-15,0 0 0,0 42 32,0 0-32,0 0 15,0 0-15,0 0 0,0 22 16,0-1-16,0-21 0,0 0 16,0 1-16,0-1 15,0 0-15,0-42 63,0 0-48,0-1-15,0 1 0,0 0 16,0 0-16</inkml:trace>
  <inkml:trace contextRef="#ctx0" brushRef="#br0" timeOffset="128082.78">7429 8911 0,'-21'0'15,"0"0"-15,21 21 63</inkml:trace>
  <inkml:trace contextRef="#ctx0" brushRef="#br0" timeOffset="128553.97">7683 9144 0,'0'0'0,"0"21"0,0 0 15,0 1-15,0-1 16,0 0-16,0 21 0,0-21 16,0 1-16,0-1 0,0 0 15,0 0-15,0 0 16,0 0 0,-21-21-16,0 0 31,21-21-31,0 0 15,0 0-15,0 0 0,0 0 16,0-1-16,0 1 0,21-21 0,0 21 16,1-22-16,-1 22 0,0-21 0,21 21 15,-21 0-15,1-1 0,83-20 16,-41 42 0,-43 0-16,0 0 0,22 0 0,-22 21 15,0 0-15,0 1 16,0-1-16,-21 0 0,0 0 0,21 0 0,-21 43 15,0-22 1,0-21-16,0 0 0,0 1 16,-21-1-16,21 21 0,0-21 15,-21-21-15,21 21 0,21-21 32,0-21-17,1 21-15,-1-21 0,0 0 0</inkml:trace>
  <inkml:trace contextRef="#ctx0" brushRef="#br0" timeOffset="129608.16">8869 9081 0,'0'-43'16,"0"22"-1,0 0-15,0 0 0,-21 21 16,-1 0-16,22-21 0,-21 21 15,0 0-15,0 0 0,0 0 0,0 0 16,-1 21-16,1-21 0,0 21 16,0 0-16,0 0 0,0 0 15,-1 22-15,22-22 0,-21 21 0,0-21 16,21 1-16,-21 20 0,21-21 0,0 21 16,0-20-16,0 20 15,0-21-15,0 0 16,0 0-16,21-21 15,0 0-15,0 0 0,1 0 16,-1 0-16,21 0 16,0-21-16,-20 0 0,-1 21 0,21-21 15,-21 0-15,22 0 0,-22-22 0,0 22 16,0-21-16,0 21 0,0-22 0,1-84 16,-1 85-1,-21 0-15,0-1 0,0 1 0,0 0 16,0-1-16,0 22 0,0-21 15,0 21-15,0-1 16,0 44 0,-21-1-1,21 0-15,0 21 0,0-21 16,-22 22-16,22-1 0,-21 43 16,21-43-16,0-21 0,0 22 0,0-1 15,0-21-15,0 21 0,0-20 16,0 20-16,0-21 0,0 0 0,0 0 15,21 1-15,1-1 0,-1-21 16,42 0 0,-42 0-16,1 0 0,-1 0 15,21 0-15,-21 0 0,0 0 0,1-21 16,-1-1-16,21 22 0,-21-21 16,0-21-16,1 21 0,-1-22 15,-21 22-15,0 0 0,21 0 16,-21 0-16,0 0 15,0 42 1,0 0 0,0 0-16,-21 0 15,21 0-15,0 1 0,0-1 16,0 0-16,0 0 0,0 0 0,0 0 0,0 1 16,0-1-16,0 0 15,21 0-15,0-21 16,0 0-16,0 0 0,1 0 15,-1 0-15,42 0 16,-42 0-16,1 0 0,20-42 16,-21 42-16,0-21 0,0-1 0,1 1 15,-1 0-15,0-21 0,-21 21 16,21-43-16,-21 1 16,0 41-16,0-20 0,0 0 0,-21 21 15,0-1-15,0-20 0,-1 42 16,1-21-16,0 0 0,0 21 0,0 0 15,0 0-15,-1 0 16,-20 42-16,21-42 0,21 21 16,-21 22-16,0-22 0,-1 0 0,22 21 15,-21-21-15,21 22 0,-21-22 16,0 42-16,21-20 0,0-22 16,0 0-16,0 0 0,0 0 15,0 1-15,0-1 0,21-21 0,-21 21 16,21-21-16,0 0 0,22 0 15,-22 0-15,21 0 16,-21 0-16,1 0 0,-1-21 0,21 21 16</inkml:trace>
  <inkml:trace contextRef="#ctx0" brushRef="#br0" timeOffset="130750.49">10139 8996 0,'21'-21'0,"-42"42"0,42-63 15,-21 63 17,0 0-17,0 0-15,0 0 0,0 0 16,0 1-16,0-1 0,-21 21 0,21-21 16,-21 0-16,21 1 0,0-1 15,0 0-15,0 0 16,0 0-16,0 0 15,21-21 1,0 0-16,0 0 16,0 0-16,0 0 0,1-21 0,-1 0 15,21 0-15,0-43 16,-20 43-16,-1 0 0,-21-21 16,21 21-16,0-1 0,-21 1 0,21-21 15,-21 21-15,21 21 16,-21 21 15,0 0-31,0 0 0,0 0 16,0 22-16,0-22 0,0 0 15,-21 43-15,0-43 16,21 0-16,0 0 0,0 0 0,0 0 16,0 1-16,21-22 15,0 21-15,1-21 16,-1 0-16,0 0 0,0 0 0,0 0 15,0 0-15,1-21 0,-1 21 16,0-22-16,0 1 0,21 0 0,-20 0 16,-1 0-16,0 0 0,0-43 15,0 1 1,-21 41-16,21 1 0,-21-21 16,0 21-16,0 0 0,0-1 0,0 1 15,0 0-15,0 42 31,0 0-31,0 1 16,-21-1-16,0 0 0,21 21 16,-21-21-16,21 1 0,0-1 0,-21 0 15,21 0-15,-21 0 0,21 0 0,0 1 16,0-1-16,0 0 16,0 0-16,0 0 0,21-21 15,0 0 1,0 0-16,0 0 0,0 0 15,1 0-15,20 0 0,43-21 16,-22 0 0,-42 0-16,22 0 0,-22-1 15,21 22-15,-21-21 0,0 0 0,1-21 16,-1 21-16,0-1 0,0 1 16,-21-21-16,21 21 0,-21 0 0,21-22 0,-21 1 15,0 21 1,-21 21-1,0 0-15,0 21 16,0 0-16,0-21 16,-1 21-16,1 0 0,0 1 0,21 20 15,0-21-15,0 0 0,0 0 16,0 1-16,0-1 0,21 0 16,0 0-16,1-21 0,-1 0 15,0 0-15,0 21 0,0-21 0,0 0 16,1 0-16,-1 21 15,0-21-15,0 0 0,0 22 16,-21-1-16,0 0 31,-21-21-31,0 21 0,0-21 16,0 21-16,-1-21 16,1 0-16,21 21 15,-21-21 1,0 0-1,21-21 1,-21 21 0,21-21-16,0 0 0</inkml:trace>
  <inkml:trace contextRef="#ctx0" brushRef="#br0" timeOffset="134084.31">13398 8911 0,'0'0'0,"0"-21"16,0 0-16,0 0 15,0 0 1,-21-1-16,0 22 0,21-21 16,-42 21-16,-1-21 15,22 21-15,-21 0 0,21 0 16,0 0-16,-22 0 0,22 0 16,0 21-16,-21-21 0,20 21 0,-62 43 15,20-1 1,43-41-16,21-1 0,-21 42 15,0-20-15,21-22 16,0 0-16,0 21 0,0-21 0,0 1 16,21 20-1,21-42-15,-21 0 16,1 0-16,-1 0 0,21 0 0,-21 0 16,0 0-16,1 0 0,20-21 15,-21 0-15,21-1 0,22-20 16,-43 21-16,0 0 15,22 0-15,-22-1 0,0-20 0,21 0 16,-42-1-16,0 1 16,21 0-16,-21 21 0,0-1 15,0 1-15,0 42 32,0 1-32,0-1 0,0 0 15,0 0-15,0 0 0,0 0 0,0 22 16,0-22-16,0 0 0,0 21 15,0-20-15,0-1 0,0 0 16,22 0-16,-1-21 16,0 0-16,0 0 0,0 0 15,0 0-15,22 0 0,-22-21 16,0 0-16,0 21 0,0-21 0,1-1 16,-22 1-16,21 0 0,0 0 15,0 0-15,0 0 0,-21-1 16,0 1-16,0 0 0,0-42 15,0 41-15,0 1 16,0 0-16,0 42 31,0 0-31,0 1 16,0-1-16,0 21 0,0 0 0,0-20 16,0 20-16,0 0 0,0 1 15,0 41-15,0 64 16,0-105-16,0 20 15,0-20-15,0 20 0,0 1 16,0-1-16,0 1 0,-21-22 0,21 21 16,0-20-16,-42 84 15,42-85-15,0-21 0,0 0 16,0 1-16,0-44 31,0 1-31,0 0 0,0 0 16,0 0-16,0-22 0,0 1 0,21 0 15,-21-1-15,21 1 0</inkml:trace>
  <inkml:trace contextRef="#ctx0" brushRef="#br0" timeOffset="134402.04">13779 8954 0,'0'-22'0,"0"44"0,0-65 15,0 22-15,0 0 0,0 0 16,0 0-16,0-1 0,0 1 0,22 0 15,-1 0-15,0 0 0,21 21 16,-21-21-16,22 21 0,-22 0 0,21 0 16,1 0-16,41 0 15,-20 21-15,-43 0 0,0 21 16,-21-21-16,0 22 0,0-22 16,0 21-16,0 1 0,-42-22 0,21 21 15,-1-21-15,-20 22 0,-21-1 16,-43 21-1,85-41-15,-1-1 0,1 0 16,0-21-16,0 0 0,42 0 31,0 0-31,0 0 16,1-21-16,20 0 0,-21-1 0,21 22 16</inkml:trace>
  <inkml:trace contextRef="#ctx0" brushRef="#br0" timeOffset="134733.51">14584 8763 0,'-21'0'0,"21"21"0,-22-21 16,22 21-16,-21 1 0,21 20 0,0-21 15,0 0-15,0 22 0,0-1 16,0 0-16,0 1 0,0-1 0,0 21 15,0-20-15,0 20 0,0-20 0,0 20 16,0 1-16,-21-22 16,21 21-16,0 1 0,-21-1 0,21 1 15,-21-22-15,21 22 0,-21-1 0,21-20 16,0-1-16,-22 0 0,22 1 16,-21 41-16,21-63 0,0 1 15,0-1-15,0 0 0,0-42 31,0-22-31,0 22 16,0 0-16,21-21 0,-21-1 0,22 1 16,-1 0-16</inkml:trace>
  <inkml:trace contextRef="#ctx0" brushRef="#br0" timeOffset="135370.15">14520 8975 0,'0'0'0,"0"-21"0,0-1 15,0 1-15,21 0 0,-21 0 16,22 0-16,-1 0 0,0 21 16,0 0-16,0 0 0,0 0 0,43 0 15,-22 0-15,-21 21 16,22-21-16,-22 21 0,0 0 0,0 0 16,0 0-16,-21 1 0,0-1 0,0 21 15,-42 22 1,21-43-16,0 0 0,0 0 0,-43 21 15,22-20-15,21-22 16,-1 21-16,-20 0 0,21-21 16,0 21-16,0 0 15,21 0-15,21-21 16,0 0 0,0 0-16,0 0 0,22 0 15,-1-21-15,21 0 16,-20 0-16,-1 0 0,22 0 0,-22-1 15,0 1-15,22-21 0,-22 21 16,0-22-16,1 1 0,-1 21 0,0-21 16,-20-1-16,20 1 0,0-85 15,-21 85-15,1-43 16,-22 64-16,0 0 0,0-22 16,0 22-16,0 0 15,0 0-15,0 42 31,0 0-31,0 0 0,0 22 16,0 20-16,0-21 0,0 1 16,0 41-16,0-41 15,0 20-15,0-20 0,0-1 16,21-21-16,21 43 16,-21-43-16,0 0 15,1-21-15,-1 0 0,0 0 16,0 0-16,0 0 0,0 0 0,1 0 15,-1-21-15,0 0 16,0-1-16,0 1 0,0 0 0,-21 0 16,22 0-16,-1 0 0,0-22 0</inkml:trace>
  <inkml:trace contextRef="#ctx0" brushRef="#br0" timeOffset="135878.37">16023 8255 0,'21'0'16,"-21"21"-16,0 0 16,0 1-16,21-1 0,-21 0 0,0 0 15,0 0-15,0 0 0,0 22 16,0-1-16,0-21 15,0 0-15,0 1 0,0-1 16,0 0-16,0 0 16,-21-21 15,0 0-15,21-21-16,0 0 15,0 0-15,0-1 0,0 1 16,0-21-16,21 0 15,0-1-15,1 22 0,-22-21 16,42 21-16,0-43 0,-21 43 0,22 0 16,-22 21-16,0-21 0,21 21 15,-20 0-15,-1 0 0,21 0 16,0 21-16,-42 0 16,0 0-16,22 0 0,-22 0 15,0 1-15,0-1 0,0 0 0,0 0 16,0 0-16,0 0 15,0 1 1,-22-22-16</inkml:trace>
  <inkml:trace contextRef="#ctx0" brushRef="#br0" timeOffset="144906.88">6562 10054 0,'0'0'0,"-22"0"16,1-21-16,0 21 15,21-21-15,-21 21 16,0 0-16,21 21 47,0 0-32,0 0-15,0 1 16,0-1-16,21 0 0,0-21 16,0 21-16,22 0 0,-22 0 15,21-21-15,-21 22 0,22-22 0,-1 21 16,0 0-16,1-21 0,-1 21 16,85-21-16,-64 0 15,-20 0-15,-1 0 0,0 0 0,1 0 16,20 0-16,-20 0 0,-1-21 15,21 0-15,-20 21 0,126-64 16,-42 43 0,-63 0-16,-1 0 0,22 0 15,-22-1-15,1 1 0,-1 0 0,22 0 16,-22 0-16,22 0 0,-21-1 0,190-20 16,-106 21-1,-64 0-15,-20 21 0,21 0 16,-22 0-16,1 0 0,-1 0 0,1 0 15,-1 0-15,1 0 0,-1 0 16,1 0-16,41 0 0,22 21 16,-63 0-16,-1-21 0,-20 21 15,20-21-15,1 21 0,-1 1 16,1-1-16,-1-21 0,-20 21 0,20 0 16,170 43-1,-170-43-15,1 0 16,-1 0-16,-20-21 0,20 21 15,-20 0-15,20 1 0,-21-1 0,22 0 0,-22 0 16,1 0-16,-1 0 0,43 1 16,-1 41-1,-41-63-15,-22 21 0,21 0 16,-21-21-16,0 22 0,1-22 16,-1 0-1,-21-22 1,0 1-1,0 0-15,0 0 0,21 0 0,-21 0 16,21-1-16,0 1 0,-21 0 0,0-21 16,43-1-1,-1-20-15,-21 21 0,0 20 16,22-20-16,-22 21 0,21-21 16,0 20-16,1 1 0,-1 0 0,22 0 0,-22-21 15,127-1 1,-105 22-16,84 0 0,-85 0 15,22 21-15,0 0 0,-1 0 16,1 0-16,84 0 16,-63 0-16,-21 0 0,0 0 0,169 63 15,-85-20 1,-84-22-16,20 0 16,65 21-16,-107-21 0,22 1 0,0-1 15,-22 0-15,22 0 0,-22 0 0,22 0 16,42 1-16,0-1 15,-64 0-15,1-21 16,84 21-16,-84-21 0,-1 0 16,1 0-16,-1 0 0,-21 0 0,22 0 15,105-21 1,-126 0-16,62-22 0,-62 22 16,-1 0-16,0 0 0,1 0 15,-1 0-15,22-43 0,-22 43 16,-21 0-16,0-22 0,22 1 15,-1-21-15,-21 41 16,0 1-16,-21-21 16,0 21-16,0 0 15,-42 21 1,21 0-16,0 0 0,-22 0 16,-20 0-16</inkml:trace>
  <inkml:trace contextRef="#ctx0" brushRef="#br0" timeOffset="146804.79">8890 11049 0,'0'0'0,"-42"0"15,20 21-15,1 0 16,21 1-16,-21 20 0,21-21 16,0 21-16,0 1 0,0-1 0,-21 0 15,21 22-15,-21-22 0,21 64 16,0-64-16,-21 43 16,-1-43-16,22 1 0,0-1 0,0-21 15,0 22-15,0-22 0,0 0 16,0 0-16,0 0 0,0-42 31,0 0-15,0 0-16,22 0 0,-1-1 0,-21-20 15,21 21-15,0-85 16,0 64-16,-21-1 0,0 1 16,21 21-16,1-43 0,-22 43 15,21 21-15,0 0 0,0 0 16,0 0-16,-21 21 15,21 1-15,1 20 0,-22 0 16,21-21-16,-21 22 16,21-22-16,-21 21 0,21-21 0,-21 1 15,0 20-15,0-21 0,21 0 0,22 43 16,-22-43 0,0-21-16,0 21 0,0-21 15,0 0-15,1 0 0,-1 0 0,21-42 16,-21 42-16,0-21 15,22-64-15,-1 21 16,-42 22-16,0 0 16,21-43-16,-21 22 0,0 20 15,0 1-15,0-22 0,0 22 0,0 0 16,0-1-16,0-20 16,0 21-16,0 63 31,0 0-31,0 0 15,0 21-15,0-20 0,0 20 16,0 0-16,0 1 0,0-1 0,0 0 16,0 1-16,0-1 0,0 0 0,0 1 15,0-1-15,0-21 0,0 0 16,21 43-16,-21-43 16,22 0-16,-1-21 0,0 0 0,0 0 15,0 0 1,0 0-16,1 0 0,20 0 0,-21-21 0,43-21 15,-1-22 1,-42 43-16,0 0 16,1-43-16,-22 22 0,21 21 15,-21 0-15,0-1 0,0 1 0,0 0 16,0 42 15,0 0-31,0 1 0,0-1 16,0 0-16,0 0 0,-21 0 15,21 22-15,0-22 0,0 42 16,0-20 0,21-22-16,0-21 15,0 0-15,0 0 0,0 0 16,1 0-16,-1 0 0,0 0 0,0 0 16,0-21-16,0 21 0,1-22 15,-1 1-15,0 0 0,0 0 0,-21 0 16,21 0-16,-21-1 0,21 1 0,-21-42 15,0 42 1,0 42 15,0 0-15,0 0-16,-21 0 0,21 22 16,0-1-16,-21-21 0,21 0 15,0 0-15,0 1 16,0-1-1,0-42 17,21-1-32,0 1 15,-21 0-15,0 0 0,22-43 16,-1 1 0,-21 42-16,21 0 15,0-1-15,0 1 0,0 21 0,1 0 16,-1 21-1,0 1-15,-21-1 16,0 0-16,0 0 0,0 0 16,0 0-16,0 1 0,0-1 0,21 0 15,-21 0-15,0 0 0,21-21 16,-21 21-16,0 1 0,21-22 16,22 0-16,-22 0 15,0 0-15,0 0 0,0 0 16,1 0-16,-1-22 0,21 22 0,-21-21 15,0 0-15,1 0 0,20 0 16,-42 0-16,21-22 16,0 22-16,-21 0 0,0-21 15,0-1-15,0 22 0,0 0 0,0 0 16,0 42 0,0 0-1,0 0-15,0 0 0,0 1 16,0-1-16,0 21 0,0-21 0,0 0 15,0 1-15,0 20 16,21-21-16,1-21 16,-1 0-1,0 0-15,0 0 16,0 0-16,22-21 16,-22 0-16,-21 0 0,21-1 15,-21 1-15,0 0 0</inkml:trace>
  <inkml:trace contextRef="#ctx0" brushRef="#br0" timeOffset="147005.85">11028 11240 0,'0'0'16,"-21"-22"-1,-1 22-15,1 0 16,21-21-16,0 0 47</inkml:trace>
  <inkml:trace contextRef="#ctx0" brushRef="#br0" timeOffset="147214.73">10308 11240 0,'0'0'0,"-21"0"16,0 0-1,42 0 16,0 0-31,0 0 16</inkml:trace>
  <inkml:trace contextRef="#ctx0" brushRef="#br0" timeOffset="148445.64">11430 11388 0,'0'0'0,"0"-21"15,0 42 32,-21 0-47,21 0 16,0 21-16,0-20 0,0-1 0,0 0 15,-21 0-15,21 0 0,0 22 16,0-22-16,0 0 0,0 0 16,0 0-16,21-21 0,0 0 15,0 0-15,0 0 16,0 0-16,1 0 15,-1-21-15,0 0 0,0 0 16,0 0-16,0-1 0,-21 1 16,22 21-16,-22-21 0,21 0 0,-21 0 15,0 0-15,0-1 0,0 1 0,0-21 16,0 21-16,21 21 16,-21 21 15,0 0-31,0 0 0,0 0 15,0 1-15,0-1 0,0 0 16,0 0-16,0 0 0,0 0 0,21-21 16,0 22-16,0-1 0,1 0 15,-1-21-15,0 0 0,0 0 0,0 0 16,22 0-16,-22 0 0,0 0 16,21 0-16,-21-21 0,1 21 0,20-21 15,-21 21-15,21-43 16,-20 22-16,-1 21 0,-21-21 15,0 0-15,21 0 0,-21-1 16,0 1-16,0 0 0,0 0 0,0 0 0,0 0 16,0 42 15,0 0-31,0 0 0,0 0 16,0 0-16,0 1 0,-21-1 15,21 0-15,0 0 0,0 0 16,0 0-16,-21-21 0,21 22 15,0-1-15,0-42 47,0-1-31,21 1-16,-21 0 16,21 0-16,0 0 0,-21 0 15,42-22-15,-42 22 0,22 21 16,-1-21-16,0 0 0,0 21 15,0 0-15,0 0 16,1 0-16,-1 0 16,-21 21-16,21 0 0,-21 0 15,21-21-15,-21 21 0,0 1 16,0-1-16,0 0 0,0 0 0,0 0 16,0 0-16,0 1 0,0-1 0,0 0 15,0 0 1,21-42 15,-21 0-15,21 21-16,-21-21 0,22-1 15,-1 1-15,0-21 0,0 21 0,0 0 16,0-22-16,1 22 0,-1-21 16,0 21-16,0-1 0,43-20 15,-22 42-15,-21 0 16,0 0-16,22 0 0,-22 0 15,0 0-15,-21 21 0,21 0 0,-21 1 16,21-1-16,-21 0 16,0 0-16,0 0 0,0 0 0,0 43 15,0-22 1,0-21-16,0 1 16</inkml:trace>
  <inkml:trace contextRef="#ctx0" brushRef="#br0" timeOffset="148637.54">13250 11642 0,'0'21'15,"21"-21"32,1-21-31,-1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EE7B-E9D9-43BA-B7B4-90B5E811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22C47-BC08-4F70-BE73-679D6189C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26C8-6FD9-4092-922C-74B16DCF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C342-E6BA-4191-A672-FDC3A1E1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C539-F2C1-4330-8FD7-6F255DB0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F6D1-F051-4A47-851C-2436FBA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91CE-5592-47A9-9BC1-0A953313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E333-6232-44B8-9BA2-208E9ACB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C013-2226-425B-92B0-1B08D18A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9510-D69B-4D30-9F4B-5E1935BC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5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40122-21DF-475A-8338-44C80E108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29711-60A3-4471-B1A5-8AD7A503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0CE9-1AC8-428B-9F37-9C22D16C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E596-65F3-4923-B7A3-32680320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DECB-9D0C-4259-BE0A-90C5D1CA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C0F6-2288-464D-A2BF-B503BCBD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5861-641B-43BF-8BC4-8996569C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5385C-F450-46E5-B4F0-0F90BF9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2ACA-4904-4357-A971-F0516EA7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EE97-8084-4601-A11E-5BDE71CD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213D-FD9B-4528-9C4D-CA45C18E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3943-E6A0-4137-A537-31808B80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372F-66FC-40F9-ABB0-1F3D13C4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0EA6-002A-410F-B371-4D330229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4C61-100B-4B45-9E1C-828732E1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7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69F1-F560-49F8-9985-10636CCC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F909-CD8A-49F5-BB64-14419ECC9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88AD0-2564-4A12-8F3E-DCB056B4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60960-16AB-44C3-A916-2F4080C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ADDE9-FB56-4C05-830B-29A32CC0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2298B-59D0-42B0-826C-ABF0F496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6A04-C867-4449-8DC6-4051273C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7956-B981-4359-92CE-ECF9643D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35248-7947-4035-8E5A-A9E5C7A0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6D15A-5D2C-41A0-B6D0-0C434FBD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D1A7B-9351-4031-8543-3F1606B42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A6650-61D7-44D6-97DB-5A118B91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429C1-9F18-4280-A9A6-20607918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723DB-DFEA-4C7E-9AD4-CCCF98DF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7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2621-672F-4A91-8525-C8B0C692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15EB-654E-4C17-B7B5-7C3DE368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F9FDA-F9AB-46BE-99C0-DFA7D058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E4CA4-0AF6-46B6-A31C-2D7714DA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4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6F421-F314-4FEC-B754-435BB606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75CE0-34DE-476E-A58A-D3477907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CBD7-BB9A-4380-88A8-6C31C10D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4AAA-3E1E-4039-B199-1B99E71F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B9BD-DB32-4CCD-9BE7-D649E7CE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A8E0C-4198-47EB-9E79-6C44C8D4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AA921-C866-46DE-BEE1-20F4727F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D1D6C-E46F-40AB-9597-9A285795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96E37-C2B5-4399-81D7-9F250FA8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9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9853-3665-4C17-AFE8-41B179FB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19672-BDF3-4AA9-AA2C-8B42FD910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4F34C-03DE-455D-A52D-30EF4151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2DD6-ED58-42B9-8589-142F9F0B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9DDC-C773-4310-83E4-9CC58A9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F948-52D6-4A52-BCD4-B42EDBBC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20267-7F1B-4226-B37D-761F0559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5D043-F838-4BC8-8975-06C2DEA9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6045-4C81-4896-87EF-CD55D41A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B3D9-7191-47A8-A952-F6F96530876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A00E-7136-4B3A-ACA0-551EF6A45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98A9-7ED8-446A-8EE5-CE024B276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A2B1-8CED-4EC8-B68C-D76FF8A8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0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13CF0-EF6A-4EB4-B716-7DED58087555}"/>
                  </a:ext>
                </a:extLst>
              </p14:cNvPr>
              <p14:cNvContentPartPr/>
              <p14:nvPr/>
            </p14:nvContentPartPr>
            <p14:xfrm>
              <a:off x="228600" y="45720"/>
              <a:ext cx="9616680" cy="468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13CF0-EF6A-4EB4-B716-7DED58087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6360"/>
                <a:ext cx="963540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94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EF657A-B398-4817-A286-082F40E25E90}"/>
                  </a:ext>
                </a:extLst>
              </p14:cNvPr>
              <p14:cNvContentPartPr/>
              <p14:nvPr/>
            </p14:nvContentPartPr>
            <p14:xfrm>
              <a:off x="487800" y="160200"/>
              <a:ext cx="944136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EF657A-B398-4817-A286-082F40E25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50840"/>
                <a:ext cx="946008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87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F56A31-ED9E-48F9-ABC6-FB7EEB4745D8}"/>
                  </a:ext>
                </a:extLst>
              </p14:cNvPr>
              <p14:cNvContentPartPr/>
              <p14:nvPr/>
            </p14:nvContentPartPr>
            <p14:xfrm>
              <a:off x="411480" y="76320"/>
              <a:ext cx="10645560" cy="657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F56A31-ED9E-48F9-ABC6-FB7EEB4745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66960"/>
                <a:ext cx="1066428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34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916AC-B4BF-4409-9622-3152FCBB6683}"/>
                  </a:ext>
                </a:extLst>
              </p14:cNvPr>
              <p14:cNvContentPartPr/>
              <p14:nvPr/>
            </p14:nvContentPartPr>
            <p14:xfrm>
              <a:off x="60840" y="175320"/>
              <a:ext cx="9197640" cy="289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916AC-B4BF-4409-9622-3152FCBB6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65960"/>
                <a:ext cx="921636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85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ECE728-99B0-4E3E-9C28-B662A3542A47}"/>
                  </a:ext>
                </a:extLst>
              </p14:cNvPr>
              <p14:cNvContentPartPr/>
              <p14:nvPr/>
            </p14:nvContentPartPr>
            <p14:xfrm>
              <a:off x="609480" y="129600"/>
              <a:ext cx="892332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ECE728-99B0-4E3E-9C28-B662A3542A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20240"/>
                <a:ext cx="894204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5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BF1C4D-1494-4318-BE46-28355062E233}"/>
                  </a:ext>
                </a:extLst>
              </p14:cNvPr>
              <p14:cNvContentPartPr/>
              <p14:nvPr/>
            </p14:nvContentPartPr>
            <p14:xfrm>
              <a:off x="312480" y="160200"/>
              <a:ext cx="908316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BF1C4D-1494-4318-BE46-28355062E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50840"/>
                <a:ext cx="910188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9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251FA-5C86-41B6-AF5C-43C63E49C813}"/>
                  </a:ext>
                </a:extLst>
              </p14:cNvPr>
              <p14:cNvContentPartPr/>
              <p14:nvPr/>
            </p14:nvContentPartPr>
            <p14:xfrm>
              <a:off x="320040" y="60840"/>
              <a:ext cx="929664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251FA-5C86-41B6-AF5C-43C63E49C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1480"/>
                <a:ext cx="931536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5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E5D7E6-5D1A-4AC7-8E77-3D080BD87523}"/>
                  </a:ext>
                </a:extLst>
              </p14:cNvPr>
              <p14:cNvContentPartPr/>
              <p14:nvPr/>
            </p14:nvContentPartPr>
            <p14:xfrm>
              <a:off x="609480" y="137160"/>
              <a:ext cx="926640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E5D7E6-5D1A-4AC7-8E77-3D080BD87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27800"/>
                <a:ext cx="928512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5BD61E-961B-44E7-9087-92602184045C}"/>
                  </a:ext>
                </a:extLst>
              </p14:cNvPr>
              <p14:cNvContentPartPr/>
              <p14:nvPr/>
            </p14:nvContentPartPr>
            <p14:xfrm>
              <a:off x="0" y="114480"/>
              <a:ext cx="1218456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5BD61E-961B-44E7-9087-926021840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1220328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BF5940-54FB-406E-8BDB-D0E7292FF3AE}"/>
                  </a:ext>
                </a:extLst>
              </p14:cNvPr>
              <p14:cNvContentPartPr/>
              <p14:nvPr/>
            </p14:nvContentPartPr>
            <p14:xfrm>
              <a:off x="403920" y="91440"/>
              <a:ext cx="1040904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BF5940-54FB-406E-8BDB-D0E7292FF3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82080"/>
                <a:ext cx="1042776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81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B0C-4680-4023-8564-4702231A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AEEF-C4CF-4F2B-834F-1C0D1000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82D5DA-721E-40AB-B0F5-99538697B5BF}"/>
                  </a:ext>
                </a:extLst>
              </p14:cNvPr>
              <p14:cNvContentPartPr/>
              <p14:nvPr/>
            </p14:nvContentPartPr>
            <p14:xfrm>
              <a:off x="670680" y="60840"/>
              <a:ext cx="842040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82D5DA-721E-40AB-B0F5-99538697B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1480"/>
                <a:ext cx="843912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2021-02-24T08:57:00Z</dcterms:created>
  <dcterms:modified xsi:type="dcterms:W3CDTF">2021-02-24T11:11:06Z</dcterms:modified>
</cp:coreProperties>
</file>