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9" autoAdjust="0"/>
    <p:restoredTop sz="94660"/>
  </p:normalViewPr>
  <p:slideViewPr>
    <p:cSldViewPr snapToGrid="0">
      <p:cViewPr varScale="1">
        <p:scale>
          <a:sx n="90" d="100"/>
          <a:sy n="90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6T16:05:44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5736 783 0,'0'-21'78,"-21"21"-16,0 0-46,21-21-1</inkml:trace>
  <inkml:trace contextRef="#ctx0" brushRef="#br0" timeOffset="527.22">5821 699 0,'-21'-22'47,"21"1"-32,0 0-15,-22 21 0,22-21 16,0 0-16,0-22 15,0 22 1,0 0-16,-21 21 16,0-42-1,21 21 1,0 42 0,0 0-16,0 0 15,0 64 1,0-43-16,21 22 15,22 274 1,-43-211 0,0 85-1,0-64 1,-22-42 0,22-64-1,-21-21 1,0-21-1,0-21 1,0-63-16,21 20 16</inkml:trace>
  <inkml:trace contextRef="#ctx0" brushRef="#br0" timeOffset="1069.02">5503 677 0,'0'0'0,"0"-21"0,-21 21 15,21-21-15,0 0 16,0 0-16,0 0 16,0-1-1,0 1-15,21 21 0,22-42 16,-1 21-1,-21 0 1,0-1-16,-21 1 31,0 0-31,0 0 16,0 0 0,43 0-1,62 21 1,22 0-1,43 148 1,-107-64 0,-42 128-1,-21-85 1,-21-63-16,0-22 0,-85 127 16,22-84-1,20-22 1,22-63-1,42-21 17,84-63-17,-62 62 1</inkml:trace>
  <inkml:trace contextRef="#ctx0" brushRef="#br0" timeOffset="2528.71">6625 1503 0,'0'0'15,"21"0"-15,0 0 0,1-21 16,-1 0-16,0-1 15,-21 1 1,0-85-16,0 64 16,-64-106 15,-20 127-15,-22 21-1,0 84 1,64 22-1,21 0 1,21 0 0,0-64-16,21 85 15,0-127 1,85 0 0,-22-42-1,22-64 1,-21 0-1,-64 64-15,0 0 16,0-1-16,1 1 0,-1 0 0,0-107 31,-21 107-15,0 21-16,-21 42 16,21 0-16,0 0 15,-21 1-15,-1 126 16,22-106-1,0 0-15,-21 85 16,21-84 0,0-22-16,0 21 0,21-21 0,43 22 15,21-22 1,-64-21-16,63-42 16,22-1-1,-85 22-15,85-106 31,-42 0-31,-64 64 0,21-43 16,0-127 0,-21 85 15,0 127-31,0-1 16,0 44-1,-21 62-15,21-41 16,-21 20-16,0 106 15,21-63 1,0-63-16,-22 105 16,22-21-1,0-106-15,64 64 16,-1-64 0,22-21-1,-64-21-15,64-1 16,-43-20-16,1 21 0,-1 0 15,64-85 1,-43-63-16,-20-1 16,-43 1-1,0 127-15,0-1 16,-22-41 0,-20 62-1,21 65 1,-21 63-1,42-64-15,-43 297 32,43-212-17,-21 21 1,0-106-16,21 22 31,21-86-15,21-20-1,-42 21-15,22 0 16,41-85 0,22 0-16,-22 21 15,43 22 17,-85 84-17,0 64 1,-21-1-1,0-62-15,0 20 0,0 43 16,0-1 0,0-41-1,43-43 1,-22 0-16,0 0 0,43-22 16,-1-20-1,-21 0 1,-20 21-16,20-85 31,-42 63-15,0 1-16</inkml:trace>
  <inkml:trace contextRef="#ctx0" brushRef="#br0" timeOffset="2806.55">7070 1058 0,'0'0'0,"-22"0"0,44 0 15,41 0 1,64-42 0,212-21-1,-170 41 1,-105 22-16,-1 0 15,-21 0-15,-20-21 16,-1 21-16</inkml:trace>
  <inkml:trace contextRef="#ctx0" brushRef="#br0" timeOffset="6357.51">10477 1080 0,'-21'0'16,"21"-22"15,43 1-31,-22 0 16,63-42-1,1-43 1,0-21-1,-64 84 1,-21-41 0,-127 84-1,21 21 1,64 0-16,-43 21 16,43 22-16,21-43 0,-1 21 15,22 107 1,43-44-1,20-20 1,-42-64-16,64 85 16,42 0-1,-127-64-15,21 64 16,-84-21 0,-22-43-1,-84-42 16,84-42-31,22-43 16,-1-84 15,64 105-15,0-20-16,0 62 16,0-20-16,21 42 0,0 0 15,1 42 1,-1-20-16,0 62 15,21 1 1,22 105 0,-22-126-1,22-22 1,41-21 0,-62-21-16,126-42 15,0-21 1,1-43-1,-128 85-15,0-22 0,64-84 32,-85 0-32,-21 85 15,-21 21 1,0 21-16,0 0 16,-43 42-1,43-21-15,-42 85 16,42-21-1,21 63 1,21-42 0,85-43-1,-64-63 1,170-42 0,-128 0-1,86-107 1,-22-83 15,-106 62-31,0 22 16,-42-21 15,0 148-15,0 42-1,-21 0-15,21 21 16,-42 170-1,21-127 1,0-22-16,21 85 16,0-63-1,0-64-15,21 148 16,42-105 0,1-43-1,-1-21 1,-42 0-16,22-21 0,105-85 31,-85 43-31,-41 41 16,41-126-16,1-21 15,-1-191 17,-63 297-17,0 41-15,-21 65 31,0 41-15,0-41-16,-1 105 16,-20 0-1,42-42 1,0-64-16,0 128 16,0-86-1,85-20 1,-43-43-1,0-21-15,-20 0 0,20 0 16,43-42 0,20-1-16,22-84 15,-63-21 17,-43 63-17,-21 64 1,0 0-16,0 42 15,0 0 1,-21 1-16,-21 62 16,42 1-1,0-22 1,0-41-16,0-1 0,0 21 16,84 0-1,-20-42 1,-43 0-16,127-63 31,-127 42-31,43-43 16,-1-20-16,-20-22 31,-43 85-15,0 42-1,0 0 1,-22 0-16,22 0 0,-21 22 15,0 41 1,0-63-16,0 43 16,21-22-1,-21-42-15,21 21 32,0-42-17,21 0-15,21-42 16,-21 41-16,64-126 31,-64 127-15,21-21-16,-20 42 15,-1 0-15,-21 21 16,21 42 0,0 1-1,0 21 1,43-22-1,-1-42 1,1-21 0,-22-21-1,-21 0-15,0 0 0,85-85 16,-21 21 0,-43 43-16,85-64 15,-42 43 1,-43 41-16,-21 1 0,64 0 31,-64 63-31,-21 22 16,0-43-16,0 21 15,0 43 1,0-21 0,0-43-1,21-21 1,1-21-1,-22-1-15,0 1 16,0 0-16,0-21 16,0-64-1,-22 42 1,-105 22 15,22 63-15,-1 43-16,63-1 15,-62 107 17,105-65-32,0-20 15,63-43 17,43-42-17,0-42 1,-22-43-1,-20-42 1,-43 85 0,0-43-1,-21 64-15,0 0 16,0 42 15,-21 85 0,21-85-31,-21 43 16,0 63-16,21 42 16,0-105-16,0-1 15,0 128 1,63 84 0,-20-64-1,20 149 1,-63-275-1,0-22 1,-63-41 0,41-22-16,1 0 0,-85-85 15,22-21 1,63 64-16,-1-128 16,22 43-1,0 64-15,0-1 0,64-232 16,-43 211-1,43-84-15,41-64 16,107-127 15,-43 170-15,-105 105 0,-1 1-1,-84 84 1,-63 63-1,41-42-15,1 22 16,21-22-16,-22 63 16,43-41-1,43 20 1,63 22 0,-64-22-1,-42-20 1,0-1-1,0-21-15,-64 0 16,1 1 0,21-22-1,-22 0 17,64-22-17,-42 1 1,21 0-16,-22-21 0</inkml:trace>
  <inkml:trace contextRef="#ctx0" brushRef="#br0" timeOffset="6793.66">13081 614 0,'0'21'0,"21"0"16,0-21-16,0 0 15,1 0 1,20 0-16,-42-21 16,21-21-1,-21 21 1,-21-1 0,0 22-16,0 0 15,-1 0-15,1 0 16,0 0-16,0 0 0,0 0 15,0 0 1,21 22 0,0-1-1,-22-21-15</inkml:trace>
  <inkml:trace contextRef="#ctx0" brushRef="#br0" timeOffset="7156.45">11663 953 0,'0'0'0,"-21"0"0,-22 0 16,22 0-16,42 0 31,22 0-16,-1 0-15,0 0 0,22 0 0,-1 0 16,1 0-16,338-22 31,-296 22-15,21-21-16,-106 21 16,0 0 30,0 0-30,0 0 0</inkml:trace>
  <inkml:trace contextRef="#ctx0" brushRef="#br0" timeOffset="8083.77">20405 572 0,'0'-22'32,"0"1"-32,0 42 46,0 1-46,0-1 0,0 21 16,0-21-16,0 22 0,0 20 16,0 149-1,0-64 1,0-63 0,0-43-16,0 0 0,0 1 0,-22 41 15,22-41 1,0-22-1,0-42 17,0-1-17,22-20-15,-22 21 0,21-64 16,0 43 0</inkml:trace>
  <inkml:trace contextRef="#ctx0" brushRef="#br0" timeOffset="8960.27">20489 572 0,'21'0'31,"1"0"-31,-1 0 0,0 0 16,64 0 0,42 0-16,-85 0 0,0 0 15,170 0 1,-106 0-1,127 0 1,-1 0 0,-126 0-1,-85 0-15,43 0 16,-22 0 0,-21 0-16,1 0 15,-22 21 16,0 0-15,0 0-16,0 0 16,0 0-16,0 1 15,0 62-15,0 22 16,0 63 15,-22-20-15,1-44-1,21 1 1,-21-21 0,21 21 15,-21-85-15,-21-21-1,20 0-15,-105 0 31,43 0-31,-64-21 16,-128 0 0,192 21-16,20-22 15,-147 22 1,147 0-16,-42 0 16,-21-21-1,21 21-15,85 0 0,0 0 16,-21 0-1,63 0 32,0 0-31,0 0-16,0 0 0,22 0 16,-22 0-1</inkml:trace>
  <inkml:trace contextRef="#ctx0" brushRef="#br0" timeOffset="9511.95">20870 1609 0,'0'0'16,"0"21"-16,0 0 16,0 0-1,0 0-15,-21-21 16,21 22-16,-42 41 15,-22 1 1,-42 63 0,43-64-1,-1-42 1,43 0 0,42-21 30,1 0-30,-1 0-16,21 0 16,0 0-16,22 0 15,42 0-15,0-21 16,-85 21 0,85 0-1,-85 0-15,0 0 16,-21-42 15,-42 0-15,-1-22-1,1-21 1,42 22 0,0 42-1,0 0 1,0-1-1,-21-20-15,21 21 16</inkml:trace>
  <inkml:trace contextRef="#ctx0" brushRef="#br0" timeOffset="10026.66">20743 699 0,'0'0'0,"0"-22"0,0 44 31,0-1-15,0 0-16,0 0 0,0 64 16,0 21-1,0-43 1,0-21-16,0-20 0,-21 83 16,0-62-1,21-22 1,-21-21 15,0 0-15</inkml:trace>
  <inkml:trace contextRef="#ctx0" brushRef="#br0" timeOffset="10348.48">20574 1164 0,'-21'0'0,"21"21"31,0 1-15,0-1-16,21 0 15,0 0-15,0 0 16,0-21 0,1 0-1,-1 0 1,0 0-16,0-21 15,0 0 1,0-21 15,-21 20-31,0-20 16,0 0 0,22-1-1</inkml:trace>
  <inkml:trace contextRef="#ctx0" brushRef="#br0" timeOffset="10556.36">20913 1037 0,'0'21'47,"-22"-21"-47,1 22 0,0 20 15,-21 43 17,21-64-17</inkml:trace>
  <inkml:trace contextRef="#ctx0" brushRef="#br0" timeOffset="10895.16">21124 677 0,'0'0'0,"0"22"31,0 20-16,0-21-15,0 21 0,0 64 16,0-85-16,-21 64 16,21-64-16,0 85 15,-21 0 17,21-85-17,0-42 32,-21 0-47,21 0 0</inkml:trace>
  <inkml:trace contextRef="#ctx0" brushRef="#br0" timeOffset="11116.04">20976 1080 0,'0'21'31,"0"0"-16,0 0-15,21 0 16,-21 0-16,21 1 16,1-1-16,-22 0 15,21-21 1,0 0 15,-21-21-15,21 0-16,-21-1 0</inkml:trace>
  <inkml:trace contextRef="#ctx0" brushRef="#br0" timeOffset="11287.94">21167 1122 0,'0'0'15,"0"-21"1,0 42 0,-22-21-1,-20 42 1,42-21-16,0 1 0,-21-1 15,21 0 1</inkml:trace>
  <inkml:trace contextRef="#ctx0" brushRef="#br0" timeOffset="11921.69">21378 741 0,'0'-42'15,"0"63"17,0 0-32,0 0 15,0 21-15,0 43 16,-21 63-1,21-84 1,-21-43-16,21 0 0,0 85 31,0-64-31,0-21 16,0-42 31,-21 0-32,21 0-15,-21 21 0,21-21 16,-22 0-16,22-1 16,0 1-16,-21 21 15,21 21 32,0 1-47,0 20 16,0-21-16,21-21 15,-21 21-15,22-21 16,-1 0 0,0 0-1,21 0-15,22-84 32,-43 41-17,21 22 1,-21 0-1,1 21 1,20 0 15,-21-21-31</inkml:trace>
  <inkml:trace contextRef="#ctx0" brushRef="#br0" timeOffset="16054.44">21823 995 0,'0'0'0,"-21"0"15,-1 0 1,1 0-1,0 0 17,0 0-17,42 0 79,0 0-78,0 0-16,22 0 0,-22 0 0,21 0 15,43 21 1,63-21 0,-84 0-16,41 0 15,-41 0-15,253 0 16,-190 0-1,43 0 1,-64-21 0,-85 21-1,-21-21 32,-21 21 0,-1 0-31,1 0-16,0-21 15,0 21 1</inkml:trace>
  <inkml:trace contextRef="#ctx0" brushRef="#br0" timeOffset="16604.73">22839 847 0,'0'0'16,"-21"0"0,-1 0-16,44 0 46,-22 21-30,21-21-16,0 0 16,64 21-16,-43-21 0,0 0 15,43 21 1,-64-21-16,0 0 16,22 0-1,-22 0 1,-21 21-1,-21-21 1,-43 43 0,22-22-1,21 0-15,-1-21 0,-20 42 16,0-42-16,21 22 0,-43 20 16,43-42-16,-21 21 15,-1 0 1,22 0 15,0-21 47</inkml:trace>
  <inkml:trace contextRef="#ctx0" brushRef="#br0" timeOffset="18241.56">22161 1291 0,'0'-21'31,"0"0"0,0 0-15,-21 0 0,0 21-1,21-22 1,0 44 46,21-1-62,0-21 0,22 21 16,-22-21-16,21 21 0,-21 0 16,212 43-1,0-1 1,-127-42-1,63 1 1,-42-1 15,-106-21-15,1 0 0,-44 0 62,1-21-78,0 21 15,0-22 1,0 1 0,21 0-1,-21 21 1,21-21-1,-22 21 1,22-21 0,0 42 93,22-21-93,-1 21-16,0-21 0,0 21 15,0 0-15,0-21 16,22 22 0,-22-1-16,42 0 15,-20 0 1,-22 0-1,-42-21 17,0 0-17,-1 0 1,-41 0-16,42 0 0,-106 21 47,84 1-32,1-22 1,21 0 31</inkml:trace>
  <inkml:trace contextRef="#ctx0" brushRef="#br0" timeOffset="19214.48">22140 1312 0,'0'0'0,"-21"0"0,0 0 47,21 22-16,0-1-31,21 0 16,43 64-1,-22-64-15,-21 21 0,85 22 16,63 41-1,-42-20 1,0 0 0,-63-43-1,-43-21 1,-21 0 0,-21-21 30,0-21-30,21 0 0,-43 0-1,22 0-15,0 0 16,-21-22 0,42 22-1,-22 21 1,22 21 78,22-21-94,-22 21 15,21-21-15,0 0 0,0 22 16,0-1-16,0-21 0,1 21 15,-1-21-15,0 21 16,0 0 0,-42-21 15,-106 0-15,63 0-1,43 0-15,0 0 16,0 0-1,42 0 48,0-21-47,0 21-16,1-21 0,20 21 15</inkml:trace>
  <inkml:trace contextRef="#ctx0" brushRef="#br0" timeOffset="21981.21">5905 2117 0,'0'0'0,"-21"0"16,-21 0-16,21 0 0,-22 0 15,22 0-15,-42 0 16,-1 0 0,43 0-1,0 0 1,42 0 31,0 0-47,64 0 15,-22 0-15,424 21 32,-148 0-17,0 0 1,-1 22 0,191-1-1,-275-21 1,-63-21-1,-106 21 1,-43-21-16,0 0 16,-21 0-1,1 0 48,-1 0-63,0 0 0</inkml:trace>
  <inkml:trace contextRef="#ctx0" brushRef="#br0" timeOffset="23052.76">10372 2244 0,'0'0'0,"0"-21"16,0-1-1,-22 22 1,22-21 0,-21 21-16,-21 0 15,-22-21 1,-41 21-1,62 0 1,1 0 0,63 0-1,0 0 1,22 0-16,-1 21 0,21-21 16,1 0-16,317 0 15,21 0 1,-233 0-16,318 0 15,191 0 1,-213 0 0,-317 0-16,509 0 31,-361 0-15,-148 0-16,-84 0 0,63 0 15,-106 0 1,21 0-1,-21 0-15,-42 0 188,0 0-188,0 0 31,0 0-31,-1 0 16,1 0-1,0 0 48,0 0-32,0 0-15,0 0-1,-1 0 1,-41 0 0,21 0-1,-64 0-15</inkml:trace>
  <inkml:trace contextRef="#ctx0" brushRef="#br0" timeOffset="26091.47">2074 3768 0,'0'21'16,"21"-21"-16,1 0 31,-1 0-15,0 0-16</inkml:trace>
  <inkml:trace contextRef="#ctx0" brushRef="#br0" timeOffset="26427.28">2328 3683 0,'0'0'0,"21"-21"15,43-21 1,-64 20 0,0 1-16,-21-21 15,-149 42 1,86 0 0,-64 63-1,21 43 16,105-63-31,22 41 16,85 1 15,21-22-15,-43-20-16,22 20 16,-21 43 15,-64-42-16,-127 20 1,84-84-16,-63 43 16,-63-43-1</inkml:trace>
  <inkml:trace contextRef="#ctx0" brushRef="#br0" timeOffset="26543.21">1545 6773 0,'0'-804'0,"0"106"15,42-43 1,-84 2984-16,106-4677 15,-43 2392-15,-21 0 0,63-64 32,43 42-32</inkml:trace>
  <inkml:trace contextRef="#ctx0" brushRef="#br0" timeOffset="26876.02">2794 3598 0,'0'0'0,"0"-21"0,0 0 15,-21 21 1,0 0 0,-22 106-1,1 63 1,21-21-1,21-63 1,-64 42 0,64-106-16,0 0 0,0 43 15,0-22 1,0-63 15,21 0-15,43-64-1,-22 43-15</inkml:trace>
  <inkml:trace contextRef="#ctx0" brushRef="#br0" timeOffset="26969.97">2836 4043 0,'0'21'0</inkml:trace>
  <inkml:trace contextRef="#ctx0" brushRef="#br0" timeOffset="27203.83">2857 4106 0,'22'0'0,"-1"0"16,-21-21-16,84-21 16,1-22-1,-85 43 1,21-21 15,-105 42-15,20 42-1,1 64 1,41-64 0,22 107-1,0-107 1,22-21 0,-1-21-16</inkml:trace>
  <inkml:trace contextRef="#ctx0" brushRef="#br0" timeOffset="27446.69">3429 4128 0,'42'-43'16,"-21"22"-16,-21-21 15,22 21-15,-22-1 0,0-20 16,0 21 15,-22 21-31,1 0 16,-21 0-1,21 42-15,21 1 0,0-22 16,-43 169 0,43-84-1,-21 85 1</inkml:trace>
  <inkml:trace contextRef="#ctx0" brushRef="#br0" timeOffset="27637.59">3387 3979 0,'0'-21'0,"0"0"16</inkml:trace>
  <inkml:trace contextRef="#ctx0" brushRef="#br0" timeOffset="27795.49">3387 3916 0,'0'0'0,"0"-42"16,0 20-1,84-20 1,-20 21 0,-22 21-16,64 21 15,21 85 1,-127-43-1,0 43 1,-85 0 15,64-106-31</inkml:trace>
  <inkml:trace contextRef="#ctx0" brushRef="#br0" timeOffset="27861.46">3535 4276 0,'0'-43'0,"0"-20"31,-21 21-31</inkml:trace>
  <inkml:trace contextRef="#ctx0" brushRef="#br0" timeOffset="28013.37">2625 3747 0,'0'0'0,"-22"-22"0,22 1 0</inkml:trace>
  <inkml:trace contextRef="#ctx0" brushRef="#br0" timeOffset="28181.27">2836 3704 0,'21'0'0,"1"0"0,41 0 16,22-21 15,-64 0-15,-42 21 31,0 0-47,-1 21 15,1-21-15,0 21 16</inkml:trace>
  <inkml:trace contextRef="#ctx0" brushRef="#br0" timeOffset="28901.71">2201 3831 0,'0'0'16,"21"0"-16,1-21 0,-1 0 0,0 21 15,0-21-15,0 0 16,0 21-16,-21-22 16,22 1-16,-22-21 15,-127 21 16,63 21-15,-21 0 0,43 0-16,21 21 0,0 0 0,0-21 15,-43 42-15,43-20 16,21-1-16,-21 42 16,21 22-1,42 0 1,22-43-1,20 0 1,86 1 15,-65 20-15,-83-42 0,-22 22-16,-22-22 0,-105 42 31,85-42-31,-85 22 15,42-22 1,-63-21 0</inkml:trace>
  <inkml:trace contextRef="#ctx0" brushRef="#br0" timeOffset="28992.19">1736 4382 0,'21'0'0,"0"0"0,127-64 15,-42 43 1,-64 21-1</inkml:trace>
  <inkml:trace contextRef="#ctx0" brushRef="#br0" timeOffset="29549.13">3196 3979 0,'0'-21'15,"0"0"-15,21 21 16,-21-21 0,21 21-16,-21 21 47,0 0-32,22 85-15,-22-21 16,0-22-16,0-20 15,0 211 1,0-64 0,0 22-1,0-43-15,-22-127 16,22 1-16,-21 41 16,21-41-1,0-64 16,21-64-31,1-21 16,20-63 0,-21-1-1</inkml:trace>
  <inkml:trace contextRef="#ctx0" brushRef="#br0" timeOffset="29842.47">3344 4149 0,'0'0'0,"-21"-21"15,21-1-15,-21-20 16,21 21-16,0-21 16,21-22-1,64 43 1,21 21 0,-64 0-16,85 21 15,-64 43 1,-41 41-1,-128 22 17,42-84-32,-42 20 15,85-42-15,-63 1 32,62-22-17</inkml:trace>
  <inkml:trace contextRef="#ctx0" brushRef="#br0" timeOffset="29889.44">3365 4297 0,'22'-21'15,"20"0"1,0-1-16</inkml:trace>
  <inkml:trace contextRef="#ctx0" brushRef="#br0" timeOffset="30343.38">4170 4064 0,'0'0'0,"42"21"47,-42-42-47,0-21 0,0-1 15,21 22-15,0-106 32,-21 43-17,0 20-15,0 43 0,0 42 47,0 0-47,0 0 0,0 22 16,-21 63-1,21 84 1,0-84 0,0 0-1,0-22 16,0-62-31,0-1 16,-21-21 0,0 0-16,-85 0 15,21 0 1,-20 0 0,83 0-1</inkml:trace>
  <inkml:trace contextRef="#ctx0" brushRef="#br0" timeOffset="30498.29">4064 4360 0,'21'0'0,"21"0"0,107-21 31,-22 21-31,0 0 32,-106 0-32,0 0 15,-21-21 1</inkml:trace>
  <inkml:trace contextRef="#ctx0" brushRef="#br0" timeOffset="30574.24">4530 4318 0,'0'0'0,"21"0"16,21-42-16</inkml:trace>
  <inkml:trace contextRef="#ctx0" brushRef="#br0" timeOffset="30946.03">5567 4064 0,'0'0'0,"-43"-21"16,43 0-16,-21 21 15,0 0-15,-21-21 16,21 21-16,21-22 16,-22 22-1,1 0-15,42 0 47,1 0-47,20 0 0,0 0 16,149 0-1,-128 0-15</inkml:trace>
  <inkml:trace contextRef="#ctx0" brushRef="#br0" timeOffset="31382.57">6456 3789 0,'-21'0'16,"21"-21"15,-22 21-31,1 0 16,42 0 15,22 21-31,-1-21 16,85 21-1,21-21 1,-84 0-1,-1 0 1,-63 21 15,-42 0-31,-22 1 16,43-22-16,-127 105 31,63-20-15,1-21-1</inkml:trace>
  <inkml:trace contextRef="#ctx0" brushRef="#br0" timeOffset="31491.51">6308 6795 0,'0'-1165'0,"0"298"15,0 2899-15,0-4340 16,42 2118 15,-21 126-15,0 43-16,-21 0 0</inkml:trace>
  <inkml:trace contextRef="#ctx0" brushRef="#br0" timeOffset="33272.48">6011 3916 0,'0'0'0,"-42"21"0,21-21 0,-22 0 0,22 0 0,-21 0 16,21 21-16,-43-21 15,43 0-15,-42 0 16,41 0 0,44 0 15,-1 0-15,42 0-16,1 0 0,20 0 15,107 0 1,-128 0-16,1-21 15,211 0 1,-106 0 0,-20 21-1,-107 0 1,-63 0 15,-22 0-15,43-21-16,-21 21 0,-21-22 15,42-20 1</inkml:trace>
  <inkml:trace contextRef="#ctx0" brushRef="#br0" timeOffset="33705.24">6519 3514 0,'0'0'0,"-21"0"16,-42-21-1,41-1 1,1 22-16,21 22 31,64 20-15,-43-42-16,64 63 16,63 1-1,-42-22 1,-1-21-1,22 22 1,-127-22 0,-42 21-1,-64 22 1,64-43-16,0 21 16,-234 106-1,128-63 1,21 0-1,85-64-15,-22 42 16,43-63 0,21 22-1,43-22 1,41-43 0,-63 22-16,64 0 15</inkml:trace>
  <inkml:trace contextRef="#ctx0" brushRef="#br0" timeOffset="34297.41">9144 3831 0,'0'0'0,"0"-21"0,0-21 16,21 42-16,-21-21 0,21-22 15,-21 22-15,0 0 16,21 21-16,-21 21 31,0 21-31,22 128 16,-22-1-1,0-105 1,0 211 0,0-212-16,-43 191 15,1-21 1,21-169-16,-22 147 16,1-105-1,42-85 1,-21-21-1,21-63 1,0-85 0,0-22-1</inkml:trace>
  <inkml:trace contextRef="#ctx0" brushRef="#br0" timeOffset="34648.21">8975 3852 0,'0'0'0,"0"-21"0,-22-42 16,22 42-16,0-22 15,85-20 1,21-1 0,190 22-1,-190 63 1,21 64-1,-106-43-15,-21-21 0,0 22 16,0-22-16,-21 21 0,-21 0 16,-85 64-1,-21 0 1,84-85 0,22 0-16,21-21 15,42 0 16,0 0-31,42-21 16,-41 0 0</inkml:trace>
  <inkml:trace contextRef="#ctx0" brushRef="#br0" timeOffset="35974.44">10118 3895 0,'42'0'0,"-84"0"0,105 0 0,22-43 15,-85 1 1,0 0 0,-64-22 15,1 64-31,-1 0 16,1 0-1,42 21-15,-22-21 0,22 22 16,-64 62-1,43 43 1,21 0 0,21-84-16,21-22 15,0-21-15,106 21 16,-63-21 0,42-64-1,-22 1 1,-41 42-16,-22-22 0,42-20 15,-42 21-15,22-22 16,-43 22 0,0 21-16,0-1 31,0 65-15,0 41-1,0-62-15,-21 83 31,21-62-31,0 41 16,0 1 0,63-64-1,43-21 1,-43-21 0,-20 0-16,147-127 15,-63 21 1,-21 0-1,-42-43 17,-43 86-32,-21 63 15,0-1 1,-21 107 15,-1 0-15,1 21-1,0 105 1,21-147 0,21 20-1,0-62-15,64 20 16,21-42 0,-21-21-1,-22-22 1,64-126-1,-85 21 1,-20 63 0,-22-105 15,0 169-31,-22 21 16,1 0-16,21 42 15,0-21-15,-21 21 16,-21 85-1,42-21 1,-21 21 0,-1 43-1,1-128 1,21-21 0,0-42 15,0 0-31,0 0 0,21-1 15,-21-20-15,22 21 0,-1-64 16,63-42 0,43 0 15,-105 127-31,41 0 16,-21 64-1,-42-1 1,0 22-16,-21 42 31,21-85-15,-21-21-1,0 1 1,0-22 0,0-22-16,-1-20 15,22 21-15,-21-21 16</inkml:trace>
  <inkml:trace contextRef="#ctx0" brushRef="#br0" timeOffset="36251.8">10943 3704 0,'0'-21'16,"21"21"-1,0 0-15,1 0 0,20-21 16,-21 21-16,43-21 0,-22 21 16,-21 0-16,85-43 15,-21 22 1,-64 21-16,21 0 16,-21 0-1,0 0-15</inkml:trace>
  <inkml:trace contextRef="#ctx0" brushRef="#br0" timeOffset="37393.66">12785 4064 0,'0'-21'31,"0"0"-31,21-22 16,21 1-1,-21 0-15,127-128 16,-105 107-1,20-85 1,-42 63 15,-63 127-15,-21 85 15,41 0-15,-20-21-1,42-21-15,0-64 16,42 64 0,-20-85-16,41 0 15,43 0 1,21-64 0,-42-42-1,-64-21 1,-106-42 15,0 127-15,64 42-16,-106 0 15,106 42 17,63-21-32,43 0 15,-43-21-15,64 0 16,191-63 15,-192 21-15,-41-22-1,-43 22 1,-21 21 0,0-1-1,0 86 16,-21-43-15,21 21-16,-21-20 0,21 20 16,0 43-16,-21 126 15,21-20 1,-22 211 15,22-254-15,22 170-16,62 63 31,-63-254-15,1-64-16,-22 85 15,0-21 1,-22-127 0,1 0-16,-63-63 15,20-1 1,43 43-16,0-21 0,-43-191 15,43-63 1,21 63 0,64-169 15,-1 211-31,22 64 16,-22 42-1,-20 64-15,-22 0 16,63-21-1,-41 21 1,-1 21-16</inkml:trace>
  <inkml:trace contextRef="#ctx0" brushRef="#br0" timeOffset="38208.71">15706 3217 0,'0'0'0,"0"-42"16,21 0-1,0-1-15,-21 22 0,0-42 16,0 42-1,0-1-15,0 44 16,-21 20 0,0 0-16,-43 85 15,-42 191 17,22-128-17,62-147-15,-20 84 0,21 0 31,21-106-15,21-64 0,0 22-16,0-21 15,64-191 17,0-21-17,-22 42 1,1 43-16,-43 63 15,21 43 1,-21 126 15,-21 64-31,0 43 16,0 147 15,0-253-31,0 63 16,0-43-1,0-20-15,0-1 32,0-84-17,-21 0 1,21 0-16,-42-22 16</inkml:trace>
  <inkml:trace contextRef="#ctx0" brushRef="#br0" timeOffset="38808.36">15325 3662 0,'0'21'15,"21"-21"1,0 0 0,85 0-1,-64 0-15,85-21 16,212-85-1,-276 85 1,22-21 15,-106 105 1,0 1-17,-1 105 16,22-127-15,-21 1-16,0-1 16,21-63 15,0-22-15,0 1-1,0 21-15,21 0 0,43-85 31,20 21-15,22 1 0,0 105-1,-64 42 1,-20 22 0,-22-22-1,0-41-15,0-1 0,-22 85 16,22-85-1,-21 0 1,42-21 31,1-21-47</inkml:trace>
  <inkml:trace contextRef="#ctx0" brushRef="#br0" timeOffset="41023.6">16976 3662 0,'0'0'0,"0"-21"0,0 0 0,0-1 15,0-41 1,-22-1 0,-41 22-1,42 42-15,-22 0 16,1 42-1,-43 149 17,85-85-17,-21-22 1,21-41 0,43-22-1,62-42 1,-83 21-1,62-106 1,-20 0 0,-22-21-1,-21-21 1,-21 84-16,21-41 16,22-22-1,-43 84-15,0-41 16,0 62-1,0 86 1,-21 126 0,21-147-1,-22 63-15,-20 42 16,21 0 0,0-127-16,21 21 0,0 1 15,0 20 1,0-42-16,21 22 15,42-22-15,-41-21 16,105-21 0,-22-22-1,-20-20 1,0-85 0,-85 127-1,0-43 1,-21 64-16,-22 0 15,22 0-15,0 0 16,0 0-16,21 21 31,21-21-31,64 43 32,-22-1-32,-21 0 15,-42 1 16,0-1-15,0-21-16,0 21 16,43 1-1,-1-43 1,0 0 0,85-21-1,-84-1 1,41-62-1,1-43 17,-64 63-32,-21 43 15,-63 85 32,42-22-31,21-21-16,-22 43 0,22-1 15,0 1 17,22-43-17,41-21 1,-21 0 0,-20 0-16,62-43 15,-41-41 1,-43-1-1,0 64-15,-22-85 16,-20 43 0,-21 41-1,-1 22 1,43 22-16,-43 41 31,43 64-31,21-42 16,21-22 15,43-20-15,126-22-1,-84-21 1,-85-21 0,85-22-1,-63 22-15,-22 0 0,85-64 16,-64 22-1,-21 20 1,-21 65 15,-21-1-31,0 21 16,0 85 15,21-63-31,0-43 16,63 21-1,-21-21-15,-20-21 0,-1 0 16,85 0 0,-22 0-1,22-42 1,42-85 0,-127 106-16,1-43 15,-22-42 1,0 43-1,-64 63 1,43 0-16,-64 21 16,43 21-1,-22 22 1,43-43-16,0 0 0,21 0 0,-21 22 31,21 41-31,42-41 16,43-22 15,-43-21-15,22-21-1,84-106 1,-106 63 0,22-126-1,-1-43 1,-20 21-1,-43 128 1,21 41 0,-21 64 15,0 1-31,-21 41 0,-43 128 16,22-22-1,-43 85 16,64-169-15,21 84 0,42-84-16,128-43 31,-128-42-15,43-21-16,20-22 15,-20-20 1,0-22-1,-64 1 1,-21 62-16,0 1 16</inkml:trace>
  <inkml:trace contextRef="#ctx0" brushRef="#br0" timeOffset="41359.41">18605 3196 0,'0'0'0,"-42"0"0,0 43 15,42-22-15,-21 0 16,42 21 0,63-21-1,1-42 1,-85 0-1,0 0-15,0-43 32,0 22-32,-42 21 15,21 21 1,-1 0 0,22 21-1,0 21-15,0 1 16</inkml:trace>
  <inkml:trace contextRef="#ctx0" brushRef="#br0" timeOffset="42045.93">20722 3577 0,'0'0'0,"42"-21"16,22 0-16,-22 21 16,-21-21-16,85-43 15,-21 22 1,-64-22 0,-106 22-1,-105 42 1,42 42-1,-22 43 1,149-21 0,21-1-1,21-42-15,22 22 16,-1-22-16,-21-21 0,106 63 16,-84-42-1,62 43-15,-41-22 16,-64 64 15,-42-85-15,-85 0-1,84-21-15,-168 0 16,126-42 0,21 0-1,43 21 1,0 21-16,21-22 15,21 1 1,43 21 0,-43 0-16,42-21 15,-41 21-15</inkml:trace>
  <inkml:trace contextRef="#ctx0" brushRef="#br0" timeOffset="42362.27">21336 3429 0,'0'0'15,"0"-21"1,0 42 15,0 21-31,-21 64 16,21-21-1,-21 105 17,21-126-17,0-22 1,0-63 15,0 0-31,21-21 16</inkml:trace>
  <inkml:trace contextRef="#ctx0" brushRef="#br0" timeOffset="42721.06">21294 3450 0,'0'-21'16,"0"0"-1,84 0 1,1 21-1,63 0 1,-84 21 0,-22-21-16,-21 21 0,85 64 31,-106-22-31,-21 43 16,-106-21 15,84-64-31,-105 42 15,-21-20 1,63-22 0,85-21-1,42-21 32,0 21-47,0-21 0,1 21 16</inkml:trace>
  <inkml:trace contextRef="#ctx0" brushRef="#br0" timeOffset="43062.37">22056 3408 0,'0'0'0,"0"-21"0,0 0 0,21 21 16,-21-22-16,0 1 15,0 42 1,0 22 0,0-22-16,0 85 15,0-64 1,0-21-16,-21 22 0,-1 84 16,-20-43-1,0 22 1,21-64-1,21-63 32,0 0-47,21 0 0,21-21 16</inkml:trace>
  <inkml:trace contextRef="#ctx0" brushRef="#br0" timeOffset="43597.07">22458 3450 0,'0'0'0,"0"-21"16,-21 42-1,-22 0 1,-20 22 0,42-22-16,-85 21 15,-21 43 1,84-64-1,43-42 32,22 21-47,-1 0 16,0 0-16,0 21 16,43 127 15,-22-105-16,21 20 1,1-42 0,21-21-1,20-63 1,-41 20 0,-22-41-1,-21 41 1,1-20-1,-1 63 1,-21-21 0,-21 42 15,-43 0-15,22 0-1</inkml:trace>
  <inkml:trace contextRef="#ctx0" brushRef="#br0" timeOffset="47838.89">1820 5863 0,'21'21'0,"-21"1"15,22-22-15,-1 0 16,0 0-16,0 0 16,0 0-16,22 0 15,-22-22 1,0 22-16,42-63 16,-20 21-16,-22 20 15,-21-20 1,-85 42-1,-21 0 1,64 0-16,-43 42 16,43-20-16,21-1 0,-64 63 15,43-41 1,42-22-16,0 42 16,0-41-16,106 83 31,-43-62-16,22 41 1,-64 1 0,-42 21-1,-43-64 1,-232 22 0,190-64-1,0-43 1,64 43-16,-64-105 15,85 20 1,21 21 0,21 43-16,-21 0 15,43 0-15,-22 0 0,0 0 0,106-22 16,0 1 0</inkml:trace>
  <inkml:trace contextRef="#ctx0" brushRef="#br0" timeOffset="48138.72">2455 5779 0,'0'0'0,"21"-22"0,-21 1 16,-21 42 15,21 1-31,-21-1 0,21 42 15,-21 64 1,0 21 0,-43 64-1,43-127 1,21-22 0,0-42-16,21-42 31,-21 0-16,0 0-15,0 0 0,0 0 16,0-1-16,0 1 0</inkml:trace>
  <inkml:trace contextRef="#ctx0" brushRef="#br0" timeOffset="48323.61">2222 6202 0,'0'21'16,"22"-21"31,-1 0-47,0 0 0,0 0 0,0 0 0,22 0 15,62-63 1,-83 41 0</inkml:trace>
  <inkml:trace contextRef="#ctx0" brushRef="#br0" timeOffset="49007.22">2688 6202 0,'0'0'0,"0"42"15,0-21 1,0 1 0,85-22-1,-22-22 1,1-20-1,-43 21-15,64-21 16,-64 20-16,0 1 0,0-21 16,-21 21-16,-42 21 15,-43 0 1,0 42 0,64-42-16,-21 21 0,-22 64 31,43 0-31,21-64 15,0 42 1,64 43 0,20-106-1,86-21 1,-86-21 0,128-107 15,-127 44-31,-85 62 15,0 64 32,-21 1-47,21-1 16,-43 63-16,43 1 16,0-21-16,0 105 15,-21 21 1,21-126-16,0-1 15,-21 191 1,0-63 0,21-85-1,-21-43 1,21-84 0,21-21-1,0-1-15,0-62 16,-21 62-16,21-168 15</inkml:trace>
  <inkml:trace contextRef="#ctx0" brushRef="#br0" timeOffset="49321.04">3365 6392 0,'-21'-42'16,"42"84"-16,-42-126 0,21 63 15,0-43-15,127-42 31,-21 64-15,-42 42 0,-22 0-16,21 0 0,-41 0 0,-1 21 15,0-21-15,0 85 16,-21-64-16,-42 64 16,-43-1-1,22-20 1,41-43-16,-83 42 15,105-84 32,0 0-31,42-21-16,-21 21 0</inkml:trace>
  <inkml:trace contextRef="#ctx0" brushRef="#br0" timeOffset="49864.73">4149 6033 0,'0'-43'15,"0"22"1,0 0 0,21 0-16,0 0 15,42-1 1,1 22-1,-22 22 1,22 126 0,-64-85-1,-21 64 1,-1-84-16,-41 84 16,21-85-16,-64 85 31,85-106-31,-43 21 15,43-42-15,-21 0 16,42-21-16,-22 21 16,22-84-1,0-43 1,0 63 0,64 1-1,-22 63 1,1 42-1,84 127 1,-64-105 0,1-1-1,-22-42 1,43-84 15,-22-1-15</inkml:trace>
  <inkml:trace contextRef="#ctx0" brushRef="#br0" timeOffset="50793.95">5397 6181 0,'0'0'0,"-63"-21"16,42 21-16,0 0 0,-43 0 31,1 0-31,84 0 47,0 0-47,21 0 16,1 21-16,147-21 15,43 0 1,21 0-1,-191 0-15,22 0 0,148-21 16,-64-1 0,-63 22-1,-64-21 17,-63 21-32,-21 0 15,21-21-15,-64 21 16,64-21-16,-43 0 31,43 21-31,-63-43 16,20 1-1,1 0 1,41 42 0,44 21 15,-1 0-31,0 0 15,0-21-15,0 21 16,0 1-16,22-1 16,41-21-1,-62 21-15,-1-21 0,85 0 16,-85 0 0,0 0-16,-21 21 15,-85 43 16,22-43-15,-64 85 0,84-64-16,22-21 0,-21 21 0,21-20 15,-127 126 1,126-85 0,22-42-16,-21 1 15,0-22-15,21 21 16,21-42-1,22-22 1,-1 1 0,-21 21-16,21-22 15</inkml:trace>
  <inkml:trace contextRef="#ctx0" brushRef="#br0" timeOffset="53061.96">8530 5927 0,'0'21'16,"21"-21"609,-21-21-625,21 21 125,-21 21-16,0 0-93,0 0-16,0 0 16,-21 1-1,21-1-15,-21 0 16,21 0 0,0 0-1,0 0 1,-21-21-1,42 0 657,-21-21-547</inkml:trace>
  <inkml:trace contextRef="#ctx0" brushRef="#br0" timeOffset="53472.38">8509 6075 0,'0'0'0,"-21"21"31</inkml:trace>
  <inkml:trace contextRef="#ctx0" brushRef="#br0" timeOffset="53989.41">8403 5482 0,'0'0'0,"-21"0"0,0 0 15,0 0 1,42 0 0,0 0-1,0 0-15,21 0 0,85-21 16,-63 21-16,42-21 15,169 0 17,-233 21-32,22 0 15,-22 0 1,-127 21 15,1-21-15,63 0-1</inkml:trace>
  <inkml:trace contextRef="#ctx0" brushRef="#br0" timeOffset="54326.25">8721 5482 0,'0'0'16,"-22"0"-16,22 21 62,0 1-62,0-1 0,0 0 16,0 85-1,0-64-15,0 43 0,0-43 16,0 85-16,-21-85 16,21 1-16,-21 63 15,0-22 1,0-20-1,21-43 1,0-42 15,21 0-31,0-1 16,0 1-16,22-42 16</inkml:trace>
  <inkml:trace contextRef="#ctx0" brushRef="#br0" timeOffset="54793.98">9250 5842 0,'-21'0'0,"42"0"0,-21-21 0,0 0 16,-21 21 15,-1 21-31,22 0 0,-21 21 16,0 43-1,-21-21 1,42-43-16,-21 21 0,21-21 0,0 85 16,0-85-16,0 22 15,42-1 1,0-21 0,-21-21-16,1 0 0,62-42 15,-63 42-15,64-64 16,-21 22-1,-43-64 17,-42-42-17,-22 106 1,22 20-16,-85-20 16,64 42-1,-43 21 1,64 64-1,21-43 1,0-21 0,21-21-16,0 0 15,1 0-15,20 0 0</inkml:trace>
  <inkml:trace contextRef="#ctx0" brushRef="#br0" timeOffset="55301.2">9927 5821 0,'0'-21'15,"-21"21"-15,-43 0 16,1 0 0,-1 42-1,22-21-15,21 0 16,21 1-16,0 20 0,-21 43 15,21-1 1,0-20 0,63 20-1,1-84 1,-43 0-16,85 0 16,-22-21-1,-62 0-15,20 21 0,21-63 31,-20-1-31,-43 43 16,0-64-16,-43 22 16,1 42-16,21-22 15,-170-20 1,107 63 0,-1 42-1,64 43 1,21-22-1,0 22 1,21-85-16,43 0 16,-1 0-1,22 0 1</inkml:trace>
  <inkml:trace contextRef="#ctx0" brushRef="#br0" timeOffset="55625.54">10499 5482 0,'0'-21'0,"0"42"0,0-84 16,0 42-16,0-1 0,0 1 15,0 0-15,0 42 32,0 22-17,-22-22-15,22 0 0,0 21 16,-21 1-16,21-1 0,-42 148 15,21-41 1,-22-44 0,22-41-1,21-22-15,0-21 0,-21 64 16,21-43 0,21-63 15,0 21-16</inkml:trace>
  <inkml:trace contextRef="#ctx0" brushRef="#br0" timeOffset="56888.92">10985 5906 0,'0'0'0,"22"0"0,-1-22 0,0 22 15,-21-21-15,21 21 0,21-42 16,43 0 0,-64 20-1,-21 1-15,-106 0 32,22 42-17,-22 22 1,21 20-1,64-42-15,0 0 0,0 43 32,21-43-32,0 21 15,63 1 1,85-22 0,-42 0-1,-42-21 1,20 42 15,-84 1-15,-42-22-1,-43 21 1,64-42-16,-42 21 16,-1-21-1,43 22-15,-42-22 16,-1 0 15,22 0-15,21 0 93,21-22 110</inkml:trace>
  <inkml:trace contextRef="#ctx0" brushRef="#br0" timeOffset="61356.94">2286 7916 0,'0'22'15,"21"-22"48,0 0-63,0-22 15,1 22-15,-1-21 0,0 21 16,0-21-16,0-21 16,0-1-1,-63 43 1,-64-21-1,64 21-15,-106 43 16,105-43-16,-84 63 16,43 22-1,41 21 1,65-43 0,-1-21-1,21-20-15,22 62 16,-22-63-16,0 1 0,22 20 31,42 64-15,-106-64-16,-106 64 31,-21-64-15,-64-42-1,149 0-15,0 0 0,20-21 16,-20 0-16,-43-43 15,43-41 1,42 41 0,0-21-1,0 64-15,0 0 0,64-42 16,-1 41 0,64 1-1</inkml:trace>
  <inkml:trace contextRef="#ctx0" brushRef="#br0" timeOffset="61660.77">2730 7832 0,'0'0'0,"22"0"0,-22-21 15,0 42 1,-22 0-1,1 0-15,0 0 0,21 22 16,-21-1-16,-21 191 16,20-85-1,22-21 1,0-64 0,0-41-16,64 20 31,-22-42-16,-21-21-15,22-22 16,-43-62 0</inkml:trace>
  <inkml:trace contextRef="#ctx0" brushRef="#br0" timeOffset="61837.67">2540 8255 0,'0'21'0,"0"0"15,21-21 17,0 0-32,0 0 0,1 0 15,-1 0-15,0 0 0,64-42 16,-22 0 0,-21 21-1</inkml:trace>
  <inkml:trace contextRef="#ctx0" brushRef="#br0" timeOffset="62522.19">2942 8276 0,'0'21'0,"0"1"0,0-65 0,0 107 16,21-1 0,0-63-1,1 0-15,-1 0 16,0 0-16,85-42 15,21-22 1,-106 22-16,85-21 16,-43-43 15,-63 85-15,-106 21-16,1 63 31,83-21-31,-20 43 15,21-21 1,21-1-16,63 43 31,22-106-15,63 0 0,22-42-1,-1-43 1,-106 21-1,-41-63 1,-22 64 0,0 42-1,0 42 1,-22 42 0,22-41-16,0 62 15,-21-63-15,21 22 0,0 41 16,0-20-16,0 148 31,0-170-31,0 85 0,0 106 16,0 0 15,0-212-15,0 0-1,21-21-15,-21-21 16,22 0-16,-1-85 15,0-21 1</inkml:trace>
  <inkml:trace contextRef="#ctx0" brushRef="#br0" timeOffset="62887.31">3979 8213 0,'0'0'0,"0"-21"0,0-22 15,0 22-15,0-42 16,0 41-16,85-41 16,127 63 15,-128 85-15,-63-22-1,-105 106 16,-1-105-15,43-43-16,-22 21 16,1 1 15,84-64 16,0-1-47,0 22 15,0-21-15,1 0 0,-1 0 16,0 0-16</inkml:trace>
  <inkml:trace contextRef="#ctx0" brushRef="#br0" timeOffset="63532.61">4826 7980 0,'0'-21'16,"0"0"-16,0-1 31,0 1-31,21 0 16,0 21-16,0 0 16,1 0-16,-1 0 0,42 0 15,-20 21 1,-22 43-1,-21-43-15,0 106 32,-64-42-17,-20-1 1,-1-20 0,43-43-1,42-42 16,0 0-31,63-1 16,-21 1 0,22 21-1,-43 0-15,0 0 0,0 0 16,22 0-16,-22 43 16,-21-1-1,-21 21 16,-43-20-31,1-22 16,-1 0 0,43-21-16,0 0 0,-85 21 31,64-21-15,-1 0-1,22 0-15,21-21 47,0 0-31,21 0-16,1 0 15</inkml:trace>
  <inkml:trace contextRef="#ctx0" brushRef="#br0" timeOffset="64296.68">5757 8276 0,'-42'-21'16,"21"21"-16,0 0 15,-22-21 1,22 0-1,0 0 17,42 21-17,0 0 1,127 0 0,22 21-1,63-21 1,-191 0-16,106 0 15,-63 0-15,21 0 16,-85 0-16,63 0 31,-84-21-15,0-22 0,-148 1-1,85 21 1,-1 0-1,43 21-15,-21 0 16,21 0-16,42 0 47,0 0-47,148 0 31,-148 0-31,22 0 16,41 0-16,-62 0 15,-22 42 17,-43 21-32,-84 22 15,0 42 17,43-63-17,62-43 1,1 0-16,0 0 0,21-42 47,0 0-32,0 0-15,21-1 16</inkml:trace>
  <inkml:trace contextRef="#ctx0" brushRef="#br0" timeOffset="64963.3">7937 7874 0,'0'0'0,"0"-21"0,0-21 16,22 20-16,-22 1 0,0 0 15,0 0-15,21 21 32,-21 21-1,0 0-31,0 0 0,0 149 15,0-64 1,0 105 0,0-147-16,0 84 15,0-63-15,0-1 0,-43 149 16,43-148-16,-63 148 16,-1 21-1,43-170 1,0-41-1,0-107 17,21 1-17,0-64 1,21-127 0</inkml:trace>
  <inkml:trace contextRef="#ctx0" brushRef="#br0" timeOffset="65293.11">7810 8213 0,'0'-21'0,"0"42"0,-21-85 0,21 22 0,-21-43 15,21 1 1,42-22 0,107 21-1,-65 85 1,107 0 15,-85 85-15,-106 21-16,-127 84 31,63-126-15,-84-1-1,106-42-15,20-21 0,1 21 16,21-42 15,21 0-15,64-85-1</inkml:trace>
  <inkml:trace contextRef="#ctx0" brushRef="#br0" timeOffset="65602.92">8805 7535 0,'0'0'0,"21"-21"0,-21 0 16,0-42-1,-42 20 1,21 43 0,0 21-16,21 1 15,0-1-15,0 106 16,-21 63-1,-1-20 1,1-128-16,-21 127 16,21-84-1,21-64-15,106-21 32,-22-63-17,-63 41 1</inkml:trace>
  <inkml:trace contextRef="#ctx0" brushRef="#br0" timeOffset="66403.07">9419 7811 0,'0'-43'0,"0"86"0,0-107 0,0 43 16,0 0-16,-21 21 15,-85 0 1,85 0-16,-64 21 15,-63 127 1,63 0 0,85-105-1,0-1-15,0-21 0,0 43 16,85-1 0,0-63-1,-1-42 1,43-85 15,-63 42-15,-43-21-16,0 22 15,-21 41 17,0 86-17,0 41 1,0 43-1,0-63 1,21 63 0,43-85-1,-1-42 1,43 0 0,-85 0-16,22-21 0,63-43 15,-22-41 1,-63 83-16,64-147 15,-43-85 17,-20 106-17,-1 42 1,-21 85-16,0 0 0,0 42 31,0 85-15,-21 63-1,-1 43 1,1-85 0,21 21-1,0-42 1,43-106 0,-1 0-1,-21 0-15,64-43 16,-64 22-16,0 0 15,21-64 1,-20-20-16</inkml:trace>
  <inkml:trace contextRef="#ctx0" brushRef="#br0" timeOffset="66607.96">10012 7662 0,'-21'22'0,"42"-44"0,-21 44 31,42-22-15,106-43-1,-127 43-15,64-21 16,21 0 0,-85 0 15</inkml:trace>
  <inkml:trace contextRef="#ctx0" brushRef="#br0" timeOffset="67804.58">10477 8128 0,'-42'21'15,"21"-21"-15,21 21 0,21-21 32,21-21-17,1 0-15,-22 0 0,21 21 16,106-85-1,85-21-15,-148 22 16,-22 41-16,22-62 16,-64 62-16,0-168 31,-21 168-31,0 22 16,-21-21-16,-42-1 15,-1 43-15,43 0 16,0 22-16,-21 62 15,20-41-15,1 105 16,-21 21 0,0 106-1,-1 22 1,1-65 0,42-147-16,-64 317 31,1-105-16,42-192-15,42 65 32,0-170-17,64-21-15,63-106 16,-127 105 0,148-168-1,-147 126-15,41-63 16,1-148-1,-149-21 1,64 232-16,-64-20 16,-21-1-1,0 43 1,85 21-16,0 21 0,0-22 16,42 1-1,85-21 1,42-22 15,64-41-15,-85 20-16,42-42 31,-148 63-15,-21 43-1,0 0 1,-21 42-1,21 22 1,-21-22-16,0 63 16,21-62-16,0 105 15,0-64 1,21-42-16,42 0 16,-41-21-1,-1 0-15,0 0 0,85-63 16,-85 42-1,42-43-15,-41-20 16,-65-86 15,1 170-15,-85-21 0,0 106-1,106-43 1,21-21-16,0 43 15,0-1 1,0-42-16,0 1 0,63 20 16,22-42-1,21 0 1</inkml:trace>
  <inkml:trace contextRef="#ctx0" brushRef="#br0" timeOffset="68223.34">12150 7853 0,'0'-21'0,"0"0"0,-22-1 16,1-20-16,21 21 15,0 0-15,43-22 16,-22 43-16,0 0 16,64 0-1,-22 22 1,1 41-1,-43 1-15,-21-43 16,0 21-16,0 43 16,-43-22-1,1-20 1,21-22 15,21-64-31,0-20 16,42-64-1,22 21 1,20 21 15,1 64-15,-43 21 0,-20 0-1</inkml:trace>
  <inkml:trace contextRef="#ctx0" brushRef="#br0" timeOffset="68919.94">12827 7705 0,'0'-21'15,"0"-1"17,0 44-17,0-1 1,0 21-16,-21-21 0,21 43 15,-21 63 17,-1-64-17,22-20 1,0-22 0,-21-21-1,21-43 1,43-84-1,-1 22 1,0 41 0,-21 43-16,43-43 15,-43 43-15,64 21 16,-64 43 0,0 41-1,-21 22 1,0-21-1,0-43 1,0-21 15,-21-42-31,21-21 16,21-128 15,64 65-15,-22 41-1,-42 43-15,64-43 0,-64 64 0,22-21 16,-1 21-16,43 21 16,-64-21-16,42 85 15,-63 21 1,0-43 0,0-41-16,-42 126 15,21-106 1,21 0-1,21-42 17,21-21-17</inkml:trace>
  <inkml:trace contextRef="#ctx0" brushRef="#br0" timeOffset="69402">14901 7366 0,'0'0'0,"21"-21"0,-21-21 16,22-43 0,-1 21-1,-21 86 1,0 62-1,-21 191 1,-22-169 0,22 0-1,0-64-15,0 128 16,0-149-16,21 21 0,0 43 16,0-43-1,21-42 1,63-42-1,22-22 1</inkml:trace>
  <inkml:trace contextRef="#ctx0" brushRef="#br0" timeOffset="70293.5">15346 7705 0,'0'0'0,"0"-21"0,21-1 0,-21-41 15,-21 63 1,0 0-16,-43 21 15,1 43 1,20 41 0,22 22-1,42-21 1,64-42 0,21-64 15,-22 0-31,1-64 15,-64 43-15,22-42 16,-43 41-16,0-147 31,-22 84-31,-62 1 32,-64 84-17,63 42 1,0 43-1,64 42 1,42-21 0,64-22-1,-43-84-15,85 43 16,-21-43 0,21-22-1,-42-41 1,-43 42-16,43-106 31,-64 63-31,-21 43 0,21-42 16,-21 41 15,0 44-15,-42 62-1,21-20-15,21-43 16,0 106-1,0-42 1,42-43 0,64-42-1,-64-21 1,-21 0-16,43-43 16,-1-84 15,-63 63-31,-21-21 15,0 64-15,-43-21 16,43 41-16,-63 22 31,-1 43-15,64 41 0,0 65-1,21-107 1,0-21-16,42 21 15,64-20 17,-22-44-17</inkml:trace>
  <inkml:trace contextRef="#ctx0" brushRef="#br0" timeOffset="70601.25">16637 7281 0,'-21'43'0,"42"-149"0,-21 169 0,21-190 0,-21 43 16,0 63-16,-21 105 47,-43 43-47,22 21 16,42-105-1,-42 147 1,-1-84-1,43-21 1,0 42 0,22-127 31,20-43-47,21 1 15,1 0 1</inkml:trace>
  <inkml:trace contextRef="#ctx0" brushRef="#br0" timeOffset="71024">17018 7578 0,'42'-43'0,"-84"86"0,84-107 15,-42 43-15,0-21 32,-63 42-17,-22 21 1,0 106-1,64-85 1,21 43 0,43-43-1,20-21 1,1-21 0,20 43-1,-84-22 1,0 0-16,0 0 15,-42 0 1,-64 1 15,85-22-31,-21 0 16,-1 0 0,22 0-1,0 0 16,21-22-31,-21 22 16,0-21-16,-1 21 16</inkml:trace>
  <inkml:trace contextRef="#ctx0" brushRef="#br0" timeOffset="71371.81">14795 7408 0,'-21'0'0,"42"0"0,-63-21 16,63 21-1,0-21-15,1 21 16,105 0-1,84-21 1,43 0 0,-148 21-1,-85 0-15,-21-21 32,-42-1-17,-22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6T16:07:52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10223 191 0,'0'0'0,"22"-22"0,-1 1 15,0 21 17,-21 21-32,0 1 0,0-1 15,0 0-15,0 0 16</inkml:trace>
  <inkml:trace contextRef="#ctx0" brushRef="#br0" timeOffset="267.83">10287 254 0,'21'0'0,"-21"-21"0,0 0 16,0 0-1,0-1-15,-21 22 16,-21 0 0,42 22-16,0-1 0,-43 85 15,-20 42 1,42-85-16,-22 85 15,22-63-15,-106 211 32,21-105-17,0-1-15,22-63 32,63-105-17,105-171 16,-63 107-15</inkml:trace>
  <inkml:trace contextRef="#ctx0" brushRef="#br0" timeOffset="633.96">10308 296 0,'0'0'0,"0"-21"15,0 0-15,21 0 0,-21 0 0,0 0 16,0-1-16,0 1 16,0 42-1,0 22 1,0 63 0,0-64-16,0 21 15,-21 340 1,0-276-1,-21 63 1,20-42 0,22-105-16,0-22 0,-21 63 15,21-62 1,0-1 0,0-42 15,0-1-31,0 1 0,-21 0 15,21-21-15</inkml:trace>
  <inkml:trace contextRef="#ctx0" brushRef="#br0" timeOffset="1307.58">9737 1249 0,'-22'0'0,"44"0"0,-65 0 0,22 0 0,42 0 31,43 0-31,-43 0 15,21-21-15,64 0 16,148-22 0,-106 1-1,-63 21 1,-43 0 0,1-1-16,-22 1 0,0 0 15,0 0 1,0 21-1,-21 21 32,0 0-31,0 0-16,0 1 0,0 20 0,-21-21 16,21 0-16,-21 22 0,0-1 15,21 21 1,0-41-16,-21 41 15,-1-21 1,1-42 0,21-21-1,0-42 1,0-22 0,64 0-1,20 1 1,-41 41-16,-1 22 15,127 0 1,-126 21-16,20 21 16,1 22-1,-43 105 1,-21-64 0,-42-20-1,20-43-15,1 0 16,0 0-16,0 1 15,21-44 17,42 1-17</inkml:trace>
  <inkml:trace contextRef="#ctx0" brushRef="#br0" timeOffset="1938.08">11684 1185 0,'0'0'0,"0"-42"15,0 21-15,0 0 0,-64-22 32,-63 1-17,43 63 1,-1 22-1,0 41 1,64-63-16,-42 85 16,63-21-1,0 0 1,21-43 0,0-21-16,0-21 0,106 0 31,-63 0-31,42-85 15,-1-105 17,-62 21-17,-22 42 1,0-85-16,-21 170 16,0-85-1,0 84 1,0 64-1,-21 64 1,0 127 0,0-22-1,-1 64 17,22-169-32,0-43 0,0 1 15,0-1 1,22-42-1,-1 0 1,0 0-16,21-64 16,-21 64-1</inkml:trace>
  <inkml:trace contextRef="#ctx0" brushRef="#br0" timeOffset="2350.85">11980 1228 0,'0'0'0,"-21"-21"16,21-1-16,0 1 15,42 0 1,64 21 0,-21 42 15,-85 22-31,0 21 15,-21 42 17,21-106-32,-21-21 15,-1 42-15,22-63 32,0 0-17,0 0-15,0-22 16,22-41-1,62-43 1,-63 84 0,1 43-16,-1-21 15,21 21 1,-21 21 0,0-21-1</inkml:trace>
  <inkml:trace contextRef="#ctx0" brushRef="#br0" timeOffset="2819.23">12763 1207 0,'0'0'0,"0"-22"0,0 1 0,0 0 15,-21 21-15,0-21 16,0 21-16,0 0 31,0 21-31,-1 21 16,22-20-16,-84 147 31,63-84-15,21-22-1,0-42 1,84 0-1,-20-21 1,20-42 0,-41 0-16,-22 21 0,21-64 31,-42-84-15,0 84-1,-42 43-15,42 20 0,-21 22 16,0 0-16,-22 0 15,22 0-15,-21 64 16,-1-22 0,22 64-1,21-64 1</inkml:trace>
  <inkml:trace contextRef="#ctx0" brushRef="#br0" timeOffset="3128.05">13250 1207 0,'0'21'47,"-21"0"-47,0 0 16,0 85-1,0-64-15,21-21 16,-22 1-16,1 41 16,21-42-1,0 0 1,0-42 15,0 0-31,21 0 0,22-43 16,-43 43-1</inkml:trace>
  <inkml:trace contextRef="#ctx0" brushRef="#br0" timeOffset="3450.87">13271 974 0,'0'0'0,"-21"21"0,0 0 15,21 0-15,0 0 16,0 1-16,0-1 15,21-21-15,0 0 16,43 0 0,-22 0-1,-21-21-15,-21-1 0,0 1 16,0 0-16,0-42 16,-21 41-1,-85 1 16,43 64-31,42-1 16,0-21-16,21 43 31,42-1-15,-21-63-16</inkml:trace>
  <inkml:trace contextRef="#ctx0" brushRef="#br0" timeOffset="4064.52">13928 1334 0,'0'-22'0,"0"1"0,-22 0 16,1 21-16,0-21 15,-42 21 1,-1 0-1,43 0-15,-21 0 16,-43 85-16,21-22 16,22 106 15,42-126-15,0-22-16,42 0 15,1-21 1,41-21-1,22-43 1,-42-41 0,84-171-1,-106 171 1,1-128 0,-43 85 15,0 126-16,-22 44 1,1 20-16,0 0 0,-21 170 31,21 0-15,21-43 0,21-127-1,0-21-15,64 85 16,-43-85-1,64-21 1,-64 0-16,43-63 16,-64 63-16,0-42 15,0-22 1</inkml:trace>
  <inkml:trace contextRef="#ctx0" brushRef="#br0" timeOffset="4893.47">16595 868 0,'0'0'0,"21"-85"16,-21 64-16,0-64 16,0 64-1,-64 42 17,1 64-17,42-21-15,-64 105 16,0 21-1,-84 86 1,105-171 0,22 1-1,42-127 17,21 0-32,0 0 0,1-22 15,-1 22-15,63-169 16,-62 126-16,20 1 15,-21-22-15,0 0 0,106-232 32,-63 126-32,20 1 31,-41 148-15,-1 232 15,-42 106-31,-21-42 15,-21 0 1,20-148 0,1 42-1,21-105 1,0-64 15,0-1-15,0 1-16,-21-63 15,0 62-15,0 1 16</inkml:trace>
  <inkml:trace contextRef="#ctx0" brushRef="#br0" timeOffset="5083.35">16023 1334 0,'0'0'0,"-42"0"0,21 0 0,-1 0 15,44 0 1,20 0-1,-21 0-15,21 0 0,64 0 16,42-22 0,-105 1-16,41 21 15,43-21 1,-105 21 0</inkml:trace>
  <inkml:trace contextRef="#ctx0" brushRef="#br0" timeOffset="5516.11">16785 1228 0,'0'-21'16,"0"-1"-16,0 1 16,0 0-16,21 0 0,0 21 15,64-42 1,21 42-1,-21 63 1,-22 1 0,-42-22-16,-21-21 0,0 64 15,-42-1 1,0-20 0,20-43-16,1-21 0,0 0 31,0 0-31,21-42 15,0 21-15,0-43 16,127-126 15,-85 126-15,64-42 0,-42 85-1,-1 21 1,-42 21-1,0 22-15</inkml:trace>
  <inkml:trace contextRef="#ctx0" brushRef="#br0" timeOffset="5847.44">17865 1164 0,'0'-42'0,"0"21"0,0 0 0,0-1 16,-22-41-16,-20 42 16,21 21-1,-64 42 1,1 64 0,20 0-1,43-64-15,0 43 16,42 84-1,64-127 1,42-20 0,-43-22-1,64-64 1,-84 1 0</inkml:trace>
  <inkml:trace contextRef="#ctx0" brushRef="#br0" timeOffset="6335.14">18394 635 0,'0'-106'0,"0"212"0,0-275 15,-21 169 1,-43 148 15,43-63-15,21-22-16,-64 106 15,43-42-15,0-84 16,21 20-16,-42 85 16,21-63-1,-1-43 1,22-63 15,0 0-31,43-21 16,41-128 15,-20 65-15,21 62-1,-43 43-15,-21 0 0,0 0 16,22 106 0,-43-21-1,-22 21 1,22-85-16,-63 63 15,63-41 1,21-43 15,0 0-31,0-21 16,22-1-16,-1 1 16</inkml:trace>
  <inkml:trace contextRef="#ctx0" brushRef="#br0" timeOffset="6582">18817 1058 0,'0'-21'0,"0"0"0,0 63 16,0-63-1,0 64 1,0-22-16,-42 63 16,42-41-1,-21-22-15,-22 106 16,22-64-1,21-20 1,21-43 15,22-64-15,-22 43-16</inkml:trace>
  <inkml:trace contextRef="#ctx0" brushRef="#br0" timeOffset="6905.64">18881 804 0,'-22'0'0,"44"0"0,-65 0 15,22 0-15,21 22 16,21-1 15,0-21-31,1 0 16,-1 0-16,0 0 0,-21-43 15,21 43-15,-21-42 16,0 0 0,-63-1-1,20 22 1,1 42 0,21 85 15,21-63-31,21-1 15,0-42-15,21 21 16,-20-21-16</inkml:trace>
  <inkml:trace contextRef="#ctx0" brushRef="#br0" timeOffset="7229.98">19304 677 0,'0'-21'16,"0"42"-16,0-84 0,0-22 15,-21 64 1,0 42 15,21 0-31,-22 170 16,-20-106 0,0 147-1,-1 1 16,22-127-15,21-42 0,0-43-1,43-21 1,-22-43 0,0 22-16,0-21 15,21-22-15</inkml:trace>
  <inkml:trace contextRef="#ctx0" brushRef="#br0" timeOffset="7433.87">19113 1101 0,'-21'0'0,"42"0"31,1 0-31,-1 0 0,42 0 16,-42 0-16,43 0 15,-1 0 1,-20 0 15,-22-21-31</inkml:trace>
  <inkml:trace contextRef="#ctx0" brushRef="#br0" timeOffset="7835.63">19516 1185 0,'0'0'16,"21"0"-1,0 0 1,0 0-16,0 0 0,0 0 16,22 0-16,-22-21 15,21 0-15,1-21 16,-22-1-1,-21 22-15,-21 21 32,-43 0-17,1 21 1,-1 43-16,43-43 0,21 21 16,-42 22-1,20 42 1,22-64-1,0 22 1,22-64 0,41 21-1,22-21 1,-43-43 0</inkml:trace>
  <inkml:trace contextRef="#ctx0" brushRef="#br0" timeOffset="8841.06">20129 1143 0,'0'-42'0,"0"84"0,0-105 0,0 41 31,-21 22-15,0 0-16,-21 43 15,-22 41 1,22-20-1,0 21 1,42-43 0,0 43 15,63-64-15,1-21-1,-1 0 1,43-85-1,-43 0 1,1-42 0,-22 22-16,43-171 31,-85 171-15,0 62-16,-21 64 31,0 1-31,-1-1 15,22 21-15,-63 64 16,21 42 0,-1 64-1,43-106 1,0-43 0,0-21-1,21-42-15,1 0 0,62 22 16,-63-22-16,22-22 15,63-41 1,-22-43 15,-41-21-15,-43 106 0,0 0-16,0 42 31,0 0-31,-22 21 15,22-20-15,-21 41 16,0 1 0,21-43-16,0 21 15,0-21 1,85-21 0,-43-21-1,43-64 16,-43 1-31,-21 20 16,-21 43-16,0 0 31,0 63-15,0-21-16,-21 43 16,0-22-16,21-21 15,-21 1-15,21 20 16,-21-42-16,21 42 15,0-21 1,21-21 31,0-21-47,0 21 0</inkml:trace>
  <inkml:trace contextRef="#ctx0" brushRef="#br0" timeOffset="9249.83">21018 1228 0,'0'-21'16,"0"42"-16,0-64 0,0 22 16,0-21-16,43-22 15,-22 43 1,42-21 0,43 42-1,-42 21 1,-64 127-1,0-42 1,-64-42 0,22-1-1,21-42 1,0-21 0,21-42 15,21 42-31,106-191 31,-43 64-15,-41 64-1,-22 63 1,0 0 15,-21 85-15,0-64-16</inkml:trace>
  <inkml:trace contextRef="#ctx0" brushRef="#br0" timeOffset="9677.87">21632 1312 0,'0'0'0,"21"0"0,1 0 0,-1-21 0,0 0 16,64-42-1,-64 41-15,0-20 16,21-43 0,-21 64-16,-21-42 31,-21 63-15,-85 84 15,43 22-16,-1 64 1,64-107 0,127 22 15,-63-85-15,63 0-1,-64 0-15,22-21 16,-64-1-16,64-105 31,-85 64-15</inkml:trace>
  <inkml:trace contextRef="#ctx0" brushRef="#br0" timeOffset="10029.33">20595 699 0,'0'0'15,"-21"0"-15,0 0 0,21-22 0,21 22 16,21 0-16,-21-21 15,191 0 1,42 21 0,-106-21-1,-21 21 1,-42-21 15,-106 21-15,-22 0-1,-62 21 1</inkml:trace>
  <inkml:trace contextRef="#ctx0" brushRef="#br0" timeOffset="11026.78">10435 1947 0,'0'0'0,"-106"0"16,64 0-16,0-21 0,-43 21 16,0 0 15,22 0-15,105 0 15,170 0 0,-149 0-31,191 21 16,212 1-1,529 20 17,-403-21-17,43 21 1,-296-20 15,-106-22 0,-170 0 63</inkml:trace>
  <inkml:trace contextRef="#ctx0" brushRef="#br0" timeOffset="11947.79">16722 1969 0,'0'0'16,"-22"-22"-16,1 22 0,-42-21 16,20 21-16,-20-21 15,-43 21 1,-63-21 15,148 21-15,42 0-1,63 21 1,43 0 0,360 22 15,-106-43-15,85 21 15,84-21-16,593 0 17,-995 0-32,445 0 31,106 0-15,-234 0-1,149 0 16,-381 0-15,-43 0 15,-63 0-15,-63 0 15,-64-21-15,0-1-1,0 1 1,0 0-16,-42 0 31</inkml:trace>
  <inkml:trace contextRef="#ctx0" brushRef="#br0" timeOffset="14765.96">1249 4805 0,'-21'0'0,"-1"0"16,1 0 0,0 0 30,21-21 267,21 0-297,-21-1 15,0 1-16,0 0-15,0 0 16,0 0-16,0 0 16,-21-22 15,0 1-31,21 21 16,0-22 15,-21 43-16,21 22 48,0-1-63,0 21 16,0-21-16,0 43 15,0-1 1,0 64-1,21-21 1,-21 21 0,21 64 15,-21-86-15,0-20-1,0 63 1,0-42-1,0 63 1,0-105 0,0-22-16,-42 106 15,42-63 1,0 0 0,0 105-1,0-63 1,0-42-1,0-43-15,0 43 16,0-43-16,0-21 0,0 149 31,0-86-31,0-41 16,0 63-16,0 63 16,-21-106-16,21-20 15,-43 211 1,43-43-1,-21-20 1,21 21-16,0-149 16,-21 1-16,21 126 15,0-63 1,0-63-16,0 168 16,0-126-1,0-42-15,0 169 31,0-85-15,0-64 0,0 1-1,0-64 1,0-42 15,0-21-15,0-22-1,0 22-15,0 0 0</inkml:trace>
  <inkml:trace contextRef="#ctx0" brushRef="#br0" timeOffset="17347.58">1143 4551 0,'21'0'93,"0"0"-77,0 0-16,1 0 16,-1 0-16,0 0 15,0 0-15,64 0 16,21 0-1,21 0 1,-85 0-16,127 0 31,-126 0-31,126 0 16,21 0 0,22 0-1,211-21 1,-232 21-1,84 0 1,-84 0 0,105 0 15,-42 0-31,-127 0 16,63-21-1,-126 21-15,126 0 16,-147 0-16,126 0 15,-42 0 1,21 0 15,-105 0-15,-22 0 0,0 0 15,-21 21 16,0 0-32,0 0-15,0 0 16,0 0-16,0 1 16,0-1-16,-21 63 15,0 1 1,-22 84-1,22-84 1,0-43-16,21 85 16,-42 85 15,42-64-15,0-105-16,0 41 15,0 64-15,0-105 16,0 190-1,0-106 1,0-85-16,0 106 16,0-42-1,0-64-15,0 191 16,0-148 0,0 105-1,0-42 1,0-105-16,0-1 0,21 149 31,-21-149-31,0 64 16,0-22-16,0 43 15,0-84-15,0-1 0,0 127 32,0-42-17,0 0-15,0-84 16,0-1-16,0 0 0,0-20 15,0 20-15,0 127 16,0-42 0,0 0-1,0-106-15,0 22 0,0-1 16,0-21-16,0 22 0,0 84 16,0-43-1,0 1 1,0 21 15,0-64-31,0-21 31,-21-21-15,-1 21 0,-41-21-1,-64 22 16,42-22-15,-126 21 0,105 0-1,63-21-15,-189 0 32,41 0-17,-63 0 1,64 0-16,-149 0 31,170 0-15,-1 0-1,22-21-15,-85 0 32,64 21-17,21 0 1,-85 0-1,127-22 1,21 22 0,-126 0-1,147 0 1,-42 0 0,43 0-1,21 0-15,-1 0 0,22 0 0,-42-21 16,-43 21-1,85 0-15,-22 0 16,-84-21 15,0 21-15,85 0 0,-43 0-1,106 0 63,1 0-62,-1 0-16,0-21 0,0 0 16,0 0-16</inkml:trace>
  <inkml:trace contextRef="#ctx0" brushRef="#br0" timeOffset="18358.5">2138 3683 0,'-21'0'0,"21"-42"16,0 21 0,0-1-1,0 1-15,0 0 0,0-21 16,0-1-1,-22 22 1,22 0 15,0 63-15,0 22-16,0-43 0,0 106 31,0-21-15,0 21-1,0 85 1,0-170 0,0 0-1,0-63 32,0 0-47,22 0 0,-1 0 0</inkml:trace>
  <inkml:trace contextRef="#ctx0" brushRef="#br0" timeOffset="18814.41">2752 3493 0,'0'0'0,"0"-22"16,-22 22-1,1 0 1,0 0-16,21 22 15,0-1 1,-21 42-16,21 64 16,0 43 15,0-86-15,0-41-16,-21-1 15,21 0 1,0-21-1,0-63 17,0-43-17</inkml:trace>
  <inkml:trace contextRef="#ctx0" brushRef="#br0" timeOffset="19225.09">2413 3641 0,'0'0'16,"-21"-21"0,21-1-16,0 1 15,21 0 1,21 0 0,106-21-1,-21 20 1,127 44-1,-190 20 1,21 43 0,-43-22-1,-42-42-15,0 22 0,-21 105 16,-43-85 0,-20 22-1,41-43-15,-105 22 31,63-43-31,43-21 16,0 0 0,21 0-16,21-21 47,0 0-32,21 21-15,0-22 0</inkml:trace>
  <inkml:trace contextRef="#ctx0" brushRef="#br0" timeOffset="19698.93">3450 3598 0,'0'0'0,"0"-21"16,0 0 0,-21 21-1,0 0 1,0 0 0,-1 21-16,1 0 15,21 1-15,-21 62 16,0 22-16,21-85 15,0 170 1,0-107 0,42-20-1,85-64 1,-63 0 0,-1-42-1,1 20 1,-43 1-16,42-42 15,-41 20 1,-22 22 0,0-42 15</inkml:trace>
  <inkml:trace contextRef="#ctx0" brushRef="#br0" timeOffset="19983.78">3365 3789 0,'-21'21'16,"42"-21"15,1 0-31,41-21 15,43 0 17,-85 21-32,43-43 15,-43 43 1,-21-21-16,0 0 31</inkml:trace>
  <inkml:trace contextRef="#ctx0" brushRef="#br0" timeOffset="20292.59">3302 3535 0,'0'0'0,"0"-21"16,21 21-1,0-21-15,0 21 0,1 0 0,-1-22 16,21 22-16,85-42 16,-85 42-1,43-21 17,-64 21-17,-21 21 48,0 0-63</inkml:trace>
  <inkml:trace contextRef="#ctx0" brushRef="#br0" timeOffset="22017.81">2117 2561 0,'-22'0'0,"44"0"0,-22 0 62,21-21-62,0 21 16,0-21-16,0 21 0,43-21 15,42-22 1,-22-20 0,-41-1-1,-43 22 1,-43 42-1,22 0-15,-85 0 16,64 0-16,0 0 16,-1 21-16,-20 0 15,-22 64-15,43 0 16,42-1 0,0-41-16,0 20 31,63-20-16,22-43 1,63 0 0,-84 0-1,-43-22 1,-64 22 0,-41 0-1,-1 43 1,-21 41 15,64-41-31,42 41 16,0 1 15,42-64-15,-21-21-16,43 0 15,105-21 1,-63-21-1,-42 21 1</inkml:trace>
  <inkml:trace contextRef="#ctx0" brushRef="#br0" timeOffset="22768.55">2900 2646 0,'0'0'0,"-21"0"15,21-21-15,-22 21 16,-20 0-16,-64 84 31,106 1-15,0 0 0,0-22-16,0 22 31,43-64-16,-22-21-15,21 0 16,22 0-16,-43 0 16,0-21-16,42-21 15,43-64 1,-42 0 0,-1-85-1,-63 64 1,0 43-1,0 63 1,0-1-16,-21 22 0,0 22 31,21 83-31,0 22 16,0 0 0,0-84-16,0-1 15,0 64 1,0-85-16,0 64 15,21-43 1,64-42 0,-43-21-1,22-21 1,20-85 15,-63 63-31,-21 1 16,0 41-1,0 44 1,-21-1 0,21 0-16,0 64 15,0-22 1,0-42 0,0 0-1,0-42 16,0 0-15</inkml:trace>
  <inkml:trace contextRef="#ctx0" brushRef="#br0" timeOffset="22952.44">3598 2540 0,'0'0'0,"-21"-21"0,42 21 78,0 21-78</inkml:trace>
  <inkml:trace contextRef="#ctx0" brushRef="#br0" timeOffset="23313.44">3895 2625 0,'-22'0'0,"1"0"15,21 21 1,0 0-1,0 0-15,0 22 0,0 41 32,0 22-32,0-85 0,-21 85 15,0 85 17,0-128-17,21-42 1,0-63 31,0 21-47,0-43 0,0 22 15</inkml:trace>
  <inkml:trace contextRef="#ctx0" brushRef="#br0" timeOffset="23609.28">3768 2752 0,'0'-43'0,"0"22"0,0-42 32,63 20-32,1 22 15,-1 21 1,-21 0-16,-20 0 16,41 21-1,-63 1-15,0 20 16,0 21-1,-85 43 1,43-85 0,-43 22-1,64-43 1,42-21 15</inkml:trace>
  <inkml:trace contextRef="#ctx0" brushRef="#br0" timeOffset="24153.54">4276 2709 0,'0'-21'0,"21"21"16,0 0-1,-21-21-15,21 0 16,0 0 0,22-64-1,-43 64 1,-22 21 0,-62 42-1,41 22 1,22-43-1,0 21-15,21 1 16,0-22-16,0 0 0,0 0 31,21-21-31,43 21 16,-1-21 0,-42 21-16,1-21 15,-1 22 1,0-1-1,-42 0 1,0 0-16,-64 0 16,64-21-16,-22 0 15,-20 0 1,21 0 15,42-21-15,0 0-1,0 0-15,21 21 0,21-21 16</inkml:trace>
  <inkml:trace contextRef="#ctx0" brushRef="#br0" timeOffset="24585.03">4530 2773 0,'21'0'16,"0"0"0,0 0-16,0 0 0,43-42 15,20-1 1,1-41 15,-85 62-15,0 1-16,-21 0 15,-64 21 1,64 0-16,-64 42 31,43 22-31,21 21 16,0-1 0,21-63-16,0 1 15,0 20 1,63 0-1,-20-42-15,-22 0 16,63-21 0,-62 21-16,20-21 15,0-21 1,-21 20 0,1 1-16</inkml:trace>
  <inkml:trace contextRef="#ctx0" brushRef="#br0" timeOffset="25597.52">1757 5376 0,'0'0'0,"-21"0"0,-1 0 15,1 0 1,0 0-1,0 0 17,42 0 30,0 0-62,22 0 0,-22 0 16,63 0-1,149 0-15,148 0 32,-211 0-17,62 0 1,-168 0-16,84 0 0,85 0 31,-85-21-15,-63 21-1,-64 0-15,0 0 16,-42 0 15,-85 0-15,85 21-16,-106 22 16</inkml:trace>
  <inkml:trace contextRef="#ctx0" brushRef="#br0" timeOffset="26096.47">1355 5990 0,'-22'-21'0,"44"21"62,-1 0-62,0 0 16,0 0-16,0 0 0,22 0 0,-22 0 15,21 0-15,0 0 0,107 0 16,-1 0 0,127-21-1,42 0 17,-253 21-32,148-21 15,-85 21-15,21 0 16,-106 0-16,-21 0 15,43-22 1,-43 22 0,-42 0-1,-64 22 1,-21-1 0,22 0-1</inkml:trace>
  <inkml:trace contextRef="#ctx0" brushRef="#br0" timeOffset="26613.19">1228 6477 0,'-22'0'15,"44"0"32,-1 0-31,0 0-16,0 0 0,0 0 15,22 0-15,-1 0 0,85 0 16,-64 0 0,234 0-1,-86 0 1,107-21-1,84 21 17,-233 0-32,-42 0 15,-21 0 17,-127 0-17,0 0 1</inkml:trace>
  <inkml:trace contextRef="#ctx0" brushRef="#br0" timeOffset="27283.32">1672 7049 0,'0'0'0,"-21"0"15,0 21-15,0-21 0,-1 0 16,1 0-16,42 0 47,1 0-47,20 0 16,-21 0-16,127 0 15,-84 0-15,63 0 16,106-21-1,-128 21-15,-20 0 0,169-22 16,64 1 0,-107 21-1,-126 0 1,-64 0-16,43 0 31,-64 21-15,-22 1-1,-62-1 1,20 0 0</inkml:trace>
  <inkml:trace contextRef="#ctx0" brushRef="#br0" timeOffset="27774.04">1524 7662 0,'0'0'15,"-21"0"-15,0 22 0,42-22 47,42 0-47,-42 0 0,64 0 16,84 0 0,43-22-1,233-41 1,-170 21-1,-21 20 1,148 22 15,-317 0-15,-64 0-16,42 0 0,-84 22 31,0-22-15,0 0-16,0 0 15,-43 0 1</inkml:trace>
  <inkml:trace contextRef="#ctx0" brushRef="#br0" timeOffset="28263.05">1228 8340 0,'0'0'0,"-22"0"15,44 0 17,-1 0-32,21 0 15,0 0-15,1-21 0,105-1 16,-85 22-16,213-42 16,-1 42-1,212 0 1,-233 0-1,-106 0 1,-85 0-16,64 0 16,-84 0-16,20 0 0,-21 0 0,64 0 31,-63 0-31,-65 21 47,-20-21-47,-85 0 15,85 0-15</inkml:trace>
  <inkml:trace contextRef="#ctx0" brushRef="#br0" timeOffset="28724.78">1333 8890 0,'0'0'0,"-21"0"0,0 0 0,21 21 15,-21-21-15,42 0 31,0 0-31,127-21 16,-21 0 0,-63 21-16,84-21 15,-63 0-15,148-22 16,211 1 0,-211 21-1,21 0 1,-106 21 15,-106 0-31,-20 0 16,-44 0 46</inkml:trace>
  <inkml:trace contextRef="#ctx0" brushRef="#br0" timeOffset="30072.86">783 10583 0,'0'-21'63,"0"0"-48,0 0 1,0 0-16,0-22 15,0 22 1,0 0-16,0 0 16,0 42 15,0 21-15,0 43-1,-21 21 1,0 0-1,21-64-15,0-21 0,0 22 16,0-1-16,0 85 16,0-42-1,0-22 17,0-42-17,0-42 32,0 0-31,0 0-16,0 0 15,0-1-15</inkml:trace>
  <inkml:trace contextRef="#ctx0" brushRef="#br0" timeOffset="30840.01">1079 10816 0,'-21'21'78,"21"1"-78,0-1 15,0 0 1,0 0-16,0 0 31,0-42 32,21 21-63,-21-21 15,0 0-15,-21 21 32,0 0-17,21 21 1,0 0 0,0 0-1,21-21 16,0-21 1,1 21-32,-22-21 15,0 0-15,0 0 16,0-1 15,-22 22-15,1 0-1,21 22 1,-21-1 0</inkml:trace>
  <inkml:trace contextRef="#ctx0" brushRef="#br0" timeOffset="31820.63">1820 10943 0,'0'21'0,"0"-42"62,21 0-46,1 0-16,-1 0 0,-21 0 16,21-1-16,0-20 15,0 0-15,-21-22 16,0 43 15,0 42-15,0 0-1,0 128 1,0-22 0,0-43-1,21 64 1,-21-105-16,0 20 0,0 85 15,0-42 1,-21-42 0,0-43-16,-106 0 31,64-21-15,20-42-1,1-22 16,42 22-15,0-85 0,21 85-1,0 20-15</inkml:trace>
  <inkml:trace contextRef="#ctx0" brushRef="#br0" timeOffset="32036.5">1990 10562 0,'0'-21'0,"0"42"0,0-63 0,0 21 15,0 0-15,-22-1 16,22 1 15,0 42 0,22 1-15,-1-22-16,0 21 0</inkml:trace>
  <inkml:trace contextRef="#ctx0" brushRef="#br0" timeOffset="32601.66">2349 10795 0,'22'0'0,"-1"0"0,-21-21 16,0 0 0,0 0-16,0-22 15,-85-20 17,22 63-17,-1 0 1,22 63-16,21-42 15,-22 85 1,22 0 0,21-21-1,42-22 1,22-63 0,21 0-1,20-84 1,-41 20-1,-22 1 1,-42 41-16,0-41 16,0 42-16,0 42 47,0 0-32,0 0-15,0 0 0,0 1 0,0-1 16,43 42-1,-1 1 1,-21-22 0,21-21-1,-20-21 1,20-42 0</inkml:trace>
  <inkml:trace contextRef="#ctx0" brushRef="#br0" timeOffset="32817.53">2730 10732 0,'0'0'0,"0"-43"31,0 86-15,43 62 15,-43-41-15,0-22-1,0 1 1,42-22 0,0-42-1,-20-22 1</inkml:trace>
  <inkml:trace contextRef="#ctx0" brushRef="#br0" timeOffset="33035.42">3027 10689 0,'0'0'0,"0"-21"0,-21 21 32,-1 21-17,-20 22-15,0 20 16,-1 1 0,43-43-16,0 0 15,0 21 1,0-21-1,22-21 1,-1 0-16</inkml:trace>
  <inkml:trace contextRef="#ctx0" brushRef="#br0" timeOffset="33526.15">3323 10774 0,'0'0'0,"21"-21"0,-21 0 15,0-1-15,0 1 16,-21 21 0,-42 0-1,-1 43 17,22 20-17,21 1-15,-1 63 31,22-85-15,22-42 0,-1 0-16,0 0 15,0-21-15,0 21 16,0-43-16,22-20 16,-1-1-1,-21-41 1,-21 83-1,0 1 1,0 85 15,0-1-31,0 1 16,0-22-16,0 0 16,0-20-16,0-1 15,21 0 1,1-21-16,20 0 15,43 0 1,-43-42-16</inkml:trace>
  <inkml:trace contextRef="#ctx0" brushRef="#br0" timeOffset="34303.51">3958 10456 0,'0'0'0,"0"-21"0,0 0 0,0-21 15,-21 42-15,0 0 16,-85 42 15,64 22-31,-1 20 16,1 43 0,42-106-16,0 22 0,0-1 15,0 22 1,0-43-16,42 63 15,1-62 1,-22-1-16,21-21 0,64 21 16,-21-42-1,-1-22 1,-41 22-16,41-127 31,-63 0-15,-21 21-1,0 21 1,-21 0 0,0 191 15,21 21-15,-21 127-1,21-128 1,0-41-1,0-22 1,106-21 0,-85-21-1,21-21 1,22-21 0,-64 21-16,21 0 0,21-43 15,-42 1 1,0 41-1,0 44 17,0 20-32,0 43 15,0-22 17,0-42-32,0 0 15,21-42 16,-21 0-15,0-21 0,22 21-16</inkml:trace>
  <inkml:trace contextRef="#ctx0" brushRef="#br0" timeOffset="34453.42">4530 10562 0,'0'-21'0,"-22"21"16,44 21 62,-1-21-62</inkml:trace>
  <inkml:trace contextRef="#ctx0" brushRef="#br0" timeOffset="34844.37">4699 10774 0,'0'0'15,"21"21"1,0-21-16,0 0 0,1 0 16,41-42-1,1-1 1,-43-20-1,-21 21 1,-21 20 0,-22 22-1,22 22-15,-21 62 32,42-41-32,0 20 15,0-21 1,0-20-16,0-1 15,21 0 1,21-21 0,22 0-1,20-42 1,-41-1 0,-22 1-16</inkml:trace>
  <inkml:trace contextRef="#ctx0" brushRef="#br0" timeOffset="35329.1">5122 10605 0,'0'-22'0,"0"44"0,0-22 31,0 21-31,0 42 32,0-20-17,0-1-15,0 0 16,0-21-16,0 1 15,0-1 17,0-42-1,0-1-15,0 1-16,0 0 15,21-42-15,22-22 16,41-21-1,-41 106 1,-22 21 0,0 85 15,-21-21-15,0-43-16,-21 22 31,21-43-16,0-42 32,0-1-31,21 1-16,0 0 0</inkml:trace>
  <inkml:trace contextRef="#ctx0" brushRef="#br0" timeOffset="35664">5609 10202 0,'0'0'15,"0"22"17,0-1-32,0 0 15,0 42 1,-21 64-1,0 43 1,21-128 0,0 64-1,0-64-15,0-21 16,21-21 15,0 0-31,21 0 16,-20-21-16,-1 0 15,0 0-15,42-64 16,-63 64 0</inkml:trace>
  <inkml:trace contextRef="#ctx0" brushRef="#br0" timeOffset="35934.83">5524 10393 0,'-21'0'0,"42"0"0,-63 21 15,63-21 17,0 0-32,1 0 0,20 0 15,-21 0-15,85-21 16,-21 0 0,-64 0-16,85-1 15,-64 22 1,-63 0 31,0 0-47,-1 0 15,1 22-15,0-22 0</inkml:trace>
  <inkml:trace contextRef="#ctx0" brushRef="#br0" timeOffset="37041.62">593 12129 0,'0'-22'0,"0"1"94,-22 21-94,1 0 15,21-21 1,0 0 0,0 0-16,0 0 15,21-1 1,1 22-16,-22-21 0,42 21 15,-21 0-15,21 0 16,1 64 0,-22 20-1,-21-41-15,0 105 32,-21-85-32,0-20 0,-64 41 15,-106 22 16,128-85-15,-64 1 0,0-65-1,106 1 1,21-43 0,0-21-1,84 22 1,1 84-1,21 0 1,-85 21-16,0 0 0,22 0 16,-1 22-16,0 20 15,-21 1 1,1 20 15,-22-63-15,21-21-1,-21-21 17,0 0-32,21 21 0</inkml:trace>
  <inkml:trace contextRef="#ctx0" brushRef="#br0" timeOffset="37257.51">1016 12319 0,'21'0'32,"0"0"46,0 0-63,1 0-15</inkml:trace>
  <inkml:trace contextRef="#ctx0" brushRef="#br0" timeOffset="37946.55">1841 12277 0,'-21'-21'0,"0"21"31,21-22-15,0 1 0,21-42-1,0 42-15,1-22 16,-1 1-1,-21 21 1,-21 21 0,-1 0-16,-41 42 15,-43 43 1,85-22 0,21-42-16,0 1 0,0 41 31,21 1-31,0-43 0,22 0 31,-22 0-31,21 43 16,-42-22-1,-42 0 1,-128-42 0,107 0-1,-22-21 1,43 0-16,0-21 15,20-1 1,44 22 0,83-42 15,-41 63-31</inkml:trace>
  <inkml:trace contextRef="#ctx0" brushRef="#br0" timeOffset="38302.33">1905 12425 0,'21'0'0,"0"0"31,0 0-15,1-21-16,-22 0 16,21 21-16,0-64 15,0 43 1,0 0-16,-21 0 0,0-22 15,-42 43 1,0 21 0,-1 43-1,22 105 17,21-84-17,0-43 1,85-42 15,-22-21-15,43-64-1</inkml:trace>
  <inkml:trace contextRef="#ctx0" brushRef="#br0" timeOffset="38562.19">2413 12044 0,'0'-64'0,"0"128"0,0-233 15,-21 169 1,0 21 0,-1 42-1,22-42-15,0 22 0,-42 126 32,42-84-32,-42 63 15,21-21 16,42-127-15,0 0 0,42-42-1</inkml:trace>
  <inkml:trace contextRef="#ctx0" brushRef="#br0" timeOffset="39382.07">2455 12361 0,'0'22'0,"0"-1"16,21-21 15,1 0-15,-1 0-16,0 0 0,21-21 16,-21-1-16,1 1 15,20-21 1,-42 0-1,0 20-15,-64 22 32,22 22-17,21-1-15,-21 42 16,42-42-16,-22 64 16,22-21-1,43-43 1,105 0 15,-106-42-31,22-22 16,20-20-1,-62 42-15,-1 0 16,0-43 0,0 1-16,-21 41 15,0 44 16,0-1-15,-21 21-16,21 22 16,0-43-1,-21 63 1,21-62 0,-21-1-1,21-42 16,0-1-31,21-20 16,21 0 0,-42 21-16,21-1 0,-21 1 0,43-42 15,20 20 1,-21 43 15,-20 0-31,20 127 31,-42-84-15,0-22-16,0 21 16,0-21 15,0-42 0,21-63-15,0 62-1</inkml:trace>
  <inkml:trace contextRef="#ctx0" brushRef="#br0" timeOffset="39634.92">3450 12107 0,'0'22'31,"0"-1"-15,0 42-1,0 1 1,0 42 0,0-64-1,0-21 1,21-21 0,0-21-1,1-43 1,-1 43-1</inkml:trace>
  <inkml:trace contextRef="#ctx0" brushRef="#br0" timeOffset="39951.74">3535 11938 0,'-21'-42'0,"-1"42"16,1 0-16,21 21 15,0 0 1,0 0-16,0 0 15,21-21 1,1 0 0,-1-21-1,-21 0 1,0 0 0,0 0-16,-21 21 0,-22-21 15,22 21 1,0 0-1,21 21 1,0 0 0,0 0-16,21 43 15,0-43 1</inkml:trace>
  <inkml:trace contextRef="#ctx0" brushRef="#br0" timeOffset="40375.5">3683 12171 0,'0'21'31,"0"0"-31,0 0 16,0 22-1,-21 63 1,21-85-1,0 21-15,0-21 16,0 0 0,21-21-16,0 0 0,21 0 31,22-21-31,-43 0 0,43-21 16,-22-43 15,-42 64-31,0-21 15,0-1 1,0 22 0,-21 21-16,21 21 31,0 0-31,0 43 16,0-43-1,21-21 1</inkml:trace>
  <inkml:trace contextRef="#ctx0" brushRef="#br0" timeOffset="41074.16">4127 12213 0,'0'-21'16,"0"42"-16,-21-42 15,0 21 1,0 21-16,21 0 15,0 1-15,0 20 16,-21 21 0,21-20-1,-21-22-15,21 0 0,0 0 16,0-42 31,0 0-32,0 0 1,21-22-16,0-20 16,-21 42-16,21-22 15,0 43-15,22-21 32,-22 21-32,0 64 15,-21-1 1,0-42-16,0 22 31,0 20-15,0-84 46,0 0-62,21 0 0,21-85 16,-20 85-16,-1-22 15,42-41 1,1 84 15,-43 42-15,0 22-16,-21-22 16,0-21-16,0 0 15,0 43 1,0-1-1,0-42 1,0-42 15,0 0-15,0 0-16,21 0 0</inkml:trace>
  <inkml:trace contextRef="#ctx0" brushRef="#br0" timeOffset="41891.22">4699 12404 0,'21'-21'31,"0"21"-31,-21-22 0,21 22 16,43-84 0,-43-1-1,0 64-15,0 0 16,-21-64 15,0 106 0,0 0-15,0 1-16,0 41 16,0-42-16,0 43 15,0-22 1,0 0-16,0-20 0,0 83 15,0-62-15,22 20 16,-22 64 0,0 64 15,0-128-15,0 64-16,0-63 15,0-43-15,0 0 16,-43-21-1,-20 0 1,20 0 0,22-21-16,21 0 15,-21 0-15,0-43 16,21 43 0,0 0-16,0-43 15,21-63 1,0 43-1</inkml:trace>
  <inkml:trace contextRef="#ctx0" brushRef="#br0" timeOffset="42297.99">4932 11642 0,'0'0'0,"0"21"15,-21-21-15,21 21 0,-22 0 0,22 0 16,-21 22 0,21-22-1,43-21 1,20 0-1,-42-42 1,-21 20 0,0-20 15,-63 42-31,42 0 16,-22 42 15,43-20-16,0-1-15,0 21 16,21-21-16,1 0 16</inkml:trace>
  <inkml:trace contextRef="#ctx0" brushRef="#br0" timeOffset="42837.28">5355 12044 0,'0'0'0,"0"-21"16,0 0 0,0-1-16,0 1 15,0-42 1,-63 20 0,41 43-1,-62 22 1,63-22-16,-1 42 15,-20 43 1,42-22 0,0 64-1,0-85 1,21-42 0,85-21 15,-64-21-31,1 21 15,-43 0-15,42-43 16,-42 43-16,0-64 16,0 43-1,0 63 17,0 0-32,0 0 0,0 64 31,0 0-16,0-22 1,21-20 0,0-43-16,43 0 31,-22-22-15</inkml:trace>
  <inkml:trace contextRef="#ctx0" brushRef="#br0" timeOffset="43294.02">5630 11917 0,'0'-21'0,"0"0"0,0-1 32,21 22-32,1 0 0,-1 0 15,21 0 1,22 22-16,-1 20 15,-42-21-15,-21 0 16,21 85 0,-21-42-1,-21 20 1,0-63 0,21 1-16,-21-22 15,21-22 1,0-20-1,0 0-15,21-64 32,0-21-32,22 63 15,-22 1 1,0 63 0,-21-21-1,21 21-15,0 0 16,-42 0 31</inkml:trace>
  <inkml:trace contextRef="#ctx0" brushRef="#br0" timeOffset="49288.71">5334 6604 0,'-21'0'94,"0"0"-78,21 21-16,-22-21 15,1 0 1,0 0-1,-21 0 1,-22 0 0,43 0-1,0 0 1,0 0 0,42 0 124,0 0-124,0 0-16,0 0 15,1 0-15,-1 0 16,0 0 0,0 0-16,0 0 15,22 0 1,20 0 15,1 0-31,-1 0 16,1 0-1,-22 0 1,127-21 0,-126 21-1,-1 0-15,21 0 16,86 0 0,-107 0-1,64 0 1,42 0-1,106-21 17,-127 21-17,21 0 1,-63 0-16,126 21 31,-126-21-15,21 21-1,-43-21 1,43 21 0,-42-21-1,-43 0-15,21 0 16,64 0-16,-64 0 16,-20 0-16,41 0 15,-21 0 1,1 0-1,-22 0 1,0 0-16,0 0 0,-21-21 125,-21 21-109</inkml:trace>
  <inkml:trace contextRef="#ctx0" brushRef="#br0" timeOffset="50417.69">7853 6223 0,'0'0'0,"-21"0"0,21-21 0,-22 21 31,1 0-31,21 21 78,0 0-78,21-21 0,1 21 16,-1 1-16,0-22 16,-21 21-16,21-21 0,0 21 0,64 21 31,-22 1-31,-41-22 16,-1-21-16,21 21 15,-21 0-15,22 0 31,-22 0-15,21-21 0,-21 22-1,-21-1 48,-21-21-48,21 21-15,-42-21 16,21 21 0,-64 21-1,21 1 1,-41-1 15,-1 22-15,42-22-1,22-21 1,21 0-16,0-21 16,-43 43-1,43-22 17,21 0-1,21-42 47,0 21-78,0 0 16,-21-21-16,22-1 0,41 1 15,22-42 1,-64 42-16,0 21 0,43-64 31,-1 43-15,-42 0-1,0 21 1,1 0 15,-22-21 32</inkml:trace>
  <inkml:trace contextRef="#ctx0" brushRef="#br0" timeOffset="54262.95">5927 4445 0,'0'-21'15,"-22"21"1,1 0-16,0 0 0,0 0 16,0 0-1,42 0 17,21 0-17,-21 0-15,22 0 0,84 0 31,0 0-31,-85 0 16,43 0 15,-85 21-15,-43 0 15,-41-21-15,63 0-1,-1 0-15</inkml:trace>
  <inkml:trace contextRef="#ctx0" brushRef="#br0" timeOffset="54650.75">6117 4466 0,'0'0'0,"-21"0"16,0 0 15,0 43-31,21-22 15,0 0-15,0 21 16,0 43 0,0 21-1,0 0 1,-22-64 0,22-21-16,-21 0 0,0 43 31,21-43-31,-63 0 0,20-21 15,-63 0 17,43 0-17,21-42 1,20-1-16,1 43 16,21-21-16,0 0 15,0 0 16,21 21-31,43-21 16</inkml:trace>
  <inkml:trace contextRef="#ctx0" brushRef="#br0" timeOffset="55222.42">6583 4593 0,'0'0'0,"21"-21"15,-21 0 1,0 0-16,-21 21 31,-22 0-15,22 0-16,-63 42 15,62-21-15,-20 22 16,-21 20 0,63-21-1,0-20 1,42-1 0,-21 0-1,0-21-15,0 0 0,64 21 31,-21 0-31,-43 22 16,-21 20 15,-43-42-15,-20 0 0,-43 1-1,85-22-15,-21 0 16,-22 0-1,22 0 32,42-22-31,21 22 0,0-21-16</inkml:trace>
  <inkml:trace contextRef="#ctx0" brushRef="#br0" timeOffset="55757.34">7070 4636 0,'0'-22'16,"-22"1"-1,1 21-15,0 0 16,0 0-16,-43 0 16,1 43-1,-1 20 1,1 85 15,63-84-31,0-1 16,0-42-16,0 1 15,21-22-15,85 21 32,-64-21-17,-21 0-15,43-43 16,-1 1-16,-41 21 16,-1 0-16,21-85 15,-42 21 1,0 64-16,-21-64 15,-43 43 1,43 21-16,-21 21 16,-22 0-1,43 42 1,0-21-16,21 22 31,0 20-31,21-42 16,22-21-1</inkml:trace>
  <inkml:trace contextRef="#ctx0" brushRef="#br0" timeOffset="56075.16">7451 4614 0,'0'0'0,"-22"-21"15,1 21-15,0 0 16,21 21 0,-21 22-1,0-43-15,21 21 0,0 64 32,-21-64-32,-1 42 0,22 22 15,-21-22 16,21-41-15,0-44 15,0 1-15,21 0-16</inkml:trace>
  <inkml:trace contextRef="#ctx0" brushRef="#br0" timeOffset="56368">7366 4614 0,'0'22'0,"0"-44"0,21 22 16,0 0-16,0 22 15,22 20 1,-22-21-16,0 43 16,21 20-1,1 22 16,-43-64-15,21-42 0,-21-21 15,0 0-15,0 0-16,21 0 0,0 0 15,-21-1-15,21 1 0</inkml:trace>
  <inkml:trace contextRef="#ctx0" brushRef="#br0" timeOffset="56644.84">7895 4572 0,'-21'0'16,"0"0"-1,0 0-15,21 21 16,-22 0-16,-20 1 15,0 62-15,-22 22 16,43-64 0,21-20-16,0-1 15,0 0-15,-21 21 16</inkml:trace>
  <inkml:trace contextRef="#ctx0" brushRef="#br0" timeOffset="57682.47">6011 5376 0,'0'-21'15,"0"0"1,0 42 15,-21 43-15,0 42-1,-21-1 1,-1 44 15,22-107-15,42-42-1,0-21 1,1 0-16,20-43 16,21 1-1,1-43 1,-22 63 0,-21 1-1,1 42 1,-1 64-1,-21 41 1,0-83-16,0 41 16,0-21-1,63-20 1,1-22 15,20-43-15,-41-20-1,-22-1 1,-21-63 0,0 64-1,0 42-15,-64-43 16,43 64 0,0 0-1,21 21 1,0 0-16,0 1 0,0-1 15,0 42 1,42-42 0</inkml:trace>
  <inkml:trace contextRef="#ctx0" brushRef="#br0" timeOffset="57957.56">6689 5440 0,'0'21'31,"0"0"-31,-22 0 16,22 22 0,-21-1-16,21-21 15,0 22-15,0-22 16,-21 0-1,21 0-15,-21-42 47,21 0-31,0 0-16,0-1 16</inkml:trace>
  <inkml:trace contextRef="#ctx0" brushRef="#br0" timeOffset="58167.96">6604 5334 0,'0'-21'15,"-21"21"17,42 0 30,0 0-62</inkml:trace>
  <inkml:trace contextRef="#ctx0" brushRef="#br0" timeOffset="58596.71">6900 5503 0,'0'-21'16,"0"0"-1,0 0 1,21 21 0,43 0-1,-1 85 1,-63-64-16,0 63 15,0-41 1,-42 41 0,21-62 15,0-22-31,21-64 31,21 64-31,-21-21 16,42-64-1,22 1 1,-1 20 0,-20 43-1,-1 21 1,-21 0-16</inkml:trace>
  <inkml:trace contextRef="#ctx0" brushRef="#br0" timeOffset="59037.46">7281 5630 0,'0'0'15,"0"22"-15,0-1 16,21-21 15,1 0-31,-1 0 16,42-43-1,-42 1-15,22 0 16,-22-43 15,-21 64-15,-21 21 0,0 0-16,-1 0 0,1 21 15,0 0-15,-42 43 16,41-1-1,22 43 1,0-21 0,64-85-1,-1 0 1,-20 0 0,-1 0-16,-21-21 0,64-22 31,-64 43-31,21-21 15,-20-21-15</inkml:trace>
  <inkml:trace contextRef="#ctx0" brushRef="#br0" timeOffset="59718.07">5461 7281 0,'0'0'16,"0"-21"-16,21 0 0,-21-21 15,0 21 1,-21 126 31,21 22-32,0-42-15,0-43 0,0 1 16,-42 190 0,20-128-1,22-41 1,0-43-16,-21 0 31,0-21-15,21-84-1,0-43 17</inkml:trace>
  <inkml:trace contextRef="#ctx0" brushRef="#br0" timeOffset="60025.4">5228 7324 0,'0'-43'0,"0"86"0,0-149 16,0 42-1,42 22 1,85 21 0,-84 21-16,63 0 15,21 63 1,-85 1-1,-63 105 1,-43-84 0,-42 0-1,43-43 17,42-42-17,21-21 1,84-43-1,-41 22 1</inkml:trace>
  <inkml:trace contextRef="#ctx0" brushRef="#br0" timeOffset="60432.96">5842 7345 0,'21'-21'15,"-21"0"1,21 21 0,0 0-16,22 0 15,-22 0 1,21 42 0,-42-21-16,21 64 0,-21-43 15,0 22 1,0-43-16,0 0 0,-42 21 31,21-42-15,21-21-1,0-21 1,0-22 0,21 43-16,-21-21 15,64-85 16,-43 127-31,0 0 16,21 0 0,-21 0-16</inkml:trace>
  <inkml:trace contextRef="#ctx0" brushRef="#br0" timeOffset="60881.59">6413 7366 0,'0'-21'0,"-21"21"0,0 0 15,-21 0 1,21 21 0,-22 43-1,1 63 1,42-85-1,0-21-15,0 21 16,63-20 15,22-44-15,-64 1-16,43-21 16,-43-22-1,-21-84 16,-42 106-15,20 21-16,-20 21 16,0 21 15,21 21-15,21-21-1,84-21 1</inkml:trace>
  <inkml:trace contextRef="#ctx0" brushRef="#br0" timeOffset="61174.42">6773 7070 0,'0'-21'0,"0"42"0,0-64 15,-21 43 16,0 22-31,21 20 16,-42 43 0,42 20-1,-43 65 1,22-149-16,21 21 16,-21 43-1,0-64 1,42-42 31,0 21-47,0-21 0</inkml:trace>
  <inkml:trace contextRef="#ctx0" brushRef="#br0" timeOffset="61573.2">6943 7387 0,'-22'21'32,"22"1"-32,-42 20 15,0 21 1,42-20 0,0-22-16,0 0 15,21 0 1,85-21-1,-43-21 1,1-21 0,-43-22-1,-21 1 1,-21-1 0,0 43-1,-1 0-15,-41 21 31,21 0-31,20 21 16,1-21-16</inkml:trace>
  <inkml:trace contextRef="#ctx0" brushRef="#br0" timeOffset="61872.03">6689 7197 0,'0'0'0,"-22"0"16,44 0 0,-1 0-16,0 0 15,42-21 1,-20 21-16,-1 0 15,43 0 1,-64 0 0,-21 21 31,0 0-32,0 0-15</inkml:trace>
  <inkml:trace contextRef="#ctx0" brushRef="#br0" timeOffset="62196.78">7387 7366 0,'0'0'0,"0"-21"15,0 0-15,0 0 16,-21 21 0,0 0-16,-22 0 31,-20 84-15,42-41-1,0 41 1,21 1-1,21-64 1,42-21 0,1 0 15,-22 0-31</inkml:trace>
  <inkml:trace contextRef="#ctx0" brushRef="#br0" timeOffset="63054.29">7747 7430 0,'0'-22'0,"0"1"15,-21 21-15,0 0 16,-1 0 0,1 0-16,0 0 15,-21 21 1,21-21-16,-1 22 0,-20 41 15,21 1 1,0-1 0,21-21-1,21-42 1,0 0 0,21 0-1,-20 0-15,-1-21 0,21 0 31,-21 0-31,22-21 0,-22-43 16,-21 43 15,0 20-15,0 65 15,0-1-15,0-21-16,0 22 15,0-1 1,0-21 0,0 0-16,42-21 15,0 0 1,22-21 0,-1-42 15,-20 20-31,-22-63 15,0-105 17,-21 168-17,0-20 1,0 84 31,0 0-47,0 64 15,-21 63 17,21-106-32,-21 64 15,21-42 1,21-43 0,21 0-1,-21-21-15,22 0 16,41-42 15,-62 21-15,20-22-16,-42 22 15</inkml:trace>
  <inkml:trace contextRef="#ctx0" brushRef="#br0" timeOffset="95173.05">9483 4445 0,'21'0'62,"0"0"-46,-21-21 187,0 0-187</inkml:trace>
  <inkml:trace contextRef="#ctx0" brushRef="#br0" timeOffset="99125.58">9546 4424 0,'21'0'16,"0"0"15,1 0 16,-1 0-31,-21-21 15,0 0-31,0-1 16,21 22-16,-21-21 15,0 0 1,0 0 15,-21 21 0,0 0-15,-1 0-16,1 21 16,0 0-16,0-21 0,0 43 15,-22-22 1,22 21-1,0 0 1,-21 43 0,-1-43-1,43 1 1,-42 20 0,42-42-16,-21 43 15,0-22 1,0 43-1,-22 21 17,43-22-17,-21-62-15,0 62 16,21-63-16,0 1 16,-21 20-1,0 43 1,21-64-1,-22 106 1,1-85 0,21 22-1,0-43-15,-21 0 0,0 42 16,21-41-16,-21 41 16,0 22-1,-1-22 1,-20 43 15,42-42-31,-21-22 16,0-21-16,21 21 15,0-20-15,0-1 0,-21 63 32,21-20-32,-22 21 15,22 20 16,0-83-31,0 41 16,0 22 0,0-22-1,0 43 1,0-64 0,0 43-1,0-64-15,0 0 0,0 1 0,0 20 16,0 0-16,0 22 15,0-1 1,0-42-16,0 1 0,0 62 31,0-20-15,0-43-16,0 85 31,0-85-15,0 21-16,0 1 15,0-22 1,22 21 0,-22 0-1,0-20 1,0 20 0,0 21-1,21-20 1,-21-22-16,21 21 15,-21 1 1,0-22-16,42 63 16,-21 1-1,1-21 1,-1 84 15,0-106-15,-21 43-16,42-1 15,-42-41-15,0-22 16,0 21-16,43 85 16,-22 0-1,0-42 1,42 63 15,-41-63-15,-22-64-16,21 42 15,0 1-15,42 63 32,-41-64-17,20 1-15,-21-43 0,-21 0 16,42 22-16,-20-22 16,20 42-1,-21-63-15,0 64 16,43-43-1,-22 21-15,-21-21 16,85 22 0,-42-22-1,-1-21 1,43 21 0,-64 0-1,22-21 1,20 0-1,-41 0 1,20 0 0,22 0 15,-64 21-31,0-21 16,43 0-1,20 0 1,1 0-1,21 0 1,21 0 0,-64 0-1,22 0 1,-64-21-16,43 0 16,-43 0-16,21 0 15,22-22 1,-1 22-1,-63 0-15,21 21 0,43-63 32,-22 20-32,-21 1 15,1 21-15,-1 0 16,0-1-16,0 1 16,21-63-1,-42 20 1,22 43-16,-1-43 15,0-41 1,0 41 0,-21 1-1,21 20 1,-21 22-16,0 0 0,0-64 16,0 22-1,21-22 1,1 22-1,-22-64 1,42 63 0,-42-21-1,21 22 1,-21 42-16,0 0 0,21-64 31,0 64-15,1-43-1,-22-20 1,0 62 0,21-20-1,-21 0 1,21 21-16,-21-1 0,0-20 16,21-21-1,-21-1 1,21 1-1,0-64 17,-21 105-17,22-62 1,-1 63-16,-21-64 31,21 21-15,0-20-1,-21-22 1,21 42 0,-21-20-1,0 20-15,21 22 16,-21 21-16,0 0 0,22-106 16,-22 63-1,21-63 1,0-42 15,0 126-31,0-62 0,-21-22 16,21 63-1,-21 22-15,0-1 16,22-84 0,-22 106-16,42-85 15,-21 1 1,-21-65-1,21 64 1,-21-21 0,0 64-1,0 42-15,0-22 0,0-41 16,0 63-16,0-85 16,0 21-1,-42-84 1,42 105-1,-21 43-15,0-64 16,-22 22 0,43 42-16,-21 0 0,0-1 0,-21-41 31,-1-43-31,1 43 16,-43-43 15,43 63-16,-22 1 1,-20-43 0,41 43-1,1 21 1,0 0 0,42 0-16,-21 21 0,-43-43 15,43 22 1,-64-42-1,22 41 17,-22-20-32,64 21 0,-21 21 15,-64-21 1,-21 0 15,42 21-15,64 0-1,0 0-15,-64 0 16,43 0 0,-22 0-1,22 0 1,21 0-16,-43 0 16,-20 0-1,62 0 1,-83 21 15,83-21-15,-20 0-16,0 21 15,-43 0 17,43-21-17,-43 21 1,22-21-1,-1 21 1,1 1 0,-1-1-1,22 21 1,21-21 0,-1 0-1,1 1 1,21-1-16,-21-21 0,-21 63 15,-22 1 1,22-1 0,21 22 15,-22-22-15,22 1-16,0 21 31,0-64-31</inkml:trace>
  <inkml:trace contextRef="#ctx0" brushRef="#br0" timeOffset="100110.33">9652 5715 0,'0'0'0,"0"-21"0,0 0 15,0 0-15,0-1 16,0 1-16,0 0 15,-21 21 1,-43 106 0,22 21-1,-22 63 1,22-105 0,42-43-16,-42 107 15,21-44 1,21-62-1,0-64 17,0-1-17,0-62 1,21-22-16,21 21 16,-42 43-16,21 0 15,43-170 1,-1 106-1,-20 0 1,-22 106 0,0 0-16,21 64 15,-42 42 1,0 42 0,0-64-1,0-41-15,0 147 16,-21-105-1,21 0 1,0-64 0,0 0-16,0-42 31,0 0-15,-21-22-16,0 22 15</inkml:trace>
  <inkml:trace contextRef="#ctx0" brushRef="#br0" timeOffset="100309.21">9377 6202 0,'0'0'0,"21"0"32,0 0-17,0 0-15,0 0 0,1 0 16,-1 0-16,21 0 0,22-21 15,41 0 1,1-1 15,-106 1-31</inkml:trace>
  <inkml:trace contextRef="#ctx0" brushRef="#br0" timeOffset="100621.21">10075 5990 0,'0'21'47,"0"1"-31,0-1-16,-21 21 16,21-21-16,0 0 0,0 64 15,0-64-15,-21 22 0,21 62 16,-42 22-1,42-105-15,-22 62 16,1 1 0,0-64-1,21-106 32,0 1-31</inkml:trace>
  <inkml:trace contextRef="#ctx0" brushRef="#br0" timeOffset="100945.02">9991 6096 0,'0'0'16,"0"-21"-16,0-21 16,63-1-1,1 22 1,20 21-1,22 21 17,-85 22-17,-21-22-15,-42 42 16,-43-20 0,-42 20-1,106-42 1,0-21-16,42 0 47,43-21-32,-43 0-15</inkml:trace>
  <inkml:trace contextRef="#ctx0" brushRef="#br0" timeOffset="101245.85">10456 6033 0,'0'21'47,"0"0"-47,0 0 16,0 85-1,-21-21 1,0-1-16,0-41 15,-22 105 1,22-85 0,21-20-1,-21-43-15,21 21 16,0-85 15,0-42-15</inkml:trace>
  <inkml:trace contextRef="#ctx0" brushRef="#br0" timeOffset="101581.66">10372 6011 0,'0'0'0,"0"-21"0,0 0 15,0 0 1,21 21-16,21 0 15,0 0 1,-20 0-16,41 0 16,1 63-1,-43 1 1,-21-22 0,-64 22-1,43-64-15,0 21 0,-64 21 16,64-21-1,0-21 1,42 0 31,0-21-47</inkml:trace>
  <inkml:trace contextRef="#ctx0" brushRef="#br0" timeOffset="101880.49">10858 5990 0,'0'21'31,"-21"1"-31,21-1 16,-21 0-16,21 0 0,0 0 0,0 22 15,0-22 1,0 42 0,-21-42 15,21-42 0,0 0-31,0 0 16,21 21-16</inkml:trace>
  <inkml:trace contextRef="#ctx0" brushRef="#br0" timeOffset="102193.31">10816 5779 0,'21'0'0,"-42"0"0,0 21 0,0 0 15,0 0 1,21 0-1,21-21 1,0 0-16,42 0 16,-41-21-16,-1-21 15,-21-1 17,-43 22-17,22 21-15,-21 0 16,42 21-1,-21 43 1,21-22 0,0-21-16,0 1 15,42 20 1</inkml:trace>
  <inkml:trace contextRef="#ctx0" brushRef="#br0" timeOffset="102598.08">11028 5969 0,'0'21'16,"0"0"0,0 1-16,0-1 15,0 42 1,0-20-1,0 20 1,0 1 0,21-64-1,21 0 1,-21 0-16,1 0 0,41-64 16,-42 1-1,-21-1 1,0 22-1,0 21-15,0-1 16,21 44 62</inkml:trace>
  <inkml:trace contextRef="#ctx0" brushRef="#br0" timeOffset="103328.66">11430 6011 0,'0'22'47,"0"-1"-47,-21 0 16,0 64 15,21-64-15,0 21-1,0-21 1,-22-21 0,22-21 15,0 0-31,0 0 0,0 0 15,0-1-15,22-20 16,41-21 0,-21 41 15,1 22-31,-22 43 16,-21-22-1,42 64 1,-42-43-1,0 0 1,0-21 0,0-42 31,0 0-32,0 0-15,0-21 16,43-43-1,20 43 1,22 20 0,-43 44-1,-21 41 1,0-42 0,-21 0-16,0 64 15,0-43 1,0-20-1,-42-1 17,21-21-17,0 0-15</inkml:trace>
  <inkml:trace contextRef="#ctx0" brushRef="#br0" timeOffset="104109.21">9419 7430 0,'21'-22'31,"22"1"-31,-22 21 16,0-21-16,21-21 15,106-43 1,-148 64-1,0-21 1,-127 42 15,85 21-31,-43 21 16,43 0-16,42 1 16,0-22-16,0 85 31,42-64-16,22 22-15,-43-43 0,0 0 16,22 21-16,-22-42 16,0 21-16,0 43 15,-63-1 1,-64-41 0,64-1-16,-64 0 15,-64-42 16,128-43-31,42 1 16,21 20 0,85-41-1,-42 63 1,-1-1 0,1 22-1</inkml:trace>
  <inkml:trace contextRef="#ctx0" brushRef="#br0" timeOffset="104475.52">9821 7726 0,'0'0'0,"21"0"15,1 0-15,-1 0 16,0-21-1,21-22-15,1 1 16,-43 0 0,0 21-1,0-1-15,-22 22 16,-20 0-16,-21 0 16,41 22-16,-20-1 15,42 0-15,0 0 0,-21 21 16,21 22-1,0-1 1,21 1 0,43-43-1,-1-21 1,1 0 0,-1-42-1,-42 21-15</inkml:trace>
  <inkml:trace contextRef="#ctx0" brushRef="#br0" timeOffset="104888.28">10223 7557 0,'0'-22'16,"22"22"15,-1 0-31,0 0 16,0 22-1,0 20-15,0 43 32,-21-64-32,0 0 15,0 0-15,0 21 16,-21-20 0,21-44 15,0 1-16,0 0-15,0-42 16,43-43 15,-1 63-31,-21 43 16,0 0 0,0 0-1,1 0 1,-1 0-1</inkml:trace>
  <inkml:trace contextRef="#ctx0" brushRef="#br0" timeOffset="105211.13">10689 7493 0,'0'0'0,"-21"0"16,21-21-16,0 42 47,0 0-32,21 22 1,-21-22-16,21 42 16,-21 1-1,0-22 1,0 0-1,0-20 1,21-22 15,1-43-31,-1 22 16,0-21-16</inkml:trace>
  <inkml:trace contextRef="#ctx0" brushRef="#br0" timeOffset="105461.98">10985 7472 0,'0'0'0,"0"-21"32,-21 21-17,-21 21 1,21 21-16,-22 64 31,22-85-31,0 22 16,0-1-1,0-21-15,0-21 0,21 21 0,21-21 63,0 0-63,-21-21 16,21 0-16</inkml:trace>
  <inkml:trace contextRef="#ctx0" brushRef="#br0" timeOffset="105910.72">11134 7641 0,'21'0'47,"0"0"-32,0 0-15,0-42 16,22 21-16,-43 0 16,21 21-16,-21-22 0,0 1 15,0 0-15,0 0 16,0 0 0,-43 21-1,-41 42 1,84 22-1,-21-43-15,-1 42 16,22-20 0,0 20-1,0-42 1,43-21 0,20 0 15,-42-21-16,22 0 1,-22 0-16</inkml:trace>
  <inkml:trace contextRef="#ctx0" brushRef="#br0" timeOffset="106354.47">11493 7514 0,'0'-21'0,"0"0"15,22 21 17,-1 0-17,0 21-15,-21 0 16,0 0-16,42 22 16,-42 63 15,0-64-16,-21-21 1,21 0-16,0-42 31,0-21-15,42-64 15,1 21-15,-1 22-1,-21 20-15,22 22 32,-43 42-1,0 1-15</inkml:trace>
  <inkml:trace contextRef="#ctx0" brushRef="#br0" timeOffset="111097.08">12319 6668 0,'-21'0'16,"0"0"15,-1 0-15,1 0-1,0 0 1,0 0-1,42 0 95,0 0-110,0 0 15,1 0-15,-1 0 0,0 0 16,0 0-16,0 0 16,0 0-16,1 0 0,62-22 15,-63 22-15,64 0 16,127-21 15,-85 21-15,63 0-1,-105 0 1,105 0 0,-105 0-1,42 0 1,-42 0 0,-22 0-1,-42 0 1,1 0-1,-1 0 17,0 0 15,0 0-16,0 0-16,0 0 17,1 0-1,-1 0 0,-21-21-15,0 0 78,0 0-79</inkml:trace>
  <inkml:trace contextRef="#ctx0" brushRef="#br0" timeOffset="112105.91">13758 6265 0,'-21'0'15,"21"22"63,21-1-62,0 0-16,1 0 16,-1 0-16,0 0 15,64 22 1,-1 20-1,1-42 1,-22 1 0,22 20 15,-64-42-15,-21 21 30,-21-21-30,21 21-16,-42-21 16,-43 64-1,22-43 1,-1 21 0,43-21-16,0 1 15,-85 41 1,42 1-1,22-22 1,21-42-16,0 42 16,0-21-1,42-42 48,0 0-48,21 0 1,106-106 0,-84 85-1,-1-43 1,1 43 0,-43 20-16,0 22 15,-42 0 110</inkml:trace>
  <inkml:trace contextRef="#ctx0" brushRef="#br0" timeOffset="137637.17">14626 5736 0,'0'-21'16,"0"0"-16,0 0 16,0 0-16,0-1 15,0 1 1,0 0 0,0 0-1,-21 0 1,21 42 46,-21 0-46,21 0-16,0 0 0,0 1 16,0 20-16,0-21 0,0 106 15,0-63 1,21 84-1,-21 42 17,0-42-17,0 22-15,0 84 32,0-106-17,0-106-15,0 106 16,0-21-1,-21-84-15,0 84 16,21-106-16,0 42 16,0-41-1,0-1 1,0-42 0,0-1-1,0-189 16</inkml:trace>
  <inkml:trace contextRef="#ctx0" brushRef="#br0" timeOffset="139974.07">14584 5736 0,'0'-21'0,"0"0"32,0 0-1,21 21 78,0 0-93,0 0-1,0 0-15,1 0 32,-1 0-17,0 0-15,0 0 0,0 0 16,0 0-16,1 0 16,41 0-1,1 21 1,63-21-1,42 21 1,-42-21 0,-64 0-16,22 0 15,169 0 1,-106 0 0,85 0-1,-21 0 16,-149 0-31,85 0 0,-42 0 16,191 0 15,-192-21-15,171 21 0,20-21-1,0 21 1,-148 0-1,149-21 1,-213 21-16,170 0 16,-84-22-1,84 22 1,84-21 15,-232 21-31,64-21 16,-65 21 15,-62-21-31,-1 21 16,64-21-1,-21 0 1,-43 21 0,-21 0-1,0 0-15,-21 21 63,0 0-48,0 0-15,0 0 16,0 0 0,0 1-16,0-1 0,0 0 0,0 0 15,0 43 1,0-22-16,0 85 15,0 0 1,0-85-16,0 149 31,0-64-15,0 0 0,21-43-1,-21-41-15,0 147 16,0-147-1,0 62 1,0-41 0,0-43-16,0 0 0,0 0 15,0 1 1,0-1 0,0 0-1,0 0 16,-21-21-31,0 21 16,0-21 15,-43 21-15,1-21 0,42 22-1,-127-22 1,42 0-1,-64 0 1,-84 0 0,149 0-1,-107 0 1,-63 0 15,105 0-31,43 0 16,85 0-16,-21 0 0,-43 0 15,63-22-15,-211 22 32,106-21-17,42 21-15,43 0 16,-85 0-16,105 0 16,1 0-16,-85-21 15,-21 21 1,106 0-16,-85 0 15,42-21 1,21 21-16,22 0 0,-191 0 31,170 0-31,20 0 0,-62 0 16,-128-21 15,148 21-15,22 0-16,20 0 0,-41 0 15,62 0-15,-126 0 32,21 0-17,85 0-15,-64 0 0,64 0 16,-43 21-16,43-21 16,-1 0-16,-147 0 15,126 0 1,-20 21-1,41-21-15,-20 0 16,21 0-16,-43 0 16,0 21-1,22 0 1,-64 1 15,84-22-15,-20 0-16,21 21 15,20-21 1,44 0 15,-1-21-15,0 21-16,0-22 16,0 1-16</inkml:trace>
  <inkml:trace contextRef="#ctx0" brushRef="#br0" timeOffset="140536.74">14944 6308 0,'0'0'0,"0"-21"0,0-1 31,21 22-31,-21 22 47,0-1-47,21 0 0,-21 0 0,0 21 0,0 1 16,0-1-16,0 0 0,21 1 15,-21-1-15,21 106 16,-21-127-16,21 43 16,1-1-1,-1-41-15,42-1 16,22-21 15,-64 0-31,43-64 0,-1-20 16,-21 20-1,-20 22-15,-1-191 32,0 127-17,-21 21 1,0 64-16,0 42 47,0 1-32,0-1-15,21-21 16,-21 21-16,21-21 16</inkml:trace>
  <inkml:trace contextRef="#ctx0" brushRef="#br0" timeOffset="140848.07">15917 6244 0,'0'-21'16,"-21"21"15,21 21-31,0 0 0,0 1 16,0 105-1,0-22 1,0 107-1,0-148 1,0-43 0,0 0-16,0 0 15,0-42 17,-21 0-17,21 0-15</inkml:trace>
  <inkml:trace contextRef="#ctx0" brushRef="#br0" timeOffset="141152.91">15684 6795 0,'0'21'0,"0"-42"0,0 63 15,0-21-15,0 0 16,0 0-16,64 1 15,-1-1 1,22-21 15,-21 0-31,41-21 32,-83-22-17,-22 22-15,0 0 16,0-43 15,-22 22-31</inkml:trace>
  <inkml:trace contextRef="#ctx0" brushRef="#br0" timeOffset="141428.75">15748 6287 0,'0'0'0,"0"-22"16,0 1-1,127 0 1,-85 21 0,64-21-1,-85 21 1,0 0 15</inkml:trace>
  <inkml:trace contextRef="#ctx0" brushRef="#br0" timeOffset="142023.42">16954 6117 0,'-21'0'16,"0"-21"-16,0 21 15,0 0 1,-22 64-1,-20 147 1,63-105 0,-21-64-16,-43 85 15,1 43 17,63-149-17,0-42 16,21 0-31,64-149 16,-43 22 0,0-42-1,-21 41 17,22 65-17,-43 105 1,21 42-1,0-20-15,-21 168 32,0-168-32,0 105 15,0-85 1,0 64 15,21-105-15,-21-65-1</inkml:trace>
  <inkml:trace contextRef="#ctx0" brushRef="#br0" timeOffset="142213.31">16679 6583 0,'0'0'0,"-21"0"0,42 0 47,64 0-31,21-42-1,-43 20 1,22-41 0</inkml:trace>
  <inkml:trace contextRef="#ctx0" brushRef="#br0" timeOffset="142655.57">17166 6350 0,'0'-21'16,"0"42"15,0 43-15,-21-43-16,0 106 31,21-21-15,0-22-1,42-41 1,0-43 0,22-64 15,-1-126-15,-41 126-1,-22 43-15,21-43 16,-21 43-1,0 42 17,0 85-17,0-42 1,0 84 0,0-127-1,84-63 32</inkml:trace>
  <inkml:trace contextRef="#ctx0" brushRef="#br0" timeOffset="142946.57">17695 6160 0,'0'0'0,"0"-22"0,-21 1 15,0 21-15,0 0 32,-22 127-1,43-42-15,0-43-16,0 128 15,0-1 16,0-127-15,0-21 0,64-42-1,-1-42 1</inkml:trace>
  <inkml:trace contextRef="#ctx0" brushRef="#br0" timeOffset="143318.67">17865 6392 0,'0'0'0,"0"22"47,-22-1-47,22 0 0,-21 42 16,21 22 0,0 21 15,0-85-16,85-21 1,21-42 0,-85-22-1,-21-20 17,-21-43-1,-43 127-16,43 0 1,-21 0 0,42-22 15</inkml:trace>
  <inkml:trace contextRef="#ctx0" brushRef="#br0" timeOffset="143584.17">17611 6202 0,'0'0'16,"-22"0"-16,1 0 0,42 0 31,43-21-15,105 0 15,-126 21-31,41 0 15,-20 0 1,-22 0-16,-42 21 47</inkml:trace>
  <inkml:trace contextRef="#ctx0" brushRef="#br0" timeOffset="144330.19">18246 6392 0,'0'0'0,"-22"0"16,1 22-1,21 41 1,0 64 0,0-63-1,0-1 1,0-21 15,-21-42 0,21-21-31,0 0 16,0-42 0,0-43-1,21 85-15,22-64 16,41 21 0,1 64-1,-43 0 1,-21 22-16,22 41 15,-43 22 1,0-22 0,0 1-1,-43-43 17,22 0-32,21-42 31,0 0-31,21-64 15,22 0 1,41-20 0,43 62 15,-84 43-15,-22 64-1,-21-43-15,0 85 16,0-43-1,-21 1 1,21-43-16,-21-21 16,-1 21 15,65-42-15</inkml:trace>
  <inkml:trace contextRef="#ctx0" brushRef="#br0" timeOffset="144841.42">19092 6414 0,'0'0'0,"0"-22"0,0 1 16,-21 0-16,0 21 0,21-21 0,-21 21 16,0 0-1,-1 21 1,22 0-16,-42 43 15,21 63 1,0-43 0,21-62-16,0 20 15,0-21 1,0 0-16,21-21 31,0-21-15,21-42-1,-20 41-15,20-83 16,-21 20 0,0 64-1,-21 42 17,0 0-32,0 43 15,0-1 1,0 43-1,0-85 1,0 0 0,21-21 31,-21-21-47,22 0 0,-1 0 15</inkml:trace>
  <inkml:trace contextRef="#ctx0" brushRef="#br0" timeOffset="145172.23">19325 6138 0,'0'0'0,"-21"-42"16,0 21 0,21 0-16,0 42 31,0 0-16,0 21-15,0-20 16,-21 126 0,-1-21-1,22-106 1,0 0-16,0 64 16,0-64-16,0 0 0,0 0 15,0 0 1,0-42 15,43-21-15,-22 42-16</inkml:trace>
  <inkml:trace contextRef="#ctx0" brushRef="#br0" timeOffset="145558.01">19452 6392 0,'-21'0'15,"0"22"1,0-1-16,21 0 0,0 0 16,0 0-1,-22 43 1,22-43 0,0 0-16,43-21 31,-1 0-16,-21 0 1,0-63 0,1 20-1,-22-63 1,0 64 0,-22 42-1,1 0 1,0 0-1,21 42 1,21-42 15</inkml:trace>
  <inkml:trace contextRef="#ctx0" brushRef="#br0" timeOffset="146020.92">19685 6392 0,'0'0'0,"0"-21"16,0 0-1,0 42 32,21-21-47,-21 21 16,21 43-1,-21-22 1,0 1 0,0-22-16,0 63 31,0-62-15,0-44 30,0 1-46,21-42 16,1 20 0,-22 22-16,21 0 15,-21-21-15,42-22 16,-42 43-16,21 0 16,0 0-1,-21 0 16</inkml:trace>
  <inkml:trace contextRef="#ctx0" brushRef="#br0" timeOffset="146474.18">18881 6011 0,'0'0'0,"-22"0"0,1 0 0,0 0 16,42 0 15,0 0-15,22 0-16,126-21 15,-105 21 1,41 0 0,-62 0-16,41-21 15,-62 21-15,20 0 31,-21 0-15,-42 0 62</inkml:trace>
  <inkml:trace contextRef="#ctx0" brushRef="#br0" timeOffset="149889.34">13652 8170 0,'0'-21'62,"0"0"-31,-21 21-15,21-21 0,0 0-1,0 0 1,0-1 0,0 1-1,0 0-15,0 0 16,0-21-1,-21-1 1,21 22 15,0 85 16,-21-43-31,21 42-16,0 107 31,0-107-15,0 1-16,0-22 0,0 43 15,21-64-15,-21 0 16,21 0 0,22 0-1,-1-21 1,43-84-1,-22-1 1,-21 43 0,-20-64-1,-22 85-15,0-22 0,0-63 16,0 64 0,0 21-1,0 63 1,0 64-1,21-42 1,-21-43-16,21 106 31,0-21-15,0-64 0,22-21-16,-22-21 15,42 0 1,22-63-1,0-22 1,20-63 0,-83 84-1,-1 43 1,-21 42 0,0 0-1,0 43-15,0-22 16,0 64-1,21-42 1,-21-43-16,0 0 0,0 21 31,0-21-31,-64-21 16,-20-21 15,63 21-31,-22-42 16,22 42-1,0-21 1,21 42 15,42 0-15,43 0 0,-64 0-1,64-21-15,-22 0 16,22 0-1,-43-21-15,64-42 16,-42-1 0,-22-20-1,-42-43 17,0 84-17,0 64 1,-21 1-16,21-1 0,-21 0 0,21 0 15,0 85 1,0-43 0,0 22-1,42-43 1,21-42 0,-41 0-16,41 0 15,43 0 1,-64-21-16,128-42 15</inkml:trace>
  <inkml:trace contextRef="#ctx0" brushRef="#br0" timeOffset="150386.06">15536 8319 0,'21'-64'16,"-42"22"0,21 148-16,-84-212 15,41 148 1,-20 0-1,-43 64 1,85-42 0,21-1-1,21-42 1,0-21-16,0 0 0,64 0 16,-64 0-16,64-21 15,-22-42 1,22-64 15,-43-43-31,-42 86 16,0 20-16,0-42 15,0 85-15,0-42 32,0 84-17,0 64 1,-21 126-1,21-84 1,0-42 0,0-64-16,0 64 15,0-64-15,0 0 0,42 21 16,-20-42 0,62 0-1,-63 0-15,22-21 0,20-21 16,-20 42-16</inkml:trace>
  <inkml:trace contextRef="#ctx0" brushRef="#br0" timeOffset="150651.9">16489 7938 0,'0'-43'0,"0"22"0,0 0 15,-21 21 1,21 21-1,0 0-15,0 0 0,-22 64 16,1 0 0,21-43-16,-21 64 15,21-64-15,-42 85 16,42-63 0,0-43-1,21-21 1,85-64 15</inkml:trace>
  <inkml:trace contextRef="#ctx0" brushRef="#br0" timeOffset="150997.71">16700 8128 0,'0'0'0,"0"21"31,0 0-15,-21 106-1,0-63 1,21 21 0,0-64-1,64-21 1,-43 0-16,0 0 0,85-21 16,-64-22-1,-42 1 1,0 0-16,0-22 15,0 43-15,0 0 16,-42-43 0,-1 64-16,22 0 15,0 0 1,0 0 0,0 0-1,0 0 1</inkml:trace>
  <inkml:trace contextRef="#ctx0" brushRef="#br0" timeOffset="151240.39">16277 8022 0,'-21'0'15,"42"0"-15,-42-21 0,63 0 0,43 0 16,63 0-1,-84 21-15,-1 0 0,85-22 32,-105 22-32,62 0 0,-62 0 15,-22 0 1</inkml:trace>
  <inkml:trace contextRef="#ctx0" brushRef="#br0" timeOffset="151779.07">17589 8128 0,'0'0'0,"0"-21"0,22 21 16,-22-21-16,21 21 16,-21-21-16,0 42 15,0 21 1,0 43 0,0 84-1,-43 64 16,22-170-31,0 22 0,-21 106 16,-22-43 15,64-85-31,0-42 16,0 1-16,0-44 47,0-41-47,0 42 15,0 0-15,0-43 16,0 22-16</inkml:trace>
  <inkml:trace contextRef="#ctx0" brushRef="#br0" timeOffset="152076.91">17484 8255 0,'0'-63'0,"0"126"0,0-148 0,42-20 16,43 62-1,20 22 1,-20 21 0,-43 0-16,-20 21 0,-1-21 15,21 64 1,-42 20 0,-63 1-1,-43-43 1,42-20-1,43-1 1,42-42 15,0 21-31,1-22 0,-1 1 0,0 0 16,0 21-16</inkml:trace>
  <inkml:trace contextRef="#ctx0" brushRef="#br0" timeOffset="152458.85">18076 8043 0,'0'0'0,"0"-21"16,21 21-16,22-21 15,-1 0 1,-21 21-16,64 0 16,-64 0-16,0 21 15,0 0-15,22-21 16,-22 21-16,21 106 15,-42-84 1,-21 20 0,-21-20-1,21-43 1,21-22 0,0 1-1,0 0-15,0 0 0,42-85 16,0 21-1,1 22 1,-1 21 15,-21 42-15,0 0-16,0 21 16,1-21-16</inkml:trace>
  <inkml:trace contextRef="#ctx0" brushRef="#br0" timeOffset="152913.24">18902 7980 0,'0'-21'0,"0"42"0,0-63 0,0 20 16,0 1 0,-21 21-16,-1 0 15,1 0-15,-42 43 16,20 20-1,43 64 17,0-106-32,0 22 0,43 20 15,41-42 17,-62-21-32,41 0 15,1-63 1,-22-22-1,-42 64-15,0-64 16,-21 1 0,-43 41-1,1 22 17,20 63-17,43-20-15,-42 41 0,42-42 16,42 43 15,22-43-31,-22-21 16</inkml:trace>
  <inkml:trace contextRef="#ctx0" brushRef="#br0" timeOffset="153204.07">19452 7938 0,'0'-22'0,"0"44"0,0-65 0,0 22 0,0 0 15,-21 21 1,0 0 0,21 21-16,-43 21 15,22 22 1,0-43-16,21 21 0,0 64 16,0-42-1,0-22 1,64-21 15,-22-21-15,-21-21-16,21-21 15,1-1-15,-1 1 16</inkml:trace>
  <inkml:trace contextRef="#ctx0" brushRef="#br0" timeOffset="154189.01">19812 7938 0,'-21'0'16,"21"21"0,21-21 31,0 0-47,0-21 15,0 21-15,-21-22 0,22 1 16,-22 0-16,0 0 15,0 0 1,-43 0 0,1 21-1,21 21-15,21 0 16,-43 21 0,43-21-16,0 64 15,0-21 1,0 41-1,43-83 1,20-22 0,1 0-1,-22 0-15,-21-22 0,85-41 16,-21-1 0,-85 43-16,42-42 15,-42-1 16,0 43-31,-21 21 16,-21 42 0,42-20-16,0 62 31,0-20-31,0-22 16,0 0 15,0-20-16,0-44 32,0 1-31,-22 21-16,1 0 16,42 0 30,1 0-46,62 0 32,22-21-17,-85 21-15,64-21 0,-43 0 16,1-22-16,-22 22 16,42-85-1,-63 64 1,0 21-16,-21 0 15,-21 21-15,21 0 16,-1 42 0,22 22-1,0 63 1,43 0 0,-43-64-1,0 1 1,-64-64 15,22 0-31,21 0 16,0-43-1,-1 43 1</inkml:trace>
  <inkml:trace contextRef="#ctx0" brushRef="#br0" timeOffset="154731.85">15198 9123 0,'0'0'0,"0"-21"0,0 0 16,0-22-16,0 1 16,0 21-16,0 0 0,0-1 15,0 1-15,0 42 16,0 64 0,0 0-1,0-43-15,-43 170 31,22-149-31,0 22 16,0 0 15,0-85 1,-22-64-32</inkml:trace>
  <inkml:trace contextRef="#ctx0" brushRef="#br0" timeOffset="155323.01">14838 9356 0,'-21'0'0,"63"0"31,-21 0-31,0 0 16,22-21-16,20 21 16,-21 0-16,22-22 0,190-41 15,-169 42 1,20-43-1,-105-20 17,0 20-17,-21 43 1,0 21-16,0 148 31,0-106-31,21 22 16,-43 63-1,1 21 1,42-84 0,0-43-1,0-42 17,0-1-32,0-41 15,21-22 1,106-21 15,-63 106-31,-22 0 16,-21 22-1,-21-1-15,21 0 0,-21 64 32,0-22-17,-21 22-15,0-43 31,42-63-15,0 0 0,1-22-1,-1 22-15,0-21 0</inkml:trace>
  <inkml:trace contextRef="#ctx0" brushRef="#br0" timeOffset="155647.84">15854 9419 0,'21'0'47,"0"0"-47,0 0 15,0 0-15,1 0 0,-1 0 0,0 0 16,0-21-16,43-21 16,-1-1-1,-63 22-15,0 0 16,0 0-16,-21 21 15,-64 21 1,43 21 0,21 1-1,0-22-15,21 0 0,0 64 16,42-22 0,21-42-1,1-21 1,-43 0-16,21 0 0,128 0 15,-86-21 1</inkml:trace>
  <inkml:trace contextRef="#ctx0" brushRef="#br0" timeOffset="156056.6">16870 9292 0,'-21'-21'0,"21"0"31,21 21-15,0 0-16,0 21 15,21 0-15,1 43 16,-1-22 0,-42-21-16,0 43 15,0-43-15,-63 64 31,41-85-31,1 0 16,21-22 0,0 1-16,0 0 15,0 0-15,0-21 16,43-85 0,20 42-16,1 0 31,-1 85-16,-21 0 1,-20 21 0,20 1-16</inkml:trace>
  <inkml:trace contextRef="#ctx0" brushRef="#br0" timeOffset="156386.41">17293 9377 0,'0'0'0,"0"21"0,21-21 15,22 0-15,41 0 16,-63 0 0,1 0-16,-1-21 0,0 21 0,64-85 31,-64 43-15,0-22-16,-42 43 15,0 21-15,-1 0 16,-20 0-1,-43 64 1,22 20 0,63-62-16,0 83 15,0-62 1,0-22-16,63 0 16,22-21-1,190-21 16</inkml:trace>
  <inkml:trace contextRef="#ctx0" brushRef="#br0" timeOffset="157405.82">18267 9250 0,'0'-64'0,"0"128"0,0-149 15,-43 43-15,22 21 16,-42 21-1,20 0 1,1 42 0,-43 85-1,64-85-15,21 22 16,-21 21 0,21-1-1,21-84 1,0 0-16,22 0 15,63-63 17,-64 20-32,0-62 15,1-1 17,-22 85-17,-21 63 16,0 0-15,-21 43 0,-22 21-16,43-85 15,-21 21-15,-21 149 16,42-43 0,0 42-1,63-20 16,-20-128-31,-22-42 16,0 0-16,0 0 0,0-42 16,-21 21-16,64-85 31,-43-21-31,0 84 16,0-84-16,22-254 31,-43 233-16,21 42 1,-21 43-16,0 84 47,0 21-31,0-20-16,0 20 15,0 0-15,21 64 31,21-85-31,-21 0 16,22-21 0,-22 0-16,0 0 0,43-63 31,-43-1-15,21-41-1,-42-1 1,0 63-1,0 65 1,0 20 0,0 43-1,0-22 1,0-42-16,0 0 0,42 43 16,1-43-1,-1-21 1,0 0-1,-20-21-15,-22 0 16</inkml:trace>
  <inkml:trace contextRef="#ctx0" brushRef="#br0" timeOffset="158029.47">19113 9208 0,'0'0'0,"22"0"47,-1 0-32,0 0-15,0 0 16,21-64 0,-20 43-1,-22 0-15,21-22 16,-21 1 0,-21 42-16,-22 0 15,22 0-15,-21 21 16,-1 43-1,22-43-15,21 85 32,0-85-32,0 42 0,0-20 15,106-22 17,-42-21-17,63 0 1,0-85-1,-64 1 1,-21 20 0,-42 1-16,-21 63 15,-42 0 1,42 21 0,21 21-1,0 0 1,0-20-16,0-1 0,42 63 15,-21-62 1,-21 20 0,-21-21 15,0-21-31,-43 0 16,22 0-1,42-21 1,0 0-1,0 0-15,0-1 0,21 1 16,21 21-16</inkml:trace>
  <inkml:trace contextRef="#ctx0" brushRef="#br0" timeOffset="158364.79">19981 8742 0,'0'-21'16,"0"42"-16,0-63 0,-21 42 15,0 0 1,21 21 0,0 21-16,-42 106 31,-1 22-15,43-128-16,0-21 0,0 21 0,0 43 15,0-64-15,0 22 31,21-22-31,1-21 16,20 0 0,-21 0-16,64-43 15,-64 1 1,21-21 0,1-43-1</inkml:trace>
  <inkml:trace contextRef="#ctx0" brushRef="#br0" timeOffset="158601.66">19854 8869 0,'0'0'0,"-63"0"16,126 0 0,-20 0-1,126 0 1,-42 0-1,-64 0 1,-41 0 0,-22-21-1,0 0 1,-64-1 0,43 22-16</inkml:trace>
  <inkml:trace contextRef="#ctx0" brushRef="#br0" timeOffset="165087.26">13356 10541 0,'0'21'16,"0"0"0,0-42 62,0 0-63,21 0-15,-21 0 0,0 0 16,0-1-16,0 1 16,0 0-16,-63-64 15,-1 43 1,1 42-1,20 0-15,22 0 0,-21 0 0,-43 0 16,-21 64 0,1 63-1,62 63 17,43-126-17,0-1-15,127-42 31,-63-21-15,63-63 0,-21-43 15,-64 21-31,-42 43 16,0 21-16,0-43 15,0 43 1,0 42-1,0 43 1,0 84 15,42-106-31,1 43 16,62-64 15,-62-21-15,20-21-1,-42 0-15,43-22 0,-64 22 16,21 0-16,0-42 16,0-1-1,-21 1 1,0 41 0,-21 44-1,0-1-15,21 0 16,0 0-16,0 21 0,0 22 15,0-22-15,0 64 32,-21-85-32,42-42 47,-21 0-32,0 0-15,0 0 0,21-1 0,0 1 0,-21 0 16,22-21-16,20-64 31,0 106-15,-21 0-1,-21 21-15,64 85 16,-43-64 0,0 43-1,22-43 1,-1-42-1,0 0 1,1-42 0,-22 21-16,63-64 31,1 0-31,0 22 16,21 42-1,-43 42 16,-63 85-15,0-64 0,0 0-1,0-20-15,0-1 0,0-42 47,21-43-31,-21 1-1,0-1 1,-21 43-16,0 0 16,0 0-16,-85-1 31,85 44-15,-85 62-16,42 64 31,43-84-16,21-1 1,43-41-16,-22-22 16,0 0-16,64 0 15,20-64 1,-20 1 0,-64 20-16,43-63 15,-22-126 16,-42 41-31,0 85 16,0 85 0,0 21-1,-21 127 1,21 0 0,0 148 15,0-211-16,21 20 1,-21-62-16,85 41 16,-22-63-1,85-21 1</inkml:trace>
  <inkml:trace contextRef="#ctx0" brushRef="#br0" timeOffset="167681.45">15706 10774 0,'0'0'0,"-22"21"16,1-21-16,21 21 15,21-21 32,-21-21-47,22 21 16,41-42-16,-42 21 0,22-22 15,-22 22-15,21-21 16,-21-1-16,0 22 16,1-85-1,-22 22-15,0 63 16,0-22-1,-64 64 1,22 43 0,42 42-1,0-22 1,0 43 0,63-84-1,-42-43 1,1 0-16,41 0 15,-42 0-15,64-64 16,42-42 0,-64 43-1,86-43 17,-107 106-32,0 21 15,-42 43 16,0 42-15,-21-43 0,-21 22-1,21-85 1,21-21 15,21-1-31,63-83 16,-41 62-1,20-84 1,-42 85-16,43-43 31,-64 64-15,0 42 0,-21 22-1,-22 84 1,43-64-1,0 22 1,22-1 0,62-84-1,22 0 1,-42-21 0,-43 0-16,127-64 15,-106 1 1,-42-1-1,0-42 17,-42 127-32,21 0 15,0 64 1,-1-43-16,22 0 16,0 85-1,22-22 1,-1-62-16,0-1 15,85 21 1,-64-42 0,43-21-1,21-43 1,-85 64-16,0-21 0,42-42 16,1-22-1,-43 43 1,21 21-1,-42 42 17,0-42 46,0-1-78,-21 22 15,21-21 1,-42 21 0,-64 43-1,85-1 1,0-21-16,0 43 16,21-1-1,0-42-15,0 0 0,21 43 31,0-43-31,42 0 0,1-21 16,-1 0 0,64-21 15,-42-42-31,-21-22 16,-43 0 15,-21 43-16,0 84 32,0-21-47,0 43 16,0 21 0,0-64-1,21 0 1,42-21-1,-41 0-15,-1 0 0,0 0 0,0-21 16,0 0 0,43-43-16,-22-21 15,-21-20 17,-21 83-17,0 44 16,0-1-31,-21 42 16,21-42-16,0 43 16,0-22-1,42 22 1,22-64 0,-1 0-1,64-21 1,-63-43-1,-22 1 1,-21 41-16,22-83 16,-22 62-16,-21 1 0,21-85 31,0 42-31,0 43 16,-21 63 15,-21 0-31,21 0 15,-21 1-15,0 20 16,21 0-16,-21 43 16,0 105-1,21-147 1,21 41 0,42-62-1,1-22 1,42-22-1,-64-20 1,-21 21-16,0 0 0,64-106 31,-64 42-31,-21 43 16,0 21 0,-21 21-1,0 21 1,0-21-16,-1 42 0,1 64 15,21 0 17,0-64-17,0-21-15,64 0 16,42-21 0,-22 0-1,-41-21-15,-1 0 16,21-21-1,-41 21-15,-1-43 16,-21 43 0,0-21-16</inkml:trace>
  <inkml:trace contextRef="#ctx0" brushRef="#br0" timeOffset="167955.29">18754 10139 0,'0'0'15,"21"0"1,0 0-16,0-21 0,64 21 16,42-21-1,21-1 1,-85 22-1,-20 0-15,-1 0 16,-42-21 15</inkml:trace>
  <inkml:trace contextRef="#ctx0" brushRef="#br0" timeOffset="168359.06">20002 9906 0,'22'0'0,"-44"0"0,44-21 0,-1 0 15,-21 0 1,0 42 0,0 0-16,0 0 0,0 0 15,-21 85-15,-1 42 31,22-21-15,0-84-16,0 41 16,0-41-1,0-1 1,22-84 15,41-22-15</inkml:trace>
  <inkml:trace contextRef="#ctx0" brushRef="#br0" timeOffset="169067.9">20426 9927 0,'0'-21'0,"0"42"0,0-63 16,0 63 0,0 0-16,0 0 15,0 1-15,0-1 0,0 21 16,-43 127-1,22-105 1,0 21 0,21-1-1,0-105 17,64-21-17,-22-22 1,0 1-1,-21 42-15,1-1 16,-22 44 31,0-1-47,0 0 0,0 0 16,0 21-1,42 22 1,43-43-16,42-21 31,-43 0-15,-63-21-16,43-21 15,-1-22 1,-63-63 0,0 85-1,-42 42 16,21 21-31,0 21 16,21 22 0,0-43-16,0 21 15,0-21-15,84 43 32,-41-64-17,-1 0 1,-21 0-16,22-21 0,-22 21 0,63-64 31,-62 22-15,-22 21-16,0-43 15,0 43-15,0 0 0</inkml:trace>
  <inkml:trace contextRef="#ctx0" brushRef="#br0" timeOffset="169327.27">19960 10012 0,'0'0'15,"-21"0"1,42 0-16,0 0 0,22 0 16,105-42-1,-106 42-15,127-43 31,-20 22-15,-128 21 0,0 0-1,-85 0 1,22 0-16</inkml:trace>
  <inkml:trace contextRef="#ctx0" brushRef="#br0" timeOffset="170467.62">14139 11324 0,'0'0'0,"21"-21"15,-21 0-15,0-43 16,0 22 0,-42 42-1,-43 0 1,-63 148 15,64 22-15,62-43-1,22 42 1,0-127 0,43 43-1,20-85 1,22 0-1,42-42 1,21-43 0,-21-21-1,-85 43 1,-42-1 0,0 22-1,0 63 1,-42 21-1,42-21-15,-21 64 16,21-64-16,0 0 0,-21 64 31,21-64-31,0 43 16,21-22-16,21-42 16,106-42 15,-63-1-16,-43-20 1,-20 21-16,-22-1 16,-22-63-1,-41 64 1,-1 42 0,43 0-16,0 0 0,-64 64 15,85-22 1,0 21-1,0-41-15,0-1 0,0 0 16,0 0-16,22-21 0,62 21 16,1-21-1,-22-21 1,-41 21 0</inkml:trace>
  <inkml:trace contextRef="#ctx0" brushRef="#br0" timeOffset="171113.25">14901 11684 0,'0'-42'15,"-42"105"-15,84-84 0,-42 0 47,0 42-47,-21 0 16,21 0-16,-21 1 16,21-1-16,0 0 0,0 42 15,-21-20 1,21-22-1,0-42 17,0-43-17,42-42 17,0 43-32,-20 42 0,20 0 15,-21 21 1,85 0-1,-85 21 1,0 63 0,-21 1-1,0-64-15,0 22 16,-42-22 0,42 0-1,0-42 1,0 0-1,21-1-15,21-41 16,85-64 0,-105 106-1,20 0-15,64-22 16,-64 64 0,-21 85 15,-63-42-16,21-22-15,0-21 16,-1 43-16,1-64 16,21 21-16,-21 0 15,21 0 1,21-42 0,43-21-1,-1-1 1</inkml:trace>
  <inkml:trace contextRef="#ctx0" brushRef="#br0" timeOffset="171811.85">15833 11642 0,'0'-21'0,"0"-1"16,-22 22 0,22 22-1,-21-1-15,21 0 16,0 21-1,0 22 1,-21-1 0,-21 22-1,42-64 1,0-42 15,0 0-31,0-22 16,42-20-1,-21 42-15,-21-22 16,21 1-16,1 21 0,-1 0 16,21-22-1,-21 43-15,22 0 16,-22 85 15,-21-64-31,0 43 16,0-43-1,-21 42 1,-1-63 15,22-21-15,0 0-16,0 0 16,43-64-1,20 22 1,-20 42-16,-22-22 0,85 1 15,-22 42 1,-41 0-16,-1 21 16,0 0-16,-21 106 31,-42-42-31,-21-22 16,-22 1 15,64-43-16,-21-21 1,21-21-16,21 0 16,1 0-16,-1 21 15</inkml:trace>
  <inkml:trace contextRef="#ctx0" brushRef="#br0" timeOffset="172771.81">16933 11790 0,'0'-21'0,"0"42"0,21-42 0,1 0 16,-1-64 0,-21 64-1,0-43 1,-64 43 15,43 21-31,-42 21 16,-22 22-16,0 62 15,64-83 1,-21 105 0,63-64-1,0-42 1,64-21 0,-1 0-1,-20-42 1,-43 21-16,21-43 15,1-42 1,-43 64 0,0 21-1,-21 63 17,-1 1-17,1 20-15,21 22 31,21-43-15,22-21 0,84-21-1,-85-42 1,22-22 0,-43 43-16,0-42 15,21-1 16,-42 85 1,0 1-32,-42 62 31,42-41-31,-42 20 16,20-21 15,1-42-16,21-21 1,0-42 0,43-1-1,20-42 1,85 1 0,-63 105-1,-22 0 1,-20 63-1,-43-21 1,0-20-16,-21 20 16,-64 43 15,43-43-31,20-21 16,22-42 30,22 0-46,20 21 16,-21-21-16</inkml:trace>
  <inkml:trace contextRef="#ctx0" brushRef="#br0" timeOffset="173384.46">18034 11769 0,'0'21'0,"0"-42"0,21 0 0,0-1 16,-21-20-1,0-21 1,0-1 0,-63 64-1,20 0 1,22 0-16,-106 85 31,85-43-15,21 22-16,21-1 15,0-42-15,0 0 16,0 22 0,21-43-16,21 21 15,43-21 1,-43-21 0,-21 0-16,1-1 0,126-105 31,-106 22-16,0-22-15,-20-64 32,-22 128-17,-22 63 1,22 21-16,-63 127 31,42-42-15,21 0-1,0 42 1,0-85 0,0-20-16,21-43 15,0 0-15,0 0 0,0 0 16,1 0-16,41 0 16,-42-22-16,22-20 15,-1 0 1,-21 42-16</inkml:trace>
  <inkml:trace contextRef="#ctx0" brushRef="#br0" timeOffset="174648.25">19325 11409 0,'0'0'15,"21"-64"-15,0 43 16,1-21-16,-22 0 0,0-1 15,0 22-15,0 0 16,0 0 0,0 42-1,-43 21 1,-41 128 0,41-22-1,43-21 1,0-43 15,43-41-31,-1-43 0,0 0 16,22 0-1,-22 0-15,-21 0 0,127-43 32,-42-41-32,-42-22 15,-64-106 16,-43 85-15,-41 43-16,63 62 16,-1 22-16,-20 0 0,21 0 15,-127 85 1,84-21 0,43-1-16,-21 64 15,42 64 1,84-128-1,-41-63-15,63 42 16,-1-42 0,107-42 15,-148-21-15,-22-22-16,-21-84 31,-21 126-16,0 1 1,0 63 0,0 0-16,0 43 15,0 20 1,0-41-16,0-1 16,-42 85-1,21-106 1,-1-21-1,22-21 17,0 0-32,0-43 15,22-20 1,-1 63-16,0-22 0,64-84 31,-1 106-15,1 21-1,-64 0-15,43 169 16,-64-84 0,0-21-1,-43 20 1,22-63 0,0 1-1,-21-22 1,-1 0-1,22 0-15</inkml:trace>
  <inkml:trace contextRef="#ctx0" brushRef="#br0" timeOffset="178854.57">14372 12594 0,'0'21'16,"21"-21"31,0 0-47,1-21 0,41-21 15,-21 21 1,-20-43-1,-65 43 17,-20 21-32,-1 0 15,1 21 1,42-21-16,21 21 0,0 64 31,0 0-15,63-22-1,22-42 1,21-21 0,-85 0-1,-21-21 1,-21 0-16,-1 21 16,1 0-16,-21 0 0,0 0 15,-85 42 1,63 22-1,22 84 1,42-84 0,0-22-16,0 43 15,42-43 1,-21-21-16,22-21 16,84 0-1,-22 0 1,1-42-16,21-85 31,-106 106-31,22-22 16,-43-63-1,0 85 1,0 42 0,0 1-1,-21 62 1,-1 43-1,22-84 1,-21-1 0,21-21-1,0-42 17,0 0-32,0-22 15,64-84 16,-43 106-31,21-42 16,64-22 0,-21 85-1,-64 0-15,0 42 16,-21 22 0,0 84-1,0-127 1,-42 22-1,42-22 1,-21-21-16,-1 0 16,22-21-1,0-43 1,43-84 15,20 42-31,43 21 16,21 64 15,-106 64-15,0-1-16,-21-21 15,0 64 1,0-64-16,0 21 0,-21 1 16,21 62-1,0-62 1,106-22-1,-21-42 1,-1-22 0,22-41-1,-85-1 1,-21 0 0,0 1 15,0 63-16,0 42 17,0 0-32,0 0 0,0 43 15,-21-1 1,21 22 0,-21-1 15,0-62-31,21-1 15,-21-21 1,21-21 0,0-1-1,0 1-15,0 0 0,0-42 16,0 20-16,21-41 16,0 62-16,0 1 15,0-21 1,64 21-1,-64 42 1,0 42-16,-21-41 16,0 41-1,0-42-15,0 43 16,-21-22 0,0-21-16,21 0 15,0-42 16,0-42-15,85-107 15,-22 86-15,22 20-16,-64 64 16,0 0-16,0 0 15,1 0-15,-22 85 16,0-43-1,0 85 1,0-21 0,21-64-1,21-42 1,0 0-16,-20 0 16,-1-21-16,63-42 15,-20-1 1,-22 1-1,-42 42-15,21-64 16,-21 64-16,0 0 0,0-1 16,0 44 15,-21-1-31,21 85 31,0-22-31,0-20 16,64-1 15,-22-63-15,22 0-1,-1-21-15,-21 21 0,-42-21 16,22 0-16,20-22 16,-21-41-1,0-1 1,-21 43-1,0 63 17,0 0-32,-21 0 0,21 22 15,0-22-15,0 0 0,0 64 32,0-43-32,0-21 15,21-21 1,0 0-16,1 0 0,-1 0 15,63-21 1,-41 0 0,20-85-1,-42 85-15,22-106 16,-43-21 0,0 21-1,0 105 1,-64 86-1,64-1 1,-42 64 0,42 64 15,0-106-15,42-1-16,1-41 15,-22-43-15,0 21 16,106-21-1,-21 0 1,-64-21-16,22-22 16,-43 22-16,42-85 15,-63 43 1,0-22 0,-21 43-1,0 42-15,0 0 0,-43 21 16,22 42-1,21-41-15,21 20 16,-21 106 0,21-106-1,21-20 1,21-22 0,64-22 15,-43-62-16,-41 20 1,-1-42 0,-21 85-1,-21 106 17,21-43-17,0 22 1,0-43-16,0 0 15,0 0-15,42 0 16,43-21 0,-22 0-1,22-84 17,-43-1-32,-21-21 15,0-127 16,-21 191-15,0-21-16,0 84 31,0 0-31,-21 0 16,21 0-16,-21 85 16,0 42-1,21-21 1,0-42-1,0-22 1,21-63-16,64 22 31,-1-22-31,-41-43 16,-22 43-16,21-42 16,1 21-16,-43 0 0,21-1 0,21-62 31,-21 20-31,-21 43 15,0 42 17,-21 43-17,0-22 1,21-21-16,0 64 16,0-64-1,42-21 1,64 0-1,-64 0 1,22-63 0,-22 20-1,-42 22-15,0-21 0,0-64 32,0 85-32,-42-43 15,-22 64 1,1 64-1,21-1 1,42-42-16,-22 1 0,22 41 16,0-42-16,0 0 15,43 22 1,-1-43 0,43 0-1,-64 0-15,85-106 16,-43 42-1,-42 22 1,1 21-16,-22 0 16,21 21-16,-21-21 0,0 42 31,0 21-31,0 22 16,0 20 15,0-41-16,21-43 1,64 0 0,-22-43-1,-21 1 1,-20-43 15,-22 43-31</inkml:trace>
  <inkml:trace contextRef="#ctx0" brushRef="#br0" timeOffset="179116.42">17970 12679 0,'0'0'0,"-42"0"0,21 0 15,0 0-15,42 0 31,0-21-31,21 21 0,-20 0 0,20-21 16,0 21-16,85-22 16,-42 1-1,105 21 1,-168-21-16,20 21 16,43-21-1</inkml:trace>
  <inkml:trace contextRef="#ctx0" brushRef="#br0" timeOffset="179476.21">19494 12319 0,'0'-63'15,"0"41"-15,0 1 0,0 0 32,-21 42-17,0 43 1,-64 169 0,43-85-1,0-42 1,21-64-16,-1 21 0,-41 43 15,42-63-15,0-1 0,-43 85 16,64-21 0,-21-85-16,21 42 15,42-63 17,1-21-32,-1-42 15</inkml:trace>
  <inkml:trace contextRef="#ctx0" brushRef="#br0" timeOffset="181871.99">19727 12721 0,'43'21'16,"-22"-21"-16,0 0 31,0-21-15,0 0-1,-21 0-15,0-43 16,-21 43-1,-64 21 1,-42 64 15,85-1-15,-21 43 0,63-64-16,0 64 31,63-85-31,1-21 15,84-21 17,-127 0-32,42-21 15,1-64 1,-1-63 0,-20 42-1,-43 0 1,0 84-1,0 22-15,-21 42 32,21 0-32,-43 64 15,-41 148 17,84-170-32,0 86 15,0-128-15,0 21 16,21-21-16,63 22 31,22-43-15,-42-22-16,-43 1 15,127-106 1,-127 64 0,0-1-1,-21 43-15,0 0 16,0 0-16,-21 21 0,-42 0 15,20 42 1,1 22 0,21 63 15,21-64-31,21-21 16,21-20-1,-20-22-15,-1 0 16,42 0-1,1-22-15,20-41 16,-41-1 0,-22 43-1,-21 0-15,63-85 16,-63 85 0,0 42 15,0 0-31,0 43 31,0-43-31,-21 21 0,21 1 16,0-22-16,0 21 15,0-21-15,64-21 16,-1 0 0,22-21-1,21-85 16,-64 22-15,-42-1 0,0 0-1,0 107 17,0-1-17,0 85 1,0-22-1,0-20 1,64-43 15,-1-21-15,-21-21 0,43-106-1,-85 84 1,0 22-16,0 0 15,21 0-15,-21 0 0,0 42 32,0 0-17,-21 21 1,0 43 0,21 0-1,0-64-15,21 0 16,0 0-16,64 22 15,-22-43 1,-41 0 0,-1 0-16,21-43 15,-21 22-15,-21 0 0,21 0 0,22-22 16,20-62 0,-20 20-1,-1 85 16,-42 21-15,0 0 0,0 22-1,0-65 48,0 1-63,0 0 15,0 0-15,0 0 16,-21 21 15,0 0-31,-1 0 16,1 0-16,0 21 16,0 21-16,0-21 0,0 64 31,21-21-16,0-1-15,105 1 32,-20-64-17,-21 0 1,-43 0-16,21 0 0,0 0 0,-20-22 16,20 1-16,-21 0 0,64-42 15,-22-43 1,-42 21-1,-21 0 17,-21 107-17,0-1-15,-21 42 16,21 64 15,21-84-31,0 41 16,21-84-1,0 21-15,0-21 16,85 0 0,-85 0-16,64-21 15,-22-21 1,1-43 0,-64 22-1,0 20 1,-21 22-16</inkml:trace>
  <inkml:trace contextRef="#ctx0" brushRef="#br0" timeOffset="182114.37">21442 12277 0,'-21'0'0,"42"0"0,-64 0 16,43-21-1,22 21 17,-1 0-32,0 0 15,0 0-15,-21 21 16</inkml:trace>
  <inkml:trace contextRef="#ctx0" brushRef="#br0" timeOffset="186684.36">21145 11769 0,'0'0'0,"0"-21"0,22 21 0,-22-22 15,0 1-15,0 0 16,0 0 0,0 42 15,-22 64-15,-20 21-1,42-64-15,-42 106 16,21-42 15,21-85-15,-22 0-16,22-42 31,0 0-31,0 0 0,0-43 16,43 1-1,-43 42-15,42-85 16,43-64 15,-1 86-31,-41 84 0,-1 0 16,22 0-1,-64 84 17,-43-41-32,-63 20 15,43-20 1,-22-43 15,43 0-15,21 0-1,21-22 1,0 65 15,0-22-31,0 21 16,42 85 15,-21-106-15,43-21-1,-1 0 1,85-21 0,-63-42-1,-21-1 1,-43-20-1,-21 41 1,-43 1 0,22 42-1,-21 63 1,21 22 0,21-43-1,63 85 16,-42-105-15,85-22-16,-21 0 16,84-43 15,-105-20-15,-43 42-16,21-64 15,-42-21 16,0 85-15,-63 21 0,-1 63-1,22 1 1,21-1 0,0 1-1,21-43-15,0 0 0,21-21 31,21 0-15,-21 0-16,43-42 16,-43-43-1,0 22 1,0-1 15,-21 85-15,0 1-1,0 20 1,0 43 0,0-1-1,0-41 1,21-43 0,-21 21-16,22-21 0,41 0 15,-21-43 1,22-20-1,-22-43 1,1-21 0,-22 0-1,-21 85-15,0 21 16,0-22-16,0 22 0,0 0 16,-21 42 15,-1 21-31,22-20 0,-42 105 31,42 21-15,0-64-1,0-41-15,0-22 0,21 0 16,0-21-16,43 42 16,-43-42-1,43 0 1,-1-42-1,-42 21-15,-21 0 16,21 0-16,1-1 16</inkml:trace>
  <inkml:trace contextRef="#ctx0" brushRef="#br0" timeOffset="-214627.62">20616 6414 0,'0'0'0,"-21"0"16,0 0-16,0 0 15,0 0-15,-1 0 16,-41 0 0,-22 0-1,22 0 1,20 0-1,-41 0 17,63 0-32,21-22 15,21 22 17,0 0-32,0 0 15,21 0-15,1 0 0,-1 0 16,149 0-1,211 22 1,-318-22-16,128 21 16,190 0-1,0 0 1,-190-21 0,-85 0-1,42 0 1,-126 0-16,-1 0 0,106 0 31,-42 0-15,-85 21-1,0-21-15,-42 0 32,-21 0-17,-22-21 1,22 0-16</inkml:trace>
  <inkml:trace contextRef="#ctx0" brushRef="#br0" timeOffset="-214167.36">22310 6202 0,'0'0'0,"-22"0"15,1 0 1,42 0 15,1 0-31,20 0 0,-21 21 16,43-21-16,63 21 16,-85 0-1,127 1 1,-84-22-1,-22 21 1,-63 0-16,0 21 16,-84 22-1,-43 20 1,84-41-16,-62 20 16,41-42-16,22 22 0,-149 63 15,170-85 1,-42 21-16,-22 22 15,64-43 17,42-42-17,0-1-15,0 1 16,0 0-16,1 0 0</inkml:trace>
  <inkml:trace contextRef="#ctx0" brushRef="#br0" timeOffset="-213464.77">24130 4382 0,'0'0'0,"0"-22"0,0 1 0,0 0 16,0 0-1,0 42 16,0 0-31,0 22 0,-21-22 0,0 21 0,21 43 16,-43 190 15,22-63-15,21-1-16,0 149 31,0-127-15,-63 42-1,41-84 1,-20 63 0,0-127-1,42-64 1,-21-21 0,-1-42-16,22-21 31,0 0-16,0 0-15,0-21 0,0 20 0,22-126 16</inkml:trace>
  <inkml:trace contextRef="#ctx0" brushRef="#br0" timeOffset="-212447.47">24215 4551 0,'0'0'0,"0"-42"15,0 20 1,0 1 0,21 0-1,0 21 1,0 0-16,0-21 16,0 21-16,64-21 15,0 0-15,-22 21 16,1 0-16,232-22 15,-63 22 1,-21 0 0,-128 0-16,170 0 15,-148 0 1,-64 0-16,85 0 16,-42 22 15,-21 20-16,-1 21 1,-21 1-16,-20 21 31,-1-64-31,-21 127 16,0 21-16,-64 128 31,22-128-15,-22 21-1,1 107 1,63-149 0,0-42-1,0-64-15,0 191 32,21-170-32,-21 22 15,0-64-15,0 0 16,0 1-16,0-1 0,-21 0 31,0 0-31,-22 0 16,-20-21-1,42 0-15,-22 0 16,-62 21 0,-44-21-1,-105 22-15,-211-1 31,211 0-15,63-21 0,-42 21-1,212-21 1,0 0-16,-42 0 16,41 0-1,1-21 16,21-21-31,0-22 16,0 22 0</inkml:trace>
  <inkml:trace contextRef="#ctx0" brushRef="#br0" timeOffset="-211768.86">24172 3323 0,'0'-21'0,"0"42"0,21-63 15,-21 21-15,0 42 31,0 0-15,0 21-16,0 1 0,0 41 16,0-41-16,-21 20 0,0 149 31,-21-22-15,21-147-16,-1 105 15,1-63-15,21-64 16,0 0-16,0 42 15,0-84 17,0 0-17,0 0-15,0-85 16,0 21 0,21 43-16</inkml:trace>
  <inkml:trace contextRef="#ctx0" brushRef="#br0" timeOffset="-211311.12">24215 3387 0,'0'0'16,"0"-21"-16,-22 21 0,22-22 16,0 1 15,22 21-31,20 0 15,127-42 1,-84 21 0,-22 21-1,-63 21 17,0 0-32,0 0 0,-63 85 15,42 0 1,-22 211 15,43-232-15,-21 84-1,21-126-15,-21 20 16,-21 64 0,21-84-1,-1-22-15,1 0 16,0-21-16,0 0 31,21-42-15,-21 20-16,21-41 15,0 21-15</inkml:trace>
  <inkml:trace contextRef="#ctx0" brushRef="#br0" timeOffset="-210921.34">24215 3450 0,'0'0'0,"0"-21"0,0 0 0,0 0 16,0 42 15,0 0-31,0 21 15,0 1-15,0 41 16,0-41-16,0 105 16,0-85-16,0 43 15,0-42-15,0-22 0,-22 127 16,1-84 0,21-64-1,0-42 16,21-64-15,1 43-16,20-106 16,64-212 15,-106 297-31</inkml:trace>
  <inkml:trace contextRef="#ctx0" brushRef="#br0" timeOffset="-210050.88">24384 3514 0,'21'-148'15,"-21"105"1,0 149 15,-21-21-31,42-1 16,-42 86-16,-21-1 15,20-105-15,1 105 32,-21-21-32,42-127 15,0 22 1,0-65 15,21-20-31,0-64 16,0-42-1,1 85-15,-22 20 16,21-147 0,-21 147-16,0-105 15,0 64 1,-21 62-16,21 44 15,-22 62 1,1 43 0,-42 106-1,42-42 1,-22 41 15,43-189-31,0-64 31,43-85 1,-22-42-32,21-106 15,-42-43 17,0 191-17,0 128 1,-21 189 15,0-105-31,-22 169 16,22-84 15,0-64-15,21-106-1,0-42 1,21-43-1,-21-42 1,43-63-16,-43-85 31,0 64-31,0 63 16,0 105 15,0 107-15,0 127-1,-43-1 1,43-168-16,0 41 16,0 22-1,0-21 1,0-64-16</inkml:trace>
  <inkml:trace contextRef="#ctx0" brushRef="#br0" timeOffset="-208142.63">25019 4826 0,'0'0'0,"0"-21"15,0 0 1,-21 0-1,0 21-15,-1 0 0,-41 0 32,-22 63-17,-21 64 1,85-85-16,-21 1 0,0-1 16,-107 149-1,65-86 1,-43 107-1,84-85-15,43-85 0,0 1 16,43 147 0,-1-147-1,106 41 1,-21-41 0,-63-22-16,-22-21 0,85 0 15,0 0 1,0-21-1,64-106 17,-128 63-17,1-63-15,-43 64 0,85-149 32,-43 43-17,-42 105-15,0-84 16,-42-64-1,-63 64 1,-43 63 0,0 22-1,63 63-15,1 0 0,-255 127 32,276-85-32,-64 85 15,-21 43-15,42-1 16,64 43 15,42-85-15,43-43-16,20-41 15,-62-22-15,83-21 32,22-43-17</inkml:trace>
  <inkml:trace contextRef="#ctx0" brushRef="#br0" timeOffset="-207437.52">24723 5355 0,'0'0'15,"-22"0"-15,1-21 0,0 21 16,42 0-1,43-21 1,147 0 0,-126 0-1,42-1 1,-127 44 15,-63-1-15,-107 21-1,-20 0-15,147-20 16,1-1-16,-85 0 16,148-21-1,106 0 1,85 0 0,-43 0-1,-63 0 1,-64 0-1,-63 0-15,-42 21 16,-149 21 0,-42 22 15,212-43-15,63 0-1,85-21 1,21 0-1,21 0 1,-63 21 0,-85 22-1,-106-1 1,0 0 0,85-42-16,-43 0 15,85 22 1,22-22-1,-1 0-15,43 0 16,63-22 15,-127 22-31</inkml:trace>
  <inkml:trace contextRef="#ctx0" brushRef="#br0" timeOffset="-201128.64">25336 7133 0,'0'0'0,"0"-21"0,0 0 0,0 0 15,0 0-15,0-1 16,0 1 0,0 0-1,0 42 32,0 43-31,0 84-1,0 64 1,0-64 0,22 63 15,-22-147-15,0-43-16,0 64 15,0-64-15,0 42 16,0 1-1,0-22 1,0 1 15,0-22-15,-22-21-16,1-21 31</inkml:trace>
  <inkml:trace contextRef="#ctx0" brushRef="#br0" timeOffset="-200758.73">25040 7832 0,'0'0'0,"-21"-21"15,0 21-15,21 21 47,0 0-47,21 0 16,0 21-16,0 1 16,106 126-1,-63-84 1,-43-64-1,0 21 17,0-42-32,0 0 15,-21-21 17,22 0-17,-1 0 1</inkml:trace>
  <inkml:trace contextRef="#ctx0" brushRef="#br0" timeOffset="-200134.11">25633 7853 0,'0'0'0,"21"-21"0,0 0 16,-42 42 30,0 0-46,21 0 0,-43 21 16,1 22 0,21-22-16,-21 1 15,-43 105 1,43-106 0,42-21-1,-22 0 1,1-21 343,21-21-359</inkml:trace>
  <inkml:trace contextRef="#ctx0" brushRef="#br0" timeOffset="-198575.92">23834 8700 0,'0'0'0,"0"-22"0,0 1 15,-22 21-15,1-21 16,0 21 0,0 0-1,0 0 1,21 21 0,0 0-16,0 170 31,-21-43-31,21-106 0,0 64 15,0 169 17,0-211-17,-43 63 1,43-42 0,0-64-1,0-42 16,0-1-31,0-41 16,0 42-16,0-43 16,0 1-16</inkml:trace>
  <inkml:trace contextRef="#ctx0" brushRef="#br0" timeOffset="-196759.4">23770 8763 0,'0'0'0,"-21"0"15,21-21-15,-21 21 16,42 0 46,0 0-62,0 0 16,0 0-16,22 0 0,-22 0 16,106 21-1,0 0 1,0-21 0,-64 0-16,213 21 15,-65-21 1,86 0-1,-43 0 17,0 0-17,-43 0 1,64 0 0,-126 0-1,-65 0 1,-41 0-1,20 0-15,-42 0 0,22 0 16,84 0 0,-43 0-1,1 0 1,0 0 0,-1 0-1,-20 0 1,-43 0-16,42 0 15,1 0 1,-22-21 0,43 0 15,-64 21-15,43 0-1,-22 0 1,0-21-1,1 21 1,20 0 0,-21 0 15,-20 0 63,-22 21-94,0 0 15,0 0-15,0 1 0,0-1 16,0 0-16,0 0 16,0 43-1,0-43-15,-43 63 16,1 22-1,21-21 1,-22 0 0,22 20-1,-21-41 1,42-1 0,0-20-1,0-22-15,0 85 16,0-85-1,0 0-15,0 21 16,0-20 0,0-1-1,-42 0 1,20-21 15,-41 0-15,-1 0-16,43 0 15,-42 0-15,42 21 16,-22-21-16,-126 0 16,42 0-1,0 21 1,85-21-16,-170 0 16,106 0-1,-21 0 1,-106 0 15,106 0-31,0 0 16,85 0-16,-43 0 15,-148 0 17,106 0-17,85 0-15,-85 0 16,21 0-1,-105 0 1,62 0 0,22 0-1,-21 0 1,0 0 15,63 0-15,64 0-16,-42 0 15,42 0-15,-64-21 32,43 21-17,-1 0-15,-20 0 16,42 0 0,-22 0-1,1 0 1,21 0-16,0 0 15,-1 0 1,44-21 31,-1 21-47,-21-21 16,21 21-16,21-43 15,-21 43 1</inkml:trace>
  <inkml:trace contextRef="#ctx0" brushRef="#br0" timeOffset="-196342.64">24045 9081 0,'0'0'16,"0"-22"-16,0 1 15,0 42 17,0 1-17,0-1-15,0 0 0,0 0 16,0 0-16,0 0 0,0 85 15,0-21 1,0-64-16,-21 43 16,21 20 15,-21-63-15,21-42 15,0 0-31,0 0 15,21-21 1</inkml:trace>
  <inkml:trace contextRef="#ctx0" brushRef="#br0" timeOffset="-195654.51">24088 9038 0,'-22'0'16,"22"-21"-16,0 0 15,0 0 1,0 0 0,43-1-1,-1 22 1,43-21-1,-22 21 1,-20 64 0,-43-22-1,0-21-15,-106 85 16,63-64 0,-20 22-1,21-64 1,42-21 31,21 21-32,-21-21-15,21 21 0,21-22 32,1 22-32,-22 0 15,42 0-15,43 64 31,-64-1-15,-42 1 0,0-43-16,0 21 0,-21-20 15,0-1-15,-64 42 16,1-20 0,-1-22-1,0-21 16,43-43-31,42 22 16,-21 0 15,21 0 1</inkml:trace>
  <inkml:trace contextRef="#ctx0" brushRef="#br0" timeOffset="-194025.48">24617 9313 0,'0'0'0,"0"-21"78,-21 21 63,21-21-125,-22 21-1,1 0 1,0 0-16,0 0 16,0 0-1,0 0 1,-1 42-1,1-20-15,0-1 16,21 0-16,-21 21 16,21 1-1,0 20 1,0 1 0,21-64-1,43 21 1,-43-21-16,21 0 15,-21 0-15,-21-21 0,64-1 32,-64 1-32,42-21 0,-42 21 15,0-43 1,-21 43 0,-21 0-1,-1 0 1,22 21-1,0 0 1,21 21 0,21-21 15,21 0-15,-20 0-16,20 0 15</inkml:trace>
  <inkml:trace contextRef="#ctx0" brushRef="#br0" timeOffset="-193627.02">24786 9292 0,'0'0'0,"-42"21"47,21 1-47,21-1 15,0 0-15,0 0 0,-22 0 16,1 64-1,21-22 1,21-41 0,64-1-1,-21-21 1,20-64 0,-84 43-1,0-64 1,-21 22-1,-42 21 1,-22-22 15,64 64-31,42 0 47,0 0-31,21 0-16</inkml:trace>
  <inkml:trace contextRef="#ctx0" brushRef="#br0" timeOffset="-193325.2">25082 9038 0,'0'-21'0,"0"42"0,0-63 0,0 21 15,0 0-15,0 42 31,0 0-31,0 42 16,0 149 15,0-106-15,-21-21-16,21 42 31,0-85-15,0-63 15,21-22-31,-21 22 16</inkml:trace>
  <inkml:trace contextRef="#ctx0" brushRef="#br0" timeOffset="-193158.29">24955 9292 0,'0'0'0,"-21"0"0,42 0 47,1 0-47,-1 0 15,0 0-15,0 0 16,21 0 0,22-21-16</inkml:trace>
  <inkml:trace contextRef="#ctx0" brushRef="#br0" timeOffset="-192735.53">25421 9250 0,'0'-21'32,"0"0"-17,-21 21 16,0 0-15,-22 21-16,1 0 16,42 0-16,-21 21 15,21-20-15,0-1 16,0 0 0,21 0-16,0 0 15,43-21-15,-43 21 0,21 1 31,-21-1-15,-42-21 0,-42 21-1,-22-21 1,43 0 0,42-21 30,21 21-46,0-21 0</inkml:trace>
  <inkml:trace contextRef="#ctx0" brushRef="#br0" timeOffset="-192425.18">25760 8996 0,'0'0'0,"-21"-21"15,-1 21-15,1 0 16,0 21 0,0 64-1,21-1 1,0 43 0,0-63-1,0-43-15,0 21 0,0 22 16,0-22-1,0-21 1,21-21 0,-21-21-1,0 0 1</inkml:trace>
  <inkml:trace contextRef="#ctx0" brushRef="#br0" timeOffset="-192222.3">25485 9356 0,'0'0'0,"0"-21"31,42 21-15,0-22 0,-21 22-16,64 0 15,21-21 1,-64 21-1,-21 0-15</inkml:trace>
  <inkml:trace contextRef="#ctx0" brushRef="#br0" timeOffset="-191794.54">25844 9377 0,'-21'0'0,"21"-21"15,0 0 1,0-1 0,21 1-1,22 21-15,-22 0 0,0 0 16,0 0-16,0 0 16,22 21-1,-43 43 1,0 21-1,0-43 1,-21-21 0,-1-21-1,1 0-15,21-21 32,0 0-32,21-22 15,22-41 16,-1 41-15,0 1 0,1 42-1,-22 0 1</inkml:trace>
  <inkml:trace contextRef="#ctx0" brushRef="#br0" timeOffset="-190989.05">26268 9398 0,'21'0'15,"-21"-21"-15,0 0 16,0 0-16,0-1 16,0 1-16,0 0 15,0 0-15,-21 21 16,0 0-1,-22 0 1,22 21-16,-21 0 16,-1 106-1,43-84 1,0-22 0,22-21-1,20 0 1,0-21 15,1-43-31,-22 22 16,-21-1 15,0 65 0,0-1-31,-21 0 16,21 0-1,0 21 1,0-20 0,0-1-16,63-21 15,1 0 1,-43-43 0,0 1-1,0-21 16,-21-1-15,21 43-16,-21 42 31,0 0-15,0 0-16,0 1 0,0 62 16,-21 107 15,0-64-16,21-85-15,-21 85 16,0-85-16,-1 64 16,1-42-1,0-43 1,21-42 15,21 0-31,0-43 16,1 1-1</inkml:trace>
  <inkml:trace contextRef="#ctx0" brushRef="#br0" timeOffset="-190678.22">26479 9377 0,'0'-21'15,"0"42"-15,0-63 0,0-1 16,22 22-1,-1 21 1,63 0 0,-20 0-1,-64 42 1,-64 64 15,22-63-15,-21-22-1,41 0 1,44-21 15,-1-21-15</inkml:trace>
  <inkml:trace contextRef="#ctx0" brushRef="#br0" timeOffset="-190415.86">26776 9419 0,'21'0'31,"0"0"-15,-21-21 0,21 21-16,-21-21 15,-21 21 48,42 0-16</inkml:trace>
  <inkml:trace contextRef="#ctx0" brushRef="#br0" timeOffset="-190002.1">26987 9356 0,'22'-21'0,"-22"-1"16,0 1 0,21 21-16,-21-21 15,0 42 32,0 22-47,0-22 16,-21 106-1,-1-43 1,22 22 0,0-63-16,-21 41 15,0-20-15,21-43 16,0 0-16,-21 43 0,-43-1 31,22-21-15,0-42 15,42-21-15,0-42-1,21 42-15,-21-22 0</inkml:trace>
  <inkml:trace contextRef="#ctx0" brushRef="#br0" timeOffset="-189904.15">27030 9165 0,'0'0'15</inkml:trace>
  <inkml:trace contextRef="#ctx0" brushRef="#br0" timeOffset="-189771.23">26966 9081 0,'0'0'16,"21"0"0,1 21-1,-1-21 1,-21 21-16,21 0 16</inkml:trace>
  <inkml:trace contextRef="#ctx0" brushRef="#br0" timeOffset="-189425.43">27263 9313 0,'0'-21'16,"0"0"-16,0 0 15,-22 21 16,22 21 1,0 0-32,-84 43 15,84-1 1,0-20 0,42-22 15,0-21-16,-20-21-15,-1-1 16,0-41 15,0 42-31,-21-22 0,0 22 16</inkml:trace>
  <inkml:trace contextRef="#ctx0" brushRef="#br0" timeOffset="-189031.65">27368 9208 0,'0'-22'31,"-21"86"-31,42-106 0,-21 63 32,0 0-17,0 0-15,22 21 16,-1 1 0,-21 20-1,0-20 1,0-22-1,0 0 1,0-42 31,0 0-31,0-85-1,42 21 1,-21 22-1,43 41 1,-43 22 0,0 0-1,-21 22 17</inkml:trace>
  <inkml:trace contextRef="#ctx0" brushRef="#br0" timeOffset="-152264.02">24786 5165 0,'21'0'31,"0"-21"-31,1 21 0,-1-22 15,0 22-15,0-21 0,21 21 0,-20 0 16,83-42 0,-20 21-1,-64 21-15,22 0 16,-1-43 0</inkml:trace>
  <inkml:trace contextRef="#ctx0" brushRef="#br0" timeOffset="-151962.42">24786 5038 0,'-42'21'0,"84"-42"0,-63 42 31,127-21-16,-22-21-15,43 21 16,85-43 15,-106 22-15,-43 21 0,-41 0-1,-44 0 1,-83 43-1,-44 20 1,107-63 0</inkml:trace>
  <inkml:trace contextRef="#ctx0" brushRef="#br0" timeOffset="-150943.04">24850 5207 0,'0'21'15,"63"-63"-15,-84 84 0,-21-63 0,105 42 16,-21-21-16,43 0 15,-43 0-15,107-21 32,-86 0-32,-21 0 15,-84 42 17,-64 21-17,-42 1 1,85-43-16,-86 42 15,86-42 1,63 21 0,63-21-1,-20 0-15,41 0 16,22 0 0,85-21-1,-149 21 1,-63 21-1,-212 43 17,64-22-17,21 0 1,84-42-16,170 0 47,21 0-32,-42-21 1,20 21-16,1-21 16,-85 21-16,22-21 15,-64 21 1,-1 21-16,-20-21 16,0 21-16,-1 0 0,-189 43 15,62-22 1,64 0-1,85-42-15,21 22 32,85-22-17,-43 0-15,1 0 0,126-22 16,-106 22-16,43-21 16,0 21-1,42-21 1,-127 21-1,-126 85 1,-1-64 0,42 0-16,-105 43 15,-85 20 1,212-63 0,84-21-1,191 0 16,-85-21-15,64-21 0,-128 42-1,-63 0 1,-84 42 0,-22-21-16,1 1 15,62-22 1,1 21-16,0-21 15,42 0 17,0 0-32,1 0 0</inkml:trace>
  <inkml:trace contextRef="#ctx0" brushRef="#br0" timeOffset="-146714.8">25802 10266 0,'21'0'219,"-21"-21"-173,0 0-30,0-1 15,0 1-15,0 0-16,0 0 31,0 0-15,0 0-1,0-1-15,0 1 16,0 0 15,0 42 157,0 0-173,0 1-15,0-1 16,0 0-16,0 0 16,0 0-1,0 0-15,0 1 16,0 20-16,0 64 31,0-43-15,0-42-16,0 22 15,21 84 1,-21-85 0,22 43-1,-22 21 17,21-43-17,-21-21 1,21 43-1,-21-64 1,0 0 0,0 43-16,21-22 31,-21 1-31,0-1 16,0-21 15,0 0-31,0 0 15,0 1 1,0 20 0,0-21-1,0 21 1,0-20 0,0 20 15,0-21 0,-21-21-15,0 0 15,0 0-15,-1 0-1,-20 0 1,21 0-1,21-21 1,-21 21 0,21-21-16,-21 21 15,21-21-15,-43-1 16,43 1-16,-42 0 16,0-21-1,20 21 1,1 21-1,21-22 1,0 1-16,-21 21 16,21-21-1,0 0 32,-21 0-16,21 0 1,-21 21-17,0 0-15,21-22 0,-22 22 16,1-21 0,21 42 30,0 1-30,21-1 0,-21 0-16,43 21 15,-1 1-15,-21-22 16,43 21-16,-1 0 16,-42-20-1,22-1 1,-22 0-1,0-21 17,0 0-32,0-21 15,1 0-15,41-22 16,64-41 15,-42 20-31,-1-21 16,-62 85-1,-1-21 17,-21 42 30,-21-21-31,-1 0-31,22 22 0,-21-22 16</inkml:trace>
  <inkml:trace contextRef="#ctx0" brushRef="#br0" timeOffset="-137381.21">27792 12086 0,'21'0'47,"0"0"-47,0 0 0,0-21 0,1 21 15,20-21-15,-21 0 16,0 21-16,85-64 0,-85 43 16,22-85-1,-43 64 1,0 0 0,-64 20-1,43 65 1,21 20-1,0-42-15,0 22 0,0-1 16,0 0-16,0 1 0,0-1 0,0 43 16,0 84-1,0-84 1,0-64 0,0 85-1,-21-85 1,0-21-16,-85 21 15,21-21-15,64 0 16,-106-42 0,127-1-1,0 22 1,0 0-16,0 0 0,21 0 16,0 21-16,64-64 15,-64 64 1</inkml:trace>
  <inkml:trace contextRef="#ctx0" brushRef="#br0" timeOffset="-137062.39">28406 11853 0,'0'0'0,"0"-21"0,0 0 0,0 42 46,0 64-30,0-43-16,-22 149 16,1-1-1,21-126 1,0-22-16,0 22 16,0-43-16,0 42 15,64-63 1,-22 0-1,22-84 17,-64 62-32,0-20 15,0 0-15</inkml:trace>
  <inkml:trace contextRef="#ctx0" brushRef="#br0" timeOffset="-136896.49">28300 12319 0,'0'0'0,"21"0"16,42 0 0,-41 0-16,-1 0 15,106-21 1,-43 0 0,-62 21-16,20-21 0</inkml:trace>
  <inkml:trace contextRef="#ctx0" brushRef="#br0" timeOffset="-136610.65">29400 12107 0,'0'0'15,"0"-21"-15,0 42 31,0 1-31,0-1 16,0 0-16,0 0 0,-21 21 16,0 64-1,21-42 1,0-43-16,0 0 0,0 0 0,0 22 16,0-22-1,42-21 1,1-21-1</inkml:trace>
  <inkml:trace contextRef="#ctx0" brushRef="#br0" timeOffset="-136229.87">29760 12150 0,'0'-21'16,"0"42"-16,21-64 0,-21 22 15,0 0-15,-21 21 16,-42 21-1,-1 22 1,22 20 0,42 22-1,21-43 1,21-21 0,-20 0-16,-1-21 15,0 0-15,0 22 0,43-1 16,-64 0-1,0 21 1,-22-21-16,-62 1 31,20-1-31,22-21 16,21 0 15,0-43-15,21-20-1</inkml:trace>
  <inkml:trace contextRef="#ctx0" brushRef="#br0" timeOffset="-136054.97">29400 11959 0,'-42'-21'16,"84"42"-16,-105-42 0,42 21 15,42 0 32,0 0-31,0 0-16</inkml:trace>
  <inkml:trace contextRef="#ctx0" brushRef="#br0" timeOffset="-134217.48">30565 12277 0,'-22'0'15,"22"-21"1,0-1 0,0 1-16,0 0 0,22-64 15,20-20 1,-42 62-16,0 1 16,21-64-1,-21 43 1,0 41-16,0 1 0,0 42 31,-21 1-31,21-1 0,-21 21 16,0 127-1,21-20 1,63 62 15,22-168-15,-64-43-16,64 0 15,-22-22-15,85-105 32,-105 43-32,-1-107 15,-42 128-15,0 20 16,21-20-16,-21 21 16,0-1-16,0-41 15,0 41 1,0 64-1,-42 106 1,21 0 0,-1 22-1,22-44 1,0-62-16,0-1 0,0 22 16,64-22-1,-22-42 1,-21 0-16,85-42 15,-21-43 1,0-21 0,-22-42 15,-63 127-15,0 42-1,-21 64 1,21-22-1,0 22 1,0-1 0,0-20-1,-21-64 17,-43 0-1,43-21-31,0 0 0,0-1 15,0 22 1,21 22 15,0-1-15,0 0-16,21-21 16,0 21-16,21-21 15,1 0 1,-22 0-16,63 0 15,-41 0-15,20-21 0,-42 0 16,22 0-16,63-64 16,-64 21-1,-21-41 1,-21 41 0,-21 64 15,0 0-31,0 42 15,-1-20-15,22-1 0,-21 85 16,21-43 0,21-21-1,64 1 17,-64-22-32,85-21 15,21 0 1,21-64-1,-42 1 1,-64-22 0,-20-42-1,-22 85 1,-22 42-16,-20 0 16,-85 63 15,64-20-31,-1 63 15,64-64 1,0-21-16,21 21 31,43-20-15,-1-22 0,-20-22-16,-22 1 0,0 21 15,21-84 1,-21 41-16,22-84 15,-1-21 1,-21-85 0,-21 149-1,0 62 1,-21 44 0,-42 105-1,63-106-15,0 85 16,-22 63-1,22-21 1,0-63 0,0-64-16,0 0 15,0 0-15,64-21 32,-22 0-17,-21 0 1,22-84-1,-22 62 1</inkml:trace>
  <inkml:trace contextRef="#ctx0" brushRef="#br0" timeOffset="-133881.68">32956 11663 0,'0'-21'0,"0"42"0,0-63 0,0 20 16,0 1-16,0 0 0,0 0 15,-21 42 17,0 43-32,0 41 15,21-62 1,-21 126-1,0-84 1,21-1 0,-22-20-1,44-64 17,41-64-17</inkml:trace>
  <inkml:trace contextRef="#ctx0" brushRef="#br0" timeOffset="-133547.87">33126 11896 0,'0'0'0,"0"-21"16,-21 21-1,21 42 1,-22-21-16,-20 106 31,42-85-15,0-20-16,0-1 0,21 0 15,0-21 1,1 0-16,-1 0 0,0 0 16,64-21-1,-64-22 1,0-84 0,-21 64-1,-21 63 1,-22 0-1,22 0-15,0 0 16,0 0 0,0 0-16,-22 0 31</inkml:trace>
  <inkml:trace contextRef="#ctx0" brushRef="#br0" timeOffset="-133295.02">32724 11726 0,'0'-21'0,"0"42"0,21-63 15,127 42 17,-106 0-32,43-21 0,-43 21 15,1 0-15,84-21 16,-106 21-16,63 0 15,-41 0 1,-64 0 31,-1 0-47,1 0 0,-21 0 16</inkml:trace>
  <inkml:trace contextRef="#ctx0" brushRef="#br0" timeOffset="-132579.9">28215 13272 0,'0'-22'0,"0"1"31,0 0-15,0 0-16,0 0 16,0 0-1,0-1 1,0 44 15,0-1-31,0 21 16,0-21-16,-42 127 15,21-21 1,-1 22 0,22-86-1,0-42-15,0 0 0,0 22 16,0-64 15,-21-1-15</inkml:trace>
  <inkml:trace contextRef="#ctx0" brushRef="#br0" timeOffset="-132392.02">27940 13568 0,'-21'0'0,"42"0"31,64 0-15,-43 0-16,0-21 15,128 0 1,-107-1 0,1 1-16</inkml:trace>
  <inkml:trace contextRef="#ctx0" brushRef="#br0" timeOffset="-131799.02">28469 13547 0,'0'21'16,"0"-63"-16,0 63 0,21 0 15,0-21-15,1 0 16,-1 0-16,63-21 31,1-22-15,0-20-16,-85-1 31,-64 64-15,22 0-1,0 0-15,20 22 0,-20 20 16,21-21-16,0 0 0,21 43 16,0 20-1,0-62-15,0-1 16,42 21-1,0-42-15,-20 0 0,105 0 16,0-63 0,21-22-1,-64 0 17,-84 64-32,0 0 15,-21 0 1,-42 84-1,63 1 1,42 20 0,0 1 15,-42-43-15,0-20-16,-84-22 15,-43 0 1,42 0-1,149-64 32,41 22-31,-41-1-16</inkml:trace>
  <inkml:trace contextRef="#ctx0" brushRef="#br0" timeOffset="-131516.18">29527 13187 0,'0'0'0,"0"-42"0,0 20 0,0-20 16,0 63 15,-21 22-31,21-22 16,0 21-16,0-21 0,-21 106 15,-21 43 1,42-43-1,-21 0 17,21-106-32,21-21 15,42 0 1,-63-21-16,0-1 16,43-41-1,-43-22-15</inkml:trace>
  <inkml:trace contextRef="#ctx0" brushRef="#br0" timeOffset="-131328.29">29379 13399 0,'-21'0'0,"85"0"47,20 0-47,-20 0 16,-22 0-16,85 0 15,0-22 17,-85 1-32</inkml:trace>
  <inkml:trace contextRef="#ctx0" brushRef="#br0" timeOffset="-129187.96">30713 13208 0,'0'0'15,"0"-21"-15,21 0 0,-21 0 0,21-1 16,-21-41-16,0 42 15,0 0-15,0-1 16,0 1-16,-21 21 16,-21 0-1,-43 43 1,-84 232 15,169-127-15,0 21-1,84-63 1,1-85 0,-64-21-16,21 0 0,64-21 15,64-85 17,-107 22-17,-63 20 1,0 22-1,-42 42 1,-1 21 0,43 64-1,0-64-15,-21 106 16,21-64 0,85 1-1,-43-64 1,-21 0-16,1 0 0,20 0 0,43-21 15,20-22 1,-83 22-16,-22-64 16,-22-63 15,-20 106-31,-85 0 16,0 42 15,64 63-16,63 22 1,21 63 0,63-106-1,65-21 1,-86-21 0,-21-21-16,64-42 15,-63-1 1,-43 1-1,0-22 17,0 64-32,0 42 15,0 21 1,0 85 15,0-63-15,0-43-1,0-42 17,0-43-17,0-20 1,21 41 0,0 1-1,0 42-15,0 0 16,0 0-1,-21 21-15,0 43 16,22-1 0,-22-42-16,0 43 15,21-43-15,-21 0 16,21-21 0,0 0-16,21 0 15,22-106 16,-43 43-15,0-22 0,0 22-1,-21 84 17,0 0-32,0 0 0,0 0 15,0 1-15,0-1 0,22 63 16,-1-41-1,21-22 1,0-21 0,-20 0-16,-1 0 0,63-42 31,-62-1-15,-1-41-16,-21 20 15,0 43 1,0 0-1,-21 42 1,-1 21 0,1 64-1,21-42 1,0-22 0,0-21-1,0-63 32,21-22-31,1-20-1,20 41-15,-21 22 0,0 0 16,0 0-16,22 21 31,-43 42-15,0 0-1,0-20-15,0 62 16,0-41 0,0-22-1,0 0 1,0-42 0,21 0-1,0-1-15,21-62 16,43-43 15,-21 106-31,-43 21 16,0 0-1,-21 21-15,0 0 0,0 42 32,0 1-32,0 21 15,-21-43 16,21-63 16,0 0-31</inkml:trace>
  <inkml:trace contextRef="#ctx0" brushRef="#br0" timeOffset="-127596.29">32766 13462 0,'0'0'0,"21"-21"0,-21 0 16,0 0-16,0-1 16,-21 22 15,-43 0-15,43 43-16,21-22 15,-21 42-15,0 43 31,21-85-15,0 1 0,0-1-16,21-21 15,0 0-15,0 0 0,-21-21 16,22-22 0,20-20-1,-42 42-15,0-1 0,0-41 31,0 42-31,0 42 32,0 21-17,0 1-15,0-22 0,0 21 16,0-21 0,21 0-16,0-21 0,-21 22 15,64-22 1,-43 0-1,0-43 1,0 1 0,0-64-1,-21 85 1,0 0 0,0 42-1,0 21 1,0 22-1,0-43-15,0 21 16,-21-21 0,21-42 46,0 0-62,0 0 0,21 21 16,1-42-16,-1 20 0,-21 1 15,42-21 1,0 21 0,-20 21-1,-1 63 1,-21-20 0,0-1-1,0 0 1,21-42-16,-21 21 0,21 1 0,21-1 15,22 0 1,21 0 0,84-21 15,-84-21-31,-22 0 16,-42-85 15,-21 42-16,0 22 1,-21 42-16,0 0 16,0 0-16,0 0 0,-22 42 15,1 22 1,21-22 0,21 1-1,0-22-15,0 0 31,42-21-15,0 0-16,1-64 31,-1-20-15,-21-1-16,0 43 0,1-1 16,-22 1-16,21 0 0,0-1 15,21-105 1,-42 42-1,0 85 1,-21 64 0,0-1-16,0 64 15,0-43 1,-1 43 0,22-64-16,0 1 0,0 41 15,0-20 1,64-22-1,-22-42 1,-21 0 0,-21-21 15,0 0-15</inkml:trace>
  <inkml:trace contextRef="#ctx0" brushRef="#br0" timeOffset="-124465.81">27072 14901 0,'0'-21'16,"0"0"-1,0 0-15,-21 21 16,21-21-16,-21 0 16,21-1-16,0 1 31,-21 21-16,21 21 1,0 1-16,0 20 16,0 64 15,0-85-31,0 42 16,0-41-1,0-44 32,0 1-47</inkml:trace>
  <inkml:trace contextRef="#ctx0" brushRef="#br0" timeOffset="-124102.35">27072 14478 0,'0'0'0,"0"21"31,0 0-15,0 1-16,0-1 0,0 0 15,21 0 1,22 0-16,-1-21 16,0 0-1,-21 0-15,1-21 16,-1-21-1,-21 21 1,-21-22-16,-1 43 16,1 0-16,-21-21 15,21 21 1,0 0 0,21 21-16,0 0 15,0 1-15,0-1 0,21 0 0,0 0 16,64 43-1,-64-64 1</inkml:trace>
  <inkml:trace contextRef="#ctx0" brushRef="#br0" timeOffset="-123643.23">27622 14732 0,'0'0'0,"0"21"16,0 0-1,0 1-15,-21 20 16,0 21 0,21-41-1,0 62 17,-21-84-17,21-21 16,0-85 1,21 85-32,21-64 15,43 22 1,-43 42 0,85 63-1,-127 0 1,0 43-1,0-21 1,-63 20 0,63-63-1,21-21 17,64-63-17</inkml:trace>
  <inkml:trace contextRef="#ctx0" brushRef="#br0" timeOffset="-122527.61">28829 14669 0,'21'0'16,"-21"-22"-16,0 1 15,0 0-15,21 21 0,-21-21 16,0 0-16,0 0 16,-21 21-1,0 0 1,-21 84-1,-22 86 1,43-86 0,21 1-1,42 21 17,43-85-17,0-21-15,84-85 31,-127 43-15,-21-43 0,-21-21-16,0 85 15,-21-21-15,-42-85 16,-43 42 0,21 64-1,64 21-15,-106 85 16,127-22-1,0 64 1,21-21 15,43-64-31,-1-42 16,-42 0-16,22 0 16,-22 0-16</inkml:trace>
  <inkml:trace contextRef="#ctx0" brushRef="#br0" timeOffset="-122165.31">29210 14817 0,'0'-21'0,"0"-1"31,21 22 16,0 0-47,0 22 0,-21-1 0,43 0 16,-22 21-1,-21 22 17,0-43-17,0-42 17,21 0-32,0-1 15,-21 1-15,0 0 16,21 0-16,-21 0 0,22-43 31,20 64-15,-21 0-1,0 21 1,0 1-16,22-1 16</inkml:trace>
  <inkml:trace contextRef="#ctx0" brushRef="#br0" timeOffset="-121268.54">29908 14880 0,'0'0'0,"22"-42"16,-22 0-1,0 20-15,-43 1 32,1 0-32,-43 21 15,22 64 16,42-1-15,-1-21 0,22 43-1,43-64 1,41-21 0,-62 0-16,62-42 15,-20 0 1,-43-1-1,0 22-15,0-21 0,-21-22 16,0 43-16,43-127 16,-43 84-1,0 43 1,-43 148 15,22-42-15,21 0-1,0 42 17,42-106-17,-20 0-15,-1-21 0,21 0 16,-21 0-16,106-21 16,-84-22-1,-22 1 1,0 21-16,-21 0 0,0 0 15,0-1-15,0 44 47,0-1-47,0 0 0,-21 0 16,21 0-16,0 0 31,21-21-31,0 0 16,21 0-1,1-21 1,-1-21 0,0-22-1,-20 64 1,-22-21-16,0 42 31,0 1-31,0 20 16,0-21-16,0 21 15,0 1 1,21-43 0,0 0-1,21 0 17,1-21-17</inkml:trace>
  <inkml:trace contextRef="#ctx0" brushRef="#br0" timeOffset="-120553.47">31284 14542 0,'0'0'16,"0"-22"-16,0 1 0,-21 0 0,0 21 15,0-21 1,0 21-16,-1 0 16,1 0-16,-21 42 15,21 22 1,21 20-1,0-62-15,0 62 16,84-20 0,-20-64-1,-1 0 17,-41 0-32,20 0 15,-21-43-15,-21 1 31,0 21 1,0 0 77,21 21-109,-21-21 16,0-1-1</inkml:trace>
  <inkml:trace contextRef="#ctx0" brushRef="#br0" timeOffset="-120111.72">31348 14499 0,'0'-21'15,"0"0"-15,0 0 16,0 0-1,0-1-15,0-20 16,0 0 0,0 21-16,0-22 15,-21 1 17,-1 42-17,22 85 1,-42 63-1,42-64 1,-21 86 0,0-86-1,21 43 17,42-127-1,64-63-16</inkml:trace>
  <inkml:trace contextRef="#ctx0" brushRef="#br0" timeOffset="-119770.62">31475 14626 0,'0'-42'16,"0"127"-16,0-128 0,0 22 31,0 85-31,0-43 16,0 42-1,21 43 17,21-106-17,-21 0-15,1 0 0,-1 0 16,21 0 0,-42-21-16,21 0 0,-21 0 15,0-1-15,0-41 16,0 42-16,0-64 31,-21 85-15,0 0-16,0 0 15,0 0 1,-43 21 0</inkml:trace>
  <inkml:trace contextRef="#ctx0" brushRef="#br0" timeOffset="-119552.12">31263 14542 0,'-21'-22'0,"21"1"16,0 0-16,21 0 16,0 21-16,0 0 0,106-21 31,-84 21-31,20 0 15,43 0-15,-85 0 16,0 0 0,-21-21-1</inkml:trace>
  <inkml:trace contextRef="#ctx0" brushRef="#br0" timeOffset="-118947.71">32237 14647 0,'0'0'0,"0"-21"0,0 0 16,0 0-16,0 0 15,-21 21-15,-1-21 0,1 21 16,0 0-16,0 0 0,-43 42 15,-20 64 17,63 0-17,21-85-15,42 106 16,-21-106 0,64-21-16,-22 0 15,85-21 1,-63-22-1,-43-20 1,-42-22 0,-105-42-1,20 64 17,85 105-17,21 22 1,64 20-1,63-84 17</inkml:trace>
  <inkml:trace contextRef="#ctx0" brushRef="#br0" timeOffset="-118668.78">32702 14711 0,'0'-21'16,"22"-22"-1,-44 107-15,44-149 0,-44 149 31,22-43-15,0 85 0,-21 296 15,-21-212-15,0 22-1,20-106 1,1-43 15,21-105-15,64-127 15,-43 63-31</inkml:trace>
  <inkml:trace contextRef="#ctx0" brushRef="#br0" timeOffset="-118426.77">32660 14944 0,'-21'-233'15,"42"699"1,-21-699-16,-21-42 0,42 232 16,21 22-16,22 21 15,63 106 32,-148-21-31,-43-43-1,-20 21 1,62-63 15,44-21-15</inkml:trace>
  <inkml:trace contextRef="#ctx0" brushRef="#br0" timeOffset="-118112.86">32978 14669 0,'21'0'0,"-21"-22"16,-21 22 15,-22 0-15,1 43-1,21-22-15,0 42 31,21 22 1,42-64-17,0-21 1,1-42 0,41-64 15</inkml:trace>
  <inkml:trace contextRef="#ctx0" brushRef="#br0" timeOffset="-117733.34">33168 14605 0,'21'42'32,"-21"1"-17,-21-128-15,63 212 16,-42-85-1,0 1 32,0-64 0,0-1-31,0 1 78,22 21-94,-1 0 15,0-21 1,0 0-1</inkml:trace>
  <inkml:trace contextRef="#ctx0" brushRef="#br0" timeOffset="-116652.2">33443 14415 0,'0'0'0,"0"-22"0,0 1 0,0-63 31,0 105-15,0 21 0,0 43-1,0 317 32,-63-190-31,-1-1-1,22-41 1,21-43 15,84-106 1,43-106-17,-21-127 16,-128 43 1,22 127-32,-63-64 15,-22 21 1,127 85 31,85-21-32,-22-21 17,-41-22-17,-1-20 1,-42 62 0,-21 22 15,0 22-31,0-1 15,21 42 1,0-20 0,42-22 15,0-21-15,1 0-1,-22-43 1,-21-84-1,-21 85 1,-1 42 0,-20 21 15,42 43-15,0-1 15,21-42-16,22-21 1,-22-42 0,0 42-16,21-127 47,-21 106-32,1 42 1,-22 64-1,0-22 17,0-42-17,-43 22 17,22-43-32</inkml:trace>
  <inkml:trace contextRef="#ctx0" brushRef="#br0" timeOffset="-115667.04">27517 15685 0,'0'0'15,"-64"21"1,43-21-16,0 0 16,0 0 15,-1 0-16,-20 0 1,-85 42 0,42 43-1,-42 148 1,127-128 0,0-20-1,0-64-15,43 22 16,-1-43-16,-21 0 0,106-22 15,0-41 1,-84 42-16,20-43 16,-21-147 15,-105 105-31,-22 21 31,-21 64-31,-21 63 31,127 22-15,0 20 0,64 1-16,-22-64 15,85 22 1,-106-43-16,64 0 16</inkml:trace>
  <inkml:trace contextRef="#ctx0" brushRef="#br0" timeOffset="-115371.21">27813 15833 0,'0'-43'0,"0"22"0,0-21 16,-64 84 15,64-21-31,-21 128 16,21-107-16,0 148 15,0-126 1,0 211-1,0-42-15,-42-43 16,21 43 15,21-169-15,0-85 0,0-1-16,0 1 15,0-21-15,0 0 0,21-128 16</inkml:trace>
  <inkml:trace contextRef="#ctx0" brushRef="#br0" timeOffset="-115118.35">27728 16235 0,'0'0'0,"0"-275"31,0 254-31,0-1 0,0 1 16,21 0-16,1 21 0,-1-21 0,85 21 31,-43 21-16,-63 43-15,0-22 0,-63 85 32,-22-64-17,21 1 1,22-43 0,127-84 15,-64 41-16</inkml:trace>
  <inkml:trace contextRef="#ctx0" brushRef="#br0" timeOffset="-114787.54">28046 16087 0,'21'0'0,"0"0"0,21-21 15,22-22 1,-43 22-1,-21-21 1,0-1 0,0 22-1,-42 21 1,21 0-16,-1 85 16,22-22-1,0 1 1,22-22-1,-1-21 1,21-21 0,-21 0-16,22 0 15,-43-42 1,21 21 0</inkml:trace>
  <inkml:trace contextRef="#ctx0" brushRef="#br0" timeOffset="-114451.73">28384 16023 0,'-42'43'15,"84"-107"-15,-42 85 0,0-84 16,43 20 0,-22 22-1,42 21 1,1 64 0,-64-22-1,0 22 1,0 20-1,0-41 1,-21-43 0,21-22 15,0 1-31,0-21 16,21 21-16,0-85 31,0 85-16,-21 0-15,43-1 0,-1 22 32,-21 0-32,21 22 0</inkml:trace>
  <inkml:trace contextRef="#ctx0" brushRef="#br0" timeOffset="-112750.93">29062 16066 0,'0'0'0,"0"-22"0,0-20 32,0 21-32,0 0 0,-43-43 15,-20 43 17,21 42-32,-1 43 15,43-43-15,-21 0 16,0 0-16,21 0 0,-21 85 31,21-63-15,21-22-1,64-21 1,-43-43 0,-21 1-1,0-85 16,-21 106-31,0 42 32,0 85-1,0-43-15,0-20-1,64 20 1,-22-63-1,0 0 1,-20-21-16,20 0 0,-21 0 16,85-64-1,-85 64-15,0-64 16,22-63 0,-43 42-1,0 64 1,-43 169 15,43-64-15,0 43-1,0-85-15,0 85 32,0-85-32,21 1 0,43-1 15,42-21 16,-85-21-15,42-64 0,-41 21-16,-22 43 15,21 0-15,-21-21 16,0 63 15,0 0-31,0 43 31,0-43-31,0 42 16,0-20-16,0-22 16,21 0 15,42-21-31,1-21 16,-43 21-16,0-21 15,0 21-15,1-22 0,20-62 31,-21 63-31,-21-22 16,0 64 15,-42 43-15,42-43 0,0 0-16,0 22 15,0-22-15,0 0 16,21-21-1,0 0-15,0 0 16,43-42 0,-64 20-1,0 1-15,0-21 16,-43-43 15,22 64-15,0 21-16,42 0 47,0 0-47,1 0 15,20 0 1,-21 0-16,0 0 16,0 0-16,1 0 15,-22 64 1,0-22-1,0-21-15,0 21 16,0-20 0,0-1-16,0 0 31,-22-21-31,22-21 47,0 0-47,0-1 15,22-41-15,-1 42 16,21-85 0,22 42-16,-1 43 15,-42 21 1,0 43 0,1-1-1,-22 43 1,0-1-1,0-20 1,0-43 0,0-42 31,0 0-47,0-43 31</inkml:trace>
  <inkml:trace contextRef="#ctx0" brushRef="#br0" timeOffset="-112570.03">30247 15727 0,'-21'0'0,"42"0"0,-63 0 0,21 0 16,-22 0-1,43-21 48</inkml:trace>
  <inkml:trace contextRef="#ctx0" brushRef="#br0" timeOffset="-112349.16">29443 15854 0,'0'0'0,"-21"21"16,-1-21-1,44 0 1,41 0-16,-21 0 16,-20 0-16,83-21 15,-20 0 1,0 0-1,-43 21 1</inkml:trace>
  <inkml:trace contextRef="#ctx0" brushRef="#br0" timeOffset="-111421.17">31792 15685 0,'0'0'0,"0"-22"16,0 1-16,0 0 15,0 0-15,-21 21 0,21-21 0,-21 21 16,0 0 0,21 21-1,-21 0-15,-1 127 16,-20-21 15,-21 43-31,-1-65 16,22 1 15,42-127 0,42-21-15,-21-1 0,0 1-16,22-85 15,20-63 1,-42 84-1,-21 0 1,22 127 0,-22 43-1,21 63 1,21 105 15,-21-83-15,0-107-16,-21 21 15,22-63 17,-86-42-1,1 0-15</inkml:trace>
  <inkml:trace contextRef="#ctx0" brushRef="#br0" timeOffset="-110880.47">31496 16108 0,'-64'0'15,"128"0"-15,-128-21 16,86 21-16,41-21 16,43-1-1,21 1 1,-64 0-16,22 21 16,-43-21-16,1 21 0,20-21 31,-20 42-31,-43 21 15,-22 43 17,1-43-32,0 1 15,-21 20 1,42-42 0,-21-21-16,42-21 31,-21 0-16,21 0-15,-21 0 16,21-22-16,0 22 0,43-85 16,-22 64-1,22 21 1,-43 21 0,0 21-16,-21 0 15,0 21 1,0 64-16,0-63 15,0 20 17,-21-63-17,42 0 1,0 0 0,64-63-1</inkml:trace>
  <inkml:trace contextRef="#ctx0" brushRef="#br0" timeOffset="-109154.46">32639 16023 0,'21'-42'0,"-42"84"0,42-105 0,-21-1 15,-21 64 17,0 0-17,-22 43 1,1 41-16,21-63 0,0 64 15,21 0 17,0-64-17,42-21 1,43-21 0,-64 0-1,21-64 1,-21 43-16,1-43 15,-22 43-15,0-1 0,0-84 16,0 0 0,0 85-1,0 105 17,0-20-32,0 41 15,0-41-15,0 20 16,0-20-16,0-1 15,0 85 1,0-85 0,42-21-1,21-21 1,-20-63 0,-1-22-1,-21 22 1,-21 20 15,0 65-15,0 20-1,0 64 1,0-85 0,0 0-16,0 0 15,21-21 1,1 0-1,20 0 1,-21-42-16,21-64 31,-20 85-15,-1 21 0,-21 21-1,0 0 1,0 0-16,0 1 0,0-1 15,-21 21 1,21 0 0,42-42-1,21 0 1,22-21 0,-43-21-1,-42 0 1,0 20-16,0 1 15,-21-63 1,-21 62 0,-43 44-1,64 62 1,21-41 0,0-1-1,21-21 1,64-21-1,-64 0 1,21-21-16,22-21 16,-22-22 15,-21 22-15,-21 105 30,0-42-30,0 1 0,0 20-1,43-42 1,41 0 0,1 0-1,-64-64 1,0 22-1,-21-64 17,-21 85-32,-42 21 15,42 21 1,-1 0-16,1 1 0,-21 62 31,42-20-15,0-22-16,21-21 31,21-21-15,1 0-1,-22-42-15,-21 21 16,42-64 0,-42 64-16,0-64 15,21-21 1,-21 64-16,22-148 15,-22 147 1,0 64 0,-43 43-1,22 126 17,21-84-17,0-42-15,0-1 16,0-42-16,0 1 0,0-1 15,21-21 1,0 0 0,22 0-1,-22-64 1,-21 43-16,0-21 16</inkml:trace>
  <inkml:trace contextRef="#ctx0" brushRef="#br0" timeOffset="-108959.05">33359 15600 0,'0'0'0,"-22"0"0,1 0 16,0 0-16,0 0 16,-21 0-16,20 0 78,1 0-78</inkml:trace>
  <inkml:trace contextRef="#ctx0" brushRef="#br0" timeOffset="-106702.08">28173 17293 0,'0'0'0,"0"21"0,0-42 78,0 0-78,0 0 16,0 0-16,0 0 15,-21-1-15,-22 1 16,22 0-16,-85 0 16,43 21-1,20 0-15,-62 21 0,83 0 16,-41 64 0,21 21-1,42-22 1,42-20-1,0-64 1,64-21 0,-64 0-16,1-1 15,63-41-15,-43-1 16,1-20 0,-64-128 15,0 85-16,0 85 1,-22 21 0,22 84-1,0 64 1,0-85-16,0 43 16,22 127-1,20-149 1,21-42-1,-20-21 1,-22 0-16,21 0 0,43-63 16,-64 42-1,0-85 1,-42 0 15,0 85-31,-21 21 16,42 42-1,-22-21-15,22 1 0,0-1 16,0 42 0,0 1-1,0-43-15,43 21 16,63-42 0,-22 0-1,-20-42 1,20-43-1,-84 43 1,0 21 0,0 42 15,0 0-31,0 0 0,0 0 16,0 1-16,0-1 15,0 0-15,0 0 0,22 64 31,41-85-15,22 0 0,-43-21-1,-21-1-15,43-62 16,-43 63 0,-21-64-1,0 43 1,0 63 15,0 21-15,0-21-16,0 0 0,0 1 0,0 20 15,0 0 1,21-21 0,0 1-16,43-22 31,-43-22-31,42-41 15,-20-1 17,-22-20-17,-21 63 1,0-1-16,0 44 31,0 20-31,-21-21 16,21 21-1,0-20-15,0-1 0,0 42 16,42-63 0,-21 21-1,0-21-15,1 0 0,20-21 16,-21 21-16,0-21 0,22-21 16,20-22-1,-42 1 1,0 20 15,1 65-15,-22-1-1,0 42 1,0 1 0,0-43-1,-22 0 1,1-21-1,0 0 1,21-21 0,-21 0-16,21 42 62,0 0-62,0 0 16,21-21-1,0 0-15,0 0 16,22 0-16,41 0 16,1-63 15,-21 20-15,-43 1-1,0-64 1,-21 85-1,0 42 1,0 0 0,0 22-16,0-1 15,0-21 1,42 22 0,-21-43-16,1 0 15,20 0 1,-21 0-16,21-22 15,-20-41 17,-22 21-32</inkml:trace>
  <inkml:trace contextRef="#ctx0" brushRef="#br0" timeOffset="-106488.2">29760 16912 0,'-21'0'16,"42"0"-16,-42 21 0,0-21 0,21 22 16,0-1 31,21-21-16,0 0-31,0 0 0</inkml:trace>
  <inkml:trace contextRef="#ctx0" brushRef="#br0" timeOffset="-104821.98">31094 16870 0,'0'0'0,"21"-64"16,-21 43-16,21-42 15,-21 42-15,21-1 16,-21 1-16,0-21 16,0 63-1,-21 0 1,-21 127 0,42-105-16,0 63 15,0 63 1,21-84-1,85-1 17,-22-84-32,1-42 15,21-85 17,-64 42-17,-42-105-15,0-22 31,0 170-15,0-1 0,0 65-1,0 105 1,0-85-16,0 43 16,0 105-1,43-126 1,-1-22-1,43-42 17,-22-42-32,-42 20 15,22-105 17,-43 85-17,0 21-15,0 42 16,0 85 15,0-85-31,0 64 16,0-22-1,-22 1 1,1-64 0,-21 0-1,0-21 1,20-1-16,1 1 15,21 0 1,-21 21 0,21 21-1,21 0 1,43 22 0,-1-22-16,43-21 31,-42 0-16,-22-21-15,-21 21 0,0-21 16,0 21-16,1-22 0,-1 1 16,0-42-1,-21-1 1,21 64 0,-21 21-1,0 22 1,0-1-1,0-21-15,21 0 16,-21 1-16,21-22 16,1 0-1,-1 0-15,21-22 16,22-41 15,-43 42-31,0-22 16,-21 22-16,21 21 15,-21 21 1,0 22 0,0-22-1,21 21 1,0-21-16,1 1 16,-1-22-16,0 0 15,0 0-15,21 0 16,-20 0-16,20 0 15,43-43 1,-64 22-16,0 0 0,0-21 16,-21 20-16,0-20 15,0-43 1,-85 64 15,64 85-15,0-22-1,21 64-15,0 21 32,-21-64-32,0-41 15,21 105 1,-43 42 0,43-106-1,0 1 1,22-64 15,-1 0-31,-21-21 0,21 0 16,-21-1-16,0-20 0,0 21 15,0 0-15</inkml:trace>
  <inkml:trace contextRef="#ctx0" brushRef="#br0" timeOffset="-104614.1">32554 16785 0,'0'0'0,"-21"-21"0,0 21 0,21-21 0,-21 21 15,21 21 32,0 0-47,-21 0 16,21 1-16,0-1 0,0 0 15</inkml:trace>
  <inkml:trace contextRef="#ctx0" brushRef="#br0" timeOffset="-104126.86">31538 17844 0,'0'0'16,"0"-22"-16,-21 1 0,21 0 16,-21 21-16,0 0 0,0 0 15,-1 0 1,1 21-16,21 43 15,0 20 1,0-41-16,21 63 31,85-43-31,-63-63 16,-1 0-16,85-21 31,-42-43-15,-22 1-1,-63 21-15,0 20 0,0-105 32,-21 85-17,21 21 1,63 42 15,-41-21-15,-1 0-16</inkml:trace>
  <inkml:trace contextRef="#ctx0" brushRef="#br0" timeOffset="-103874.02">32279 17717 0,'-21'21'47,"0"0"-47,21 0 0,-21 85 31,21 0-15,0-85-16,0 0 16,0 21-1,-22-42 32,1 0-31</inkml:trace>
  <inkml:trace contextRef="#ctx0" brushRef="#br0" timeOffset="-103697.11">31983 18076 0,'0'22'31,"21"-22"-15,21 0-16,-21 0 16,22 0-16,63 0 15,-1-22 1,-20-20 15,-85 0-15,0-1-16</inkml:trace>
  <inkml:trace contextRef="#ctx0" brushRef="#br0" timeOffset="-103521.21">32258 17717 0,'0'-22'15,"0"1"17,21 21-17,0 0-15,64-42 16,-43 21 0,1 21-16,-22 0 15</inkml:trace>
  <inkml:trace contextRef="#ctx0" brushRef="#br0" timeOffset="-101533.72">32745 17547 0,'0'21'32,"0"1"-32,0 62 15,-21 1 1,-1 42 15,1-42-15,0-43-1,21-21-15,0-42 47,0 0-47,21 0 0,-21-1 16,21-20-16,-21 21 0,0-21 0,0-149 31,22 106-15,-22-20-1,21 62-15,-21 64 16,0 22 0,21 84-1,0 0 1,-21 42-1,0-105 1,0-43 0,0-21 31,0-21-32,-42-22 1,-1 22-16,22 21 31,0 0-15,21 21-1,21-21 1,22 21 0,105-42 15,-106-21-31,-21 42 15,0-42 1,1 20 0,-22 1-1,0 42 1,0 22 0,0-1-1,0 0 16,21-42-15,0-21 0,0 21-1,0-21-15,0-21 16,22-1 0,-43 22-1,21 21 1,-21 21-1,0 22 1,0 20 0,0-42-1,21-21 1,0 0-16,22 0 16,-22 0-16,0 0 0,42-21 31,-20-42-31,-1-1 15,-42-63 17,21 21-17,-21 1 1,21 83 0,-21 44-16,0 20 15,-21 64 1,-21 42 15,21-63-31,21-64 16,0 21-1,63-42 17,-42-21-17,22 0-15,-22 0 0,21-22 16,-21 22-16,1 21 0,20-85 31,-42 107 0,0 41-15,0-42-16,-21 22 31,21-22-31,0 0 16,21-21-1,21 0 1,-21-21 0,43-43-1,-64 22 1,0 21-16,0-22 16,-21-20-1,-43 63 1,22 0-1,21 21-15,-43 21 32,43-20-17,21-1 1,42-21 0,1-21-1,41-22 1,-62 22-1,-1 21-15,0 0 16,0 21 0,-21 43-1,0-43 1,0 21 15,0-21-15,21-42 15,0-21-15,-21 0-1,0-1 1,0 22 0,0 42-1,0 0 1,0 22-1,0-22 1</inkml:trace>
  <inkml:trace contextRef="#ctx0" brushRef="#br0" timeOffset="-85747.12">25739 11980 0,'0'22'172,"21"-22"-141</inkml:trace>
  <inkml:trace contextRef="#ctx0" brushRef="#br0" timeOffset="-81951.32">25823 12086 0,'0'-21'62,"-21"21"-46,0 0 31,0 0 218,0 0-218,21 21-31,0 0-16,0 1 0,0-1 15,-22-21-15,22 42 16,-21-21-16,21 0 0,-21 64 16,-21-21-1,42-1 1,-64 43 15,43-43-15,0-41-16,-21 62 15,20-41 1,1 62 0,-21-41-1,42-43 1,0 0-16,-21 22 15,21-22-15,-21 21 16,21-21 0,-22 22-1,1-22 1,21 0 0,0 0-16,0 0 15,-21 0 16,21 1 48,-21-22-48,21-22 359,0 1-186,0 0-158,0 0-14,0 0-17,0 0 32,21 21-16,0 0 126,-21-22-157,0 1 31,21 21 0,-21-21-31,0 0 453,22 21-453,-1 0 16,-21-21-16,21 21 16,-21-21-16,21 21 15,0-22 1,-21 1-1,-21 21 204,42 0 734</inkml:trace>
  <inkml:trace contextRef="#ctx0" brushRef="#br0" timeOffset="-77395.8">25463 12954 0,'22'0'16,"-22"-21"0,0 0-1,21 21 1,-21-21-1,-21 21 64,21 21-64,0 0-15,-22-21 16,22 21-16,-21 0 0,0 22 15,21-22-15,-21-21 16,-21 63 0,-1-20-1,22-1-15,-42 21 16,20-20 15,22-22-31,-42 0 31,20 21-15,22-42-16,21 22 0,-63-1 16,20 0-1,-20 21 1,-22 22 0,22-22-1,-1 0 1,22-20-1,21-22-15,-85 84 32,42-41-17,1 20 1,-1-42-16,43 0 0,-21 1 16,-128 62-1,43-41 1,-42 41-1,-85 22 1,169-64 0,-84 22-1,-43 21 1,149-64-16,-212 85 16,84-64-1,-42 43 1,64-43 15,-85 21-31,191-41 0,-128 20 16,1 0-1,126-21-15,-211 43 32,106-22-17,-1-21 1,-147 22-1,169-1 1,21-21 0,-106 22-1,190-43-15,-105 21 16,42-21 0,-190 42 15,127-21-31,21-21 15,-255 43 17,234-43-17,0 0 1,-1 0 0,-126 0-1,106 0 1,63 0-1,84 0-15,-253 0 16,127 0 0,-1-22-1,128 22-15,-22 0 0,-147-21 16,147 21 0,-105-21-16,42 0 15,-21 0 1,105 21-16,-20 0 0,-106-43 15,84 22 1,-106-21 0,-84-43 15,148 43-15,43 21-16,41 0 0,-84-22 15,85 22 1,0 0-16,-107-21 15,22-22 1,64 43-16,-85-43 16,-149-63-1,149 64 1,0-22 0,-106-84 15,169 127-31,-84-64 15,-43-85 17,149 128-17,-85-64 1,42 21 0,-21-21-1,-64-21 1,128 84-1,42 43-15,-22-21 0,-62-64 16,-22-21 0,0-21-1,21 21 1,-42-21 15,84 63-31,-42-42 16,85 106-1,0-22-15,-148-126 32,105 63-17,22 85-15,21 0 0,-64-106 16,43 106 0,-64-106-1,42 63 1,22 1-1,-22-22 1,43 43 0,21 21-1,0-1 79,-21 22-78,21-21-16,0 0 15,0-21 1,-21 42 0,21-21-16,0-22 15,-21 22 1,0-21-1,21 63 32,0 0-31,0 0 0,0 22-16,0-22 0,0 0 0,0 64 15,-43 84 16,43-127-31,0 43 0,0 0 16,0-1 15,0-105 16,0 0-31,0 0-16,0 0 15,0-1-15,0-20 16,0 21-16,0-43 16,0 43-16,0-21 0,0 21 0,0-85 15,0 21 1,0-21 0,0 22 15,21 63-31,1 21 47,-1 0-32,0 21-15,21 0 0,22 42 16,105 43 15,-84-63-15,-1-1-1,1-21 1,-64 0-16,43 0 16,-43-21-1,-42 0 63,0 0-62,-1 0-16,1-21 16,0 21-16,0 0 15,-21-21-15,20 21 0,1 0 16,-21-21 0,-43 0-1,64 0-15,-64-1 16,-42-20-1,64 42 1,21 0 0,-1 0-1,22 0 1,0 0 1359,0 0-1359,0 0-16,-1 0 0,1 21 15,0-21-15</inkml:trace>
  <inkml:trace contextRef="#ctx0" brushRef="#br0" timeOffset="-69295.28">10499 11155 0,'0'0'0,"21"0"0,-21 21 78,0 0-62,0 0-16,0 1 15,-21-1-15,-1 0 0,1 21 16,0 22 0,0-43-16,0 21 0,-22 85 15,-20 0 1,-1-21 0,-41 127-1,20-85 1,64-106-16,-43 64 15,-105 191 17,84-149-17,64-106-15,-42 43 0,-107 190 32,128-233-32,-43 85 15,1 0 1,-22 0-1,-64 64 1,65-85 0,-44-1-1,65-20 1,41-64-16,-62 64 16,83-64-16,-105 85 15,-21 21 1,-63 21 15,62-63-15,107-64-16,-64 21 0,-84 64 15,-1-21 17,-63 21-17,106-43-15,63-21 16,22-42-1,21 22-15,-170 20 16,170-21-16,-107 0 16,65-21-1,41 21-15,-105-21 16,106 0-16,0 0 0,-170 0 16,127 0-1,-105-42 1,-43-21 15,127 20-31,-42-41 16,21 41-1,85 1 1,-107-43 0,1-42-1,64 43 1,41 41-16,-84-63 15,-63-105 1,169 168-16,-43-20 16,-84-85-1,106 84 1,-1 43-16,22-21 0,-106-106 16,85 105-1,-22-41 1,1-1-1,42 64-15,21 0 16,-22-22 0,-20 1-16,42-22 15,-21 22 17,0 0-17,21 21 1,-21 21-1,-1 0 1,22 21 0,0 42-1,0 64 1,0-21 0,-42 85-1,42-86 1,0-62-1,0-22-15,-21 0 32,21-42-17,0-21 1,0 20-16,0 1 16,0-127-1,0 42 1,0-21-1,0 0 1,-21 85 0,21 21-1,0 0 1,21 21 15,0 0-31,0 0 16,0 21-16,1 0 0,20 0 15,0 0-15,1 0 0,62 43 32,-62-22-32,84 22 0,0-22 31,-21 0-31,-64-20 16,43 20-1,-22-42 1,-42 0-1,0 0 1,-21 21 47</inkml:trace>
  <inkml:trace contextRef="#ctx0" brushRef="#br0" timeOffset="-68511.73">5059 16087 0,'0'-21'0,"0"-1"16,0 1-1,0 0-15,-64 0 16,1 21 0,-64 85 15,63-1-15,43 22-16,21 21 15,0-106 1,0 22-16,42 62 15,-20-62-15,20 20 16,43 22 0,-1-43-1,22-42 1,-64-42 0,1 0-1</inkml:trace>
  <inkml:trace contextRef="#ctx0" brushRef="#br0" timeOffset="-68108.23">5397 16383 0,'0'-85'31,"-42"234"-31,84-213 0,-63 1 16,21 84-16,-21 0 16,21 64-1,0 20 1,0 1-1,42 21 1,22-106 0,-1-21-1,1-21 1,-43 0-16,0 0 0,43-85 16,-64 21-1,0 22 1,-21 42-16,-106-22 31,21 43-31,0 22 16,85 62 15,21-41-15,63 20-1,43-63 1,0 0-1,-43-42-15</inkml:trace>
  <inkml:trace contextRef="#ctx0" brushRef="#br0" timeOffset="-67361.14">5905 16383 0,'0'-42'16,"22"42"-16,-86 106 0,106-170 0,-20 43 47,-22 42-47,0 21 15,0 22 1,0-43-16,0 21 0,0-20 0,0 20 16,0-21-1,0 21 1,0-63 15,0 0-31,0 0 0,0 0 16,21-64-1,-21 22 1,63-22 0,-20 64-1,-1 21 1,-21 84 0,0 22-1,0-42 1,1-1-1,20-42 17,21-63-17,22-43 1,-21-42 0,-64 43-1,0 20 1,0 43-16,-22 42 31,22 0-31,0 1 16,0-1-16,0 21 15,0 0 1,22-20-16,-1-22 0,63 63 16,-20-21-1,-64 1 1,-42 20 15,-22-20-15,-42-22-16,22-21 31,84-21-15,21-22-1,0 22-15,42-21 16</inkml:trace>
  <inkml:trace contextRef="#ctx0" brushRef="#br0" timeOffset="-66949.37">6921 16235 0,'-148'106'0,"296"-233"0,-148 148 16,-21-42-1,0 21-15,0 0 16,0 21-16,21 0 15,-21 0-15,-1 22 16,22-1-16,0 43 16,0-64-16,0 42 15,0-42-15,85 43 32,-43-64-17,22-21-15,-22-22 16,-42 22-16,21 0 15,-21-85 1,0 22 0,-21 62-16,-21-20 15,-106-21 1,105 63 0,22 0-1,0 84 16,42-63-31,22-21 16,20-42 0</inkml:trace>
  <inkml:trace contextRef="#ctx0" brushRef="#br0" timeOffset="-66675.53">7154 15854 0,'0'-42'0,"0"-1"15,0 128-15,0-149 32,0 107-17,0-1-15,0 127 16,0-42 0,43 43-1,-43-22 1,21-106-1,0-42 17,-21-21-32,0 0 15,21 21-15,-21-42 16</inkml:trace>
  <inkml:trace contextRef="#ctx0" brushRef="#br0" timeOffset="-66281.29">7302 16341 0,'0'0'0,"0"21"16,0 0-16,22 0 16,-1-21-1,21 0 1,0-21 0,1 0-16,20-43 15,22-63 16,-85 64-15,-21 42-16,-64 42 31,43 21-15,21 64 0,-1 0-16,22 21 31,64-64-16,-43-63 1,106-21 15,-85-42-15,-20-22 0,20 43-16</inkml:trace>
  <inkml:trace contextRef="#ctx0" brushRef="#br0" timeOffset="-64840.7">6519 17336 0,'0'0'0,"-21"-43"0,0 22 0,21 0 15,-21 0-15,0-22 0,-43 1 32,1 42-17,41 0-15,-41 42 16,-22 191 15,64-42-31,42-22 16,43-42-1,126-21 17,-42-106-17,-42-64 1,42-105 15,-105-21-15,-64 63-1,-191-106 1,85 190 0,0 43-1,-21 233 16,148-106-15,63 85 0,128-22-1,-64-168 1,0-22 0,-43-22-1,107-105 16,-149 22-15,-21 41 0,-21 43-1,0 63 1,0-21-16,22 85 31,-1 0-15,21-64-1,0-42 1,22-105 15,-43 83-31,-21-41 16,21-64 0,-21 63 15,0 107-16,21 41 1,-21 1 0,64 42 15,-1-85-15,1-42-1,42-42-15,42-127 31,-85-22-15,-63 107 0,0-65-1,-21-41 17,21 169-32,0 42 15,0 191 16,21-64-15,-21-85-16,0-20 0,22 84 16,20 21 15,-42-127-31,21-21 16,21 21-1,-42-42 1,22-43-1,-22-20 1</inkml:trace>
  <inkml:trace contextRef="#ctx0" brushRef="#br0" timeOffset="-64615.82">7599 17590 0,'0'0'0,"-21"0"0,21 21 0,-22-21 16,44 0 15,-1 0-31,21-21 16,43-43-16,-1 22 15,1-22 17,-64 64-17,0 0 1</inkml:trace>
  <inkml:trace contextRef="#ctx0" brushRef="#br0" timeOffset="-64255.03">8234 17526 0,'0'21'31,"0"0"-15,21 1-16,0 20 16,-21-21-16,21 64 15,-21-64-15,43 127 32,-43 0-17,21 0 1,-21-84-16,0 126 15,0-41 1,0-86 0,21-42-1,-21-42 1,0-21 0,0 21-16,0-128 31,0 86-31</inkml:trace>
  <inkml:trace contextRef="#ctx0" brushRef="#br0" timeOffset="-63918.22">8255 17801 0,'-85'-84'0,"85"62"0,85 128 0,-170-233 16,85 106-16,0-64 31,64 43-16,42 42 1,-43 0 0,1 64-1,-64 20 1,0-20 0,-64-1 15,64-42-16,21-21 17,22-42-17,20-43 1</inkml:trace>
  <inkml:trace contextRef="#ctx0" brushRef="#br0" timeOffset="-63169.36">8742 17420 0,'0'-21'15,"0"42"-15,0-21 32,0 21-17,0 1-15,0 83 16,0 1 0,0-63-1,21-22 1,64-21 15,-22-64-15,-42 1-1,0-43 1,1 42 0,-1 22-1,-21 63 1,0 0-16,0 43 15,0-1 1,42 22 15,0-21-15,22-43-16,-1-21 31,1-43-15,-22-41-16,1 20 15,-43-84 17,0 0-17,-22-21 1,-20 20 0,21 171 15,21 20-31,0-21 15,0 148 1,0-147-16,21 41 16,-21 85-1,21 22 1,0-128 0,-21 21-1,22-41 1,-1-22-1,0 0 1,0-22-16,21-62 16,-20-22 15</inkml:trace>
  <inkml:trace contextRef="#ctx0" brushRef="#br0" timeOffset="-62948.49">9250 17314 0,'-21'22'0,"42"-44"0,-21 44 31,42-44-15,22-20-1,-22 21-15,43-21 16,-64 20-16,42-20 31</inkml:trace>
  <inkml:trace contextRef="#ctx0" brushRef="#br0" timeOffset="-62430.57">10308 16976 0,'-21'-43'0,"42"86"0,-42-128 0,21 64 0,0-21 15,0 20-15,0 1 0,-21 21 16,21 21-1,0 43 1,0 126 0,21-126-16,0 42 15,-21 254 1,21-276 0,-21-20-1,0-43-15,0 0 16,21-21-16,1 0 15,-22-42-15,0-43 16,0 64-16,0-106 16,0 42-1</inkml:trace>
  <inkml:trace contextRef="#ctx0" brushRef="#br0" timeOffset="-61916.35">10329 17018 0,'-42'-148'15,"42"106"1,0 20-1,0 1 1,42 254-16,-21-466 0,1 212 16,126 21-16,-42 0 15,169-21 1,-64 21 0,1 0-1,-21 0 1,-149 21-16,21-21 0,107 42 15,-149-42 1,21 0-16,-21 43 16,1 41 15,-22-41-15,0 20-1,21 22-15,-21-64 16,21 85-1,-21-21 1,-21-22 0,-43 1-16,43-43 0,-21 0 15,-1 21-15,-168 43 16,-64 0 0,-85-22-1,0-42 16,318-21-31,-64 0 16,127 0 15,85 21-15,-43-21 0</inkml:trace>
  <inkml:trace contextRef="#ctx0" brushRef="#br0" timeOffset="-61435.62">10922 17865 0,'0'0'0,"0"21"16,0 0-16,-64 21 15,-20 43 1,63-64-16,-22 22 16,-20 20-1,20-21 1,1 1-1,63-43 17,85-21-1,0-1-15,0 22-1,21 0 1,-64 22-1,-42-1 1,-21-42 15,-21-1-31,0 22 16,21-21-16,-42-63 16,-1-1-1,1-63 16,42 127-31,0-22 0,0 1 16,0 21-16,0-22 16,0 22-1</inkml:trace>
  <inkml:trace contextRef="#ctx0" brushRef="#br0" timeOffset="-60865.61">10710 17209 0,'-84'-22'16,"168"44"-16,-168-65 0,62 43 15,22-21-15,22 21 16,-1-21-16,85 0 16,42 0-1,-106 21-15,64-22 16,-64 22-16,106 0 15,-126 22 1,-65 20 0,1 0-16,-233 106 31,148-63-15,-64 21-1,149-85 1,127-21-1,84-63 1,21 20 0,22 1-1,-127 42 1,-85 21 0,-191 106 15,149-85-31,-64 22 15,-21 42 1,106-64-16,169-63 31,-42-21-15,127-43 0,-106 21-1,0-41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26A6-19B9-48DE-91E5-48C676E43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3BF10-CECB-4222-B2EB-7E7E380DD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4C54-3E17-45B4-B071-2C67BB7C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27B0-48E8-45DE-8103-565B5BC902A9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7CD5A-8D47-4475-BC6A-C32513D8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AB7B2-F6F9-4804-8B12-FF308BD5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19FE-16D8-4BAE-887A-83005F4E2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5E0F-0003-49B1-9257-601C68F4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2CE65-EFF0-42A0-9C8C-D3C9BAE4E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035C9-DC44-43B7-9211-6671685E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27B0-48E8-45DE-8103-565B5BC902A9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9C067-9ED6-4280-8093-6F08AD1F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02E30-1D3F-4B55-98EB-5B3A1E23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19FE-16D8-4BAE-887A-83005F4E2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43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194E2-4ABB-497E-9001-84F04A4BD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79080-14FD-43B9-BB46-760041E3A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CA8CB-6D82-4A3F-9565-4E4E6C5F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27B0-48E8-45DE-8103-565B5BC902A9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85B66-FBCC-49F8-830E-E4525E42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C957E-4E63-41E3-9CB5-D1E9EC9F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19FE-16D8-4BAE-887A-83005F4E2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03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50BF-3AC8-4DB9-BE68-AC3FA8C6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A117-6D5C-4DE7-9380-006475A0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C250-3F18-4AD2-A47A-5CE57785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27B0-48E8-45DE-8103-565B5BC902A9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4C123-1806-4137-AF6D-9589CC49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40C8-36BA-4482-85DB-562A5C57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19FE-16D8-4BAE-887A-83005F4E2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88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DC16-F9D8-47B2-A85F-016D4BF0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3DFEE-F03B-42B2-A887-FD8CBEDE5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609B-0DDD-4689-AB2F-D890B297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27B0-48E8-45DE-8103-565B5BC902A9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F8A7-FDDB-4EBC-BD73-9093B661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B07B-0D74-425A-8BB2-E46E3B7B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19FE-16D8-4BAE-887A-83005F4E2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32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5184-780C-480C-AA0E-BE972532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CC4E3-97FD-456E-8345-B316128A3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7694A-F2BE-4DB1-AB6E-2F70168C9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9DA38-2400-43CF-BCA1-3C802187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27B0-48E8-45DE-8103-565B5BC902A9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B4361-25BF-4262-87ED-B589C86E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E5807-A446-4EEC-A267-D7C47F6B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19FE-16D8-4BAE-887A-83005F4E2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46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A722-F3A1-4ACA-A2BA-7C407246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F70E6-6BCE-4992-8D0C-46CD07C7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00DFE-5BB9-4A7F-9DD5-BC34EB8CF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82B9C-24EB-470A-BB6F-78982F62E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56D70-09E4-4F51-932F-8AD66AC61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1B193-6924-4D4E-97E8-FF9F8DD1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27B0-48E8-45DE-8103-565B5BC902A9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BE11A-057F-4600-92BF-24731DC4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FAC306-6685-485D-8E02-B57DB01B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19FE-16D8-4BAE-887A-83005F4E2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16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A68A-4112-4E9F-B3AF-E0BC9733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1533D-20C2-4354-A8A6-E25C1EEB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27B0-48E8-45DE-8103-565B5BC902A9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9881A-6ACE-4F18-ADDD-1338E028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67FF4-686B-4A64-904A-EAC73DA7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19FE-16D8-4BAE-887A-83005F4E2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90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96DEB-993D-459D-AAF5-B65F6B72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27B0-48E8-45DE-8103-565B5BC902A9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5F72D-989F-4191-968F-3F352069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4B4A6-196B-496C-8EB8-86623428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19FE-16D8-4BAE-887A-83005F4E2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1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FED5-93E8-4EE5-BF4E-5159946F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DCD1C-2643-4657-9E36-77836497A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40DED-8A5D-461A-B623-CCFA9B4C7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D71D1-12FE-4959-813E-AF757D60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27B0-48E8-45DE-8103-565B5BC902A9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65A77-AC60-4F8D-A9DA-6E332777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CB0FD-1F39-40F7-80D7-E52E7F84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19FE-16D8-4BAE-887A-83005F4E2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00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D469-1DA6-409D-82B5-BACFA9F3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66271-5793-4E64-9385-5595D31FB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3E111-0122-4801-ACB7-F41FA7B6B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29205-E4F0-4AB5-A790-84263F83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27B0-48E8-45DE-8103-565B5BC902A9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CEBC4-F3C4-4B00-97E4-472EFE0B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6A771-91B4-4109-AB9C-C0001F41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19FE-16D8-4BAE-887A-83005F4E2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39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EEE1A-D000-4743-91DA-359867F0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E3C1B-CEFB-4AF0-A6E4-2BD843DD6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D034-EF3B-4F73-824C-854787364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27B0-48E8-45DE-8103-565B5BC902A9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09C8-A45D-4F91-B4D9-9C7BE474A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7760-5891-46B5-9607-944272FE4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819FE-16D8-4BAE-887A-83005F4E2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96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6F9-CC6E-441C-8D4E-94E7BA945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3B1B1-FFF4-4AC2-B10D-E89D6E25C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F2C090-9552-4486-812E-DCBAADB80E14}"/>
                  </a:ext>
                </a:extLst>
              </p14:cNvPr>
              <p14:cNvContentPartPr/>
              <p14:nvPr/>
            </p14:nvContentPartPr>
            <p14:xfrm>
              <a:off x="419040" y="114480"/>
              <a:ext cx="7993800" cy="334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F2C090-9552-4486-812E-DCBAADB80E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105120"/>
                <a:ext cx="8012520" cy="33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73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6F9-CC6E-441C-8D4E-94E7BA945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3B1B1-FFF4-4AC2-B10D-E89D6E25C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52FE2E-85BF-4D78-95C7-6BA8646F69EA}"/>
                  </a:ext>
                </a:extLst>
              </p14:cNvPr>
              <p14:cNvContentPartPr/>
              <p14:nvPr/>
            </p14:nvContentPartPr>
            <p14:xfrm>
              <a:off x="38160" y="53280"/>
              <a:ext cx="12146400" cy="667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52FE2E-85BF-4D78-95C7-6BA8646F69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43920"/>
                <a:ext cx="12165120" cy="66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882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2021-02-16T16:05:17Z</dcterms:created>
  <dcterms:modified xsi:type="dcterms:W3CDTF">2021-02-16T16:46:10Z</dcterms:modified>
</cp:coreProperties>
</file>