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5:46:15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8064 2942 0,'22'0'0,"-1"0"110,0 0-95,0 0-15,-21-21 0,21 21 16</inkml:trace>
  <inkml:trace contextRef="#ctx0" brushRef="#br0" timeOffset="20237.05">12319 572 0,'0'0'0,"0"-22"15,21 1-15,0 0 0,-21 0 0,0-21 16,21 20-16,1-20 16,-22 21-16,0-21 15,0 20-15,0 1 0,0 0 16,0 0-1,0 42 17,0 0-32,-22 0 0,22 1 15,-21 20-15,0-21 0,21 21 0,-21 1 16,-43 105 0,1 42-1,-1-63-15,43-63 16,-21-1-16,0 64 0,-1-84 15,22 20-15,0-20 0,0-1 16,0 0-16,-22 22 0,43-43 16,0 0-16,0 0 15,-21-21-15,21-21 16,0 0 0,21 0-16,0 0 15,-21-1-15,64-83 16,-43 83-16,0-20 0,0 0 15</inkml:trace>
  <inkml:trace contextRef="#ctx0" brushRef="#br0" timeOffset="20600.84">12382 360 0,'0'-21'15,"0"42"17,0 0-17,0 21-15,22-20 16,-22 62-16,0-41 16,21-1-16,-21 0 0,21 149 15,-21-128-15,0 1 0,0-1 16,0 1-16,0-1 0,0 85 15,0-105 1,0-1-16,0-21 0,0 22 0,0-22 16,0 21-16,0-21 0,0 0 15,0 1-15,0-44 32,0 1-17,0 0-15,0 0 16,0 0-16</inkml:trace>
  <inkml:trace contextRef="#ctx0" brushRef="#br0" timeOffset="20859.68">11959 1291 0,'0'0'0,"-21"0"0,42 0 31,0-21-31,0 21 15,1 0-15,20 0 0,0-21 16,-21 21-16,43 0 0,84-42 31,-63 42-31,-64-22 0,0 22 16,0 0-16,0 0 0</inkml:trace>
  <inkml:trace contextRef="#ctx0" brushRef="#br0" timeOffset="21478.99">12869 1016 0,'0'0'0,"0"-21"0,0-21 15,0 20-15,0 1 16,0 0-1,0 42 1,0 0-16,0 1 0,0-1 16,0 106-1,0 21-15,0-21 16,0-64-16,-21 22 16,0 63-16,0-84 0,21 20 15,-21-20-15,-1 21 0,1-22 16,-42 212-1,42-169-15,21-64 16,-43 64-16,43-85 16,0 1-16,0-1 0,0-42 31,0-1-31,0-20 0,21 21 16,1-21-16,-22-1 0,21 1 15,0 0-15,-21-22 0,21 22 0,0-22 16</inkml:trace>
  <inkml:trace contextRef="#ctx0" brushRef="#br0" timeOffset="21819.33">12679 1249 0,'0'0'0,"-21"-21"0,-1 0 16,22-1-16,0 1 0,0 0 15,0 0-15,0 0 16,0 0-16,22-1 0,-1 22 15,21-21-15,22-21 0,-1 42 16,-21 0-16,22 0 0,-22 0 16,22 0-16,126 63 15,-169-41 1,1 20-16,-22-21 0,0 21 0,-22 22 16,-20-22-16,21-21 0,-21 22 15,-1-22-15,1 21 0,-106 22 16,105-64-16,22 21 15,-21-21-15,21 0 0,0 0 16,21 21-16,0-42 31,21 0-31,0 21 0,0-21 16,21-1-16,-20 22 0,20-21 16</inkml:trace>
  <inkml:trace contextRef="#ctx0" brushRef="#br0" timeOffset="22163.14">13462 1080 0,'0'0'0,"0"-22"15,0 44 17,0-1-32,0 0 15,0 0-15,0 21 0,0 1 16,0-1-16,0 0 0,0 1 0,0-1 15,0 22-15,0-1 0,0 1 16,0-1-16,0 22 0,0-22 0,0 149 16,0-85-1,0-85-15,0 22 0,0 20 16,0-41-16,-21-1 0,21-21 16,0 0-16,0 1 0,0-1 15,0 0-15,0-42 31,0 0-31,0-1 0,0 1 16,0 0-16,21-21 0,-21 21 0,0-22 16,0 1-16,21 0 0</inkml:trace>
  <inkml:trace contextRef="#ctx0" brushRef="#br0" timeOffset="22463.96">13420 1439 0,'0'0'16,"-22"-42"-16,22-21 0,0 20 15,0 22-15,0 0 16,0 0-16,0 0 0,0-1 0,22 1 16,-1 0-16,0 0 0,21 21 15,64-21 1,-64 21-16,22 21 0,-22-21 16,1 63-16,-22-41 0,-21-1 15,0 63-15,0-62 0,-21 20 16,-1-21-16,1 21 0,0-20 15,-21 20-15,-43 21 16,22-20 0,41-22-16,1-21 0,21-21 31,0 0-15,21-1-16,1 1 0,-1 0 0,0 0 15</inkml:trace>
  <inkml:trace contextRef="#ctx0" brushRef="#br0" timeOffset="22712.85">14118 1080 0,'0'0'0,"0"21"32,0 0-17,0 0 1,0 21-16,0 22 0,0-43 15,0 21-15,0 1 0,0-22 16,0 21-16,0 1 0,0-1 16,0-21-16,0 21 15,0-20 1,0-44 0,0 1-16,0-21 15,0 21-15,0 0 0</inkml:trace>
  <inkml:trace contextRef="#ctx0" brushRef="#br0" timeOffset="23055.66">14033 783 0,'0'0'0,"-21"-21"0,0 21 0,0 0 16,-21 0-16,20 0 0,1 0 16,0 0-16,21 21 15,0 43 1,0-43-16,0 0 0,21-21 15,0 0-15,1 0 0,-1 0 16,21 0-16,-21 0 0,22-21 16,-22 21-16,42-64 15,-63 22 1,0 21-16,0 0 0,-42-22 16,21 22-16,-43 21 15,22 0-15,21 0 0,-22 0 0,1 0 16,0 21-1,21 1-15,21-1 0,-22 21 0,22-21 16,0 22-16,0-22 0,0 42 16,0-42-16,0 22 0,22-1 15,20 22 1,0-43-16</inkml:trace>
  <inkml:trace contextRef="#ctx0" brushRef="#br0" timeOffset="23467.42">14351 1143 0,'0'0'0,"0"-21"0,0 0 0,-21 42 47,21 0-31,0 0-16,0 0 0,-21 1 0,21 20 15,0-21-15,0 21 0,0 22 16,0-43-16,0 43 16,0-43-16,0 0 0,21 21 15,0-21-15,21 1 16,-21-22-16,1 0 0,-1 0 16,42-22-1,-20-20-15,-22 0 0,0 21 16,21-43-16,-42 22 15,0 21-15,0-22 0,0 1 0,0 21 16,0 0-16,0-43 16,0 43-1,0 42 17,0 0-32,0 0 15,21-21-15,1 0 16</inkml:trace>
  <inkml:trace contextRef="#ctx0" brushRef="#br0" timeOffset="24204.19">14965 1143 0,'0'-21'16,"-21"21"-16,-1 0 15,1 0 1,21 21-16,0 0 0,0 0 15,0 22-15,0-22 16,0 21-16,0 1 0,0-1 16,0-21-16,0 21 0,0-20 15,0-1-15,0 21 0,0-21 16,0 0-16,0 1 0,0-1 16,0 0-16,0 0 0,0-42 31,0 0-16,0 0-15,0-1 0,0-41 16,0 42-16,0-22 0,0-20 16,0 42-16,0-22 0,21-20 15,1 42-15,-1 0 16,0-1-16,0 1 0,0 0 0,0 0 16,43 21-1,-43 0-15,21 21 16,1 21-16,-22-20 0,-21-1 15,21 0-15,-21 21 0,21-21 16,-21 1-16,0 20 0,0-21 0,0 0 16,0 0-16,0 43 15,0-22 1,0-21-16,0-42 31,0 0-31,0 0 16,0 0-16,0 0 0,0-1 0,0 1 15,21-21-15,1 0 0,-1 20 16,0-20-16,0 0 0,21-1 0,22 1 16,-43 21-16,21 0 0,85 0 31,-63 63-31,-1 0 16,-63-21-16,22 22 15,-1 20-15,-21-42 0,0 22 16,0-22-16,0 64 15,0-22 1,0-42-16,0 0 0,0 1 16,0-1-16,-21-21 31,21-21-15,-22 21-16,1 0 0</inkml:trace>
  <inkml:trace contextRef="#ctx0" brushRef="#br0" timeOffset="24898.02">11536 1947 0,'0'0'0,"-21"0"0,-1 0 0,1 0 16,21-21-16,-21 21 15,0 0 1,42 0 15,0 0-31,22 0 0,-22 0 16,21 0-16,0 0 0,1 0 15,20 0-15,1 0 0,-1 21 16,22-21-16,0 0 0,105 0 16,-84 0-16,21 0 0,-21 0 0,338 22 15,43-22 1,-127 21-1,-191-21-15,-21 0 0,22 21 16,-22-21-16,-21 0 0,0 21 0,106-21 16,-127 0-16,-22 0 15,-20 0-15,-1 0 0,1 0 0,-22 0 16,0 0-16,1 0 0,-22 0 16,0 0-16,0 0 0,0 0 15,1 0 1,-65 0 15,1 0-31,0 0 0,-1 0 0,-20 0 16</inkml:trace>
  <inkml:trace contextRef="#ctx0" brushRef="#br0" timeOffset="25847.08">1122 3027 0,'0'0'0,"0"-21"0,0 0 15,0-1 1,0 1 0,0 0-16,0 42 31,0 0-15,0 1-16,0 20 0,0 0 15,0 1-15,0-1 0,0 21 0,0 64 16,0-21-1,0-42-15,0-1 0,0 22 16,0-43-16,0 1 16,0-22-16,0 21 0,0-21 0,-21-21 15,21 21-15,-22-21 32,22-21-17,0 0-15,0 0 0,0 0 16,0 0-16</inkml:trace>
  <inkml:trace contextRef="#ctx0" brushRef="#br0" timeOffset="26235.12">1566 3471 0,'0'22'15,"0"-1"-15,0 0 16,0 0 0,0 0-1,21-21 1,-21-21 0,22 21-16,-22-21 15,0 0-15,0 0 16,0-1-1,-22 22 1,1 0 15,21 22-31,0-1 16</inkml:trace>
  <inkml:trace contextRef="#ctx0" brushRef="#br0" timeOffset="51014.99">3958 2752 0</inkml:trace>
  <inkml:trace contextRef="#ctx0" brushRef="#br0" timeOffset="52094.11">3725 2477 0,'21'0'63,"-21"-22"-63,0 1 15,0 0 16,22 0-31,-22 0 0,0 0 16,0-1 0,0 1-16,21 0 15,-21 0-15,0 0 16,0 0-16,0-1 16,-21 22 30,-1 0-46,1 0 0,21 43 16,-21-22-16,0 21 0,0 1 16,-106 189-1,84-168-15,1-1 16,0 1-16,-43 84 0,43-84 16,-1-1-16,22 1 0,-21-22 15,21 21-15,-22-20 0,1 41 16,42-62-16,-21 20 15,21-21-15,0 0 0,0-42 32,0 0-32,21 0 15,-21 0-15,21-22 16,-21 22-16,21-21 0,-21 21 16,22-22-16,-1 22 0,-21-21 15,21 21-15,0-22 0,-21 22 0</inkml:trace>
  <inkml:trace contextRef="#ctx0" brushRef="#br0" timeOffset="52570.85">3619 2328 0,'0'0'0,"0"-21"0,0 0 16,22 0-16,-1 0 0,-21 0 16,21-1-16,-21 1 0,21 0 15,0 21-15,0-21 16,-21 42 31,0 0-47,0 0 0,0 1 15,0-1-15,0 0 16,0 0-16,0 21 16,-21-20-16,21-44 78,0 1-63</inkml:trace>
  <inkml:trace contextRef="#ctx0" brushRef="#br0" timeOffset="54143.21">3006 2286 0,'0'0'0,"-43"0"16,22 0-16,21 21 15,0 0 1,21-21 0,0 0-16,1 0 0,-1 0 15,0 0-15,0 0 0,0 0 0,22 0 16,41-21-1,1 0-15,-43 0 0,1 0 16,-1 0-16,0-1 0,-21 1 0,1 0 16,-1 21-16,0-21 0,-21 0 15,0-43 1,0 43-16,-21 0 16,0 21-16,-1 0 0,1 0 15,0 0 1,21 21-16,-21 0 0,0 43 15,21-43-15,0 21 16,-21 1-16,21-1 0,0 0 16,0 22-16,0-22 0,0 85 15,0-63-15,-22-1 0,22 1 0,-21 63 16,21-85-16,0 64 16,-21 63-1,21-127-15,-21 1 16,21-1-16,-21 0 0,21-20 0,-21 20 15,-1 21 1,-20-41-16,21-22 16,0 0-16,0 0 0,-1 0 15,1-22-15,0 1 0,0 0 0,-21 0 16,-43-64 0,43 22-16,-1 42 15,22-1-15,0-20 16,21 21-16,-21 21 0,0 0 15,21 21 1,21 0 0,0 0-16,-21 1 0,42 41 15,-21-42-15,22 0 16,-22 1-16,0-1 0,21 0 0,22 0 16,-22 0-16,1-21 15,-1 0-15,-21 0 0,21 0 0,43-21 16,-43 0-16,85-21 15,-105-1-15,-1 22 16,0 0-16,0-21 0,0 20 16,22-83-1,-43 83-15,0 1 16,0 0-16,0 0 16,0 42 15,0 0-31,0 0 0,0 1 15,0-1-15,-22 63 16,22-41-16,0-1 0,0-21 16,-21 22-16,21-22 0,-21 21 15,21-21-15,0 0 0,0 1 16,0-44 15,0 1-31,0 0 0,0 0 0,0 0 16,0-22-16,21 1 0,0 21 15,22-64-15,20 1 16,-42 62-16,43-20 16,-43 21-16,21 0 15,1 21-15,-22 0 0,0 0 16,21 0 0,-20 42-16,-22-21 0,0 22 15,0-22-15,0 21 0,0-21 16,0 22-16,0-22 0,0 21 15,21-21-15,-21 0 0,21 22 0,0-1 16,21-21 0,-42 0-16,22-21 0,20 0 15,-21 0-15,0 0 0,22-21 16,-22 0-16,0 0 0,21 0 0,22-85 16,-1 21-1,-42 43-15,-21 0 16,22-22-16,-22 22 0,21-22 15,-21 1-15,21 20 0,-21-20 0,0-1 0,0-84 32,0 85-32,0 20 0,0 22 15,0 0-15,0 0 0,0 42 32,0 0-32,0 22 15,0-1-15,-42 85 16,42-64-16,-22 1 0,22-22 15,0 22-15,0-22 0,0 0 16,-21 22-16,21-22 0,0 22 0,0 63 16,0 0-1,0-106-15,21 0 16,-21 0-16,22-21 0,-1 21 16,0-21-16,0 0 0,0 0 15,22-21 1,20-21-16,-42 21 0,0 0 15,1-1-15,-1-20 0,0 21 16,0 0-16,-21-22 0,21 22 0</inkml:trace>
  <inkml:trace contextRef="#ctx0" brushRef="#br0" timeOffset="54243.16">4381 2900 0,'-21'0'15,"42"0"-15,-84 0 0</inkml:trace>
  <inkml:trace contextRef="#ctx0" brushRef="#br0" timeOffset="54395.07">4445 5249 0,'0'0'0,"42"-402"0,-21 0 0,22 42 16,20 85-16,-20 42 0,20 43 16,-21 42-16,22 42 0,21-42 15,-1 42 1,-63 63-16,-42 43 31,0 0-31,0 0 16</inkml:trace>
  <inkml:trace contextRef="#ctx0" brushRef="#br0" timeOffset="55175.62">4953 2921 0,'0'-21'31,"0"0"-15,0 0-1,0-1 1,21 22-16,0 0 0,0 0 0,1 0 16,-1 0-16,0 0 15,42 22-15,-41-1 16,-1 0-16,42 106 16,-63-85-1,0 1-15,0 84 16,0-85-16,-21 21 0,0-20 15,0-22-15,21 0 0,0 0 16,-21 0-16,-1-21 0,22-21 31,0 0-31,0 0 0,0-21 0,0-64 32,43 21-32,-1-42 15,-21 106-15,0-21 16,1 20-16,-1 1 0,21 0 0,-21 0 15,0 0-15,1 21 0,-1 0 16,21 0 0,-21 0-16,0 0 15,-21 21-15,0 0 0,22-21 16,-1 0-16</inkml:trace>
  <inkml:trace contextRef="#ctx0" brushRef="#br0" timeOffset="55614.49">5905 2985 0,'0'-22'16,"0"1"-16,0 0 15,-21 21 1,21-21-16,-21 21 0,0 0 16,0 0-16,0 0 15,-1 21-15,1 21 0,0-20 16,0-1-16,0 0 15,-22 64-15,22-64 0,21 21 16,0 0-16,0 1 0,0-22 0,0 21 16,21 43-1,1-64-15,-1-21 16,21 0-16,-21 0 0,22 0 0,-22 0 16,21-21-16,0 0 0,-20 0 15,20-1-15,-21-20 0,43-64 16,-64 85-1,0-21-15,0-1 0,-22-62 16,1 83-16,0 1 0,0 0 16,-21 0-16,20 0 0,-83 21 15,62 0 1,22 0-16,0 21 0,0 0 16,21 0-16,0 0 0,0 1 15,0-1-15,0 0 0,0 0 0,42 21 16,-21-20-16,22-1 15</inkml:trace>
  <inkml:trace contextRef="#ctx0" brushRef="#br0" timeOffset="56585.49">6583 3154 0,'21'-21'0,"-42"42"0,63-63 0,-42 20 15,0 1-15,0 0 0,0 0 16,-21 0-16,0 0 0,0-1 15,-1 22 1,1-21-16,0 21 0,0 0 16,-21 0-16,20 21 0,1 1 15,0-22-15,0 42 0,0-21 0,-43 64 16,22-1 0,42-62-16,-21 20 0,21 21 15,0-41-15,0 20 0,0-21 16,21 0-16,85 0 15,-85-21 1,21 0-16,-21-21 0,64-21 16,-64 21-16,22-22 15,-1 1-15,0 0 0,1-1 16,-22 1-16,85-170 16,-106 149-16,21-1 15,-21 1-15,0-1 0,0-41 16,0 41-16,0 43 0,-21-21 15,21 20-15,-22 1 0,1 0 16,-21 21 0,42 21-16,0 22 0,-21 20 15,0-21-15,21 1 0,0 20 16,0-20-16,0-1 0,0 127 16,0-84-1,0-43-15,0 22 0,0-22 16,0 0-16,0 1 0,21-1 0,0-21 15,-21 22-15,21-22 0,0 0 16,64 21 0,-43-42-16,-21 0 0,1 0 15,-1-21-15,21 21 0,-21-21 0,0-21 16,1 20-16,-1-20 16,0 21-16,0-21 0,0-107 15,0 128 1,-21 0-16,0-21 0,0 21 0,0-1 15,0 1-15,0 42 32,0 1-32,0-1 0,0 0 0,-21 21 15,21 22 1,0-43-16,0 21 0,0-21 0,0 43 16,0-43-16,0 21 15,0-20-15,21-22 0,-21 21 0,22 0 16,20-21-1,0 0-15,-21 0 0,1-21 16,20-22-16,-21 22 0,0-21 16,-21 21-16,21-22 0,1 22 0,-22-21 15,21-85 1,-21 106-16,0 0 16,0-1-16,0 44 31,0-1-31,0 0 15,0 0-15,0 0 0,0 0 16,0 1-16,0-1 0,0 0 16,0 21-16,0-21 0,0 1 0,0-1 15,0 0-15,0 0 0,63 0 16,-20-21 0,-22 0-16,42-21 15,-42 21-15</inkml:trace>
  <inkml:trace contextRef="#ctx0" brushRef="#br0" timeOffset="58209.47">8043 3048 0,'0'0'0,"0"-21"15,0 0-15,0-22 16,0 1-16,0 21 16,-21 0-16,0 21 0,21-21 15,-21 21-15,0 0 0,-1 0 16,1 0-1,0 0-15,21 21 0,-21 0 0,0 42 16,0-20 0,-1-1-16,22-21 0,0 43 15,0-22-15,0 22 16,0-43-16,0 0 0,0 42 16,22-41-16,-1-1 0,0-21 15,0 21-15,0-21 0,0 0 16,1 0-16,-1 0 0,21 0 0,0 0 15,1-21-15,-22 0 16,85-85 0,-64 21-16,22-42 15,-64 64 1,0-1-16,21-42 0,0 43 16,-21-1-16,21-126 15,-21 169 1,0-64-16,0 64 15,-21 21 1,0 0-16,21 21 0,-21 0 16,21 43-16,-22 20 15,1-41-15,21 20 0,0-21 16,0 1-16,0 20 0,-21 22 16,21-43-16,0 1 0,-21 84 15,21 0 1,0-106-16,0 21 15,21-21-15,-21 0 0,21 1 16,0-22-16,1 0 0,-1 0 16,0 0-16,21 0 15,1-43-15,-1 22 0,-21 0 16,21-43-16,-20 43 16,-1-21-16,-21 21 0,21 0 0,0-22 15,0 22-15,-21-21 16,21 21-1,-21 42 17,0 0-32,0 0 0,-21 0 15,21 0-15,-21 22 0,21-22 16,0 21-16,0-21 0,0 64 16,0-64-16,0 0 0,0 1 15,0-1-15,21 0 0,0-21 16,43 0-1,-1 0-15,-20-21 0,-22 0 16,21-1-16,-21-20 0,1 21 0,20-21 16,-21 20-16,0-20 0,0 21 15,1-21-15,41-22 16,-63 43-16,0 0 16,0 42-1,0 0 1,-21-21-16,21 21 0,-42 22 15,42 20 1,0-42-16,-22 22 0,22-22 0,0 21 16,0-21-16,0 0 0,0 1 15,0-1-15,22-21 0,41 0 16,-21 0 0,-20 0-16,-1-21 15,0-1-15,0 1 0,0 0 0,0 0 16,1-21-16,-1-1 15,-21-41 1,0 41-16,-21 22 16,-22 21-16,22 0 0,0 0 15,-21 0-15,20 0 0,44 0 47,-1 0-47,0 0 0,0 0 16,0-21-16,22 21 0,20-21 15,1 0 1,-43 21-16,0 0 0,0 0 16,0 0-16,0 0 0,1 0 0,-1 0 15,0 0 1,-21 21-16,0 0 16,0 0-16,0 0 0,0 0 15,0 1-15,0-1 0,0 0 16,0 0-16,0 0 0,0 0 0,-21 64 31,0-43-31,21-20 16,0-1-16,0 0 15,0-42 17,0 0-32,0-1 0,0 1 15,0 0-15,21 0 0,-21 0 0,21-22 16,0 22-16,0-21 0,43-64 15,20 0 1,22 22 0,-63 62-16,-22 22 0,42 0 15,-42 0-15,22 0 16,-22 22-16,-21-1 0,21 63 16,-21-20-1,0-22-15,0-21 0,-21 64 16,21-64-16,0 22 15,-21-1-15,0-21 0,21 0 0,-22 0 16,22 22 0,0-64-1,0-1 1,0 1-16,0 0 0,0 0 16,0 0-16,0 0 0,0-22 0,0 1 15,0 21-15</inkml:trace>
  <inkml:trace contextRef="#ctx0" brushRef="#br0" timeOffset="58443.34">9440 2413 0,'-21'-21'0,"42"42"0,-63-42 16,42 0-16,-21 21 15,0 0 64,-1 0-79</inkml:trace>
  <inkml:trace contextRef="#ctx0" brushRef="#br0" timeOffset="58685.27">7916 2625 0,'0'0'0,"43"0"15,-22 0 1,21 0-16,0 0 0,43-21 15,-43 21-15,1 0 0,-1-22 16,64 22-16,-64-21 16,22 0-16,-43 21 0,0-21 15,0 21-15,-21-21 16,-21 21-16,0 0 0</inkml:trace>
  <inkml:trace contextRef="#ctx0" brushRef="#br0" timeOffset="59326.91">4339 2752 0,'-21'0'15,"21"21"-15,21-21 16,21 0 0,-20 0-16,-1 0 15,21 0-15,0 0 0,1 0 0,20-21 16,-20 21-16,20-21 0,-21 21 0,1 0 15,-1 0-15,85-22 16,-106 22 0,-63 22 31,63-22-32</inkml:trace>
  <inkml:trace contextRef="#ctx0" brushRef="#br0" timeOffset="60349.01">10964 2900 0,'21'0'0,"-42"0"0,64-21 0,-43 0 16,21 21-16,0-22 0,0 1 0,0-21 15,0-22 1,1 43-16,-22 0 0,0-21 15,0 21-15,0-1 16,0 1-16,0 0 0,0 0 16,0 0-1,0 42 1,0 0-16,0 0 16,-22 22-16,22-1 0,-21 0 0,0 1 15,0-1-15,-21 106 16,-1-42-16,43-64 15,-21 1-15,0 62 16,21-62-16,0-22 0,0 0 16,0 0-16,0-42 31,0-21-31,21 21 16,0-1-16,-21-20 0,21 0 15,1-1-15,-1 1 0,0 0 16,42-128-16,-63 107 15,43-64-15,-22-64 16,-21 149-16,21-21 16,-21 20-16,0 22 15,0 42 1,0 43 0,0 84-16,21-85 15,-21 1-15,21-1 0,-21 1 16,22-1-16,-1 43 15,-21-42-15,0-22 0,42 43 16,-42-43-16,21 0 0,-21 1 16,0-22-16,0 0 0,21 0 0,-21 0 15,22-21-15,-22-21 32,0 0-32,0 0 0,0 0 15,0 0-15,-22-1 16</inkml:trace>
  <inkml:trace contextRef="#ctx0" brushRef="#br0" timeOffset="60521.91">10943 3090 0,'-42'0'15,"84"0"-15,-63 0 32,42 0-32,21 0 0,43-21 15,-43 0-15,22 21 0,-22-21 16,106 0-16,-105 0 15,-1-1-15,0 22 0,1-21 16,-22 21-16,0-21 0,43 0 16</inkml:trace>
  <inkml:trace contextRef="#ctx0" brushRef="#br0" timeOffset="60815.76">11726 2773 0,'0'0'0,"-21"0"15,21-21 1,0 42-1,0 0 1,0 0-16,0 43 16,21-43-16,-21 0 0,21 21 15,-21 22-15,0-22 0,0 1 16,0 62-16,0-41 16,0-22-16,0 1 0,0 62 15,0-62-15,0 41 16,0-41-16,0-22 0,0 21 0,0-21 15,0 1-15,22-1 0,-22 0 16,21-21-16,-21-21 31,0 0-31,21-1 0,-21-41 16,0 21-16,0-1 0,0 1 16</inkml:trace>
  <inkml:trace contextRef="#ctx0" brushRef="#br0" timeOffset="61095.6">11705 2963 0,'0'0'16,"-21"-21"-16,21 0 0,-21 0 0,21 0 0,0 0 16,0-1-1,63-20-15,-42 21 16,106 21-16,-63 0 16,21 0-16,-22 0 15,-42 0-15,22 21 0,-22 21 16,-21 1-16,0-22 15,-43 21-15,22-21 0,-63 22 16,41-22-16,1 0 0,0 0 16,-1 0-16,1 1 0,-43-1 15,106-21 17,1-21-32,20 21 15,-21-22-15,21 1 0,1 0 16</inkml:trace>
  <inkml:trace contextRef="#ctx0" brushRef="#br0" timeOffset="61393.43">12382 2794 0,'0'0'0,"0"-21"16,0 0-16,0 42 47,0 0-47,0 0 0,0 0 0,-21 22 15,21-22-15,0 21 16,0 1-16,0-1 0,0 0 0,-21 170 16,21-149-1,0-20-15,0 63 16,0-64-16,0 0 0,0 43 16,0-64-16,0 0 15,0 0-15,21-21 31,-21-21-31,21 0 0,-21-64 16,0 64-16</inkml:trace>
  <inkml:trace contextRef="#ctx0" brushRef="#br0" timeOffset="61721.24">12361 2858 0,'0'0'15,"0"-22"-15,0 1 0,0 0 16,21 21 0,22-21-16,20 21 15,-20 0-15,-22 0 0,21 0 16,-21 0-16,0 0 0,22 21 0,-22 0 16,-21 0-16,0 1 15,0 20-15,-21 0 16,0-21-16,-1 1 15,-20 20-15,21-42 0,-21 21 16,20 0-16,1-21 0,0 0 0,0 21 16,0-21-1,42 0 17,0 0-32,0-21 0,0 21 15</inkml:trace>
  <inkml:trace contextRef="#ctx0" brushRef="#br0" timeOffset="61963.33">12975 2836 0,'0'-21'0,"0"42"31,0 1-15,0 20-16,0-21 0,0 0 15,0 0-15,0 1 0,-21 20 16,21 21 0,0 1-16,0-43 15,0-42 32,0 0-47,0 0 0</inkml:trace>
  <inkml:trace contextRef="#ctx0" brushRef="#br0" timeOffset="62284.16">13081 2604 0,'0'0'0,"-21"-22"0,0 1 0,-64 21 16,64 0 0,0 21-1,21 1-15,0-1 0,0 0 16,21 0-16,0-21 15,0 0-15,0 0 16,22 0-16,-22 0 0,0 0 0,0-21 16,0 0-16,-21 0 0,21-1 15,-21 1-15,0 0 16,0 0-16,-63-43 16,21 64-16,-1 0 15,22 0-15,0 0 16,0 22-16,21-1 0,-21 0 15,21 0-15,0 64 16,0-22 0,21-20-16,21-1 15,-21-21-15</inkml:trace>
  <inkml:trace contextRef="#ctx0" brushRef="#br0" timeOffset="63593.68">13525 2858 0,'0'0'0,"0"-43"15,0 22 1,-21 21 0,21 21-1,-21 0 1,21 1-16,-21 20 0,21 43 15,0-43 1,0-21-16,0 21 0,0-20 16,0-1-16,0 0 0,0 0 0,0 0 15,21 0-15,21-21 16,-20 0-16,83-42 31,-62 0-31,20-22 16,-63 43-16,0 0 15,21-21-15,-21 20 0,0 1 0,22 0 16,-22-21-16,0 21 0,0-1 16,0 1-16,0 42 31,0 1-31,0-1 16,-22 0-16,22 0 15,0 0-15,0 22 0,0-22 0,0 0 16,0 0-16,0 0 0,0 0 0,0 1 15,0-1-15,0 0 0,22 0 16,20 21 0,0-42-16,-21 0 0,1 0 15,-1 0-15,0 0 0,21 0 0,-21-21 16,1 0-16,20 0 0,-21 0 16,0 0-16,0-1 0,1 1 0,-1-21 15,-21 21-15,21-22 0,-21 22 0,0-21 16,0 21-16,0-22 0,0 22 15,0 0-15,0 0 0,0 0 16,0 42 0,0 0-16,-21 43 15,21-43 1,-21 0-16,21 0 0,0 0 16,-22 22-16,22-22 0,0 0 0,0 0 15,0 0-15,0 43 16,0-22-16,0-21 15,0 0-15,22-21 32,-22-21-17,21 0-15,0 0 16,-21-21-16,21 20 0,0 1 16,-21 0-16,21-21 0,1 21 0,-1-1 15,-21-20-15,21 21 0,0 0 0,21-43 31,-20 64-31,-1-21 0,0 21 16,0 21 0,-21 0-16,0 1 15,0-1-15,0 0 0,0 0 16,0 64-16,0-64 16,0 0-16,0 21 15,0-20-15,21 20 0,-21-21 16,21-21-1,1 0 1,-1-21 0,-21 0-16,21 0 0,0-1 15,0-20-15,0 21 0,22-64 16,-1 1 0,-21 62-16,0-20 15,22 21-15,-22-21 0,0 20 0,21-20 16,-20 42-16,-1-21 0,42 21 31,-42 42-31,-21-21 0,0 22 16,0-22-16,0 21 0,0-21 0,0 22 15,0-1-15,0-21 0,0 22 16,0 84 0,22-106-16,-22 0 15,21 0-15,42 0 0,-42 0 16,22-21-16,20 0 0,-20 0 15,-1 0-15,64-21 16,-43-21 0,-42 21-16,-21 0 15,0-1-15,22 1 0,-22 0 16,0 0 0,-22 21-1,1 0-15</inkml:trace>
  <inkml:trace contextRef="#ctx0" brushRef="#br0" timeOffset="65024.99">1376 5080 0,'-21'0'0,"-1"0"16,22 21-16,-21-21 15,0 0 1,21 21-16,-21-21 0,0 0 15,0-21 1,21 0 0,0 0-16,0 0 0,0 0 15,0-1-15,0-41 16,21 42-16,-21 0 0,21-1 16,0 1-16,0 0 0,0 0 15,1 21-15,-1 0 0,0 0 16,0 0-16,0 21 0,0 0 15,22 43-15,-1 42 16,-42-64-16,0 43 16,0-22-16,0 64 15,-21-85 1,0 1-16,0-1 0,-43 43 16,1-1-16,41-62 15,-20 20-15,0 21 16,-1-41-16,22-1 0,0-21 0,-21 21 15,21-21-15,-85 0 16,63-21 0,22-22-1,0 22-15,21-21 0,-21 21 0,21-22 16,0 22-16,0-21 0,0-22 16,0 43-16,0 0 0,21-21 15,0 42-15,-21-21 0,43-1 16,-1 22-16,-21 0 15,0 0-15,0 0 0,22 0 0,-22 22 16,64 20 0,-22 0-16,-21 22 15,-20-43-15,-1 0 16,0 0-16,0 0 0,0 1 16,-21-1-16,43 21 0,-43-21 15,42 0 1,-21-21-1,0 0 1,-21-21-16,21 0 16,1 21-16</inkml:trace>
  <inkml:trace contextRef="#ctx0" brushRef="#br0" timeOffset="65407.88">2011 5419 0,'-21'0'0,"-1"0"31,22 21-15,0 0-16,22-21 31,-1 0-16,0-21 1,-21 0 0,0 0-1,0-1-15,-21 22 16,0 0-16,-1 0 16,1 0-1,21 22 1,0-1-16,0 0 15,0 0 1,21-21 0,1 0-1</inkml:trace>
  <inkml:trace contextRef="#ctx0" brushRef="#br0" timeOffset="69238.82">3979 4826 0,'0'-21'16,"0"0"-1,0 0-15,0-1 16,0 1-16,0 0 16,0 0-16,0-43 15,0 22 1,0-21-1,0 41-15,0 1 16,0 0-16,-21 21 16,21-21-16,-21 21 31,21 42-31,-21 64 16,0 127-1,-1-85 1,1-84-16,0-1 0,0 128 31,21-149-31,-21 43 16,21-43-1,0-63 17,0 0-32,0-22 0,0 22 15,0-21-15,0-1 0,21-126 16,21-43-1,-21 149-15,1-106 16,-1 20 0,-21 65-1,0 63-15,21 21 16,-21 21-16,63 63 31,-20 43-31,-22-21 16,0-42-16,-21-1 15,21-20-15,-21 20 0,0 1 0,21-22 16,-21 0-16,0 1 0,22-1 16,-22 85-1,0-106 1,21 0-16,-21-42 31,0 0-31,0 0 16,-21 0-16,-1-1 0,22 1 0</inkml:trace>
  <inkml:trace contextRef="#ctx0" brushRef="#br0" timeOffset="69414.72">3810 5144 0,'0'0'0,"-21"0"0,42-22 47,21 22-47,-21-21 0,1 21 0,20-21 15,-21 21-15,21-21 0,1 0 0,84-22 32,-64 22-32,22-42 15</inkml:trace>
  <inkml:trace contextRef="#ctx0" brushRef="#br0" timeOffset="69744.71">4635 4784 0,'0'-21'15,"-21"21"1,0 0-16,0 0 16,21 21-1,0 42 1,0-42-16,0 22 0,0-1 16,21 0-16,-21 1 0,21 168 15,-21-84 1,0-63-16,0 63 15,0-85-15,0 22 0,0-1 16,0-20-16,0-1 0,0 21 0,0-41 16,0 62-1,0-63-15,0 22 0,0-22 0,21-21 32,-21-21-17,22 0-15,-22-64 16,21-63-1,-21 84-15,0 22 0</inkml:trace>
  <inkml:trace contextRef="#ctx0" brushRef="#br0" timeOffset="70063.06">4593 5122 0,'0'0'0,"-21"-42"0,0 0 16,0 21-16,-22-22 0,22 22 16,0 0-16,0 0 0,0 0 0,21-1 15,0 1-15,0 0 0,42 0 16,21 0-1,-20 21-15,-1 0 0,22 0 16,-22 0-16,0 0 16,64 21-16,-85-21 0,22 21 0,-1 64 31,-42-22-31,-21-20 0,-22-22 16,22 0-16,-21 21 0,-22-21 15,22 1-15,-43 20 0,22-21 16,42 0-16,-64 0 15,64-21 1,42 0 0,0-21-16,22 21 0,-1-21 15,-21 0-15,21 0 0,1 0 0,-1-1 16</inkml:trace>
  <inkml:trace contextRef="#ctx0" brushRef="#br0" timeOffset="70363.89">5101 4847 0,'0'0'0,"0"-21"0,0 0 0,0 0 16,0 0-16,-21 21 16,0 0-1,21 21 1,0 0-16,0 0 0,0 0 16,0 64-16,21-43 0,-21 22 15,21-22-15,-21 22 0,0-1 16,0-21-16,0 22 0,0 21 0,0-22 15,0 1-15,0-1 0,0 128 16,0-43 0,0-127-16,0 21 15,0-21-15,0 1 0,0 20 16,0-63 0,0 0-1,0-22-15,0 1 0,0-22 16,0 22-16,0-21 15</inkml:trace>
  <inkml:trace contextRef="#ctx0" brushRef="#br0" timeOffset="70659.87">5080 5186 0,'0'-42'16,"0"84"-16,0-127 0,0 43 0,0 0 0,0 20 16,0-20-16,0 21 0,0-21 15,21 20-15,43-41 16,-1 21-16,-21 42 15,-20 0-15,62 0 16,-41 0-16,20 42 0,-42 0 16,0-21-16,-21 149 15,-21-86 1,-21-62-16,21 20 0,0 0 16,-22-21-16,22 1 0,0-1 0,-21 0 15,20 0-15,22 0 0,-21-21 16,0 0-16,21-21 31,0 0-31,21 0 0,0 0 16,1-1-16,-1 1 0</inkml:trace>
  <inkml:trace contextRef="#ctx0" brushRef="#br0" timeOffset="70896.73">5778 4826 0,'0'0'0,"0"-42"15,0 63 17,0 0-17,0 0-15,0 22 0,0-22 0,0 42 16,0 1 0,0-22-16,0-21 0,0 43 15,0-43-15,0 0 0,0 0 16,0 0-16,22 1 15,-1-22-15,-21-22 16,21 1-16,0-21 16,-21 21-16</inkml:trace>
  <inkml:trace contextRef="#ctx0" brushRef="#br0" timeOffset="71224.42">5821 4636 0,'0'0'0,"-64"-64"16,43 43-16,-21 21 15,21 0 1,21 21-16,21 0 16,0-21-1,0 0-15,0 0 0,64 0 16,-43-21 0,-21 21-16,-21-42 15,0 21-15,0-1 16,-21 22-16,0-21 0,0 21 15,-64 0 1,43 0-16,21 0 0,0 0 16,21 21-16,-22 1 15,22-1-15,0 0 0,0 0 16,22 21 0,20 22-16,-21-43 0,0 0 15,0-21-15,1 21 16,-1 1-16</inkml:trace>
  <inkml:trace contextRef="#ctx0" brushRef="#br0" timeOffset="72316.81">6181 4784 0,'0'0'0,"0"-21"16,0-1-16,0 44 31,0-1-16,0 42-15,0-20 16,0-22-16,0 21 0,0 22 16,0-43-16,0 21 15,0 0-15,21-20 0,-21-1 16,21 0-16,21 0 16,1-21-16,-22 0 15,0 0-15,0 0 0,0-21 16,0 21-16,-21-21 0,22-22 0,-1 22 15,-21 0-15,0-85 16,0 22 0,0 41-16,0 22 0,0 0 15,0 0-15,0 0 0,0-1 16,0 44 0,0-1-1,0 0-15,0 0 0,0 0 0,0 43 16,0-43-16,0 21 0,0-21 15,21 1-15,0-1 0,-21 0 16,64 42 0,-1-41-16,-42-22 0,0 0 15,64 0-15,-64 0 0,22-22 16,-22 1-16,0 0 0,42-21 16,1-43-1,-64 43-15,0-1 16,0-84-16,0 106 15,0 0-15,0 0 16,-21 21 0,0 21-1,21 21-15,0-20 0,0-1 0,-22 85 16,1-1 0,21-41-1,0-43-15,0 21 16,0-20-16,0-1 0,0 0 0,0 0 15,0-42 1,21 0 0,1 0-16,-22-1 0,42-41 15,-42 21-15,21-1 16,0 1-16,0 0 0,-21-1 0,22 1 16,-1 0-16,21-22 15,-42 43-15,42 0 0,-20 21 16,-1 21-1,-21 21-15,0-21 16,0 1-16,0 20 0,0-21 0,0 21 16,0 1-16,0-22 0,0 42 15,0-41-15,0 41 16,0-42-16,0 0 16,21-21-1,0 0-15,-21-21 16,21 0-16,-21 0 0,21 0 15,1 0-15,-22-22 0,63-63 16,-42 64-16,22-21 16,-22 20-16,0 22 15,64-21 1,-43 42-16,-21 0 16,0 21-16,-21 0 0,0 0 0,21 0 15,-21 22-15,22-22 0,-22 21 16,21 1-16,-21-1 0,21 64 15,21-43 1,-42-42-16,21 1 0,-21-1 16,0 0-16,22-21 15,-1 0-15,0-21 16,-21 0-16,0-1 16</inkml:trace>
  <inkml:trace contextRef="#ctx0" brushRef="#br0" timeOffset="73079.67">9356 4614 0,'21'-21'0,"-42"42"0,63-63 0,-42 0 16,21 21-16,-21-1 0,0-20 15,0 21-15,0 0 0,0 0 16,0-43-16,21 22 16,-21 63 15,0 0-31,0 21 0,0-20 16,-21 20-16,0 64 15,-21 0-15,42-43 16,-22 1-16,1-1 0,0 1 15,0-1-15,0-21 0,21 22 0,0-22 0,-21-21 16,21 22-16,-22-1 16,22-21-16,0 0 15,22-42 1,-1 0-16,-21-21 16,21 21-16,0-22 0,-21 1 0,42-127 15,1 63 1,-43 42-16,21 1 0,0-64 15,0 63-15,-21 1 0,0 20 16,21 1-16,-21 0 0,43-22 31,-22 64-31,0 43 16,-21 20-16,0-21 16,0 64-16,0-63 0,0 20 15,0 43-15,0-43 16,0 1-16,0 42 0,0-64 15,0 0-15,0 43 16,0-43-16,0 1 16,0-22-16,0 0 0,21-21 31,-21-21-31,0 0 16,0 0-16,0-22 0,-21 22 15</inkml:trace>
  <inkml:trace contextRef="#ctx0" brushRef="#br0" timeOffset="73261.57">9207 4911 0,'0'0'0,"-21"0"0,0 0 0,0 0 0,21-21 15,21-1 1,0 22 0,0 0-16,1-21 0,-1 21 0,21-21 15,0 21-15,1-21 0,-1 21 16,0-21-16,64-22 15,-63 43-15,-1 0 16,-21 0-16</inkml:trace>
  <inkml:trace contextRef="#ctx0" brushRef="#br0" timeOffset="73649.34">9885 4720 0,'-21'0'0,"-1"0"15,1-21-15,21 0 16,0 0-1,21 0-15,1 21 16,-1-22-16,0 22 0,21 0 16,-21 0-16,22 22 15,-1 20-15,-21-21 0,0 0 16,1 22-16,-1 62 16,-21-41-16,0-22 15,0 22-15,0-43 16,0 0-16,0 0 0,0 0 0,0 1 15,0-44 17,0 1-32,0 0 0,0-21 15,0 21-15,0-22 0,0 22 16,0-21-16,21-1 0,0-84 16,21 85-1,-42 21-15,43 0 16,-22 21-16,0 0 15,0 0-15,0 0 0,1 0 16,20 0 0</inkml:trace>
  <inkml:trace contextRef="#ctx0" brushRef="#br0" timeOffset="74590.38">10816 4741 0,'0'0'0,"0"-21"0,0 0 15,0 0-15,0 0 0,0 0 16,-21 21-16,21-22 0,-21 1 16,0 21-1,-1 0-15,1 0 16,0 21-16,0 1 16,0-1-16,21 21 0,-21-21 0,21 149 15,0-128 1,0 0-16,0 64 15,0-64-15,0-20 0,0-1 16,21 0-16,0 0 0,106 0 31,-42-42-31,-22 0 16,-21-21-16,1 20 16,-1 1-16,-21-21 0,0 0 0,22-1 15,-43-20-15,21-85 16,-21 42-1,0 42-15,0 22 0,0-43 16,-21 64-16,21-42 0,-21 63 16,-1 0-1,22 21-15,0 0 0,0 85 16,0 21 0,0-43-1,0-41-15,0 20 0,0 22 16,0-43-16,0 1 0,0 20 15,0-21-15,0-20 16,0 20 0,22-63-1,-1 0-15,0-1 16,0-20-16,0 21 0,0-21 16,1 20-16,-1-20 0,0 0 15,0-22-15,0 43 0,0 0 16,-21-21-16,22 42 0,-1 0 31,-21 21-31,0 0 16,0 21-16,0 1 15,0-1-15,0 21 0,0-41 16,0 20-16,0-21 0,21 21 16,0-20-16,-21-1 0,85-21 15,-43 0 1,-21 0-16,43-21 15,-43-1-15,0 1 0,21-21 16,-20 21-16,-22-22 0,21 22 16,0-85-1,-21 43-15,0 42 16,0-22-16,0 65 31,0-1-31,0 0 16,0 0-16,0 43 15,0-22-15,0-21 0,0 0 16,0 0-16,0 22 0,0-1 16,0-21-16,21 0 0,0-21 15,22 0 1,-22 0-16,0-21 16,-21 0-16,21 0 0,0-21 15,0-1-15</inkml:trace>
  <inkml:trace contextRef="#ctx0" brushRef="#br0" timeOffset="74897.39">11980 4466 0,'0'0'15,"-21"-21"-15,-42 21 0,41 0 0,1 0 16,-21 0-16,21 0 0,21 21 16,0 0-1,0 1-15,21-22 16,0 0-16,0 0 15,22 0-15,-1 0 16,-21 0-16,21 0 0,-20-22 16,-22 1-16,0 0 15,0 0-15,0 0 0,-64 0 16,22 21 0,21 0-16,-1 0 0,1 0 15,0 0-15,0 0 0,21 42 16,-21-21-1,21 0-15,0 0 16,84 1-16,-62-22 0,20 0 16</inkml:trace>
  <inkml:trace contextRef="#ctx0" brushRef="#br0" timeOffset="75220.22">12488 4233 0,'0'0'0,"0"-21"15,-21 0-15,0 0 16,0 21 0,0 21-16,21 0 15,-22 0-15,22 1 0,0-1 16,0 21-16,0-21 0,0 22 0,-21 126 16,0-127-1,21 1-15,0-1 0,-21 21 16,21-20-16,-21-1 0,0 22 0,21 20 15,0-41-15,-22-22 16,22 21-16,0 0 16,0-20-16,22-22 15,-1 0 1,0-22-16,0 1 0,0 0 16,0 0-16,1-43 15,-1 22-15</inkml:trace>
  <inkml:trace contextRef="#ctx0" brushRef="#br0" timeOffset="75427.62">12277 4699 0,'-43'0'15,"86"0"-15,-107 0 0,43 0 0,42 0 32,0 0-32,0 0 0,1 0 15,20 0-15,-21 0 0,64-21 16,-64 21-16,21 0 15,-21-21-15,1 21 0,-1-21 0,21 21 16</inkml:trace>
  <inkml:trace contextRef="#ctx0" brushRef="#br0" timeOffset="75998.47">12848 4805 0,'-21'0'0,"42"0"0,-63 0 16,21 0-16,21 21 16,-22-21-16,44 0 31,-1 0-31,21 0 15,-21 0-15,22 0 0,-1 0 16,0-21-16,1 21 0,105-64 16,-106 22-1,-21 0 1,-21 21-16,-21 21 0,0 0 16,-21 0-16,-22 0 15,43 0-15,-21 0 0,-1 0 0,22 21 16,0-21-16,-21 21 0,20 0 15,1 64 1,21-1-16,0-62 0,0 20 0,0-21 16,0 21-16,0-20 0,21-1 15,1 0-15,-1 0 0,0 0 0,0 0 16,43-21-16,-43 22 16,0-22-16,21 0 0,-21 0 15,22 0-15,84-64 16,-43 22-1</inkml:trace>
  <inkml:trace contextRef="#ctx0" brushRef="#br0" timeOffset="77279.78">13674 4720 0,'0'-21'0,"0"42"0,0-105 16,0 62 0,-22 22-1,1 0-15,21 22 16,-21-22-16,0 21 0,0 21 15,21 0-15,-21-20 0,21 20 16,-22 43 0,22-1-16,0-20 15,22-43-15,-1-21 16,21 42-16,-21-42 0,0 0 16,43 0-16,-43 0 0,21 0 15,107-42 1,-86 0-1,-42-1-15,0 22 0,1-21 0,-1-1 16,21-62-16,-21 62 0,-21 1 16,0-64-16,0 43 15,0-1-15,0 22 0,0-1 16,0 1-16,0 0 0,0-1 0,0 22 16,0 0-16,0 0 0,0 42 31,0 0-31,-21 0 0,21 1 15,-21 62 1,21-63-16,0 64 0,0 42 16,0-85-16,0 43 15,0-43-15,0 1 16,0-1-16,0-21 0,0 22 0,0-1 16,21-21-16,-21 0 0,21 0 15,0 1-15,1-1 0,-1 0 0,0-21 16,0 0-16,0 0 0,0 0 15,1 0-15,126-106 16,-106 43 0,-21-1-1,-21 22-15,21 21 0,-21-64 16,0 64-16,0-22 0,0 22 16,0 0-16,-21 42 31,21 0-31,-21-21 15,21 22-15,0 20 0,0-21 0,0 21 16,0 1-16,-21-22 16,21 85-1,21-43-15,21-42 16,-42 1-16,22-22 16,20 0-16,-21 0 0,0 0 15,0 0-15,1 0 16,-1-22-16,21-83 15,-21 20 1,0 21-16,-21 22 16,0 21-16,0-43 15,0 43-15,0 0 16,0 42 0,0 0-16,0 22 0,0-22 15,0 0-15,0 64 16,0-64-16,0 64 15,22-64-15,-1 0 16,-21 0-16,21-21 0,-21 21 16,0 0-16,21 1 15,21-22 1,-20-22 0,-1-20-16,0 21 15,-21-21-15,21 20 0,0-20 0,0 21 16,1-21-16,41-43 15,-42 64-15,43-22 16,20 22 0,-62 21-16,-1 0 0,0 0 15,0 0-15,0 43 16,-21-22-16,0 0 0,0 21 0,0 43 16,-42 21-1,21-85-15,21 21 16,0-21-16,-21 1 15,-1-22 1,22-22 0,0 1-16,0 0 0,43-42 15,-43 20-15,21 22 16,21-42-16,-42 20 16,43-20-16,-22 42 0,-21-22 15,21 22-15,42-21 16,-41 21-1,20 21-15,-21 0 16,0 0 0,-21 21-16,21 0 15</inkml:trace>
  <inkml:trace contextRef="#ctx0" brushRef="#br0" timeOffset="77713.22">15727 4805 0,'-21'21'15,"21"0"-15,21-21 16,21 0 0,-21-21-1,22 0-15,-22 0 0,0 0 0,0 21 16,21-64 0,-20 22-16,-22 21 15,0-22-15,0 22 16,0 0-16,-22 0 15,1 21-15,0 0 16,0 0-16,0 21 16,-43 42-1,43-41-15,0 41 16,0-21-16,0 22 16,21-43-16,0 21 0,0-20 0,0-1 0,0 42 31,21-42-31,0 1 0,21-22 15,-21 0-15,22 0 0,-22 0 16,21 0-16,-21 0 0,43-22 16,-22 22-16,1-21 0,-1-21 15,0 21-15,-21 0 16,85-85 0,-85 63-1,-21 22-15</inkml:trace>
  <inkml:trace contextRef="#ctx0" brushRef="#br0" timeOffset="78094.62">14139 4170 0,'-21'0'15,"42"0"-15,-63 0 0,42-21 16,21 21-16,21 0 16,107-21-16,-86-1 15,43 22-15,-43 0 16,1-21-16,63 21 0,-85 0 15,22 0-15,-22 0 0,0 0 16,1 0-16,41-21 16,-62 21-1,-44 0 1,1 0 0,0 21-16,0-21 0,-106 43 15</inkml:trace>
  <inkml:trace contextRef="#ctx0" brushRef="#br0" timeOffset="79344.81">1058 6625 0,'-21'0'15,"21"21"-15,-21-21 0,21-21 47,0 0-31,0 0-16,21 0 15,0 21-15,22-21 16,-1 21-16,43 0 16,-64 0-16,21 21 15,-21 0-15,-21 0 0,0 0 16,0 22-16,0-22 0,0 21 16,-84 43-1,-1-22-15,64-42 16,-22 1-16,-41 20 0,63-21 15,-1-21-15,-20 0 0,21 21 16,0-21-16,21-21 16,0 0-1,0 0-15,0 0 0,21-1 16,-21 1-16,21 0 0,0 21 16,0-21-16,1 21 0,-1 0 15,21-21-15,-21 21 0,43 0 16,20 21-1,-62 0-15,-1 0 0,0 0 16,0 1-16,-21-1 0,0 0 16,0 64-16,0-64 15,0 0-15,-21 21 0,-43 22 16,43-43-16,0 0 16,-42 43-16,20-64 0,1 21 15,-64 0 1,0-21-1,64-21-15,0 21 0,20-21 0,1-1 16,-21 1-16,21 21 16,0-21-16,-1 0 0,1-21 15,21 20 1,0 1 0,21 21-16,1 0 0,20-21 15,-21 21-15,0-21 0</inkml:trace>
  <inkml:trace contextRef="#ctx0" brushRef="#br0" timeOffset="79745.07">1736 6922 0,'-22'0'16,"1"0"-16,21 21 0,-21 0 16,21 0-1,21-21 17,0 0-32,1 0 15,-1 0-15,0-21 16,0 21-16,-21-21 15,0 0-15,0-1 16,-21 1 0,0 21-16,0 0 15,-1 0-15,1 0 0,0 21 16,21 1 0,0-1-1,21-21 1,0 0-1,1 0-15</inkml:trace>
  <inkml:trace contextRef="#ctx0" brushRef="#br0" timeOffset="82939.92">3789 6583 0,'0'21'15,"0"0"-15,21-21 32,0 0-17,0 0-15,0 0 0,1-21 16,-1 0-16,0 21 0,21-21 15,-21 0-15,1-1 0,20-41 16,-42 42-16,21-22 16,-21 22-16,0 0 15,0-21-15,0 21 16,-21 21 15,21 21-15,0 0-16,0 0 0,0 0 15,0 64-15,0-43 16,0 1-16,0 41 0,0-41 16,0-1-16,0 0 15,0 1-15,0-1 0,0 85 16,0-85 0,0-21-16,0 1 0,-21 20 0,21-21 15,0 0-15,0 0 0,-21-21 16,-1 0-16,1 0 15,0 0-15,0 0 16,0-21-16,-22 0 0,-20-42 16,42 41-16,-43-20 15,43 42-15,0-21 16,21 0-16,-21 0 16,0 21-16,21 21 31,21 0-31,0 0 0,0 0 15,0 0-15,0-21 0,22 43 16,-22-22-16,42 0 16,-41 0-16,20-21 15,0 0-15,-21 0 0,43 0 16,-43 0-16,21 0 0,22-63 16,21-1-1,-85 43-15,21-42 16,0 41-16,0-62 15,-21 63-15,0-1 16,0 1-16,0 42 31,0 1-31,0-1 0,0 0 16,0 0-16,0 0 0,0 0 16,0 43-16,0-43 15,0 43-15,0-43 0,0 0 16,-21 0-16,21 21 15,0-20 1,0-44 0,0 1-16,0 0 0,0 0 15,21 0-15,-21 0 0,64-85 16,-43 85 0,-21-22-16,21 1 0,64-43 15,-64 43-15,21 21 16,0 0-16,-20 21 0,41 42 31,-42-21-31,-21 0 0,0 0 16,0 1-16,0 20 0,0-21 0,0 85 15,0-85 1,0 43-16,21-43 0,1 0 16,-1 21-16,0-21 15,0-21-15,21 0 0,-20 0 0,-1 0 16,42 0-16,-20 0 15,-1-21-15,-21 0 0,21 0 16,-20 0-16,20-22 0,43-41 16,-22-22-1,-42 64-15,-21-22 16,0 43-16,0 0 0,0-22 16,-21 43-16,0 0 15,0 22-15,0-1 0,-1 0 16,1 42-16,21-20 15,0 20 1,0-20-16,21-22 0,1 0 16,-1 0-1,0 0-15,0 0 0,0 1 0,0-22 0,-21 21 16,43-21 0,-64 0 15,-1-21-31,1 21 15,0-22-15,0 22 0,21-21 16,-21 21-16,0-21 0,-1 21 16,22 21 15,0 0-15,22-21-16,-1 22 15,0-22-15,0 0 0,0 21 0,0-21 16,1 0-16,-1 0 0,0 0 15,64 0-15,-22 0 16,-42-21-16,22 21 0,-1-43 16,0 22-16,-21 0 15,1-21-15,-1 20 0,0-20 0,0 0 16,-21-106 0,21 63-16,-21 21 0,0 22 15,0-43-15,0 64 0,0-21 16,0 21-16,0 0 15,-21 21 1,21 21-16,0 21 0,0-21 16,0 22-16,-21 41 15,0-41-15,21 20 0,-21-21 16,21 1-16,0 20 0,-43 107 16,43-128-16,0-21 15,0 21-15,0-20 0,0-1 16,0 0-16,21 0 0,1-21 15,-1 0-15,0 0 0,0 0 0,64-21 32,-43 0-32,-21 0 0,0-1 0,22 1 15,-43 0-15,0 0 16,21-21-16,-21 20 0,0 1 16,0 0-16</inkml:trace>
  <inkml:trace contextRef="#ctx0" brushRef="#br0" timeOffset="83147.81">5757 6668 0,'0'0'0,"-42"0"0,21 0 0,0 0 16,42 0 15,0 0-31,21 0 0,-21 0 0,22 0 16,-22 0-16,21 0 0,1 0 0,20-22 15,-42 22-15,43 0 16,-43-21-16,0 21 15,0 0 1</inkml:trace>
  <inkml:trace contextRef="#ctx0" brushRef="#br0" timeOffset="86032.64">6498 7049 0,'0'0'0,"42"0"16,-20 0-16,-1 0 16,0-22-16,0 22 0,21-42 15,-20 21-15,-22 0 0,21 0 16,-21-1-16,21 1 0,-21 0 0,0 0 15,0 0-15,0-22 0,-21-20 16,0 42-16,-1 0 0,-20-1 16,21 1-16,0 0 0,-22 0 15,-20 0-15,42 21 16,-43 0-16,1 21 16,20 21-16,43-21 0,-21 22 15,21-22-15,-21 21 0,21 1 16,0-22-16,0 106 15,21-106-15,-21 0 16,21 0-16,22 0 0,-22-21 16,0 22-16,0-22 0,0 0 15,1 0-15,-1 0 0,63-43 16,-20-20 0,-43 42-16,0-1 0,0 1 15,-21 0-15,0-21 0,22-1 16,-22 1-16,0 21 0,0-43 15,-22 64 17,22 22-32,0-1 15,0 21-15,0-21 0,0 0 16,0 22-16,0 20 16,0-42-16,0 43 0,0-43 15,43 43-15,-22-64 0,-21 21 16,42 21-16,-21-42 0,1 0 15,-1 0-15,42 0 16,1 0-16,-43-21 0,0 0 16,43-22-1,-43 22-15,21 0 0,-21-21 16,-21 21-16,21-22 0,1 1 0,-1-149 16,-21 149-1,21 0-15,-21-1 0,0-41 16,0 63-16,0-1 0,0-20 15,0 63 1,0 0 0,-21 1-16,21-1 0,-21 21 0,21-21 15,-22 22-15,22-1 0,0 0 16,0 43-16,0-43 0,0 1 16,0-1-16,0 21 15,0 1-15,0-43 0,22 0 16,-1 0-16,0 1 0,0-22 15,0 0-15,0 0 0,1 0 16,-1 0-16,63-43 16,-20-20-1,-43 42-15,21-43 16,-20 22-16,-1-1 0,21-41 16,-42 20-16,0 22 0,0-106 15,0 21 1,0 106-16,0-22 15,0 64 1,0 1 0,0-1-16,-21 21 0,21 22 15,0-22-15,0 0 0,0 1 16,0 41-16,0-41 0,0-1 16,0 0-16,0 1 0,0-1 15,42 43 1,-21-64-16,22 0 0,-22 0 15,21-21-15,-21 0 0,22 0 16,-1 0-16,0 0 0,-20 0 0,20 0 16,0 0-16,1-21 0,62-21 15,-20-43 1,-21 0 0,-64 43-16,0 21 0,0-22 15,0 1-15,0 21 0,0-85 16,-22 106-16,1 0 15,0 0-15,0 0 16,0 0-16,0 21 0,-1 0 0,-20 22 16,21-22-16,0 21 15,21-21-15,-21 22 0,21-22 0,-22 21 16,22-21-16,0 22 0,0-22 16,0 0-16,0 0 0,0 0 0,0 1 15,0-1-15,22-21 16,-1 21-16,21-21 15,22-21 1,-1-43-16,-42 43 16,0 0-16,-21 0 0,22-22 0,-1 22 15,-21-21-15,0-22 16,21 43-16,-21-21 16,0 21-16,-21 42 31,21 0-31,0 0 15,-21 0-15,21 1 0,0 20 0,0-21 16,0 21-16,0-20 0,0 83 31,0-62-31,21-22 16,0-21-16,0 0 16,0 0-16,0 0 0,22 0 0,-22 0 15,0-21-15,0 0 0,0 21 16,85-170-1,-63 86 1,-22 41-16,-21-63 16,21 43-16,-21 21 0,0-1 0,0 1 15,0 0-15,0-22 16,0 43-16,0 0 0,-21 21 16,0 42-1,21-21-15,-22 0 0,22 22 16,0-22-16,0 21 0,0 1 15,0-1-15,0 0 0,0 1 0,0-1 16,0 0-16,0-21 0,0 22 0,0 63 31,0-85-31,0 21 0,22-21 16,20-21 0,-21 0-16,0 0 15,0 0-15,1 0 0,-1 0 0,0-21 16,0 0-16,64-43 15,-64 22-15,21-21 16,-42 41-16,0-20 0,21 21 0,-21-21 16,22 20-16,-22 1 15,0 42 1,0 1-16,-22-1 16,22 0-16,-42 42 15,42 22 1,-21-64-16,21 0 0,0 1 15,0-1-15,0 0 0,0 0 16,0 0-16,21-21 0,0 0 16,43 0-1,-1 0-15,-42 0 0,64-63 16,-64 42-16,0-1 16,1 1-16,-1-42 15,0 42-15,-21-22 0,21 22 16,-21 0-16,21 0 15,-42 42 1,21 0-16,-21 0 16,21 0-16,-21 1 0,21-1 15,0 0-15,0 0 0,0 0 0,-21 0 16,21 1-16,0-1 0,0 0 16,0 0-16,21-21 15,0 0 1,0 0-16,21 0 0,-20 0 15,41-63 1,-63 41-16,21-41 16,-21 42-16,0 0 15,0-22-15,0-20 16,-21 20-16,0 43 16,-21 0-16,20 0 0,1 0 15,0 0-15,0 22 16,21-1-1,21-21 1,0 0-16,0 0 16,1 0-16,20-21 15,0 21-15,-21-22 0,1 22 0,41-21 16,-21 0 0,-20 0-16,20 21 15,-21 0-15,0 0 16,0 21-16,-21 0 0,0 0 15,0 1-15,0-1 16,0 0-16,0 0 0,0 0 0,0 0 0,0 1 16,0-1-16,0 0 0,0 21 15,0-21-15,0 1 0,-21-22 16,0 42 0,21-63 30,0 0-46,0-1 16,0 1-16,0 0 0,21 0 16,-21-21-16,43-43 15,-22 43-15,0-1 0,21 1 16,-21 21-16,1-22 0,20 22 0,43-42 16,-43 42-16,-21-1 15,21 22-15,22 0 16,-43 0-16,0 22 0,22 41 15,-43-42-15,0 127 32,0-84-32,0-22 0,0 43 15,-22-43-15,22-21 16,0 1-16,0-1 0,-21-21 16,21 42-1,0-63 16,0 0-31,0 0 16,0-1-16,0 1 16,-21 0-16,0-42 15,0 41-15</inkml:trace>
  <inkml:trace contextRef="#ctx0" brushRef="#br0" timeOffset="86279.5">9694 6011 0,'0'0'15,"-21"0"-15,0 0 0,21-21 16,-21 21 78,0 0-94,-1 0 0</inkml:trace>
  <inkml:trace contextRef="#ctx0" brushRef="#br0" timeOffset="86556.41">8530 6287 0,'0'0'0,"-21"0"0,42 0 32,0 0-32,0 0 15,1 0-15,20 0 0,0 0 0,1 0 16,-22 0-16,63 0 0,-41 0 15,20 0-15,-20 0 16,-22 0-16,21 0 16</inkml:trace>
  <inkml:trace contextRef="#ctx0" brushRef="#br0" timeOffset="87547.2">11599 6414 0,'21'0'16,"1"0"0,-22-22-16,21 22 15,-21-21-15,21 21 0,0-21 16,0 21-16,0-42 0,1 21 15,-22-1-15,0 1 16,0 0-16,-22-21 16,-41 42-1,42 0-15,-22 0 0,22 0 16,-21 0-16,21 0 0,-64 21 16,64 0-16,0 0 0,-64 85 15,64-64 1,21-20-16,0 62 15,21-63-15,21 1 16,-20-1-16,-1-21 0,127 21 31,-106-21-31,-21 0 0,1 0 16,-44 0 15,1 0-31,0 21 0,0-21 16,-43 42-16,43-42 15,0 22-15,-21-1 0,21 0 16,-1-21-16,22 21 0,-21 0 0,21 0 16,-21-21-16,21 64 15,0-43 1,21 0-16,22-21 16,-22 0-16,0 0 0,42 0 15,-41 0-15,-1 0 0,0 0 16,21-21-16,-21 21 0,1-21 0,20 0 15,-21 21 1,-21 21 15,0 0-31,0 0 0,0 0 16,0 1-16,-42 41 16,42-21-16,-43 43 0,22 21 15,0-64 1,0 22-16,21-22 0,0-21 15,0 43-15,0-43 0,0 0 16,0 0-16,21-21 16,0 0-1,0-21-15,1 21 0,41-42 16</inkml:trace>
  <inkml:trace contextRef="#ctx0" brushRef="#br0" timeOffset="88906.08">13123 6392 0,'-21'0'16,"21"-21"15,21 21-31,-21-21 0,43 0 15,-22 0-15,42 0 16,-20-1-16,-22 1 0,0 0 0,64-42 31,-85 41-31,0-20 0,0 21 16,0 0-16,-22 21 16,1 0-16,0 0 0,0 0 15,-21 0-15,20 0 0,-20 0 0,21 0 16,-21 21-16,20 0 0,1 0 15,0 0-15,0 22 0,21-22 16,0 0-16,0 43 16,0-43-16,127 106 15,-85-64 1,1 1 0,-22-43-16,0 0 0,0 21 0,-21 1 15,0-22-15,-21 64 16,-64-43-1,64-21-15,0-21 0,-43 0 16,43 0-16,-21 0 0,21 0 16,0 0-16,-22-21 0,-41-85 31,62 64-31,22 21 0,-21-22 16,21-41-16,-21 41 0,21 1 15,0-22-15,0 43 0,0 0 16,0 0-1,0 42 1,0 0-16,0 0 16,21 1-16,0 83 15,1-62-15,-22-22 0,21 21 0,0-21 16,-21 22-16,85 63 16,-64-85-16,21 21 15,0-42-15,-20 0 0,20 21 16,-21-21-16,64 0 15,-43 0-15,-21-21 0,22 0 0,84-43 32,-64 1-32,-42 42 0,0-22 15,22-20-15,-43 21 0,0-1 16,0 1-16,0 0 0,0-1 16,-21-20-1,-1 63 1,1 0-16,0 21 0,21 0 15,-21 21-15,0 22 0,21-22 16,0 106 0,0-42-1,0-63 1,0-22-16,21 0 0,0 0 0,0-21 16,0 0-16,1 0 0,-1 0 0,63 0 15,22-63 1,0-22-1,-85 43-15,22-1 0,-22 1 16,0 0-16,0-22 0,64-126 31,-85 147-31,0 1 0,0 0 0,21-43 16,-21 64-16,0 0 0,0-1 16,0 44 15,0-1-31,-21 0 0,21 0 0,-21 21 15,21-20-15,0 20 16,0 0-16,-22 43 0,22-43 16,0 22-16,0 20 0,0-41 15,0-1-15,0 106 16,0-105 0,0-22-16,0 0 0,22 0 15,-1-21-15,0 0 0,0 0 16,0 0-16,0 0 0,43-63 15,-43 20 1,0 22-16,-21 0 0,21-43 16,-21 43-16</inkml:trace>
  <inkml:trace contextRef="#ctx0" brushRef="#br0" timeOffset="89097.97">14118 6435 0,'0'0'0,"-21"0"0,0 0 15,0 0-15,42 0 32,21 0-32,-21-21 15,22 21-15,-1-22 0,0 22 16,1-21-16,-1 21 0,-21-21 0,21 21 16,1 0-16,-22 0 0,42-42 15,-41 42 1</inkml:trace>
  <inkml:trace contextRef="#ctx0" brushRef="#br0" timeOffset="89576.71">14668 6477 0,'0'-21'15,"0"0"1,0 0-16,0-1 15,0 44 32,0-1-47,0 0 0,0 0 16,0 21-16,0-20 0,0 41 16,-21-21-16,21-20 0,0 62 15,0-63-15,0 22 16,0-1-1,21-42-15,1 0 0,-1 21 0,21-21 16,0 0-16,-20 0 0,-1 0 16,21-21-16,-21 0 0,22 0 15,41-43 1,-20-42-16,-43 64 16,-21 0-16,0-1 0,0 22 15,0-21-15,0 21 0,0 0 0,0-1 16,0 1-16,0-21 15,0 21 1,-21 21-16,21 21 16,0 0-1,0 0-15,0 0 0,0 22 16,0-1 0,0-21-1</inkml:trace>
  <inkml:trace contextRef="#ctx0" brushRef="#br0" timeOffset="89977.48">15494 6414 0,'0'0'0,"0"-22"0,0 1 16,0 0-16,0-21 16,0 21-16,0 42 46,0 21-46,0-21 16,0 22-16,0-1 0,0 0 16,0 1-16,0-1 0,0 21 15,0-20-15,0 20 0,0-20 16,0 20-16,0-21 0,0 22 0,0 126 16,-42-41-1,20-86-15,1 1 0,-21 63 16,21-64-16,0 1 0,-1-1 15,1-21-15,0 22 0,-42 84 32,63-84-32,0-86 31,0 1-31,21 0 16,0 0-16,42-106 15,-41 85-15,-1-1 16,0 22-16</inkml:trace>
  <inkml:trace contextRef="#ctx0" brushRef="#br0" timeOffset="90307.29">15430 6604 0,'0'0'16,"-21"-42"-16,0-1 0,-21-62 15,42 62-15,0 22 16,0 0-16,0 0 0,0 0 0,21-1 15,0 1-15,0 21 0,0 0 0,64-21 16,21 21 0,-64 0-16,1 21 0,-1 22 15,-21-43-15,-21 63 16,0-42-16,0 0 0,-106 85 31,64-85-31,-22 22 0,-41 20 16,83-42-1,1-21-15,21 22 16,-21-22-16</inkml:trace>
  <inkml:trace contextRef="#ctx0" brushRef="#br0" timeOffset="116369.91">910 8297 0,'0'22'31,"21"-22"63,-21-22-78,0 1-16,0 0 15,21 0 1,-21 0-16,0 0 15,0-1 1,0 1-16,0 0 16,0 0-16,22 21 0,-22-21 15,0 0-15,0-1 16,0 1 0,0 0 15,0 0 47,0 0 0,0 42 16,0 21-94,0-21 0,0 1 15,21 20-15,-21 0 0,0 1 16,0 105 0,0-42-16,0-64 15,-21 85-15,21-85 16,-22-21-16,22 22 0,-21-22 16,21 0-16,-21 43 15,0-64 1,0-22-1,21 1 1,0 0-16,0 0 0,0 0 0,0 0 16,0-1-16,0-20 15,21 21-15,0 0 16,0 0 0,0 21-16,-21-22 0,22 22 0,-1 0 15,21 0 1,0-21-16,-20 21 0,-1 0 15,21 0-15,-21 0 16,0-21-16,1 21 0,-1 0 16,-21-21-16,21 21 15,-21-21-15,0 0 16,0-1-16,0 1 16,0 0-16,0 0 0,0 0 15,0 0-15,0-1 16,0 1-1,0 0-15,-21 42 47,21 0-47,0 1 16,0-1-16,0 0 0,0 0 0,0 21 0,0-20 16,0 20-16,0-21 0,0 21 15,0-20-15,0 20 0,0-21 0,-21 64 31,21-43-31,0-21 0,0 0 16,0 1-16,0-1 0,-22 0 16,1-21 31,21-21-47,0 0 15,0-1-15,0 1 16,0 0-16,0 0 15</inkml:trace>
  <inkml:trace contextRef="#ctx0" brushRef="#br0" timeOffset="117275.36">1651 8446 0,'-21'0'16,"21"21"31,0 0-16,0 0 0,21-21-15,0 0-1,-21-21 1,0 0-16,0 0 16,0-1-1,-21 22 16,0 0-15,21 22-16,0-1 16,-21-21-16,21 21 0,0 0 15,0 0 1,21-21 31,0 0-32,0-21-15,-21 0 16,0 0 0,0 0-16,0-1 15,-21 22 1,0 0-16,0 22 31,21-1-31,0 0 16,21-21 31,0 0-47</inkml:trace>
  <inkml:trace contextRef="#ctx0" brushRef="#br0" timeOffset="120768.12">4106 7874 0,'0'-21'15,"0"0"-15,0 0 16,0-1 0,0 1-1,21 0 1,-21 0-1,0 0 1</inkml:trace>
  <inkml:trace contextRef="#ctx0" brushRef="#br0" timeOffset="121624.67">4149 7811 0,'0'-22'31,"0"1"-15,0 0-1,0 0 1,0 0-1,0 42 64,0 0-79,0 0 15,0 22-15,-22-22 0,22 21 16,0 22-16,0-22 0,-21 21 15,21 1-15,-21-1 0,0 43 16,21-42-16,-21-22 0,0 0 16,21 1-16,-22-1 0,22 22 15,-21-22-15,21-21 0,-21 43 16,21-86 31,0 1-47,0 0 0,0 0 15,0-64 1,0 64-16,0-21 0,0-1 16,21-41-16,0 41 0,-21-20 15,22 21-15,-1-22 0,-21 22 16,21-1-16,21-84 16,1 64-16,-22 21 15,-21 20-15,21-20 16,0 42-16,-21-21 0,0 42 62,0 0-62,0 0 16,0 1 0,0-1-16,21 0 0,0 21 0,-21-21 15,22 22-15,-1-1 0,-21 22 16,21-22-16,0 21 0,-21-20 0,0-1 15,42 106-15,-42-63 16,0-64-16,0 64 16,0-43-16,0-21 15,0 0-15,0 1 16,0-44 15,0 1-15,0 0-16,-21 0 0,0-21 15</inkml:trace>
  <inkml:trace contextRef="#ctx0" brushRef="#br0" timeOffset="121839.54">4022 8403 0,'-22'21'0,"44"-42"0,-22 42 31,21-21-16,0 0-15,0 0 0,0 0 0,22 0 16,20-21-16,-21 0 16,1 21-16,-1-21 0,0 21 15,-20-21-15,20 21 0,0-21 16,-21 21-16,1 0 16,-22-22-16,21 22 15</inkml:trace>
  <inkml:trace contextRef="#ctx0" brushRef="#br0" timeOffset="122198.34">4741 8170 0,'0'0'0,"-21"22"47,21-1-47,0 0 15,0 0-15,0 0 0,0 22 16,0-22-16,0 21 0,0 0 0,0 1 16,0-1-16,0 0 0,0 22 15,0 42-15,0-64 0,-21 22 16,21-22-16,0 106 16,-21 0-1,0-84-15,21-22 16,0 0-16,0 43 15,-22-64-15,22 0 16,0-42 15,0 0-31,0 0 16,0-21-16,0 20 0,0-20 0,0 0 16,22-1-16</inkml:trace>
  <inkml:trace contextRef="#ctx0" brushRef="#br0" timeOffset="122505.16">4699 8488 0,'0'0'0,"0"-21"0,0 0 16,0-22-16,0 22 0,0 0 15,0 0-15,21 0 16,0-1-16,0 22 0,1-21 0,20 0 16,-21 21-16,106-21 15,-42 42 1,-22 21-16,-63-20 15,0-1-15,0 21 0,0-21 16,-21 0-16,0 1 0,-85 62 16,21-20-1,43-64-15,21 21 16,0 0-16,0-21 0,42 0 47,0-21-47,0 21 0,0-21 0,22 0 15,-22-1-15,21 1 0,-21 21 16</inkml:trace>
  <inkml:trace contextRef="#ctx0" brushRef="#br0" timeOffset="122833.97">5355 8170 0,'0'0'0,"0"-42"15,-21 42 1,0 0-1,21 21 1,0 0-16,-21 1 0,21-1 16,0 42-16,0 22 15,0-43-15,0 22 0,0 20 16,0 65 0,0-86-16,0-21 0,0 22 0,0-1 15,-22-20-15,22-1 0,0 22 16,-21 63-1,0-85-15,21 21 0,-21-20 16,21-1-16,0-21 0,0 22 16,0-65 15,21 1-31,0 0 0,-21 0 16,21-21-16,1-1 0,-22 22 15,21-21-15</inkml:trace>
  <inkml:trace contextRef="#ctx0" brushRef="#br0" timeOffset="123134.81">5292 8551 0,'0'0'0,"-22"-42"0,1 21 15,0 0-15,0-22 0,0-20 16,21 42 0,0 0-16,21-1 0,42 22 15,-41-21-15,20 21 16,0 0-16,1 0 0,-1 0 0,0 0 15,128 85 1,-128-64-16,-42 0 0,0 0 16,0 22-16,0-22 0,0 0 15,-64 43-15,43-43 0,-21 0 16,0 0-16,-1 0 16,22 0-16,-85 22 15,64-43 1,42-21-1,0-1-15,42-20 16,-21 21-16</inkml:trace>
  <inkml:trace contextRef="#ctx0" brushRef="#br0" timeOffset="123939.3">5905 8615 0,'0'0'15,"0"21"-15,-21-21 0,21-21 47,21 0-47,1 0 16,-1-1-16,0 1 16,42-63-16,-20-1 15,-43 43-15,21-1 16,21-41-16,-42 20 0,0 22 15,0-1-15,0 1 0,0 0 0,0 21 16,0-22-16,0 22 0,0 0 16,0 0-1,-21 21-15,0 21 0,0 0 16,21 21 0,0-20-16,0 20 0,0 0 0,0 1 15,0-1-15,0 21 0,0 64 16,21-42-1,-21-43-15,21 1 0,-21 20 16,0-20-16,0-22 0,21 0 16,0 0-16,-21 0 0,22 0 0,20-21 15,0 0 1,-21 0-16,1 0 0,20-21 16,-21 0-16,0 0 0,0 0 15,1 0-15,-1-22 0,0 22 0,42-85 31,-41 43-31,-22 42 0,0-1 16,0-20-16,0 63 31,0 0-31,0 1 16,-22 20-16,22 0 0,0-21 16,-21 22-16,21-22 15,0 0-15,0 21 0,0-20 16,0-1-16,0 0 15,21-21 1,1 0-16,-1 0 16,0 0-16,0-21 0,0 0 15,-21-1-15,0 1 0,43-21 16</inkml:trace>
  <inkml:trace contextRef="#ctx0" brushRef="#br0" timeOffset="124120.21">6646 8001 0,'0'0'0,"-21"0"0,0 0 0,0-21 15,0 21 1,42 0 31,0 0-32,0 0-15,0 21 0</inkml:trace>
  <inkml:trace contextRef="#ctx0" brushRef="#br0" timeOffset="124508.98">7133 8297 0,'21'0'0,"0"0"16,-21-21 0,22 0-16,-1-64 15,-21 43 1,0 0-16,0 21 16,-21 21-1,-1 0 1,1 21-16,21 0 0,-84 85 15,41-22 1,22-20 0,21-43-16,0 21 0,-21-20 0,21 41 15,0-42-15,0 0 0,42 22 16,1-22 0,-1-21-16,-21 0 0,43 0 15,-22 0-15,-21 0 0,21 0 16,1 0-16,-1 0 0,0 0 15,107-64 1,-107 43-16</inkml:trace>
  <inkml:trace contextRef="#ctx0" brushRef="#br0" timeOffset="126857.25">7874 8255 0,'0'-21'16,"0"42"-16,0-63 0,0-1 15,0 22-15,-21 0 0,0 0 16,-1 21-16,1 0 15,0 0-15,0 0 0,0 0 16,0 0-16,-43 63 16,43-41-16,21-1 0,-21 0 15,0 21-15,21-21 0,-22 43 16,22-22-16,0-21 0,0 1 0,0 20 16,0-21-16,0 21 15,0-20-15,22-1 16,-1-21-16,0 0 0,0 0 15,0 0-15,0 0 16,64-64 0,-43 22-16,-20 21 0,-1 0 15,0-64-15,-21 64 16,21-22-16,-21 1 0,21 21 0,-21 0 16,0 0-16,0-43 15,0 85 1,0 0-1,0 1-15,-21-1 0,21 0 16,-21 0-16,21 0 0,0 64 16,0-22-1,0-41-15,21 20 16,0-21-16,0 0 0,1 0 16,-1-21-16,21 22 0,64-22 15,-85 0 1,0 0-16,0 0 0,1-22 15,20-20-15,-21 42 0,0-42 16,0 21-16,1-1 0,-22-20 16,21-85-1,-21 64-15,0-43 0,0 63 0,0-20 16,0 21-16,0-1 16,0 1-16,0-43 0,0 64 0,0 0 15,0 0-15,0-22 16,-21 43-1,21 22 1,0-1-16,-22 0 0,22 0 16,0 0-16,0 22 0,0-1 0,0 85 15,0 0 1,0-85-16,0 1 16,0-1-16,0 0 0,22 22 15,-22-43-15,0 21 0,0-21 0,42 43 31,-21-43-31,-21 0 0,21-21 16,0 0-16,1 0 0,-1 0 16,0 0-16,0 0 15,21-21-15,1 0 0,-22 0 16,0 0-16,64-106 16,-43 63-1,0-21-15,-42 64 16,22 0-16,-22-21 15,0 63 1,0 0 0,0 0-16,0 0 0,0 22 15,0-22-15,-22 21 16,22-21-16,0 1 0,-21 20 16,21-21-16,0 0 0,0 0 15,0 1-15,0-1 16,21-21-16,1 21 0,-1-21 15,63 0 1,-62 0-16,-1 0 0,0 0 16,42-42-16,-41 20 0,-1 1 15,21-21-15,-21 21 0,0 0 16,1-22-16,-1 22 0,0 0 16,-21 0-16,0 0 0,21-1 15,-21 1-15,0 0 0,0 42 47,-21-21-47,21 21 0,0 1 0,-21 41 16,0-21-1,21 22 1,0-43-16,0 0 16,0 0-16,0 1 15,21-22-15,0 0 0,0 0 0,0 0 16,0 0-16,1 0 0,-1 0 15,85-43 1,-64 1-16,0-43 16,-42 64-1,0-64-15,0 64 0,0-21 16,0 0-16,-21 20 0,0 1 16,0 0-16,0 21 0,-22 0 15,22 0-15,0 0 0,0 0 0,0 0 16,-1 0-16,1 21 0,0-21 15,21 21-15,0 22 16,21-22 0,0-21-16,22 0 15,-22 0-15,21 0 16,-21 0-16,22 0 0,-22 0 0,42-21 16,-20 0-16,-22-1 15,21 22-15,-21-21 0,22 0 0,-22 21 16,0-21-16,0 21 0,0 0 0,1-21 15,-22 42 17,0 0-17,0 0-15,0 0 0,0 43 16,0-22 0,0-21-16,0 1 0,0 20 15,0-21-15,0 21 16,0-20-16,0-1 0,0 0 15,0 0-15,0 0 0,0 0 16,0-42 31,0 0-47,0 0 16,21 0-16,0 0 0,-21-1 0,42-41 15,-21 42-15,1-22 16,-1 1-16,0 0 0,0-1 0,21 22 15,1-42-15,-22 42 16,42-22-16,-41 22 16,-1 21-16,42 0 15,-42 21-15,1 0 16,-22 22-16,0-22 16,0 0-16,0 21 0,0-20 0,0-1 15,0 0-15,0 42 16,-22-41-16,22-1 0,0 0 0,-21 0 15,21 0-15,0 0 16,0 1-16,0-1 0,0 0 16,21-21-16,1 0 0,62 21 31,-41-21-31,-22 0 0,63-42 16,-41 21-1,-1-1-15,-21 1 16,0 0-16,1-21 0,-1 21 0,42-43 15,-20 1-15,-22 41 16,0-20-16,-21 21 0,0 0 0,21-64 31,-42 85-15,0 21 0,-22 0-16,43 1 15,-21-1-15,0 21 0,21-21 16,-21 0-16,21 1 0,0-1 15,-21-21-15,21 21 0,0 0 16,0 0-16,0 0 0,21-21 0,0 0 16,0 22-16,64-1 15,-43 0 1,-21-21-16,1 21 16,-1-21-16,-21 21 15,0 0-15,0 1 16,0-1-1,-85 0 1,43 0 0,-1-21-16,22 0 15,21 21 1,-21-21 0,21-21-1,0 0 1,-21-21-16</inkml:trace>
  <inkml:trace contextRef="#ctx0" brushRef="#br0" timeOffset="127436.23">9059 7535 0,'-21'0'0,"0"0"31,0 22-31,21-1 16,0 0-1,21-21 1,0 0-16,0 0 16,0 0-16,-21-21 15,0 0 1,0-1 0,-21 22-1,0 0-15,0 0 16,21 22-1,0-1 1,0 0 0,-21-21-1,0 0 1</inkml:trace>
  <inkml:trace contextRef="#ctx0" brushRef="#br0" timeOffset="127771.25">8086 7789 0,'0'0'0,"0"22"16,21-22-1,0 0-15,0 0 16,0 0-16,0 0 0,1 0 0,20 0 16,-21 0-16,0 0 0,43-22 31,-64 44 31,0-1-30</inkml:trace>
  <inkml:trace contextRef="#ctx0" brushRef="#br0" timeOffset="137408.54">1206 9800 0,'-21'0'15,"0"0"-15,21 21 16,-21-21-16,0 0 16,42 0 30,0 0-46,0 0 0,0 0 16,1 0-16,-1 0 16,21 0-16,0 0 15,22 0-15,-43 0 0,0 0 16,0 0-16,-42 0 31,0 22-15,0-22-16,0 0 0,-22 21 0,22-21 15,0 0-15,0 0 0,-21 0 16,20 0-16,1 0 0,0 0 16</inkml:trace>
  <inkml:trace contextRef="#ctx0" brushRef="#br0" timeOffset="137965.25">1101 9864 0,'-43'0'32,"86"0"-32,-86 21 46,43 0-30,-21-21-16,21 21 0,0 0 16,-21 22-1,21-22-15,0 21 0,-21-21 0,21 1 16,-21-1-16,21 0 16,0 0-16,0 0 0,-22 0 15,22-42 32,0 0-31,22 21-16,-22-21 15,21 21-15,0-21 16,0 21-16,0-21 0,22 21 16,-1 0-16,-21 0 0,0 0 15,22 0-15,-22 0 0,42 0 16,-42 0-16,1 0 0,62 42 31,-63 0-31,-21 22 16,0-43-16,-21 0 15,0 0-15,0 0 0,-21 22 16,-22-1-16,22-21 16,-22 22-16,22-22 0,21-21 15,-22 0-15,-41 21 16,41-21-1,22-21 1,0 21-16,21-21 16,0-1-16,0 1 15,0 0 17,21 21-17</inkml:trace>
  <inkml:trace contextRef="#ctx0" brushRef="#br0" timeOffset="138533.44">1778 10245 0,'0'21'31,"0"0"0,21-21 16,-21-21-31,0 0-1,0 0 1,-21 21 0,0 0-1,21 21 1,-21 0-1,21 0-15,0 0 32,21-21 15,-21-21-32,21 21 48</inkml:trace>
  <inkml:trace contextRef="#ctx0" brushRef="#br0" timeOffset="143949.07">4784 9779 0,'0'0'0,"0"-21"0,21 21 15,-21-21 1,21 0-16,-21-1 16,21 1-16,0 0 15,-21 0 1,0 0-16,0 0 0,0-1 16,0 1 15,0 42-16,-21-21 1,21 22-16,-21-1 0,0 21 16,0 64-1,21-64-15,-22 1 0,22-1 16,-21 43-16,0-43 0,0 0 16,21 1-16,0-22 0,-21 21 15,21-21-15,-21 85 16,21-64-16,-22-42 15,22 22-15,0-44 32,-21 1-17,0 0 1,21 0-16,0 0 0,-21 21 16,21-21-16,-21-1 0</inkml:trace>
  <inkml:trace contextRef="#ctx0" brushRef="#br0" timeOffset="144532.75">4297 9843 0,'0'0'16,"-21"0"-16,-1-22 0,22 1 0,-21 0 15,21 0-15,0 0 16,0-22-16,0 22 15,0 0-15,21 21 16,1-21-16,-1 0 0,0 0 0,21 21 16,-21 0-16,85-22 15,-63 22-15,41 0 16,-41 0-16,20 22 0,-21-1 16,1 0-16,-1 21 0,0-21 0,1 22 15,-1-1-15,-21 0 0,64 85 16,-64-105-16,0 62 15,-21-63-15,21 22 16,-21-22-16,0 21 0,22-21 16,-22 1-16,21 20 0,-21-21 0,0 0 15,0 43 1,0-85 15,0-1-31,0 1 16,0 0-16,0 0 0,0 0 0,0-22 15,0 22-15,0-148 16,0 84 0,0 22-16,0 20 15,0-20-15,0 21 0,21-85 16,0 84-16,-21 22 16,21 0-16,0 0 0,22-43 15,-22 64 1,-21 21 15,0 1-31,0-1 16,0 0-16,0 0 0,0 0 15</inkml:trace>
  <inkml:trace contextRef="#ctx0" brushRef="#br0" timeOffset="145765.14">5948 10139 0,'0'0'16,"21"0"-1,0 0-15,-21-21 0,21 0 0,-21-22 16,0-20-1,0 42-15,0-22 0,0-20 16,-21 42-16,0-1 16,0-41-16,0 42 15,-1 21-15,1-21 0,0 21 0,-21 0 16,-43 21 0,22 21-1,41 0-15,-41 22 0,42-22 0,0-21 16,-1 64-16,22-43 15,-21-20-15,21 41 16,0-21-16,0-20 0,0-1 16,0 0-16,0 0 0,85 21 15,-43-42 1,22-21 0,-43 21-16,21-21 0,43-64 15,-64 64-15,21 0 0,-20-21 16,-22 21-16,21-22 0,0-126 31,-21 148-31,0 0 0,0-22 16,0 64 15,0 22-15,0-22-16,0 0 0,0 43 15,0-1 1,0-42-16,0 43 0,21-43 15,-21 0-15,21 43 16,0-43-16,1 0 0,-22 0 16,21-21-16,0 0 0,42 0 15,1 0 1,21-42 0,-64 21-16,0-1 0,21-20 15,-21 0-15,22-22 16,-43 22-16,0 0 0,21-149 31,-21 85-31,0 64 0,0-43 16,0 64-16,0 0 15,0 0-15,0 0 0,0 42 32,0 0-17,0 0-15,0 0 0,0 22 0,0-22 16,0 21-16,-21 0 0,21 1 0,0-1 15,0 0-15,0 43 16,0-43-16,0 22 16,0-22-16,0 1 0,0-1 15,0-21-15,0 0 0,0 0 16,0 1-16,21-22 0,-21 21 0,42 0 16,22-21-1,-1 0 1,-42 0-16,1-21 0,41 0 15,-42-1-15,43-20 16,-43 21-16,0-21 0,0 20 16,0-62-1,1 20-15,-22 43 0,0 0 16,0 0-16,0 42 31,0 0-31,0 0 0,0 0 16,0 22-16,-22-22 0,22 0 15,0 0-15,0 0 0,0 1 16,0-1-16,0 0 0,22 42 16,-1-41-1,21-1 1,-21-21-16,22 0 16,-22 0-16,0 0 15,0 0-15,0-21 0,-21-1 16,43-20-16,-43 0 15,21 21 1,-21-22-16,21 1 0</inkml:trace>
  <inkml:trace contextRef="#ctx0" brushRef="#br0" timeOffset="145987.46">7197 9504 0,'0'0'15,"-22"-21"1,1 21-16,0 0 16,21 21 62,-21-21-78,0 21 15</inkml:trace>
  <inkml:trace contextRef="#ctx0" brushRef="#br0" timeOffset="146221.32">6244 9843 0,'0'0'0,"-21"21"15,0-21 1,42 0 0,0 0-16,0 0 15,0 0-15,22-21 0,-22 21 0,21-22 16,1 22-16,-1 0 0,-21 0 0,85-21 16,-43 0-1,-41 21-15,20 0 0</inkml:trace>
  <inkml:trace contextRef="#ctx0" brushRef="#br0" timeOffset="146749.28">7345 9864 0,'0'-21'0,"0"42"0,0-64 16,21 43 31,0 0-47,-21 22 0,21-1 15,0 0-15,-21 0 0,22 0 0,-22 0 16,0 1-16,21-1 0,-21 0 15,21 42-15,-21-20 16,0-22-16,0 0 16,0 0-16,0-42 47,0 0-32,0 0-15,21 0 0,-21-1 16,21 1-16,0-21 15,-21 21-15,22-22 0,41-105 16,-21 85 0,1 20-1,-43 22-15,21 21 0,-21 21 32,0 1-17,0-1 1</inkml:trace>
  <inkml:trace contextRef="#ctx0" brushRef="#br0" timeOffset="147271.97">7853 9885 0,'0'0'0,"0"21"16,0 0-16,21-21 15,0 0 1,0 0-16,0 0 0,22 0 0,-22 0 16,0 0-16,21 0 15,-20 0-15,20-21 0,43-42 16,-64 41-16,0 1 16,0 0-16,-21-21 15,21 21-15,-21-1 0,0 1 0,0 0 16,0 0-16,0 0 0,-21-22 15,0 22 1,0 21-16,0 0 16,-1 0-16,1 0 0,0 21 15,0 1-15,0-22 0,0 21 0,-1 21 16,-20 0 0,42 1-16,-42 20 0,21-42 15,21 22-15,-22-22 0,22 21 16,0-21-16,0 22 0,0-22 0,0 0 15,0 0-15,64 43 16,-43-64-16,0 0 16,0 21-16,64-21 15,-43 0-15,1 0 0,-22 0 16,21 0-16,1 0 0,-22 0 0,85 0 16,-64-21-1,-21 21-15,0 0 0,-21-21 16,21 21-16,-21-22 15,0 1 17</inkml:trace>
  <inkml:trace contextRef="#ctx0" brushRef="#br0" timeOffset="148289.04">1312 11388 0,'0'-21'0,"0"-1"16,21 22-16,-21-21 15,22 0-15,-1 0 0,0 21 16,-21-21-16,21-22 0,-21 22 16,-21 21 15,0 0-31,0 21 16,-1 1-16,1 20 0,-42 21 15,20-20-15,22 20 0,-21-20 16,21-1-16,0 0 0,-1 22 0,-20 63 15,21-43 1,21-62-16,0 20 16,0 0-16,21-21 0,0 1 0,22 20 15,-1-21-15,-21-21 16,85 0 0,-21 0-16,-64-21 15,21 0-15,43 0 0,-64-1 16,0 1-16,0 0 0,0-21 15,-21 21-15,0-43 16,-63-21 0,21 85-16,-22-21 0,43 21 15,-21 0-15,20 0 0,-20 21 16,21 1-16,-21-22 0,20 42 16,-20 0-16,21 22 15,21-43-15,-21 0 0,21 43 16,0-43-16,0 0 0,0 0 15,21-21 1,0 0-16,0 0 16,22 0-16,-22 0 0,0-21 15,0 0-15,21 0 0</inkml:trace>
  <inkml:trace contextRef="#ctx0" brushRef="#br0" timeOffset="148531.43">1863 11748 0,'21'-22'0,"-21"1"16,0 0 15,21 21 31,0 0-46,-21-21 0,21 21-1</inkml:trace>
  <inkml:trace contextRef="#ctx0" brushRef="#br0" timeOffset="150469.07">4911 11197 0,'0'0'0,"0"-21"32,0 0-32,0 0 15,21 0-15,-21-1 16,0 1-16,0 0 15,0 0-15,0 0 0,0 0 16,0-1-16,21 22 0,-21-21 16,0 42 15,0 1-31,0-1 16,0 0-16,0 21 0,0 22 0,0-22 15,0 22-15,0-22 0,0 21 16,0-20-16,0 105 15,0-63-15,0-43 0,0-21 16,0 21-16,0-20 0,0-1 16,0 0-16,0 0 15,0 0-15,0-42 32,0 0-32,0-21 15,0 20-15,0 1 0</inkml:trace>
  <inkml:trace contextRef="#ctx0" brushRef="#br0" timeOffset="151802.79">4995 11028 0,'0'-21'15</inkml:trace>
  <inkml:trace contextRef="#ctx0" brushRef="#br0" timeOffset="152240.91">5334 11007 0,'0'0'0,"0"-21"0,-21 21 32,21 21-1,0 0-31,0 0 0,0 0 16,0 0-16,0 106 15,0-42-15,0-43 16,0 1-16,0-1 0,0 0 15,0 1-15,0 41 0,0-62 16,0 20-16,-21 43 16,21-64-1,-22-21 17,22-21-32,-21-1 15,21 1-15,0 0 16,-21-21-16</inkml:trace>
  <inkml:trace contextRef="#ctx0" brushRef="#br0" timeOffset="153019.26">4953 11494 0,'21'0'31,"0"0"-31,0 0 0,22-22 0,-22 22 15,0-21-15,64 0 16,-43 0-16,43 0 16,-43 0-16,0 21 0,1-22 15,-1 1-15,0 21 0,-20 0 0,-1-21 0,0 21 16,0 0-16,-21 21 31,0 0-31,0 22 16,0-1-16,0-21 0,0 0 15,0 1-15,0 20 0,0 21 16,0-41-16,0 20 16,0-21-16,0 0 15,0 0-15,21 1 16,0-22-16,1 0 0,-1 0 0,21 0 16,64-43-1,-21 22-15,-43-21 16,-21 21-16,43-22 0,-43 1 15,21 21-15,-21-22 0,-21 22 16,21-21-16,1-64 16,-22 85-16,0 0 15,0 0-15,0 42 32,-22 0-32,22 0 15,-21 0-15,21 0 0,0 64 16,0-64-16,-21 22 0,0 41 15,21-41-15,0-1 0,0 0 16,0 1-16,-21-1 0,21 0 16,-21 149-1,21-107-15,0-41 16,0 20-16,0-20 0,0-1 0,0 0 16,0 43-16,0-64 0,0 21 15,-22 64 1,-20-63-16,21-22 15,21 0-15,-42-21 0,20 0 0,1 0 16,0 0-16,0-21 0,0 0 16,0-64-1,21-21 1,0 64-16,0-1 0,0-41 16,21 41-16,0-41 15,0 41-15,0 1 0,0 0 0,64-106 16,-85 126-1,21-20-15,0 21 0,22-43 16,-22 43-16,0-21 16,0 21-16</inkml:trace>
  <inkml:trace contextRef="#ctx0" brushRef="#br0" timeOffset="153600.94">6477 11049 0,'0'-21'0,"0"42"0,0-63 16,0 21 0,0 42-1,0 0 1,0 0-16,0 0 0,0 0 0,0 22 16,0-1-16,0 0 0,0 1 15,0-1-15,0 0 0,0 149 16,0-128-1,0-20-15,0-22 0,-21 21 16,21-21-16,0 1 16,-21-1-16,21-42 31,0-1-31,0 1 16,0 0-16,0 0 0,21 0 0,0-22 15,0-20-15,-21 42 16,42-43-16,-20 22 15,-1 21-15,0 0 0,21-22 0,-21 22 16,22 21-16,41 0 16,-41 0-16,-1 0 15,43 85 1,-85-64-16,0 21 16,0 1-16,0-22 0,-21 42 15,-1-42-15,1 1 0,0-1 0,-21 0 16,21 0-16,-22 0 0,-41 0 31,-1-21-31,64 0 0,0 0 16,-1 0-16,1 0 15,21-21 1,0 0 0,21 21-16,1-21 15,20 0-15,-21 21 16</inkml:trace>
  <inkml:trace contextRef="#ctx0" brushRef="#br0" timeOffset="154055.68">7197 11409 0,'0'0'0,"0"-21"15,-22 21-15,22-21 0,0-1 16,0 1-16,0 0 15,0 0 1,0 0-16,22 21 16,-1 0-16,0 0 0,0 0 0,0 0 15,0 0-15,1 0 0,-1 0 0,0 21 16,21 0 0,1 64-16,-22-64 0,-21 0 15,0 43-15,0-43 0,0 0 16,0 21-16,0-21 0,-21 1 15,-1-1-15,1 21 16,0-42 0,21-21-1,0 0-15,0 0 16,21-22-16,-21 22 16,0 0-16,43-43 15,-22 22-15,-21 0 0,21 21 0,0-22 16,0 1-16,-21 21 0,21 0 0,1-1 15,-1 1-15,0 21 16,0 0-16,0 0 16,-21 21-16,0 1 15,21-1-15,-21 0 16,0 0-16</inkml:trace>
  <inkml:trace contextRef="#ctx0" brushRef="#br0" timeOffset="154351.51">8043 11282 0,'0'0'0,"0"-21"16,0 0-16,0 42 31,0 0-31,0 0 0,0 0 16,0 0-16,0 1 0,0-1 0,0 0 15,0 0-15,0 21 0,0 22 16,-21-22 0,21-21-16,0 1 15,0-1-15,0-42 47,0-1-47,0 1 0,0 0 16,21 0-16</inkml:trace>
  <inkml:trace contextRef="#ctx0" brushRef="#br0" timeOffset="154669.32">8086 11049 0,'-22'0'0,"44"0"0,-44-21 0,1 21 16,0 0-16,0 0 0,21-21 15,21 21 16,0 0-15,0 0-16,1 0 0,-1 0 16,-21-21-16,0-1 15,0 1-15,-21 21 16,-1 0 0,1 0-16,0 0 0,0 0 15,-21 0-15,20 0 16,22 21-16,-21 1 15,21-1-15,0 42 16,43-20 0,-1-22-1,-21-21-15,21 21 0,1-21 0</inkml:trace>
  <inkml:trace contextRef="#ctx0" brushRef="#br0" timeOffset="155323.96">8805 11282 0,'0'-21'16,"0"0"-1,0-1-15,0 1 0,0 0 16,0 0-16,0-21 16,0 20-16,-21 22 0,0 0 15,0 0-15,0 0 16,-22 43-16,22-22 15,-85 106 1,43-42 0,20-22-16,43-21 15,0-20-15,0-1 0,0 0 16,0 0-16,0 0 0,0 22 16,22-22-16,-1-21 15,0 0-15,21 0 0,1 0 16,-22 0-16,0-21 0,42-1 15,-41 1-15,62-42 16,-63 20-16,1 1 0,-1 0 16,0-1-16,0 1 0,21-233 31,-20 169-31,-22 43 16,0-22-16,0 43 15,0-1-15,0 1 0,0 21 0,0 0 16,0-1-16,0 44 31,0 20-31,0-21 0,0 21 0,-22 1 16,22-1-16,-21 0 0,21 22 15,0-22-15,0 1 0,-21 189 16,21-147 0,0-43-16,0 22 15,0-22-15,21-21 0,22 22 16,-22-22-16,0-21 0,0 0 0,64 0 31,-22 0-31,22 0 16,-43-21-16,-21 0 0,22-1 15,-22 1-15,-21 0 16,0-21 0,0 21-16</inkml:trace>
  <inkml:trace contextRef="#ctx0" brushRef="#br0" timeOffset="156253.94">974 13123 0,'0'0'16,"0"-21"-1,21 21 17,0 0-17,0 0-15,0 0 16,0 21 0,1-21-16,-1 0 0,21 0 15,-21 0-15,85 0 16,-85 0-16,64-21 15,-64 0-15,21 21 0,1-42 16,-22 42-16,0-21 16,21-22-1,-42 22-15,0 0 0,0 0 16,-21 21 0,0 0-16,0 0 15,21 21-15,-21 21 16,0 22-16,-1-22 15,1 43-15,0-43 16,21 0-16,-21 64 0,0-63 16,0 20-16,-1 106 15,1-126 1,21 20 0,0-42-16,-21 1 0,0-22 15,0-22 1,0 1-1,-1 0-15,22 0 16</inkml:trace>
  <inkml:trace contextRef="#ctx0" brushRef="#br0" timeOffset="156486.79">931 13547 0,'21'0'0,"-42"0"0,42 0 31,1 0-31,20 0 15,-21 0-15,127 0 16,-105-21 0,20 21-16,1-22 0,-22 22 0,21-21 15,-20 21-15,-1 0 0,0 0 16,-20-21-16,20 21 0,-21 0 16,0 0-1</inkml:trace>
  <inkml:trace contextRef="#ctx0" brushRef="#br0" timeOffset="156739.66">1968 13441 0,'0'-21'46,"0"0"-30,0-1 0,0 44 46,22-22-31,20 0-31</inkml:trace>
  <inkml:trace contextRef="#ctx0" brushRef="#br0" timeOffset="158548.22">4064 12869 0,'0'0'16,"0"-21"-16,0 0 0,0 0 0,0 0 16,0 0-16,21-1 15,-21 1-15,0 42 31,21 1-31,-21-1 16,0 21-16,0 0 0,0 43 16,0 21-1,0-43-15,0-20 0,0 63 16,0-64-16,0 0 0,0 1 0,0-1 16,-21 0-16,21 1 0,-21 20 15,0-21 1,21-63-1,21 0 1,0-21-16,-21 21 0,21-22 0,0 1 16,22-22-16,-22-20 15,0 41-15,0 1 0,0 21 16,-21 0-16,22 0 0,-1-1 16,-21 1-16,21 21 0,0 21 15,0 22 1,-21 20-16,21-20 0,-21-22 15,22 85-15,-22-85 16,21 21-16,0-21 16,-21 22-16,21-22 0,43 21 15,-22-21 1,0-21-16,22 0 0,-43-21 16,21 0-16,1 0 0,-22 0 15,21-1-15,-21-20 0,64-85 16,-64 21-1,-21 64-15,0-106 16,0 105-16,0-41 16,21 63-16,-21-1 0,0-20 31,0 63-31,0 43 16,0-43-16,0 21 0,0 85 15,0-84 1,0-1-16,0-21 0,0 21 15,0 1-15,43 84 16,-43-85-16,21-21 16,0 0-16,0 1 0,0-1 15,0-21-15,1 0 0,20 0 16,0 0-16,64-43 16,-64 1-16,22 0 15,-43 21-15,21-43 16,-20 22-16,-22 21 0,0-64 15,0 64-15,0-22 0,0 22 16,0 0-16,0 0 0,0 0 16,0 0-1,-22 21-15,1 42 16,0-21-16,21 0 0,-21 43 16,21-43-16,0 42 15,0-41-15,0 20 16,63 64-1,-41-106 1,41 21-16,-42-21 16,22 0-16,-1 0 0,21 0 15,-20 0-15,-1 0 0,0-21 16,1 0-16,-1-1 0,64-83 16,-85 83-16,0-20 15,0 0-15,1-106 16,-22 105-16,0-63 15,0 64-15,0-21 0,0-1 16,-22 22-16,22 21 0,0-1 16,0 1-1,-21 21-15,21 21 16,0 1-16,0-1 0,0 21 16,0 0-16,0-20 0,0 20 15,0 85 1,0-42-16,21-43 0,-21-21 15,0 21-15,22 1 0,-22-22 16,0 21-16,0 1 0,0-22 16,0 0-16,0 42 15,0-20 1,0-22-16,21-21 16,-21-21-1,0 0 1,0-1-16,21 1 0,-21 0 15,21-21-15,-21 21 0,0-1 16,21 1-16,0-21 0,-21 21 0,64-43 31,-64 43-31,21 0 0,0 21 0,22-21 16,-1 21-16,-21 0 0,43 21 16,-43-21-1,0 21-15,0 0 0,0 0 0,0 1 16,-21-1-16,0 42 15,0-42-15,0 1 0,0-1 16,-63 21-16,42-21 16,-22 0-16,22-21 0,-21 22 15,21-1-15,-22-21 0,-20 21 16,42-21-16,-43 0 16,43 21-16,-21-21 15,21 0-15,-1 0 16,22-21 46</inkml:trace>
  <inkml:trace contextRef="#ctx0" brushRef="#br0" timeOffset="175000.03">1524 14923 0,'0'21'16,"-21"-21"78,0 0-94,-1 0 0,1 0 15,0 0-15,0 0 0,0 0 16,0 0-16,-1 0 15,1-21-15,21-1 16,-21 1-16,0 0 16,21 0-16,0 0 15,0 0-15,0-1 16,0 1-16,21 0 0,0 21 16,0-21-16,1 21 15,20-21-15,0 21 0,-21 0 16,1 0-16,-1 0 0,0 0 0,0 0 15,43 0 1,-64 21-16,0 0 16,0 0-16,0 0 0,-22 1 15,-20-1-15,-21 42 0,41-42 16,-20 22-16,-64 41 16,43-20-1,42-43-15,-1 21 0,1 22 16,21-43-16,0 0 0,0 0 15,0 1-15,0-1 0,21 0 16,1-21-16,83 0 16,-41 0-1,42-42 1,-64 42-16,-21-22 16,0 1-16,1 0 0,-1 0 0,-21 0 15,0 0-15,0-1 0,0 1 16,-43-42-1,-20 42-15,42-1 0,-22 22 16,1 0-16,21 0 0,-21 0 16,-22 0-16,43 0 0,0 22 15,-43 20 1,43-21 0,0 0-16,21 0 0,0 1 15,0-1-15,21-21 16,0 0-16,0 0 0,1 0 15,41 0 1</inkml:trace>
  <inkml:trace contextRef="#ctx0" brushRef="#br0" timeOffset="175398.8">1947 14965 0,'0'21'31,"21"-21"-31,1 0 32,-1 0-32,0 0 0,-21-21 15,21 21-15,-21-21 16,0 0-1,-21 21 1,0 0 0,0 0-1,-1 0-15,22 21 16,0 0 0,0 0-1</inkml:trace>
  <inkml:trace contextRef="#ctx0" brushRef="#br0" timeOffset="177110.64">4699 14520 0,'0'0'0,"21"-21"0,-21 0 0,21 0 15,0-43 1,-21 43-16,22 0 16,-22 0-16,0 0 0,0 0 15,0-1-15,0 44 47,0-1-31,0 21-16,-22-21 0,22 22 0,-21-1 15,0 0-15,21 22 0,-21-22 16,0 0-16,0 64 16,-1-63-16,22-1 0,-21 0 0,21 1 15,-21 41-15,0-63 16,21 1-16,0-1 0,0 21 15,0-63 17,0 0-17,0 0-15,21-1 0,0-20 16,-21 21-16,21-21 0,1 20 0,20-62 16,-21 20-16,-21 22 15,21-22-15,0 22 0,-21-21 0,43-128 31,-22 106-31,-21 64 0,21-42 16,0 42 0,0 42-1,-21 0 1,22 0-16,-22 21 16,21 85-16,-21-84 15,0-1-15,0 22 16,0-22-16,21 0 0,-21 22 0,21 105 15,-21-105 1,0-43-16,0 21 16,0-21-16,21 0 0,-21 1 15,21-22 1,-21-22 15,0 1-31,-21 0 0,0 21 16,0-21-16,21 0 15</inkml:trace>
  <inkml:trace contextRef="#ctx0" brushRef="#br0" timeOffset="177324.04">4657 14880 0,'0'0'0,"21"0"31,0 0-31,0-21 0,21 0 0,-20 21 16,20 0-16,0-21 0,1 21 15,-1 0-15,-21 0 0,85-21 16,-43 21 0,-41-22-1,-22 1 17</inkml:trace>
  <inkml:trace contextRef="#ctx0" brushRef="#br0" timeOffset="179395.36">5419 14669 0,'0'0'0,"0"-22"0,0 1 15,0 0 1,-22 21 0,1 0-1,0 21-15,21 0 16,-21 43-1,0-22-15,21-21 0,-21 43 16,21-43-16,0 21 0,0-20 16,0 20-16,0-21 0,0 43 15,21-43-15,21 0 16,-21-21-16,43 0 16,-43 0-16,21 0 0,22-21 15,-22 0-15,-21-1 16,85-41-1,-64 21-15,1-22 0,-22-42 16,-21 64-16,0-22 16,0 22-16,0 0 0,0-1 15,0-20-15,0-43 16,0 64-16,0 21 0,0-1 16,0 1-1,0 42 1,0 1-16,0-1 0,-21 63 15,21 1 1,0-21-16,0 20 16,0-20-16,0-22 0,0 0 0,0 1 15,0-1-15,0-21 0,42 106 16,-21-84 0,0-22-16,22 21 15,-22-42-15,0 0 0,43 0 16,-22 0-1,-21 0-15,43-42 16,-43 21-16,0-1 0,0 1 0,-21 0 16,21 0-16,-21-21 15,21 20-15,-21 1 0,0-21 0,0 21 0,0 0 16,0-22-16,22 1 16,-22 21-1,0 42 1,0 0-1,0 0-15,0 0 0,0 1 0,0 20 16,0 0 0,0 1-16,0-22 0,0 0 0,21 21 15,-21-21-15,0 1 16,21-22-16,0 21 0,-21 0 0,42-21 16,1 0-1,-22 0-15,21 0 16,-21-21-16,1 0 0,-1-1 15,0 1-15,0 0 16,0 0-16,43-64 16,-43 64-16,21-21 0,-42 21 15,21-22-15,1 22 16,-22 42 15,0 0-31,0 1 16,0-1-16,0 0 0,0 0 15,0 0-15,-22 0 0,22 1 16,0-1-16,0 0 0,0 0 0,0 0 16,0 0-16,43 1 15,-22-22-15,0 0 0,43 21 16,-43-21-16,0 0 16,0 0-16,0 0 0,22-21 0,-22-1 15,42-20 1,-42 21-16,-21 0 0,0 0 15,0-1-15,0-62 0,-21-22 16,0 85 0,0 0-16,-85-43 15,43 64 1,-43 0 0,85 21-16,-1-21 0,-20 43 15,42-22-15,0 0 16,21-21-1,0 0-15,22 0 0,-22 0 16,85-21 0,-64 21-16,0-21 0,22-1 15,-22 22-15,1-21 0,-22 0 16,21 0-16,0 21 0,-20-21 0,62 0 31,-63 21-31,1 0 16,-22 21-16,0 0 15,0 0-15,0 0 16,0 22-16,0-22 0,0 0 16,0 0-16,0 43 15,21-1 1,-21-42-16,21 0 0,-21 22 0,21-22 16,0 0-16,0 0 15,-21 0-15,0 1 16,22-22-16,-22-22 31,0 1-31,0 0 16,0 0-1,0 0-15,0 0 0,0-1 0,21-41 16,0 21-16,-21 20 0,21-20 16,0 21-16,-21-21 0,85-85 31,-64 105-31,0 22 0,0-21 0,1 21 15,41 0-15,-42 0 0,22 0 16,-1 43-16,-21-22 16,0 21-16,0 22 15,-21 20-15,0-63 16,0 22-16,0-22 0,0 0 16,0 0-16,0 0 0,0 1 0,22-1 15,-1 0-15,21-21 16,0 21-1,-20-21-15,-1 0 0,21 0 16,-21-21-16,22 0 0,-22 21 16,0-21-16,0-1 0,106-83 15,-85 62-15,-20 1 16,-1 0-16,21 20 16,-21-62-16,0 41 0,-21 22 15,0 0-15,0 0 0,0 0 16,-21 21-1,-21 0-15,21 0 0,0 21 16,21 0-16,-22-21 0,1 21 16,21 0-16,-21 1 0,21-1 0,0 0 15,0 0-15,0 43 16,21-43 0,0 0-16,1 0 0,-1-21 15,0 21-15,21 0 16,-21-21-16,1 22 0,41-1 15,-42 21 1,-21-21 0,0 0-1,-21-21-15,0 0 0,0 0 16,-22 22-16,22-22 16,0 0-1,0 0-15,0 0 16,0 0-1,-1-22-15,1 1 16,0 0-16</inkml:trace>
  <inkml:trace contextRef="#ctx0" brushRef="#br0" timeOffset="179977.26">6689 14118 0,'0'21'15,"0"1"1,0-1 0,21-21 15,0 0-15,0 0-16,-21-21 15,0-1-15,0 1 16,-21 21-1,0 0 1,0 0-16,-1 0 16,1 21-1,21 1-15,0-1 16,0 0 0,-21-21-1,0 0-15,0 0 16</inkml:trace>
  <inkml:trace contextRef="#ctx0" brushRef="#br0" timeOffset="180396.02">5927 14542 0,'0'0'0,"21"0"16,0 0-1,0 0-15,21 0 16,22 0-1,-22-22 1,1 1-16,-22 21 0,0 0 0,0-21 16,0 21-16,-42 0 93,0 0-93,0 0 16,0 0-16</inkml:trace>
  <inkml:trace contextRef="#ctx0" brushRef="#br0" timeOffset="193539.74">5651 15939 0,'-21'0'16,"0"21"15,0-21 0,0 0-15,0 0-16,-1 0 0,-20 0 16,21 0-16,-21 0 0,20 0 15,-41 21-15,21-21 0,20 0 16,1 0-16,0 0 0,0 0 16,0 0-16,0 0 15,-1 0 1,44 0 31,-1 0-47,0 0 0,21 0 15,-21 0-15,22 0 0,-1 0 16,0 0-16,22 0 0,-22 0 0,22 0 16,-22 0-16,22 0 0,147 0 15,-168 0 1,-1 0-16,0 0 0,64-21 15,-64 21-15,1 0 16,-1 0-16,-21 0 16,0 0-16,1 0 15,-1 0-15,0 0 0,-21-21 32,-21 21 61</inkml:trace>
  <inkml:trace contextRef="#ctx0" brushRef="#br0" timeOffset="194141.39">6223 15706 0,'-21'-21'16,"0"21"-16,-1 0 15,22 21 16,0 0-31,22 0 16,-1 0-16,0-21 16,0 0-16,0 21 15,0 1-15,22-22 0,20 21 16,1-21 0,-43 0-16,0 0 15,0 0-15,0 0 0,1 0 0,20 0 31,-21 21-31,-21 0 32,0 0-32,-21-21 15,0 21-15,0 1 0,-1-22 0,1 21 16,0 0-16,-64 42 16,43-20-1,0-22-15,-22 21 16,43 1-16,-21-43 0,-1 42 15,22-21-15,0 0 16,0-21-16,0 21 0,21 1 16,-21-22-16,-1 0 15,22-22 79,22 1-94</inkml:trace>
  <inkml:trace contextRef="#ctx0" brushRef="#br0" timeOffset="196531.86">7599 15812 0,'0'0'0,"-21"0"16,-1 0-16,22-22 31,0 1-31,0 0 16,0 0-16,0 0 15,0 0-15,22 21 16,-1-22-16,0 22 16,0 0-16,0 0 15,0 0-15,1 0 16,-1 0-16,42 43 15,-42-22-15,1 21 0,20-21 16,-21 22-16,0-1 0,22 43 16,-22-64-16,0 21 0,-21 1 0,21 62 15,-21-62 1,0-22-16,0 0 0,0 0 16,0-42 15,0 0-16,0 0-15,0 0 0,0-1 0,0 1 16,0-21-16,0 0 0,0-1 16,42-126-1,-20 127-15,-22-1 16,0 1-16,21 21 0,-21-22 0,21 22 16,-21 0-16,0 0 0,21 0 15,-21 0-15,21-1 16,0 22-1,-21 22 1,0-1-16,0 0 16,0 0-16,0 0 15</inkml:trace>
  <inkml:trace contextRef="#ctx0" brushRef="#br0" timeOffset="196931.42">8276 16023 0,'0'0'16,"21"0"-1,0 0-15,1-21 0,-1 21 16,-21-21-16,21 0 0,0 21 16,-21-21-16,0-1 0,0 1 0,21 0 15,-21 0-15,0 0 16,0 0-16,-21-1 15,0 22 1,0 0-16,0 0 0,-1 0 16,22 22-16,-21-1 0,0 42 15,21-20 1,0-1-16,0-21 0,0 43 16,0-43-16,0 0 0,21 0 15,0 0-15,1 0 0,-1-21 16,0 22-1,0-22-15,0 0 0,0 0 16,1 0 0,-22-22-16,21 1 0,0 0 15,0 0-15,0 0 16,0 0-16</inkml:trace>
  <inkml:trace contextRef="#ctx0" brushRef="#br0" timeOffset="197326.2">8742 15854 0,'0'0'0,"0"-21"16,0 0-16,0-1 16,21 22-1,21 0 1,1 0 0,-22 0-16,42 0 15,-42 22-15,1-1 0,-1 21 16,0 0-16,0-20 15,-21 20-15,0-21 0,0 21 0,0-20 16,0 62 0,-42-41-16,42-22 15,-21-21-15,21-21 32,0-1-32,0 1 15,0 0-15,0-21 16,0 21-16,0-22 0,21-20 0,-21 20 15,21 22-15,-21 0 16,21-21-16,-21 21 0,21-1 16,0 1-16,1 21 0,-22-21 15,21 21 1,0 0-16,0 0 16,0 0-16</inkml:trace>
  <inkml:trace contextRef="#ctx0" brushRef="#br0" timeOffset="197833.62">9334 15642 0,'0'0'0,"0"-21"15,0 0 1,0 42 15,0 0-15,0 0-16,0 1 0,0 20 15,0 21 1,0-20-16,0-1 0,0 0 0,0-20 16,0 20-16,0 0 0,0-21 15,0 22-15,0-22 0,0 0 0,0 21 16,43-20 0,-22-22-16,0 0 15,0 0-15,0 0 0,1 0 16,-1 0-16,-21-22 0,42-62 15,-21 41 1,-21 22-16,0-42 16,0 42-16,0-1 15,0 1-15,0 42 32,0 1-32,0-1 0,0 0 15,0 0-15,0 21 0,0-20 16,0-1-16,0 0 0,0 0 15,0 0-15,0 0 16,0 1 0,0-44 15,21 22-31,-21-21 0,0 0 16,22-42-16,-22 41 15</inkml:trace>
  <inkml:trace contextRef="#ctx0" brushRef="#br0" timeOffset="198007.52">9779 15706 0,'0'0'0,"0"-21"15,-21 21-15,21-22 32,0 44 14,-21-22-30</inkml:trace>
  <inkml:trace contextRef="#ctx0" brushRef="#br0" timeOffset="198232.41">9313 15917 0,'0'0'0,"-21"0"0,42 0 31,0 0-31,1 0 16,-1 0-16,42-21 16,-20 0-1,-22 21-15,21 0 16,0 0-16</inkml:trace>
  <inkml:trace contextRef="#ctx0" brushRef="#br0" timeOffset="198565.41">10266 15854 0,'0'0'16,"0"-42"-1,-21 20-15,-1 1 16,1 21-16,0 0 16,0 0-1,-21 21-15,20 1 16,1-1-16,-21 42 16,21-42-16,0 43 0,-1-22 15,1 22-15,21 20 16,0-41-1,0 20-15,21-63 16,1 0 0,-1 0-16,21 0 0,-21 0 0,64-21 15,-64 0 1,21 21-16,1-21 0</inkml:trace>
  <inkml:trace contextRef="#ctx0" brushRef="#br0" timeOffset="199327.04">10583 15981 0,'0'-21'0,"0"42"0,0-63 0,0 20 16,0 1-16,0 0 0,0 0 16,-21 21-16,0 0 15,0 0-15,0 0 16,-1 0-16,1 21 0,0-21 16,21 42-16,-21-20 0,0-1 15,0 0-15,21 21 0,-22-21 16,22 22-16,-21-22 0,0 64 15,21-43 1,0-21-16,0 0 16,21-21-1,0 0-15,1 0 0,-1 0 0,21-21 16,0-42 0,-20 41-16,-1 1 0,-21-21 15,21 0-15,0-22 16,-21 43-16,0-21 0,0-1 31,0 22-31,0 0 0,0 42 16,0 0-1,0 0-15,0 1 0,0 20 16,0-21-16,-21 43 16,21-1-16,0-42 15,0 0-15,0 22 0,0-22 16,0 0-16,0 0 0,21-21 15,0 21-15,43-21 16,-1 0 0,-42-21-16,22 0 0,20-21 15,-42 21-15,1-1 0,20-20 16,-42 21-16,21-21 0,0-1 0,22-84 16,-43 43-1,0 41-15,0 1 16,0-43-16,0 64 0,0 0 0,0 0 15,0 0-15,-22 21 32,1 0-32,21 42 0,-21-21 15,21 0-15,0 22 0,0-1 16,-21 0-16,21 1 0,-21 20 0,21-21 16,0 1-16,0 84 15,0-85-15,0-21 16,0 22-16,21-22 0,0 0 0,0-21 15,-21 21-15,43-21 0,-22 0 16,0 0-16,0 0 0,64-21 16,-22 0-1,-42 0-15,1-1 0,-1 1 0,21-21 16,-42 21-16,0 0 16,0-1-16,21 1 0</inkml:trace>
  <inkml:trace contextRef="#ctx0" brushRef="#br0" timeOffset="201016.45">12277 15685 0,'0'0'0,"21"0"32,-21-22-32,21 22 15,0-21-15,0 21 0,43-42 16,-43 21-16,0 0 16,0-22-16,0 22 15,-21 0-15,0 0 0,0 0 16,0-1-16,-21 22 15,0 0-15,-64 0 16,43 0-16,21 22 0,-21-1 16,-1 0-16,1 0 0,-22 43 15,43-43-15,0 0 0,21 21 0,0 43 16,64-43 0,-43-21-16,0 1 0,21-1 15,-21 0-15,22 21 0,-1 1 16,0-22-16,-20 0 0,41 64 31,-42-43-31,-21-21 0,0 0 0,-21 0 16,-21 1-16,21-1 15,-1-21-15,-20 21 0,0-21 16,-1 0-16,-62 0 16,41-21-16,43 0 15,0 21-15,-43-43 0,64 1 16,-21 21-16,0 0 0,21-1 15,-21 1-15,21 0 0,0 0 16,0 42 15,21 0-31,0 0 0,0 1 0,0 20 16,22 0 0,-22-21-16,0 1 0,21 20 15,-20-21-15,-1 0 16,0-21-16,0 21 0,21-21 0,-20 0 15,-1 0-15,21 0 0,-21 0 0,0 0 16,43-21 0,-43 0-16,21 0 0,-20 0 0,20-22 15,-21 22 1,0-21-16,-21-22 0,0 43 0,0 0 16,0-21-16,0-1 15,0 1-15,0 63 31,0 0-15,0 1-16,0-1 0,0 21 0,0 22 16,0-22-1,0 0-15,0-21 0,0 22 16,0-22-16,0 0 0,21 0 16,1-21-16,-1 21 0,0-21 15,0 0-15,21 0 16,-20-21-16,41-42 15,-42 42-15,0-1 0,1 1 16,-22 0-16,0-21 0,0 21 16,21-85-1,-21 63-15,0 22 16,0-21-16,0 63 31,0 0-31,0 0 16,0 22-16,0-22 0,0 0 15,-21 64 1,21-64-16,0 0 0,0 0 0,0 22 16,21-22-16,0-21 15,0 0-15,0 0 0,64 0 16,-43-21 0,-21-1-16,1 1 0,-1 0 15,0 0-15,0-21 0,0 20 16,-21 1-16,0-21 0,0-22 15,0 43-15,0 0 0,0-42 32,0 84-17,0 0 1,0 0-16,0 0 0,0 0 16,0 22-16,0-22 0,0 0 0,0 0 15,0 64 1,43-64-1,-22 0-15,0-21 16,0 0-16,0 0 0,0 0 16,1-21-16,-1 21 0,0-42 15,0 21-15,-21-1 0,42-83 16,-42 41 0,0 1-1,0 41-15,0 1 0,0 42 31,0 1-15,0 20-16,0 43 16,0-64-16,0 0 0,0 42 15,0-41-15,0-1 16,0 0-16,0 0 0,0 0 16,22-21-16,-1 0 15,0 0 1,-21-21-16,0 0 15,21 0-15,-21-43 16,0 43-16,21-42 16</inkml:trace>
  <inkml:trace contextRef="#ctx0" brushRef="#br0" timeOffset="201191.14">13652 15600 0,'-42'-21'0,"84"42"0,-105-63 0,42 20 16,0 22-16,-1 0 31,22 22 0,0-1-15,0 0-16,0 0 0,22 0 16</inkml:trace>
  <inkml:trace contextRef="#ctx0" brushRef="#br0" timeOffset="201540.94">13864 15706 0,'0'0'0,"0"-21"0,-21 21 16,21 21 15,0 0-31,0 0 0,0 0 0,0 0 16,0 106-16,0-84 15,0-1-15,0 0 0,21 64 16,-21-63-16,0 20 0,0-21 16,0 22-16,0-22 0,0 170 31,0-85-31,0-106 16,0 21-16,0-20 0,0-1 15,0 0-15,0 21 0,0-21 16,0-42 15,0 0-31,0 0 0,21 0 16,-21 0-16,21-1 0,-21-20 0,22 0 15,-1-1-15</inkml:trace>
  <inkml:trace contextRef="#ctx0" brushRef="#br0" timeOffset="201831.77">13928 15981 0,'-22'-21'0,"44"42"0,-65-127 16,22 43-16,21-1 16,0 43-16,42 0 15,-20 21-15,20-21 16,21 21-16,-41 0 0,20 0 16,-21 21-16,0 0 0,22 0 0,-43 0 15,21 64 1,-64 0-1,1-43 1,21-42-16,-43 42 0,43-21 16,-21-21-16,21 22 0,0-22 0,-1 0 15,44 0 17,-1-22-17,0 1-15</inkml:trace>
  <inkml:trace contextRef="#ctx0" brushRef="#br0" timeOffset="202208.55">14330 15917 0,'0'0'0,"21"-21"16,0 21-16,0-21 16,22 0-16,-22 21 15,21-21-15,-21 0 16,0-1-16,22 1 0,-43 0 15,21 21-15,-21-21 0,0 0 16,0 0 0,-21 21-16,0 0 15,-1 0-15,-20 21 0,21-21 16,0 21-16,-22 0 0,22 0 0,-42 85 16,42-42-1,21-22-15,0 43 16,0-64-16,21 0 0,0 0 15,0-21-15,0 21 0,0-21 16,64 0-16,-21 0 16,-22 0-16,-21 0 15,43-21-15,-43 21 0,0-21 16,0 0-16,0 0 0,0 21 0,1-22 16</inkml:trace>
  <inkml:trace contextRef="#ctx0" brushRef="#br0" timeOffset="203495.18">5334 17357 0,'0'0'0,"-42"0"0,20 0 16,1 0-16,0 0 0,0 0 15,0 0-15,42 0 31,21 0-15,1 0-16,-1 0 0,21 0 16,1 0-16,-1 0 0,1 0 0,21 0 15,-22 0-15,64 0 16,0 0-16,-85 0 0,1 0 16,-1 0-16,0-21 0,1 21 15,-1 0-15,-21 0 0,0-22 0,1 22 16,-1 0-16,-21-21 15,0 0 1,-21 21-16,-1 0 0,1 0 16,-21 0-16,21 0 0,-43-21 15,43 21-15,0 0 0,-21 0 16,42-21 0,21 0-1,0 21 1,0 0-16,0 0 0,0 0 15,1 0-15,-1 0 0,0 21 0,0 0 16,0 0-16,-21 0 16,21 0-16,-21 22 15,0 20-15,0-42 16,-21 1-16,-21 41 0,21-42 16,-22 0-16,22 22 0,0-22 15,0 0-15,-43 21 16,43-42-1</inkml:trace>
  <inkml:trace contextRef="#ctx0" brushRef="#br0" timeOffset="203992.41">7408 16955 0,'0'0'0,"21"-22"0,-21 1 15,0 0-15,0 0 0,0 0 16,0 42 15,0 0-31,0 0 0,0 22 0,22-1 16,-22 0-16,21 85 15,-21-84-15,0 20 16,0 22-16,0-43 0,0 22 16,0-22-16,0-21 0,0 0 15,0 22 1,0-65 15,0 1-31,0 0 16,21 0-16,0-21 0,0 20 0</inkml:trace>
  <inkml:trace contextRef="#ctx0" brushRef="#br0" timeOffset="204207.29">7726 16955 0,'0'0'0,"0"-64"16,0 43-16,21 21 0,-21 21 16,0 0-16,42 64 15,-42-43 1,0 1-16,0-1 0,0 106 15,0-106-15,0 1 16,0-22-16,0 21 0,0 1 16,0 20-1,0-21-15,-21-42 16,0 0 0,0 0-16,21-21 0,-21 21 15,-1-21-15</inkml:trace>
  <inkml:trace contextRef="#ctx0" brushRef="#br0" timeOffset="204697.01">7472 17420 0,'0'-21'16,"0"0"-1,21 21-15,21-21 16,1 0-16,-22 21 0,21-22 16,0 22-16,-20-21 0,62 0 15,-41 0-15,-1 21 0,0-21 0,22 21 16,-43-21-16,21-1 15,-42 44 17,0-1-32,0 0 0,0 0 0,0 0 15,-21 43 1,0 20-16,21-62 16,0-1-16,0 0 0,0 0 15,0 0-15,0 22 0,21-43 16,0 0-16,64 0 15,-43-22 1,-21 1-16,22 0 0,-22 0 16,0 0-16,0 0 0,0-1 15,-21 1-15,0 0 0,0-21 0,0-43 16,-21 64 0,0 0-16,-21 0 0,-1 21 15,22 0-15,-21 0 0,21 0 16,0 0-16,-1 0 0,1 0 15,0 63 1,21-42-16,0 22 16,21-22-1,0-21-15,1 0 0,-1 0 16,0 0-16,42 0 16</inkml:trace>
  <inkml:trace contextRef="#ctx0" brushRef="#br0" timeOffset="205083.79">8340 17293 0,'0'-21'16,"0"0"-16,0 0 15,0 0-15,0-1 16,21 22-16,21 0 16,-21 0-16,0 0 15,1 0-15,-1 0 0,21 22 0,43 20 31,-64-21-31,21 21 0,-21 1 0,1-1 16,-22-21-16,0 43 16,0-43-16,0 0 0,-43 21 15,22-20 1,21-1-16,-42-21 16,42-21-1,0-22-15,0 22 16,0 0-16,0 0 15,0-22-15,0 22 0,0-42 16,0 42-16,21-1 0,42-62 16,1 41-1,-22 43 1,-21-21-16,22 21 16,-22 0-16,0 0 15</inkml:trace>
  <inkml:trace contextRef="#ctx0" brushRef="#br0" timeOffset="205311.66">8996 17166 0,'-43'0'32,"86"0"-17,-43 21-15,0 1 0,0-1 16,0 0-16,0 0 0,0 0 16,0 64-1,0-43 1,0-21-16,-21 22 0,21-22 15,0 0 1,0-42 15,0 0-31,0 0 16,0-1-16,0 1 0,0 0 16</inkml:trace>
  <inkml:trace contextRef="#ctx0" brushRef="#br0" timeOffset="205495.55">9038 17039 0,'0'21'0,"0"-42"0,-21 21 0,21-21 0,-21 21 16,0 0-16,-1-21 15,1 21 1,21 21 0,0 0 15,21-21-31,-21 21 0,22-21 15</inkml:trace>
  <inkml:trace contextRef="#ctx0" brushRef="#br0" timeOffset="206079.22">9356 17209 0,'0'21'16,"-22"-21"-1,44 0 32,-1 0-47,0 0 0,0 0 16,0 0-16,-21 21 16,21 0-16,-21 0 15,0 0-15,0 22 16,-21-1-16,0-21 15,0 22-15,0-22 0,-22 0 16,22 21-16,0-21 0,-21 1 0,21-1 16,-1 0-16,1-21 0,0 21 15,42-21 17,0 0-32,1-21 0,-1 21 15,0 0-15,21 0 0,-21 0 16,22 0-16,-22 0 0,42 21 15,-20-21-15,-1 21 0,22 22 16,-22-22-16,-21 0 16,21 0-16,-20 0 0,-1 0 0,0 106 31,-21-63-31,-21-43 0,-85 64 16,85-64-1,-22 0-15,1 0 0,0-21 16,21 21-16,-106 1 15,63-22 1,43 0-16,-21 0 0,-1-43 16,22 43-16,0-21 0,0 0 15,21 0-15,0 0 0,0-1 0,0-41 16,0 42-16,42-43 16,-21 22-16</inkml:trace>
  <inkml:trace contextRef="#ctx0" brushRef="#br0" timeOffset="207164.42">9842 17272 0,'0'0'0,"22"0"0,-22-21 0,0 0 16,-22 21 15,1 0-15,0 21-16,0-21 0,0 21 0,0 0 15,21 0-15,-22 1 16,1-1-16,21 0 0,-21 21 0,21-21 16,0 1-16,0 20 0,0 21 15,0-41-15,21-1 16,22-21 0,-22 0-16,0 0 15,0 0-15,0 0 0,0-21 0,1-1 0,-1 1 16,0-21-1,-21 21-15,0 0 16,0-22-16,-21 22 16,0 0-16,-1 21 0,1-21 0,0 21 15,-42-21 1,41 21-16,22-22 16,22 1-1,-1 0 1,21 0-16,-21 21 15,22-21-15,-22 21 0,42-21 16,-20 21-16,-1 0 0,0 0 16,-21 0-16,22 0 0,-22 21 0,0-21 15,0 21-15,0 0 0,22 43 16,-43-22 0,0-21-16,0 0 0,0 0 15,0 1-15,0-1 0,0 21 16,0-21-16,0 0 15,-21 1 1,-1-22-16,1 0 16,21-22-1,0 1-15,0 0 16,0-42 0,0 41-16,0-20 0,21 21 15,1 0-15,-1-43 0,0 43 16,0 0-16,0 0 0,0 21 15,1-21-15,-1 21 0,0 0 16,21 0-16,-21 21 16,-21 0-16,22 0 15,-22 0-15,0 0 0,0 22 16,0-22-16,0 0 0,0 0 0,0 64 16,0-64-1,0 0-15,0 0 0,0-42 47,0 0-31,0 0-16,0 0 15,0 0-15,0-22 0</inkml:trace>
  <inkml:trace contextRef="#ctx0" brushRef="#br0" timeOffset="207441.26">10689 16976 0,'0'0'0,"0"-21"15,0-1-15,0 1 16,21 21 0,-21 21-16,0 22 15,0-22-15,21 21 0,-21-21 16,0 22-16,0-1 0,0 106 16,0-84-1,-21-43-15,21 21 16,0-21-16,0 1 0,0-1 0,-21 0 15,21 0-15,21-21 32,0 0-32,1-21 15,-1 0-15,0 21 0,0-21 0,0-1 16</inkml:trace>
  <inkml:trace contextRef="#ctx0" brushRef="#br0" timeOffset="208197.31">11197 17293 0,'0'-21'0,"0"42"0,21-42 0,-21 0 0,0 0 16,0 0-16,0-22 16,-21 43-1,0 0-15,-21 0 16,20 21-16,1 1 16,0-1-16,0 0 0,-43 106 15,43-106 1,21 21-16,0-20 0,0 41 15,0-42-15,0 0 0,0 1 16,21-22 0,1 0-16,-1 0 15,0 0-15,0 0 0,0-43 16,0 22-16,1 0 0,-1 0 16,-21 0-16,0-1 0,21-20 15,-21 21-15,21-43 16,-21 1-16,0 42 15,0 0-15,0 42 32,0 0-17,0 0-15,0 0 0,0 0 16,0 22-16,0-22 0,-21 21 16,21-21-16,0 1 0,0-1 15,0 0-15,0 0 0,21 0 16,0-21-1,0 0-15,1 0 0,-1-21 0,0 21 16,0-21-16,-21 0 0,21 0 16,0-1-16,1 1 0,-1 0 15,21-85 1,-21 43-16,-21 20 0,21 1 16,1-43-16,-22 43 15,21 0-15,-21 21 0,0-22 0,0 22 16,0 0-16,-21 42 31,21 21-31,-22-20 16,22 20-16,0 0 0,0-21 15,0 22-15,-21-1 0,21 106 16,0-84 0,0-43-16,0 42 15,0-41-15,21 20 16,1-42-1,-1 0-15,0 0 0,0 0 16,0 0-16,0-21 16,1 0-16,-1-1 0,0 22 0,-21-21 15,21 0-15,-21 0 0,21 0 16,0-64 0,-21 64-16</inkml:trace>
  <inkml:trace contextRef="#ctx0" brushRef="#br0" timeOffset="208446.17">10562 17166 0,'0'0'0,"-21"0"0,0 0 0,21-21 31,21 21-31,0-21 0,0 21 15,22 0-15,-22-21 0,21 21 0,0-21 16,1 21-16,-1 0 0,43-22 16,-43 22-16,-21 0 15,64 0 1,-64-21-16,0 21 16</inkml:trace>
  <inkml:trace contextRef="#ctx0" brushRef="#br0" timeOffset="209113.31">12382 17082 0,'22'0'0,"-1"0"15,-21-22-15,21 22 16,0-21-16,0 0 15,0 0-15,1 21 0,-1-21 0,0 0 16,0 21-16,21-43 16,-20 1-1,-22 21-15,0 0 0,-22 21 16,-20 0-16,21 0 16,-21 0-16,-1 0 0,1 21 0,-64 0 15,21 21 1,64-21-16,-21 1 0,0 41 15,42-42-15,0 0 0,0 1 16,0-1-16,42 0 0,-21-21 0,85 63 31,0-20-31,-64-22 16,43 21-16,-64-21 0,21 1 16,-21-1-16,1 0 0,-1 0 15,-21 0-15,0 0 16,0 1-16,-64 20 0,22-42 15,-64 21-15,64-21 16,-43 0-16,43 0 16,21 0-16,-22 0 0,1-21 15,21 0-15,0 0 16,21-1 0,0 1-16,21 21 0,0 0 15,0-21-15,0 21 0,0 0 0,64-21 16,-64 0-1</inkml:trace>
  <inkml:trace contextRef="#ctx0" brushRef="#br0" timeOffset="209993.41">12890 17187 0,'22'0'0,"-44"0"0,44-21 0,-22 42 46,0 1-46,0-1 16,0 0-16,0 0 0,-22 43 16,22-22-1,-21-21-15,21 0 0,0 22 16,0-22-16,0 0 16,0-42 15,21 0-16,1-1-15,-22 1 16,21 0-16,0-21 0,0-1 16,0 22-16,-21 0 15,21-21-15,1 42 0,-1 0 16,0 21 15,-21 0-31,0 0 0,0 0 16,0 1-16,0-1 0,0 0 15,0 0-15,0 21 0,21-20 16,-21-1-16,21-21 0,22 21 16,-22-21-1,0 0-15,0 0 0,0 0 0,0 0 16,1 0-16,-1 0 0,21-42 16,-21 20-16,22-41 15,-43 42 1,21-43-16,-21 22 15,21 21-15,-21 0 0,0-1 16,0 44 15,0-1-31,0 0 16,0 0-16,0 21 0,0-20 16,-21-1-16,21 0 0,0 0 0,0 0 15,0 0-15,0 1 16,21-22-1,0 0-15,0 0 16,0 0-16,1-22 0,-1 1 16,0 0-16,0 21 0,0-42 15,22-1 1,-43 22-16,0 0 0,42-21 16,-42 21-16,0-1 15,0 44 1,0-1-1,0 0-15,0 0 0,0 0 16,0 0-16,0 1 0,-21 20 16,21-21-16,0 0 0,0 0 15,0 1 1,21-44 15,0 1-15,-21 0-16,21 0 0,-21 0 15</inkml:trace>
  <inkml:trace contextRef="#ctx0" brushRef="#br0" timeOffset="210307.23">13779 16997 0,'22'0'0,"-44"0"0,1 0 16,0 0-16,0 21 15,0 0-15,21 0 16,0 1-16,0-1 15,0 0-15,21-21 16,0 0-16,0 0 16,0 0-16,1 0 15,-22-21-15,0 0 0,21 21 0,-21-22 16,21 1-16,-21 0 0,0 0 16,0 0-16,0 0 0,0-1 15,-21 1-15,0 21 16,-1 0-16,1 0 15,0 21 1,21 1-16,0-1 0,-21 0 0,21 0 16,0 0-16,0 22 15,21-22 1,0-21-16,0 21 0</inkml:trace>
  <inkml:trace contextRef="#ctx0" brushRef="#br0" timeOffset="210696.76">14245 17103 0,'0'0'0,"-21"0"0,0 0 15,0 0 1,21-21-16,-22 21 0,1 21 16,21 0-1,-21 0-15,21 0 0,0 22 16,0-1-16,0-21 15,0 21-15,0 22 0,0-22 16,0 1-16,0 84 16,0-64-16,0 43 15,0-64-15,-21 85 16,21-63-16,-21-22 0,0 64 16,21-43-16,0-20 0,-22 41 15,1 43 1,21-105-16,0-44 31,0 1-31,0 0 16,0 0-16,0 0 0,0 0 15,21-1-15,22-41 16,-22-22-16,0 43 0,0 0 16</inkml:trace>
  <inkml:trace contextRef="#ctx0" brushRef="#br0" timeOffset="211023.57">14245 17441 0,'0'-42'0,"0"84"0,-21-105 16,21 42-16,0-43 15,0 43-15,0 0 0,21-43 16,21 43 0,-20 21-16,41 0 15,-42 0-15,0 0 16,1 21-16,-1 1 0,0 20 15,-21-21-15,0 0 0,0 0 16,0 1-16,-21-1 16,0 0-16,-1 0 0,-20 0 0,-64 22 31,43-22-31,42-21 16,-1 21-16,1-21 15,21 21-15,21-21 31,1-21-15,-1 21-16,0-21 0,0 21 16,0-21-16</inkml:trace>
  <inkml:trace contextRef="#ctx0" brushRef="#br0" timeOffset="211427.34">14541 17336 0,'22'0'31,"-1"0"-15,-21-22-16,21 22 0,0 0 16,0 0-16,-21-21 0,21 21 0,1 0 15,-1-21-15,-21 0 16,21 21-16,0-21 0,-21 0 0,0-22 16,0 22-1,0 0-15,0 0 0,0 0 16,-21 21-16,-21 0 15,-1 0 1,1 63 0,21-42-16,21 0 0,0 22 15,0-22-15,0 0 0,0 43 16,0-43-16,0 0 0,42 21 16,22-21-1,-43-21 1,0 0-16,0 0 0,21 0 15,-20 0-15,-1 0 16,0-21 0,-21 0-1</inkml:trace>
  <inkml:trace contextRef="#ctx0" brushRef="#br0" timeOffset="211579.32">14944 17420 0,'-22'0'15,"1"0"1</inkml:trace>
  <inkml:trace contextRef="#ctx0" brushRef="#br0" timeOffset="-213589.63">16129 10012 0,'-21'0'31,"0"0"-16,-1 0-15,1 0 16,0 0-16,0 0 16,0 0-16,-22 0 15,22 0 1,42 0 31,1 0-32,20 0-15,0-21 0,43 21 16,-22 0-16,-20 0 0,20 0 16,1 0-16,-1-21 0,1 21 15,-22 0-15,22 0 0,-1-22 0,149 1 32,-149 0-32,-20 21 0,-1 0 15,21 0-15,-41-21 0,-1 21 16,0 0-16,0 0 0,-21-21 31,0 0-15,0-1-1,-21 22-15,-21-21 16,-1 0 0,22 21-16,0 0 15,0-21-15,0 21 0,-1 0 16,1 0-16,0 0 15,42 0 48,0 0-63,1 0 0,-1 0 16,0 0-16,0 0 0,0 0 15,0 0-15,1 0 0,-22 21 0,21 0 16,-21 0-1,0 1 1,0-1-16,0 0 0,0 0 16,-21 0-16,-1 22 0,1-22 0,0 0 15,0 21-15,0-21 0,-43 43 16,43-22 0,21-21-16,-21 1 0,21-1 15,-21-21-15,21 21 16,0-42 15,21 0-15,0-1-16,-21 1 15</inkml:trace>
  <inkml:trace contextRef="#ctx0" brushRef="#br0" timeOffset="-213057.62">17949 9589 0,'-21'0'16,"0"0"-16,42 0 62,0 0-62,0-22 0,22 22 0,84-21 16,-85 0 0,22 21-16,-1 0 0,43-21 15,-64 21-15,22 0 0,-22 0 0,0 0 16,1 0-16,-22-21 0,0 21 15,0 0-15,-42 0 32,0 0-17,0 0-15,0 0 16,-1 0-16,1 0 0,0 21 16</inkml:trace>
  <inkml:trace contextRef="#ctx0" brushRef="#br0" timeOffset="-212681.84">18373 9546 0,'0'0'16,"-22"0"0,1 0 15,21 21 0,0 1-31,0-1 16,0 0-16,0 21 0,0 1 15,-21 20-15,21-21 0,0 1 16,-21-1-16,21 0 0,0 1 0,-21 20 16,21-20-16,-21-22 15,21 0-15,-22 64 16,22-64-1,0 0-15,-21-21 0,42-21 63,1 0-63,-1 21 16,0-22-16</inkml:trace>
  <inkml:trace contextRef="#ctx0" brushRef="#br0" timeOffset="-212067.19">18648 9948 0,'0'0'0,"21"-21"16,-21 42 31,0 1-47,0-1 0,0 0 15,0 0-15,-21 21 0,21-20 16,0-1-16,-21 0 0,21 0 15,0 0-15,0 0 0,21 1 16,0-22-16,0 0 16,0 0-1,22 0-15,41-22 16,-63 22-16,1-21 0,-1 0 0,21 21 16,-21-21-16,0 0 0,22-64 15,-22 43 1,-21 21-16,0-1 15,0 1-15,0 0 0,21 21 16,-42 21 15,21 0-31,0 1 16,-21-1-16,21 21 0,-21-21 0,-1 0 16,22 22-16,0-22 0,0 21 15,-21 1-15,21 62 16,0-20-16,0-43 15,0 1-15,0-1 0,0 22 16,0-22-16,0 0 0,0 1 0,0-1 16,0 0-16,0 1 0,0 41 15,0-63-15,-21 43 16,0-43-16,-43 43 16,43-43-16,0-21 0,0 21 15,0-21-15,0 0 0,-43 0 16,43 0-1,21-21-15,0 0 0,-21-1 16,21 1-16,0 0 16,0 0-16,0 0 0,0 0 15,42-43 1,0 1-16</inkml:trace>
  <inkml:trace contextRef="#ctx0" brushRef="#br0" timeOffset="-211684.38">19177 10054 0,'0'0'0,"0"-21"0,0 0 0,0 0 0,0 0 16,21 42 30,-21 0-46,21 0 0,-21 0 16,0 43-16,0-22 0,21 64 16,-21-64-16,0 64 15,0-64-15,0 1 16,0-1-16,0 22 0,0-22 0,0 0 16,-63 128-1,42-86-15,21-63 0,-21 1 16,21 20-16,-22-21 15,22 0-15,0 0 0,22-42 47,-1 0-47,-21 0 0,21 0 0,0 0 16,-21-1-16,21 1 0,0-21 0,1 0 16</inkml:trace>
  <inkml:trace contextRef="#ctx0" brushRef="#br0" timeOffset="-211354.05">19240 10181 0,'-21'-21'0,"42"42"0,-42-63 0,0 21 0,21 0 15,-21-1-15,21 1 16,0 0-16,21 0 0,0 0 16,0 21-16,1 0 0,20 0 15,43-21 1,-1 21-16,-63 21 0,22-21 15,-22 21-15,0 0 0,0 0 16,0 0-16,-21 1 0,0-1 0,0 0 16,0 0-16,-42 64 15,21-64 1,0 0-16,0 0 0,-22 0 0,1 22 16,21-43-16,0 21 0,-1 0 15,22-42 32,22 0-47,-1 0 16</inkml:trace>
  <inkml:trace contextRef="#ctx0" brushRef="#br0" timeOffset="-210722.93">19748 10160 0,'22'0'32,"-1"0"-17,0-21-15,0 21 16,0-21-16,0 0 0,1 21 16,-1-22-16,0 1 15,-21 0-15,21 0 0,-21-21 16,0 20-16,0 1 15,0 0-15,-21 21 16,0 0-16,0 0 16,-1 21-16,22 0 0,-21 1 15,0-1-15,0 21 0,21 0 16,0-20-16,0-1 16,0 0-16,-21 21 15,21 1-15,0-22 0,0 0 16,21 0-16,0 0 0,0-21 15,0 0-15,22 0 16,-22 0-16,0 0 0,43-21 16,-22 0-1,-21 0-15,0 0 0,0 21 16,1-22-16,-1 1 0,21-21 16,-21 21-16,-21-22 0,0 22 0,21-42 15,-21 42 1,0-1-16,0 44 31,0-1-31,0 0 16,0 0-16,-21 43 15,21-22-15,0-21 0,0 21 16,0 1 0,0-22-16,21-21 62,-21-21-62,0 0 0,22 21 16,-22-22-16</inkml:trace>
  <inkml:trace contextRef="#ctx0" brushRef="#br0" timeOffset="-210537.03">20256 9758 0,'-21'0'0,"42"0"0,-63 0 0,21 0 15,0 0 1,42 0 47</inkml:trace>
  <inkml:trace contextRef="#ctx0" brushRef="#br0" timeOffset="-209840.91">20680 9970 0,'0'-22'16,"0"1"-16,0 42 47,0 1-47,0-1 15,0 0-15,0 0 0,0 0 0,-21 0 16,21 22-16,0-22 0,0 42 16,-22-20-1,1-22-15,0 0 16,21 0-16,0-42 47,0 0-47,0 0 15,0 0-15,21-1 16,0-20-16,22-21 16,-1-1-16,-21 43 15,0 0-15,1 0 0,-1 21 0,0-22 16,0 22-16,0 0 0,0 0 15,1 22 1,-1-1-16,0 21 0,-21-21 16,0 0-16,0 22 15,0-22-15,0 42 16,0-41-16,0-1 0,0 0 0,0 21 16,0-21-1,0 1-15,21-44 47,0 1-31,0 0-16,1 0 0</inkml:trace>
  <inkml:trace contextRef="#ctx0" brushRef="#br0" timeOffset="-208976.98">21590 10033 0,'42'-21'0,"-84"42"0,105-63 15,-41 21-15,-1 21 0,-21-22 16,0-20-16,0 21 16,0 0-16,0 0 0,0-1 15,-21 22 1,-1 0-16,1 0 0,0 0 0,-42 0 16,41 0-16,-41 43 15,-43 41 1,85-62-16,-21 20 0,20-21 0,1 0 15,0 22-15,0-22 16,21 21-16,0-21 0,0 0 0,0 1 16,0-1-16,21-21 15,0 0-15,0 0 0,43 0 16,-43 0-16,21 0 16,64-43-1,-21 1 1,-22-21-16,-41 41 15,-22 1-15,21-21 0,0 21 16,-21 0-16,21-1 16,-21 44 15,0-1-31,-21 0 16,21 0-16,-42 43 15,42-43-15,0 42 16,0-20-16,0-22 0,0 63 15,0-41-15,0-1 0,0 85 16,42-21 0,-42-64-16,21 1 0,-21 41 15,0-41-15,0-1 0,0 43 16,0-43-16,0 0 16,-63 64-1,-1 0-15,43-85 0,-21 43 16,42-43-1,-22-21-15,22-21 32,0-1-32,0 1 15,0 0-15,0 0 0,0 0 16,0 0-16,0-22 0,0 22 0,0-21 16,0-1-16,0 22 0,0-21 0,0-106 15,0 105 1,0 1-16,0-21 0,0 20 0,22-84 15,-1 85-15,0 0 0,-21-22 16,21 22-16,0-1 0,0 1 16,22-21-16,20-22 15,-42 64-15,-21 0 0,43-1 16,-22 22 0,0 0-16,0 0 15,-42 0 48,0 0-63</inkml:trace>
  <inkml:trace contextRef="#ctx0" brushRef="#br0" timeOffset="-207140.51">16976 11726 0,'-22'0'46,"1"0"-14,0 0-32,0 0 0,0 0 15,0 0-15,-1 0 0,1 0 16,0 0-16,0 0 16,0 0-16,0 0 0,-1-21 0,-20 21 15,21 0-15,-21 0 16,20 0-16,1 0 0,0 0 0,-21 0 15,21 0 17,-1 0 61,1 0-77,0 0 0,0 0-16,0 0 15,0 21-15,-22-21 16,22 0-16,0 0 0,0 0 16,0 0-1,-1 0 1,44 0 15,-1 0-31,0 0 0,21 0 16,22 0-16,42 0 15,-64 0-15,21 0 0,43-21 16,-63 21-16,20 0 16,43-21-16,-43 21 0,-20 0 15,126-21 1,-148 21-16,0 0 15,1 0 1,-22-21 31,0 0-31,-22 21-16,1 0 15,0-22-15,0 1 0,0 21 0,-22 0 16,22-21-16,0 21 0,0 0 15,0-21-15,0 21 0,-1 0 16,-41-21 0,42 0-16,0 21 31,42 0 16,0 21-32,0-21-15,0 0 0,0 21 16,22-21-16,-22 0 16,21 21-16,64 0 15,-64-21 1,22 0 0,-43 0-16,0 0 15,-21 21-15,0 1 16,0-1-1,-21 0 1,-21 21-16,-1 1 16,22-43-16,0 21 0,-42 42 15,41-42-15,1 1 0,-63 20 16,62-21-16,1 0 16,-21 22-16,21-43 0,0 21 15,-1 0-15,22 0 16,0-42 93,0 0-109,22 21 16,-1 0-16,-21-21 0</inkml:trace>
  <inkml:trace contextRef="#ctx0" brushRef="#br0" timeOffset="-204324.78">18521 11642 0,'0'-21'15,"0"-1"1,-21 22-16,-1-21 15,22 0 1,0 0 0,0 0-16,0 0 15,0-1-15,0 1 16,0 0-16,0 0 16,0 0-16,0 0 0,0-1 15,0 1-15,0 0 16,0 42-1,0 0 1,0 1-16,-21-1 0,21 21 16,0 0-16,0 43 0,-21-43 15,21 22-15,-21 21 0,0-22 16,0-21-16,21 22 0,-43 21 16,43-1-1,-21-63-15,0 1 0,0 41 16,0-63-1,-1-21 1,22 0-16,-21 0 16,0-1-16,21 1 0,-21 0 15,21-21-15,0 21 0,-21-1 0,0-41 16,21 21-16,-22 20 0,22 1 16,0-42-1,22 84 1,-1-21-1,-21 21-15,21 0 16,0 0-16,0 1 0,0 20 0,1-21 16,-22 0-16,21 22 0,63 41 15,-41-63 1,41-21 0,-62 0-16,-1 0 0,42 0 15,-42-21-15,1 21 0,20-21 16,-21 0-16,0 0 0,0 0 0,22-1 15,-22 1-15,0-21 0,21-85 32,-42 85-32,0 20 15,0 44 17,0-1-17,0 21-15,0-21 0,0 0 16,0 22-16,0 20 0,0-42 15,0 43-15,0-22 16,0-21-16,0 22 0,0-22 16,22-21-16,-1 0 15,0 0-15,0 0 0,0 0 16,22-21 0,-22 0-16,0-1 0,0 1 0,0-42 15,-21 42-15,0-1 0,0 1 16,0-21-16,0 21 0,-63-64 15,20 64 1,22 21-16,0 0 0,0 0 16,0 0-16,0 0 0,-1 0 15,1 0-15,42 0 32,1 0-17,-1 0-15,0-21 0,21 0 0,-21 21 16,43-22-16,-43 1 0,21 21 15,85 0 1,-63 0 0,-43 0-16,21 0 0,-20 21 0,-22 1 15,21-1-15,-21 0 16,0 0-16,0 0 0,0 85 16,0-42-1,0-43-15,0 0 0,0 0 16,0 0-16,0 0 0,0 1 0,0-1 15,-21-21 17,21-21-17,0-1-15,0 1 0,0-63 32,21 20-32,0 43 0,0-21 15,0-22-15,0 43 0,1-21 16,-1 20-16,21 1 0,-21 0 0,0 21 15,1-21-15,-1 21 16,0 0-16,0 21 0,-21 0 16,42 43-1,-42-43-15,0 0 0,0 21 0,0-20 16,0-1-16,0 21 0,0 43 16,0-43-1,0-21-15,0 0 0,0 1 16,0-1-1,0-42 32,0-1-47,0 1 16</inkml:trace>
  <inkml:trace contextRef="#ctx0" brushRef="#br0" timeOffset="-203341.28">20383 11811 0,'0'0'0,"0"-21"15,22 0-15,-22 0 0,0-22 16,0 1 0,0 21-16,0-22 15,0 22-15,-22 0 0,1 21 16,0 0-16,0 0 0,0 0 15,0 0-15,-22 42 16,22-20-16,0-1 0,0 0 16,0 0-16,-22 0 0,22 0 0,0 22 0,0 20 15,0-42 1,21 22-16,-22 20 16,22 1-16,22-64 15,20 0-15,-21 0 16,0 0-16,22 0 0,-22 0 0,21 0 15,-21-21-15,85-43 16,-64 22 0,1-22-1,-43 43-15,0 0 0,21 0 16,-21 0-16,0-1 0,0 1 16,0 42 30,0 1-30,0-1-16,0 0 0,0 0 0,0 21 16,0 1-16,0-1 0,0 22 15,0-22-15,0 0 16,0 1-16,0-1 0,0 21 0,0-20 16,21 126-1,-21-63-15,0-64 0,0 22 16,0-1-16,0-20 0,0 20 15,0 1-15,0-22 0,0 21 0,0-20 16,0 20-16,-42 107 16,21-128-1,21-21-15,0 21 0,-22-42 16,1 0 0,0-21-1,0 0-15,21 0 0,-21 0 16,0-22-16,-22 1 15,43 21-15,-21-21 0,0-22 16,21 22-16,0-1 0,-21 1 16,21-21-16,0 20 0,0-20 15,42-85-15,22 42 16,-43 63-16,21 1 16,43-43-16,-43 64 0,0-21 15,22-22-15,-22 43 16,1 0-16,41-21 15,-63 21-15,-21 42 94,0 0-63,-21-21-31,0 0 16,0 0 0</inkml:trace>
  <inkml:trace contextRef="#ctx0" brushRef="#br0" timeOffset="-198409.82">16510 13716 0,'0'-21'31,"-21"21"-15,0 0-16,-1 0 0,1 0 16,-21 0-16,21 0 0,0 21 15,-43 0 1,22-21-16,21 0 0,-43 21 0,43-21 16,-21 0-16,20 0 0,-20 0 15,21 0-15,0 0 31,42 0-15,21 0 0,-21 0-16,22 0 0,41 0 15,-41 0-15,-1 0 0,22 0 16,-1 0-16,-21 0 0,22 0 16,-22-21-16,22 21 0,-22-21 0,22 21 15,20-21 1,1 21-16,-64 0 0,-21-21 15,0 0 1,-21-1 15,0 22-31,0 0 16,-1 0-16,1 0 0,-21 0 16,21-21-16,0 21 0,-1 0 15,1 0-15,0 0 0,0 0 16,0 0-1,21-21 17,21 21-32,0 0 0,0 0 0,0 0 15,22 0-15,-22 0 16,0 0-16,0 0 0,0 0 16,1 21-16,-1 0 15,-21 1-15,0-1 0,0 0 16,0 0-16,-64 85 15,22-85 1,21 0-16,0 0 0,-1 1 0,-20-1 0,21 0 16,0 0-16,21 0 15,-21-21-15,21-21 47,21 21-47</inkml:trace>
  <inkml:trace contextRef="#ctx0" brushRef="#br0" timeOffset="-197670.36">18161 13272 0,'0'0'0,"0"-22"16,0 1-1,0 0-15,0 0 0,21 0 16,0 0-16,-21-1 16,21-20-1,-21 21-15,0 0 16,0 42 15,0 0-31,-21 0 0,21 0 16,0 22-16,0-1 0,-21 0 0,21 1 15,-21-1-15,0 0 0,21 22 16,0-22-16,0 22 0,-21-22 0,-1 149 31,22-170-31,0 0 0,0 21 16,43 1-16,-22-43 15,0 0-15,0 0 0,0 0 0,1 0 16,-1 0-16,42 0 16,1-22-1,-43 1-15,0 0 0,0 0 16,0 0-16,22-22 0,-22 22 16,21 0-16</inkml:trace>
  <inkml:trace contextRef="#ctx0" brushRef="#br0" timeOffset="-196569.47">18838 13441 0,'0'0'0,"0"-21"15,0 0 1,0-1-16,0 1 16,-21 21-16,0 0 15,0 0-15,0 0 16,-1 0-16,1 0 0,-21 21 15,0 22-15,42-1 0,-43 0 16,43 1-16,-21-1 16,21 22-16,0-43 0,0 0 15,0 0-15,0 21 16,0-20-16,0-1 16,21-21-16,0 0 0,1 0 15,-1 0-15,0 0 0,21 0 16,-21-21-16,-21-1 0,85-62 15,-64-1 1,22-21 0,-43 85-16,0 0 15,0 0-15,0 0 0,0-1 0,0 1 16,0 42 15,0 1-31,0 41 16,0-21-1,0 64-15,0-63 0,0-22 16,0 21-16,21 0 16,0-20-16,0-1 15,0-21-15,64 0 16,-43 0 0,-42-21-16,43-22 15,-22 22-15,0 0 0,0-43 16,-21 22-16,21 0 0,-21-106 15,0 84 1,0-21 0,0 43-16,0 21 0,0-43 15,0 43-15,0 42 32,0 1-32,0-1 0,0 0 15,0 42-15,0-41 16,0 20-16,0 0 0,0-21 0,0 22 15,0 63-15,0-64 16,0 0-16,0-21 0,0 1 16,0 20-16,0 43 15,0-64 1,0 0-16,0-42 31,0 0-15,0-1-16,0 1 15,21-21-15,1-22 16,20-20 0,-21 63-16,0 21 0,22-22 15,-22 1-15,0 0 0,42 21 16,-41-21-16,20 21 0,-21 0 16,64 0-1,-43 21-15,-21 0 0,0 22 16,1-22-1,-22 0-15,0 0 0,0 0 0,0 0 16,-22 22-16,1-22 16,0 0-16,-64 43 15,-63-1 1,64-42 0,62-21-16,1 21 0,0-21 15,0 0-15,0 0 0,21 22 16,-21-22-1,21-22 1,-22 1-16,22 0 16,0 0-16,0 0 15,-21 0-15,0-1 0,0-20 16</inkml:trace>
  <inkml:trace contextRef="#ctx0" brushRef="#br0" timeOffset="-196109.43">18203 13377 0,'0'0'0,"-21"0"15,0 0 1,42 0 15,21 0-15,-20 0-16,20-21 0,-21 21 0,21 0 15,1-21-15,-1 21 0,0 0 16,1-21-16,-22 0 0,21 21 16,-21 0-16,1 0 0,-22-21 15,-22 21 79,1 0-94</inkml:trace>
  <inkml:trace contextRef="#ctx0" brushRef="#br0" timeOffset="-192737.75">16827 15092 0,'0'0'0,"0"21"31,0 0 0,-21-21 1,0 0-32,0 0 15,21 21-15,-42-21 16,-22 0-16,43 0 0,0 22 15,-22-22-15,22 0 0,-21 0 0,21 0 16,0 0-16,-1 0 0,1 0 16,-21 0-1,63 0 32,0 0-47,0 0 16,1 0-16,-1 0 0,42 0 15,-42 0-15,22 0 0,-1 0 16,0 0-16,1 0 0,63 0 16,-64-22-16,21 1 0,43 21 15,42-21 1,-84 21-16,-22 0 0,1-21 16,20 21-16,-21 0 15,-20 0-15,-1 0 0,0-21 0,0 21 16,0-21-1,-21-1-15,0 1 16,0 0 0,-21 21-1,0 0-15,0-21 0,0 21 16,-1 0-16,-83-42 16,83 42-16,-62 0 15,63 0-15,-1 0 0,-41 0 16,42 0-16,0 0 0,-22 0 15,64 0 32,1 0-47,20 21 0,-21-21 16,0 0-16,0 0 0,43 0 16,-43 0-16,21 0 15,22 0-15,-22 0 0,-21 0 16,22 0-16,-22 0 0,0 0 0,0 0 15,0 0 1,-21 21 0,0 0-1,0 0-15,0 0 16,0 1-16,-21-1 0,-21 21 16,21 0-16,0-20 15,-1 20-15,1-21 0,-42 64 16,20-64-16,22 0 0,-21 21 0,21-20 15,0-1-15,-22 0 0,1 42 16,0-41 0,42-1-1,0-42 48,0-1-48,0 1 1,0 0-16,0 0 0</inkml:trace>
  <inkml:trace contextRef="#ctx0" brushRef="#br0" timeOffset="-191775.75">18838 14711 0,'0'-21'0,"0"0"16,0-1-1,0 1-15,0 0 16,0 0-16,0 0 15,0 0-15,0-1 16,0 44 0,0-1-1,0 0-15,0 0 0,21 43 16,1 20 0,-22-41-16,0-1 0,0 0 0,0 22 15,0-22-15,0 43 16,0-43-16,0 0 0,0 1 0,0 20 15,0-42-15,0 22 16,21-43-16,-21 21 16,0-42 15,0 0-31,0-1 16,0 1-16,0 0 0,0-21 15,0 21-15,0-1 0,0-20 0</inkml:trace>
  <inkml:trace contextRef="#ctx0" brushRef="#br0" timeOffset="-191410.41">18796 14753 0,'0'0'16,"-21"-21"-16,21 0 0,-21 0 16,21 0-16,-22 21 0,22-22 15,0 1-15,0 0 0,0 0 16,0 0-16,0 0 0,22 21 0,-1-22 15,21-20-15,-21 21 16,64-21-16,-43 42 16,1 0-16,84 0 15,-85 21-15,43 42 16,-64-42-16,-21 22 16,0-1-16,0-21 0,0 22 15,-64 41 1,43-41-16,-42-1 0,41-21 15,-20 21-15,21-20 0,0-22 16,21 21-16,21-21 63,0 0-63,0 0 15,0 0-15</inkml:trace>
  <inkml:trace contextRef="#ctx0" brushRef="#br0" timeOffset="-190925.69">19494 14859 0,'-21'21'16,"0"-21"-16,0 0 15,21-21 1,21 0 15,0 21-31,0 0 16,1 0-16,20 0 0,-21 0 15,0 0-15,22 21 16,-22 0-16,0 0 0,0-21 0,0 43 16,0-22-16,-21 0 0,22 64 15,-22-22 1,0-42-16,0 1 0,0 20 15,0-21-15,-22 21 16,1-42 15,21-21-31,0 0 16,0 0-16,0-21 0,0 20 16,0-20-16,21-21 15,22-1-15,-43 22 0,63-43 16,-63 64-16,21 0 15,1 0-15,-1-1 0,-21 1 16,21 21 0,0 0-16,0 0 15,0 0 1,-21 21-16,0 1 16,22-22-16</inkml:trace>
  <inkml:trace contextRef="#ctx0" brushRef="#br0" timeOffset="-189677.62">20193 14944 0,'0'21'0,"21"-21"15,0 0 1,0-21-16,1 0 16,-1-1-16,0 1 15,0 0-15,-21 0 16,0 0-16,0 0 0,0-1 15,0 1-15,0 0 16,0 0-16,-21 21 16,-21 0-16,20 0 15,1 21-15,21 0 16,0 0-16,-21 1 0,0-1 0,21 0 16,0 0-16,0 0 0,-21 43 15,21 20 1,0-62-16,0-1 0,0 21 15,0-21-15,21 22 16,-21-22-16,21-21 0,0 0 0,0 21 16,22-21-1,-22 0-15,21 0 0,-21-21 16,22 0-16,-1 21 0,-21-22 0,22 1 16,-1 0-16,0 0 0,1 0 15,105-106 1,-106 106-16,-21-22 0,0 22 15,22-42-15,-43 20 0,0 22 16,0-21-16,21 21 0,-21-1 16,-21 44-1,0-1 1,21 0-16,-22 0 0,1 0 16,21 0-16,-21 22 15,21-22-15,0 21 0,0 1 16,0-22-1,21 0-15,22 0 16,-22-21-16,0 21 16,0-21-16,0 0 0,0 21 0,1 1 15,-1-22-15,0 0 0,0 21 0,-21 0 16,0 0 0,-21-21-1,0 0-15,0 0 0,-1 0 16,1 0-16,0 0 0,0 0 15,0 0-15,-43-21 16,43 0-16,21 0 16,-21 21-16,21-22 15,0 44 17,0-1-32,0 0 15,0 0-15,0 0 16,21 0-16,0-21 15,0 0-15,1 0 16,-1 0-16,0 0 0,0 0 16,21 0-16,-20 0 0,-1-21 0,0 21 15,21-21-15,-21 0 0,22 0 16,41-22 0,1 1-16,-64 21 0,22 0 15,-1-43-15,-21 43 16,-21 0-16,0 0 0,21 0 0,-21-1 15,0-20 1,-21 42 0,0 0-16,-21 0 0,42 21 15,-22-21-15,22 21 0,-21-21 16,21 22-16,0 41 16,0-42-1,0 0-15,0 1 0,21-22 16,1 21-16,-22 0 0,21 0 15,0-21-15,-21 21 0,21 22 16,-21-22 0,-21 0-1,0 0-15,0-21 16,-1 0-16,1 0 0,0 0 16,-21 21-1,42-42 79,-21 21-78,21-21-16</inkml:trace>
  <inkml:trace contextRef="#ctx0" brushRef="#br0" timeOffset="-187191.84">16764 16574 0,'0'0'0,"-21"0"0,0 0 15,-1 0-15,1 0 0,-21 0 16,21 0-16,42 0 31,21 0-15,-21 0-16,22 0 0,-1 0 16,0 0-16,22 0 0,-1 0 0,1-22 15,-1 22-15,1 0 0,21-21 0,-22 21 16,1 0-16,63-42 15,42 21 1,-148 21-16,0 0 0,0 0 16,-21-21-16,-21 21 15,0 0-15,-21 0 16,21 0-16,-22 0 0,-20 0 16,-1 0-1,43 0-15,0 0 0,21-22 31,21 1-15,0 0-16,0 21 0,22 0 16,-22 0-16,0 0 0,43 0 15,-43 0-15,0 0 0,0 21 16,0-21-16,-21 21 0,0 1 16,0-1-16,0 21 15,-21 0-15,0-20 0,0 20 16,-22 0-16,22-21 0,0 1 15,0-1-15,0 0 0,0 0 16,-1-21-16,22 42 16,0-63-1,22 0 1,-1 0-16</inkml:trace>
  <inkml:trace contextRef="#ctx0" brushRef="#br0" timeOffset="-184987.06">18881 16404 0,'0'0'0,"-22"0"0,1 0 0,0 0 0,0 0 16,21 21-16,0 1 16,0-44 31,0 1-32,0 0 1,0 0-16,0 0 0,0 0 0,0-64 15,21 21 1,-21 22-16,21-64 16,0 64-16,-21 0 0,0-22 0,0 22 15,0 21-15,0-22 0,0 22 16,0-21-16,0 63 31,0 0-31,0 21 16,0 1-16,0-1 0,0 0 0,-21 1 15,21 20-15,0 1 0,0-22 16,0 22-16,0 84 16,0-127-16,21 21 15,22 43-15,-43-64 16,21-21-16,0 0 0,0 0 0,0 0 16,1 0-16,-1 0 15,0 0-15,0-21 0,21 0 0,-20 0 16,20-1-16,-21 1 0,21-21 0,-20 21 15,-1-22-15,0 22 0,0-21 16,0 21-16,-21-22 0,0 22 0,0 0 16,0 0-16,0 0 0,0 42 31,0 0-15,-21 21-16,21-20 0,0 20 15,0 21-15,0-41 16,0-1-16,0 85 15,21-85 1,0 0-16,1-21 0,-1 0 0,0 0 16,42 0-16,-41 0 15,-1 0-15,0-21 0,0 21 16,0-21-16,43-64 16,-64 64-16,0-22 15,-21-20 1,-22 42-16,22 21 0,-42-21 15,20 21-15,22 0 0,-21 0 16,21 0-16,-1 0 0,-20 0 0,0 0 16,63 0 15,0 0-15,21-22-16,-20 22 0,20-21 0,0 21 15,64-42 1,21 21-16,-21 21 15,-85 0 1,0 0-16,43 42 0,-64-21 16,21 0-16,0 1 0,-21-1 15,0 0-15,0 0 0,21 0 0,-21 0 16,0 22-16,0 20 16,0-42-16,0 1 15,0-1-15,0 0 16,0-42 15,0 0-31,0-1 16,0 1-16,0-42 15,0 42-15,0-1 0,0-20 16,21 21-16,-21-21 0,22 20 16,-22-20-16,21 21 0,-21 0 15,21 21-15,0 0 16,0 0-16,0 0 15,-21 21-15,22 0 0,-22 0 16,0 22-16,21-22 0,0 0 0,-21 21 16,0-21-16,21 1 0,0-1 0,-21 21 15,21-21-15,1 0 16,-1 1-16,0-22 0,0 21 16,0-21-16,0 0 15,1 0-15,41-64 16,-21 22-1,22-43 1,-43 43-16,0 21 0,43-64 16,-43 64-16,0 0 15,21-22-15,-20 22 0,-1 0 0,42 0 32,-42 21-32,1 21 0,-1 0 15,-21 0-15,0 1 0,0-1 16,0 0-16,0 0 0,21 0 15,-21 43 1,0-43 0,21-21-16,0 0 15,-21-21 1,0 0 0,0-1-16,0 1 0,0 0 15,0 0-15,0 0 0,0 0 16,-21-1-16,0 1 15,0 21-15,0 0 0,-43 0 16,43 21 0,0 1-16,0-1 0,-1 0 15,-20 42-15,21-41 0,0 20 16,0-21-16,21 0 0,-22 22 16,22 20-16,0-42 15,0 22-15,22-22 16,-1-21-16,0 0 0,0 0 15,21 0-15,1 0 0,-22-21 16,21-1 0,1-41-16,-43 42 15,21 0-15,-21-1 0,21 1 16,-21-21-16,0 21 0,0 0 0,0-1 16,0-20-16,21-21 15,-21 41 1,0 44 15,0-1-31,0 0 16,0 0-16,0 0 0,0 43 15,0-43-15,0 21 0,0 1 0,0-22 16,21 21-16,-21 0 0,21 22 16,-21-22-16,22 1 0,41 84 31,-63-64-31,42 43 0,-20-64 15,-1 64-15,-21-42 0,21-22 16,-21 21-16,0-20 0,0-1 16,0 0-16,0 1 0,0-1 0,0-21 15,0 0-15,-21 43 16,-22-64-16,22 0 16,-21-21-1,21 0-15,21-1 0,-21 1 16,-1 0-16,1-21 0,0 21 0,21-106 15,0 21 1,0 42-16,0 1 0,0-64 16,0 63-16,0 22 0,0-22 15,0 22-15,21 0 0,-21-1 0,43-41 16,-22 41 0,0 22-16,-21 0 0,42-42 15,-42 41-15,0 1 16,0 0-16,21 21 0,-21-21 15,43-43 1</inkml:trace>
  <inkml:trace contextRef="#ctx0" brushRef="#br0" timeOffset="-184493.17">21780 15854 0,'0'-21'0,"-21"21"15,21-21-15,0-1 0,0 1 16,0 0-16,0 0 16,0 0-16,0 0 15,-21-1-15,21 1 16,0 42 15,0 1-15,0-1-16,0 21 0,0 22 15,0-22-15,21 64 16,-21-64-16,0 0 0,0 43 16,0-43-16,0 1 0,0-22 0,0 42 15,0-20 1,0-22-16,0-42 47,0 0-32,0-22-15,0 22 0,0-21 16,0 21-16</inkml:trace>
  <inkml:trace contextRef="#ctx0" brushRef="#br0" timeOffset="-184152.37">21548 15812 0,'-43'-43'0,"86"86"0,-107-86 0,43 22 15,0 21-15,0-42 16,21-1-1,0 22-15,0 0 0,21 21 0,0-21 16,21 0-16,-21 0 0,22-1 16,-1 1-16,22 0 0,-22 21 0,64-21 15,42 21 1,-106 0-16,1 0 0,20 21 16,-42 21-16,0 1 15,-21-22-15,0 21 0,-42 43 31,0-43-31,21-21 0,-1 1 0,-20-1 16,0 42-16,21-42 16,-1-21-16,1 22 0,0-1 15,0-21-15,21 21 16,0-42 15,21 0-31,0 21 16</inkml:trace>
  <inkml:trace contextRef="#ctx0" brushRef="#br0" timeOffset="-183693.77">22204 15896 0,'0'-21'15,"0"0"1,21 0-1,21 21-15,22-21 16,-43 21-16,0 0 16,21 0-16,-20 21 15,20-21-15,-21 21 0,0 0 16,-21 21-16,21-20 0,1 62 16,-22 1-1,0-64-15,0 21 0,-22-20 0,1-1 16,0 0-16,21 21 15,-21-21-15,21-42 32,0 0-17,21 0-15,0-21 0,0 20 0,1-20 16,-1 0-16,0-1 0,0 1 16,0 0-16,0-1 0,1 1 0,20-21 15,-21 41-15,-21 1 0,21 0 16,0 0-1,-21 42 17,0 0-32,0 0 15,0 1-15,0-1 0,0 0 16</inkml:trace>
  <inkml:trace contextRef="#ctx0" brushRef="#br0" timeOffset="-182636.9">22945 16023 0,'0'21'15,"21"-21"-15,-106-84 0,149 147 0,-22-42 16,-21-21 0,0-21-16,0 21 15,1-21-15,-22 0 0,0 0 16,21 0-16,0-22 16,-21 22-16,0 0 0,0 0 0,0 0 15,0-1-15,0 1 16,0 0-16,0 0 15,-21 21-15,0 0 16,-1 21-16,1 0 16,21 0-16,-21 1 0,0-1 0,21 21 15,-21-21-15,21 0 16,0 22-16,0-22 0,0 42 0,0-41 16,0-1-16,0 0 0,0 0 0,0 0 15,0 0-15,21-21 16,0 0-16,0 22 0,64-22 15,-43-22 1,-21 1-16,85-42 16,-85 42-16,43-22 15,-22 1-15,-21 21 0,1-22 16,-1 22-16,0-21 0,-21 21 0,0-85 31,0 85-31,-21 21 16,0 21-1,21 0-15,0 0 16,0 0-16,0 1 16,0-1-16,0 0 0,0 0 0,0 0 15,0 0-15,0 1 0,0-1 16,21 0-16,0 0 0,-21 0 0,21 0 16,0 1-16,-21-1 0,21-21 15,-21 21-15,22 0 16,-44-21 15,1 0-31,0 0 0,0-21 16,0 21-16,21-21 0,-21 21 15,21-21-15,-22 21 32,22 21-1,22-21-31,-1 21 15,0-21-15,0 0 16,21 0 0,64-21-16,-85 21 15,1-21-15,20-1 16,0 1-16,1 0 0,20-21 0,-21 21 16,-20-22-16,-1 22 0,0 0 15,0-21-15,-21-1 16,0 1-16,0 21 0,0-22 15,0 22-15,-21 21 16,0 0-16,0 0 16,-1 0-1,22 21-15,0 22 16,0-22-16,22 21 16,-1-21-16,0 22 15,-21-22-15,21 21 0,0 1 16,-21-22-16,0 0 0,0 0 15,0 0-15,0 0 16,0 1-16,-21-1 0,0 0 16,-21-21-16,20 0 15,-20 0-15,21 0 16,0 0-16,0 0 0,-1 0 31,1 0-31,0-21 16</inkml:trace>
  <inkml:trace contextRef="#ctx0" brushRef="#br0" timeOffset="-181697.94">16637 18098 0,'-21'0'0,"42"0"0,-63 0 0,42-22 16,0 1-16,-22 21 15,22-21-15,-21 21 0,42 0 32,1 0-32,-1 0 15,0 0-15,21 0 0,64 0 16,-64 21-16,1-21 16,190 0-1,-106 0 1,-64 0-16,43 0 15,42 0-15,-63 0 16,-64-21 0,-42 0-1,0 21-15,-1 0 0,-20-21 16,21 21-16,-106-43 16,63 43-1,43-21 1,21 0-1,21 21 1,1 0-16,-1 0 16,0 0-16,42 42 15,-41-20-15,-1 83 32,-21-20-17,-43-43-15,-41 43 16,63-64-1,-1-21-15,22 21 0,0-42 32,22 0-32,-1 0 15,21 0-15</inkml:trace>
  <inkml:trace contextRef="#ctx0" brushRef="#br0" timeOffset="-181155.55">19008 17399 0,'0'-42'15,"0"21"-15,0-1 16,0 1 0,0 0-16,0 42 31,0 0-31,0 1 0,0-1 16,0 21-16,0 0 0,0 1 15,0 105 1,0-106-16,0 85 15,0-63 1,-22-1-16,22-42 16,0 1-1,0-44 1,0 1 0,0-21-16,0 21 15,0 0-15,-21-43 0</inkml:trace>
  <inkml:trace contextRef="#ctx0" brushRef="#br0" timeOffset="-180768.56">18796 17420 0,'-21'-21'0,"42"42"0,-63-42 0,20 0 0,22 0 16,-21 21-16,21-21 16,-21-1-16,21 1 15,0 0-15,0 0 16,21 0-16,0 21 0,1 0 0,-1-21 15,42 21-15,-42 0 16,85 0-16,-63 0 16,-1 21-16,0 0 0,1 0 15,20 0-15,85 127 16,-127-63 0,-21 21-1,0-64-15,-42-21 0,21 22 16,0-22-16,0 21 0,-64 22 15,43-43 1,20 0-16,1-21 0,0 21 31,21-42 1,21 21-17,0-21-15,1 0 0,-1 0 0,0-1 16</inkml:trace>
  <inkml:trace contextRef="#ctx0" brushRef="#br0" timeOffset="-180316.61">19600 17590 0,'0'0'16,"21"-22"-16,1 22 0,-22-21 16,0 0-16,0 0 15,0 0-15,21 21 0,0-43 16,0 43-16,21-21 15,1 21-15,-22 0 0,0 0 16,0 0-16,22 0 0,-1 21 16,-21 22-16,0-22 0,-21 0 0,43 64 31,-43-43-31,0 22 0,0 20 16,-64 22 15,43-106-31,0 0 15,21-21 1,0-21 0,0-43-1,42-21-15,-42 64 16,42-43 0,-20 43-16,-1 21 0,21-43 15,-21 43-15,0 0 16,1 21-16,-1 0 31,0 21-31,0 21 16,0-42-16,22 85 15,-22-64 1</inkml:trace>
  <inkml:trace contextRef="#ctx0" brushRef="#br0" timeOffset="-179300.58">20743 17632 0,'43'0'16,"-86"0"-16,107 0 0,-64-21 0,0 0 15,0-1-15,0 1 0,0 0 16,0 0-16,-85-43 16,43 64-1,-43 22 1,43-1-1,21 21-15,-64 43 16,64-64-16,21 21 0,-64 85 31,64-42-31,0-64 16,21 0-16,22-21 16,-22 0-16,0 0 0,43 0 15,-43 0-15,106-106 31,-64 22-15,-42-22 0,-21 42-1,0 43-15,0-21 0,0 63 32,0 0-17,0 0-15,0 1 0,0-1 16,0 0-16,0 21 15,0 1-15,0 20 16,0-42-16,22 0 16,-1 1-16,0-22 0,0 0 15,0 21-15,0-21 0,1 0 0,-1 0 16,0 0-16,0 0 0,43-21 16,-43-1-16,0 22 0,21-21 15,-21 0-15,1 0 0,-1-21 16,-21 20-16,0-20 0,0-85 31,0 85-31,0 21 16,0-22-1,-21 43-15,-1 0 0,1 0 0,0 0 16,0 21 0,0 1-16,0-1 0,-1 0 0,1 21 15,21-21-15,0 1 0,-21 20 16,21-21-16,0 0 15,0 0-15,21-21 0,43 0 16,-22-42 0,-21 0-1,22 21 1,-43 42 31,0 0-47,0 0 0,0 43 15,0 41 1,0 44 0,42-1-1,-21-106-15,21 85 16,-20-63-16,-22-22 0,105 212 16,-105-191-1,22 1 1,-22-43-16,0-42 31,-22 21-31,1-21 0,21 0 0,-21-64 31,0 21-31,21 22 16,0 0-16,0-1 0,0-20 16</inkml:trace>
  <inkml:trace contextRef="#ctx0" brushRef="#br0" timeOffset="-179161.66">22183 17568 0,'0'0'0,"0"-21"16,0 0-16,-43 21 0</inkml:trace>
  <inkml:trace contextRef="#ctx0" brushRef="#br0" timeOffset="-177711.14">22077 17420 0,'0'-42'31,"-21"-43"-15,-1 64 0,65 169-16,-107-296 0,43 148 0,0 0 0,0 0 15,0 0-15,-1 0 16,-20 21-16,21 0 0,0 1 0,-22-1 16,22 21-16,-21-21 0,21 22 15,0-22-15,-1 21 0,1 0 0,0 1 16,21 41-1,0-41-15,0-22 0,21 0 16,0 0-16,22-21 0,-22 0 16,42 0-16,-41 0 0,20 0 15,-21-21-15,21 21 0,-20-21 16,41-43-16,-42 43 0,0-21 16,1 21-16,20-85 15,-42 42 1,0 43-16,0 0 0,0 0 15,0 42 1,-21 0 0,21 0-16,-21 22 0,-1 63 15,22-64 1,0-21-16,22 43 16,-1-64-16,0 0 15,0 0-15,0 0 0,0 0 0,22 0 16,-22-22-16,21 1 15,-21 0-15,1 0 0,-1 0 16,0 0-16,-21-22 16,0 22-16,0 0 0,0-21 0,0 20 15,0 1-15,0 0 0,0 42 32,0 0-17,0 1-15,0-1 0,0 21 16,0-21-16,0 22 0,-21-22 15,21 0-15,0 21 0,0-21 0,-21 43 16,21-43 0,0-42 15,0 0-31,21 0 16,0-1-16,-21 1 0,21 0 15,0-21-15,-21 21 0,21-22 0,1 22 16,-1 0-16,0 0 0,-21 0 15,21-1-15,0 22 0,0 0 16,-21 43 0,0-22-16,0 42 15,0-20 1,22-1 0,20-21-1,-21-21-15,106 0 16,-106-21-1,0 0-15,64-43 16,0-20 0,-43 20-16,-21 22 15,0 21-15,1 0 0,-1-1 0,0 22 16,0-21-16,21 21 31,-20 43-15,-22-22-16,0 0 15,21 0-15,-21-42 63,0 0-63,0 0 16,0-1-16,0 1 15,-21 21 1,-1 0-16,1 0 0,0 0 15,0 0-15,0 21 16,0 1-16,-1-22 0,-41 105 31,42-41-31,21-43 16,0 21-16,0 22 16,21-22-1,0-42-15,21 0 16,-20 0-16,-1 0 15,63-63 1,-41-43 0,-1 0-1,-42 21 1,21-126 0,0 147-16,-21 22 0,0 0 0,0-1 15,0 1-15,0 0 16,0 63-1,-63 127 1,63-106-16,-21 106 16,21 1-1,0-107-15,21 64 16,42 0 0,-20-85-16,-22 0 15,106 0 1,-64-21-1,1-21-15,-64 0 0,21 0 16,0 21-16,-21-43 0,21 22 16,-21 0-16,0 0 0,0-22 15</inkml:trace>
  <inkml:trace contextRef="#ctx0" brushRef="#br0" timeOffset="-175504.86">24278 17145 0,'0'0'0,"-21"-21"0,21 0 0,0 0 15,-21-22 1,21 22-16,0 0 0,-21 0 15,21 0-15,0-1 0,-22 44 32,22-1-32,-21 0 15,0 85-15,0-64 16,0 0-16,21 1 0,-43 41 16,22-62-16,21 20 15,-21 0-15,0-21 0,0 1 16,21 20-16,-21-21 0,-1-21 31,22-21-15,0 0-16,0 0 0,0-1 15,0 1-15,0 0 0,22-21 16,-1-22 0,-21 43-16,21 0 0,-21 0 0,21 21 15,-21 21 1,0 0-16,21 0 15,-21 0-15,21 1 16,1-1-16,-22 0 0,0 0 0,21 21 16,0-20-16,-21-1 0,21 0 15,0 0-15,0 0 0,1 0 0,41 22 16,-21-43 0,1 0-16,-22 0 0,42-21 15,-41 21-15,20-22 16,-21 1-16,0 0 0,0 0 0,1-21 15,-22-64 1,0 21-16,0 43 0,0-22 16,0 22-16,0-22 0,0 22 15,-43-64-15,22 64 0,0 0 16,0 20-16,0-20 16,-1 21-16,-20 21 15,21 0-15,-21 21 16,20 0-16,1 22 0,0-22 0,21 21 15,0 0-15,-21 1 0,0 84 16,21-43 0,0-41-16,0-1 0,0 22 15,21-43-15,0 0 0,-21 21 16,21-21-16,22-21 0,62 43 16,-41-43-1,-22 0-15,1 0 16,-1-21-16,-21-1 0,21 22 0,43-42 15,-64 21-15,0 0 16,22-85 0,-43 85-16,0 0 15,0-1-15,0 1 0,-21 21 16,-1 0-16,1 0 16,0 0-16,21 43 15,0-1 1,0-21-16,21 0 15,0 0-15,1 1 0,-1-1 0,0-21 16,0 21-16,-21 0 0,64 43 16,-64-43-16,42 21 15,-21-21 1,0-21-16,0 0 0,1 0 16,-1 0-16,0-21 15,42-42 1,-20 20-16,-22 22 15,-21 0-15,21 0 0,-21-22 0,21 22 16,-21-21-16,0 21 16,21 0-16,-21-22 15,0 64 1,-21 1 0,21-1-16,0 0 0,-21 0 15,0 0-15,21 22 0,0-1 16,0 21-1,0-41-15,0 20 16,21-21-16,0-21 0,0 21 0,1-21 16,-1 0-16,0 0 0,42 0 15,-20-21 1,-22 0-16,21-21 16,-42 20-16,0 1 0,0-42 15,0 42-15,0-1 16,-21-20-16,21 21 0,-21 0 0,0 0 15,0-1-15,-22 22 0,22 0 16,-21 0-16,21 0 16,-1 22-16,1-1 15,21 0-15,0 0 16,0 0 0,0 0-16,64-21 0,-22 0 15,-21 0-15,0 0 0,22 0 16,-22 0-16,21 0 0,43-21 15,21 0 1,-85 0-16,21 0 16,-21 0-16,1 21 0,-22-22 15,21 1-15,-21 42 32,0 1-32,0-1 15,0 0-15,0 0 0,0 0 16,0 0-16,0 1 0,0-1 0,0 21 15,0 64 1,0-64-16,0 43 16,0 42-16,0-85 15,0 1-15,0 62 16,0-62-16,0 41 0,0-62 0,0 20 16,0 0-16,0 43 15,0-64 1,0 0-16,0 0 15,0-42 1,0 0 0,0 0-16,21 0 0,-21 0 0,21-1 15,0 1-15,-21-21 0,21-85 32,-21 0-32,0 21 15,0 43-15,0 20 0,-21-63 16,21 43-16,0 21 0,0-1 15,0 1-15,0 0 16,0-1-16,0 22 0,0 0 0,0 0 16,0 0-16,64-22 15,-43 43-15,42-21 16,1 21-16,-43 21 16,21 0-16,-20 1 15,-22-1-15,0 0 0,0 0 16,0 21-16,0-20 0,0-1 15,0 0-15,0 0 0,0 0 0,-64 64 16,43-85 0,0 21-16,0-21 0,-1 0 15,1 21-15,0-21 16,21-21 46,0 0-62</inkml:trace>
  <inkml:trace contextRef="#ctx0" brushRef="#br0" timeOffset="30367.57">1291 6011 0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12:07.6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868 0,'0'0'0,"-21"0"78,0 0-78,0 0 16,0 0 0,21-21 15,0 0-31,21 21 16,0-22-16,0 22 0,0-21 15,0 0-15,1 21 0,41-21 16,-42 21-16,22 0 0,-22 0 15,0 0-15,0 0 0,43 42 16,-43-21-16,-21 1 16,0-1-16,0 21 0,0-21 0,0 64 15,-21-43-15,-1-21 16,1 22-16,-21-1 0,21 0 16,-22-20-16,22-1 0,0 0 0,0 0 15,0 0-15,0 0 16,-1-21-16,1 0 15,21-21 1,0 0 0,21 0-16,1 0 15,-1 21-15,0-21 0,0-1 16,21 22-16,-20-21 0,20 21 16,-21 0-16,21 0 0,1 0 0,-22 0 15,21 0-15,-21 0 0,43 21 16,-43 1-16,0-1 0,0 42 15,-21 22 1,0-43-16,-21 22 16,0-43-16,0 21 15,0 1-15,-22-22 0,1 0 16,21 0-16,-21 0 0,-1 0 16,-41 1-16,41-22 0,1 0 15,0 0-15,-1 0 0,22 0 16,-21-22-16,21 1 0,-1 0 0,-20 0 15,21 0-15,0 21 0,0-21 16,21-1-16,-22 1 16,1 21-16,21-21 0,21 21 62,1 0-62,-1 0 16,0 0-16</inkml:trace>
  <inkml:trace contextRef="#ctx0" brushRef="#br0" timeOffset="1526.74">2138 1270 0,'21'0'16,"-21"-21"31,0 0-16,0 42 47,0 0-78,-21 0 16,21 0-16,0 1 15,0-1 1,21-21 46,0-21-46,-21-1 0,0 1-1,0 0-15,0 0 16,-21 21 0,0 21-1,21 0-15,-21-21 0,21 21 16,-22 1-16,22-1 15,0 0-15,22-21 63,-1-21-47,-21 0-1,0-1 1,-21 22-1,-1 0 1,22 22 15,-21-22-15,0 0 62</inkml:trace>
  <inkml:trace contextRef="#ctx0" brushRef="#br0" timeOffset="6687.32">3662 910 0,'21'0'16,"-21"21"109,21-21-125,0 0 31,0 0 204,-21 22-110</inkml:trace>
  <inkml:trace contextRef="#ctx0" brushRef="#br0" timeOffset="7294.24">3683 1058 0,'-21'22'16,"21"-1"-16,0 0 16,21-21 15,0 0-31,0 0 0,0 0 15,1 0-15,-1 0 0,21-21 16,22-22 0,-43 22-16,0 0 0,0 0 15,0 0-15,0 0 0,1-22 16,-22 22-16,0 0 0,0 0 16,0 0-16,0-1 0,0 1 15,-22 21 1,1 0-1,21 21-15,0 1 0,-21-1 16,21 0-16,0 0 0,-21 21 16,21 1-16,0-22 0,0 21 0,0 1 15,0-1-15,0-21 0,0 21 16,0 1-16,-21 63 16,21-64-16,0-21 15,-43 64-15,22-43 0,21-21 16,-21 0-16,0 1 15,0-1-15,-43 0 16,22-21 0,21 0-16,0 0 0,-43-21 15,43 0-15,0 21 0,0-22 16,-1 1-16,1 21 0,0-21 0,21 0 16,-21 0-1,0 21-15,21-21 0,21 21 31,0-22-31,0 22 0,0 0 16,1-21-16,41 0 16</inkml:trace>
  <inkml:trace contextRef="#ctx0" brushRef="#br0" timeOffset="7675.37">4381 995 0,'0'0'0,"-21"-21"15,0 21-15,21-21 0,0-1 16,-21 22-16,21-21 16,-21 21-16,0 0 15,21 21-15,0 1 16,0-1-16,0 0 0,0 21 0,0-21 15,-22 22-15,22-1 0,-21 43 16,21-43-16,-21 0 0,21 1 16,-21-1-16,0 0 0,21 22 15,0-43-15,0 21 0,-21-20 16,21-1-16,0 0 0,0 0 16,0 0-16,0 0 15,21-21 1,-21-21-16,21 21 15,0-42-15,0 21 16,0 0-16,1-22 16,-1 1-16,0 21 0,0 0 0</inkml:trace>
  <inkml:trace contextRef="#ctx0" brushRef="#br0" timeOffset="7930.22">4170 1291 0,'0'0'0,"0"21"0,21-21 47,0 0-47,21 0 16,-20 0-16,-1 0 0,42-21 16,-20 0-16,-1 21 15,21-21-15,-41 21 16,-1 0-16,-42 0 47,-1 0-47</inkml:trace>
  <inkml:trace contextRef="#ctx0" brushRef="#br0" timeOffset="9390.41">5905 1693 0,'0'-21'31,"0"0"-31,0 0 16,0 0-16,43-22 16,-22 22-16,0 0 0,0-21 15,0 21-15,1-1 0,-1-20 0,42-21 16,-42 20-16,22-41 15,-22 41-15,0 22 16,-21 0-16,0-21 0,0 20 0,0 1 16,-21 21-1,0 0-15,0 0 0,-1 21 0,1 1 16,-21-1-16,21 0 0,21 0 16,-21 43-16,21-43 0,0 21 15,0-21-15,0 22 0,0-22 16,0 21-16,21-21 0,0 43 15,0-43-15,-21 0 0,21 0 16,-21 0-16,21 22 0,-21-22 0,0 0 16,0 0-16,0 0 15,0 1-15,-21-22 16,0 0-16,0 0 16,0 0-16,21-22 0,-21 1 15,-1 21-15,1-21 0,0 0 16,21 0-16,-21 0 0,0-1 0,21 1 15,0 0-15,-21 21 16,21 21 0,0 0-1,0 1-15,21-1 0,-21 0 16,0 0-16,21-21 0,0 21 0,0 22 16,0-22-1,1-21-15,20 21 0,-21-21 0,0 0 16,0 0-16,1 0 0,-1 0 15,21-21-15,-21 21 0,43-43 16,-1 1 0,-20 0-16,-22 21 0,21-1 15,-21-20-15,0 21 0,1 0 0,-1-22 16,-21 22-16,0 0 0,0 0 0,21-43 16,-21 86 30,0-1-46,0 0 0,0 0 16,0 21-16,0-20 0,-21 20 0,21-21 16,0 21-16,0-20 0,0 20 15,0 0 1,0 1-16,0-22 0,21 0 16,0 0-16,0-21 0,0 0 0,1 0 15,-1 0-15,21 0 0,-21 0 16,0-21-16,1 0 0,41-22 15,-21-20 1,-20 42-16,-1-22 0,0 1 0,0 0 16,-21 21-16,0-1 15,0-20-15,0 21 0,0 0 0,0 0 16,0 42 15,0 0-31,0 0 0,0 0 16,0 0-16,0 1 0,0-1 15,0 85-15,0-85 16,0 21-16,0-21 0,0 22 16,21-22-16,0 0 0,1 0 15,-1-21-15,0 0 0,0 0 16,64 0 0,-22-42-16,-20 21 15,-22-1-15,21-41 0,-21 42 0,0 0 16,1-22-16,-1 22 15,-21-21-15,0 21 0,0-22 0,0 22 16,0-21-16,0-1 0,0 22 16,0 0-16,0 42 31,0 22-15,0-22-16,0 0 0,0 21 15,-21 1-15,21-1 0,-22 0 16,22 1-16,-21 20 0,21-21 0,0 22 0,-21-1 15,0 1-15,21-1 0,-21 1 16,21 42-16,-21 63 16,-1-127-16,22 1 15,0-1-15,0 0 0,0 1 16,0-22-16,0 0 0,0 0 16,0-42-1,0 0-15,0 0 16,0 0-16,22-22 0,-1 1 0,-21 0 15,21-1-15</inkml:trace>
  <inkml:trace contextRef="#ctx0" brushRef="#br0" timeOffset="9678.41">7451 1461 0,'0'0'16,"-22"-22"-16,22 1 15,0 0-15,0 0 0,0 0 16,22 0-16,-1 21 15,0 0-15,0 0 0,85 0 16,-64 0-16,-21 0 0,1 21 16,20 0-16,-21 0 0,0 0 15,0 22-15,-21-22 0,0 0 0,0 21 16,0-21-16,0 22 0,-84 20 16,63-42-16,-1 1 15,1-1-15,-21-21 0,21 21 16,-43-21-1,64-21 1,0 0 0,0-1-16,21 1 0,1 0 15</inkml:trace>
  <inkml:trace contextRef="#ctx0" brushRef="#br0" timeOffset="9978.24">8086 1291 0,'0'0'0,"-22"21"47,22 1-47,-21-1 0,21 21 16,0 0-16,-21 43 0,21 0 16,-21-22-16,0 1 15,0 42-15,21-43 0,-22 1 16,22-22-16,-21 0 0,0 22 15,21-22-15,0 0 0,0 22 16,-21 21 0,21-64-16,0 0 0,21-42 31,-21 0-15,0-1-16,21-20 0,0 21 15,-21-21-15</inkml:trace>
  <inkml:trace contextRef="#ctx0" brushRef="#br0" timeOffset="10255.08">8043 1461 0,'0'0'0,"0"-43"0,0 22 15,0 0-15,0 0 0,0 0 0,0-1 16,0 1-16,21 21 0,1-21 16,-1 0-16,0 21 0,0 0 0,0-21 15,0 21-15,43 0 16,-22 21-1,-21 0-15,1 43 0,-22-43 16,0 21-16,0-21 0,0 0 16,-22 22-16,1-22 0,-21 0 0,21 0 15,0 22-15,-22-22 16,22 0-16,0-21 0,0 0 16,42-21 15,-21 0-31,21 21 0</inkml:trace>
  <inkml:trace contextRef="#ctx0" brushRef="#br0" timeOffset="10654.85">8636 1228 0,'0'-21'15,"-21"21"-15,0 0 16,-22 0-16,43 21 0,-21-21 15,0 21-15,21 21 0,0-21 16,-21 1-16,0 41 0,-1-42 16,22 22-16,0-22 15,0 0-15,0 21 0,0-21 0,0 1 0,0-1 16,0 0-16,22 0 0,-1-21 16,0 0-16,42 0 15,-41 0-15,20 0 16,-21-21-16,0 21 0,22-21 0,-22 0 15,21-43-15,-42 1 16,0 41-16,0-20 0,0 21 16,0-21-16,0 20 0,-21-20 0,0 21 15,0 0-15,-1 21 0,1 0 16,0 0-16,0 0 0,0 0 0,0 21 16,-1 0-16,22 0 15,-21 0-15,21 1 0,0-1 16,0 0-16,0 21 0,0-21 15,21-21-15,1 0 16,-1 22-16,0-22 0</inkml:trace>
  <inkml:trace contextRef="#ctx0" brushRef="#br0" timeOffset="11030.63">8890 1376 0,'0'0'0,"0"-21"0,0 0 16,0-1-1,21 22-15,0-21 0,0 21 16,1 0-16,-1 0 0,0 0 0,0 0 16,0 0-16,64 43 15,-64-22-15,0 0 16,0 21-16,1-21 0,-1 1 16,21 83-1,-42-41-15,0-43 0,0 0 16,0 0-16,-21-21 15,0 0 1,21-21 0,0 0-16,0 0 0,0-21 15,0 20-15,0-20 16,0 21-16,0-21 0,0-1 0,0 22 0,42-42 16,-21-1-1,0 43-15,1 0 0,-1 0 16,0 21-16,0 0 0,0-22 15,0 22-15,1 0 0,-1 0 16,0-21-16,0 21 0</inkml:trace>
  <inkml:trace contextRef="#ctx0" brushRef="#br0" timeOffset="11330.46">9821 826 0,'0'0'0,"-21"-22"0,0-20 16,21 21 0,-21 21-1,21 21-15,0 0 0,0 0 0,0 22 16,0-1-16,-21 0 0,21 1 16,0-1-16,0 22 0,0-1 0,-22 85 15,1-105 1,21 20-16,0-21 0,0 1 15,-21-22-15,21 21 0,-21 1 0,21-22 0,0 0 16,0 0-16,0 0 16,21-21-1,0 0 1,22-21-16,-22 0 0,21 0 0</inkml:trace>
  <inkml:trace contextRef="#ctx0" brushRef="#br0" timeOffset="11694.66">10266 1249 0,'0'0'0,"0"-21"0,0 0 0,0-1 16,-21 22 0,-1 0-1,1 22-15,0-1 16,0-21-16,0 21 0,-22 21 16,22-21-16,21 1 0,0-1 15,0 0-15,0 0 0,0 0 16,21-21-16,43 21 15,-43-21-15,0 0 0,43 22 16,-22-22-16,-21 0 0,0 21 16,1-21-16,-1 21 0,0-21 15,-21 21-15,0 0 0,0 0 16,0 1-16,-21-22 16,0 21-16,-1-21 0,-20 21 0,21-21 15,0 21-15,-22-21 0,22 0 0,0 0 16,-21 0-16,21 0 15,-1 0-15,1 0 0,0 0 16,21-21 0,0 0-16,0 0 0,0-1 15,0 1-15</inkml:trace>
  <inkml:trace contextRef="#ctx0" brushRef="#br0" timeOffset="11922.52">9737 974 0,'0'0'0,"0"-21"31,21 21-31,0 0 0,21-22 0,-21 22 16,43-21-16,-22 21 0,1 0 15,-1-21-15,21 21 0,1-21 16,-22 21-16,22 0 0,-22 0 0,0 0 15,1 0-15,-1 0 0,-42 21 16</inkml:trace>
  <inkml:trace contextRef="#ctx0" brushRef="#br0" timeOffset="14144.9">11705 1312 0,'0'0'0,"21"0"0,-21-21 15,0 42 17,0 1-32,0-1 15,0 21-15,0-21 0,0 22 16,-21-22-16,21 21 0,-21 22 15,0-1 1,0-21-16,21-20 0,0-1 0,0 0 0,-22 0 16,22 0-16,0-42 31,0 0-31,0 0 0,0 0 16,0-22-16,22 1 15,-22 21-15,21-22 0,0 1 0,-21 0 16,42-43-16,-21 43 15,22-1-15,-22 22 0,0 0 0,43-21 16,-22 21-16,-21 21 0,21 0 16,-20 0-16,-1 21 0,0 0 15,21 0-15,-42 0 0,21 0 0,1 43 16,-22-22-16,0 1 16,0 20-16,0-21 0,0 1 15,0-22-15,0 21 0,0-21 16,0 1-16,0-1 0,-22 0 15,1-21 1,21-21 0,0 0-16,0-1 0,0-20 15,43-43 1,-22 64-16,0-21 0,21-43 16,1 43-16,-22 0 0,21 20 15,-21-20-15,22 21 0,62-21 16,-62 42-1,-1 0-15,-21 21 0,-21 0 16,21 21-16,-21-21 0,0 22 0,0 63 16,0-43-1,-21-21-15,21 1 16,0 20-16,0-42 0,0 1 16,0-1-16,0 0 0,21-21 15,1 0 1,-1 0-16,0 0 0,21-21 15,-21 0-15,1-1 0,20 1 0,-21 0 16,21-21-16,-20 21 0,-1-22 16,21 22-16,-21-21 0,0-43 15,1 43 1,-22 21-16,0-1 0,0 1 16,0 42 15,-22 1-31,22 20 0,-21-21 15,21 0-15,0 0 0,0 22 0,0-22 16,0 21-16,0-21 0,0 22 16,0-1-16,21 22 15,1-43-15,-1-21 16,0 21-16,0-21 0,0 0 0,22 0 16,-22 0-16,21 0 0,-21-21 0,22 0 15,-22 21-15,0-43 16,64-20-16,-64 20 15,-21 22-15,0-21 0,21 0 0,-21 20 16,21-20-16,-21 0 0,0 21 16,0-1-16,0-20 15,0 63 17,0 0-32,-21 1 0,0 20 15,21-21-15,-21 21 0,21-20 0,0 20 16,-22 0-16,22 1 0,0-22 0,-21 21 15,21 0-15,0-20 0,21 62 32,22-63-32,41-21 15,-62 0-15,-1 0 16,42-21-16,-42 0 0,22 0 16,-1-21-16,-21 20 0,64-105 15,-43 85-15,-21-21 16,1-43-16,-1 63 15,21-84-15,-42 85 0,0-21 16,0 20-16,42-84 16,-42 85-1,0 63 1,0 0-16,-21 0 16,0 64-16,0 21 15,0-64-15,0 22 0,21-22 16,-22 0-16,1 22 0,21-22 0,0 1 15,0-1-15,-21 21 0,21-41 0,0 20 16,0 0-16,0 43 16,21-64-16,-21 0 0,21-21 15,1 21-15,-1-21 0,0 0 16,0 0-16,21 0 0,-20 0 0,20-21 16,43-42-1,-1 20-15,-63 1 0,22 0 16,-22 21-16,0-22 0,21-20 15,-20 20-15,-1 1 0,0-21 16,-21 20-16,21-84 0,0 85 16,-21 0-16,0-85 15,0 63 1,0 43-16,0 0 0,0 42 16,0 0-1,0 0-15,0 22 0,0-1 0,0 64 16,0-64-16,0 22 15,0-22-15,0 21 0,-21 22 16,21-21-16,-21-22 0,21 0 16,0 1-16,0-1 0,0-21 15,0 43-15,0-43 0,0 0 16,0 0-16,21 0 0,0-21 16,0 0-16,1 0 0,-1 0 15,0 0-15,0 0 0,0-21 16,0 0-16,1 21 0,20-64 15,-21 43-15,21-42 16,-20 20-16,-1-20 0,-21 42 16,0-22-16,21 22 15,-21 0-15,0 42 16,0 0 0,-21 1-16,21-1 0,0 0 15,0 21-15,0-21 0,0 1 16,0-1-16,0 0 0,0 0 0,0 21 15,0-20-15,0-1 16,21 0-16,21-21 16,-21 0-16,1 0 15,-1-21-15,0 0 16,-21-1-16,21 22 0,-21-21 0,21 0 16,-21 0-16,21 0 15,-21 0-15,0-1 0,0 1 16,0-42-1</inkml:trace>
  <inkml:trace contextRef="#ctx0" brushRef="#br0" timeOffset="14359.87">15071 1185 0,'-43'-21'16,"22"21"-16,21-21 15,-21 21-15,0 0 63,0 0-47,-1 0-16,-20 0 15</inkml:trace>
  <inkml:trace contextRef="#ctx0" brushRef="#br0" timeOffset="14556.36">14266 1355 0,'0'0'0,"0"21"0,0 0 16,21-21-1,1 0-15,-1 0 0,21 0 31,64 0-31,-64-21 0,-21 21 0,43 0 16,-43-21-16,0 0 16,0 21-16,1 0 0,-1 0 0</inkml:trace>
  <inkml:trace contextRef="#ctx0" brushRef="#br0" timeOffset="14987.4">15388 1439 0,'-21'-21'0,"21"0"0,-21 21 16,21-21-16,-21 21 0,-1-21 16,22 0-1,-21 21 1,0 0-16,0 21 15,21 0-15,0 0 0,0 0 0,0 22 16,0-1-16,-21 0 0,21 1 16,0 20-16,-21 1 0,21-1 15,0 1-15,0-1 0,-22 1 0,22-1 16,-21 1-16,0-1 0,21 22 16,-42 42-16,21-64 0,-1 1 15,-20 42-15,21-43 16,0-21-16,0 1 0,-1-1 0,1-21 15,0 22-15,-21 20 16,42-84 15,0 0-31,0 0 0,42-22 16,-21 1-16,0 0 0,1-1 16,-1 1-16,0-22 0,21 1 15</inkml:trace>
  <inkml:trace contextRef="#ctx0" brushRef="#br0" timeOffset="15270.65">15198 1630 0,'0'-42'0,"0"-1"0,0 128 0,0-212 0,0 85 0,0 20 15,21-62 1,21 41-16,-21 22 0,22 0 16,-1 21-16,-21 0 15,21 0-15,22 0 0,-22 0 16,-21 21-16,22 0 0,-43 1 0,0 20 15,0 21-15,0-41 16,0 20-16,-21 0 0,-22 22 16,1-43-16,-106 85 15,21-64 1,84-21 0,43-42-1,22 21 1,-1-21-16,0 0 0,21 0 15,-21-22-15</inkml:trace>
  <inkml:trace contextRef="#ctx0" brushRef="#br0" timeOffset="15592.08">15960 826 0,'0'-22'16,"0"44"-16,0-65 0,0 22 0,0 0 15,0 42 17,0 0-32,0 22 0,-43 41 15,22 64 1,0-84-16,0 42 16,21-43-16,0-20 0,-21 41 15,-1-41-15,22-1 0,0 85 31,0-106-31,0 0 16,22-42 15,-22 0-31,21 0 0,0 0 0,0-1 16</inkml:trace>
  <inkml:trace contextRef="#ctx0" brushRef="#br0" timeOffset="15961.01">16065 1376 0,'22'21'32,"-1"-21"-17,0 0-15,0 0 0,0 0 16,0 0-16,1 0 0,20 0 0,0-21 16,1-21-1,-22 42-15,0-22 0,-21 1 16,0 0-16,0 0 0,0 0 15,-21 21-15,0 0 16,-1 0-16,-20 0 0,21 0 0,-21 0 16,-1 0-16,22 21 0,-21 21 15,-22 1-15,43-1 0,0-21 16,21 0-16,0 22 0,0-22 16,0 0-16,0 42 0,0-41 15,21-1-15,21 0 0,-20 0 16,20-21-16,-21 0 0,21 0 15,-20 0-15,62 0 16,-41 0-16,-22-42 16,0-1-1,-21 22-15,0 0 16,0 0-16</inkml:trace>
  <inkml:trace contextRef="#ctx0" brushRef="#br0" timeOffset="16542.86">17378 1397 0,'21'-21'0,"-42"42"0,42-63 0,-21-1 16,0 22-16,0 0 16,0 42 15,0 0-31,0 22 16,-21-22-16,21 21 0,-43 170 15,43-149 1,-21 22-16,0-21 15,0-1-15,21 22 0,-21 63 0,21-85 16,-21 22-16,-22 233 16,22-170-1,0-85-15,0 107 16,21-149-16,-21 63 16,21-105 15,0 0-31,0-21 0,0 21 15,0-43-15,0-84 16,0 84-16</inkml:trace>
  <inkml:trace contextRef="#ctx0" brushRef="#br0" timeOffset="16849.22">17314 1503 0,'0'0'0,"0"-21"0,0 0 0,0-1 0,0 1 15,0 0-15,0 0 0,21 21 16,1-21-16,-1 21 0,21-21 16,0 21-16,64 0 15,-21 0 1,-43 21-16,-21 0 0,22 42 16,-43-20-16,0-22 0,-85 127 31,43-106-31,-43 22 0,43-43 0,-1 0 15,1 0-15,-64 22 16,64-43-16,21 0 16,21-21 15,21-1-31,0 22 0,0-21 0,0 0 16,64-42-16</inkml:trace>
  <inkml:trace contextRef="#ctx0" brushRef="#br0" timeOffset="17112.03">18097 1058 0,'0'0'0,"0"-21"0,0 0 16,0 42 15,0 0-31,0 1 0,-21 20 0,0 0 16,21 1-16,0-1 0,-21 0 15,21 1-15,-21 20 0,0-21 0,21 43 16,-22-43-16,1 1 0,21 84 31,0-64-15,43-63 0,-22 0-16,0-21 0,21 0 15</inkml:trace>
  <inkml:trace contextRef="#ctx0" brushRef="#br0" timeOffset="17870.11">18732 1439 0,'0'0'0,"0"-21"0,0 0 0,0 0 16,-21 0-16,0 21 16,-21-43-16,-22 22 15,22 21 1,21 0-16,0 21 0,-1 1 0,-41 20 15,42-21-15,0 0 0,-1 22 16,1-1-16,0-21 0,0 64 16,0-64-16,21 21 15,-21 43 1,21-64 0,21-21-16,63 0 0,-62 0 15,41-21-15,-42 0 16,0 0-16,64-22 0,-64 22 15,0-21-15,64-85 16,-64 42 0,-21 64-1,0 0 1,0 42 0,0 0-16,0 0 0,-21 0 15,0 106 1,21-105-16,0 62 15,0-41-15,0-22 0,42 21 16,-21-21-16,1-21 16,-1 0-16,0 0 0,0 0 15,64-21 1,-43-21 0,43-43-16,-64 43 15,0-1-15,0 1 0,0 0 16,1-22-16,-1-42 0,0 64 15,0-21-15,-21-22 0,21 43 16,-21-1-16,21 1 0,-21 0 16,0 63 15,0 21-31,-21 0 0,0 43 16,0-43-16,0 64 15,21-63-15,-21 20 0,-1-21 0,22 22 16,0-22-16,0 1 0,0 105 31,0-85-31,0-42 16,22-21-16,-1 0 15,0 0-15,0 0 0,0 0 16,0-21-16,1 0 0,-1 0 16,0 0-16,0 0 0,21-64 15</inkml:trace>
  <inkml:trace contextRef="#ctx0" brushRef="#br0" timeOffset="18073">18965 1291 0,'0'0'0,"0"21"0,21-21 16,1 0-1,-22 22-15,21-22 0,0 0 16,0 0-16,43 0 15,20 0-15,-41 0 16,-22 0 0,21 0-16,-42-22 15,21 22-15,0 0 0</inkml:trace>
  <inkml:trace contextRef="#ctx0" brushRef="#br0" timeOffset="19143.68">19473 1651 0,'-21'0'0,"42"0"0,-63 0 0,63-21 47,0 0-47,22 0 0,-22-1 15,0 1-15,21-21 0,22-22 16,-22 43-16,-21-21 0,0 0 16,22-1-16,-22 1 0,0 0 15,-21 20-15,0-20 0,21 0 16,-21 21-16,0-22 0,0 22 0,0-21 16,-21 42-1,0 0-15,0 0 0,21 21 16,-21 0-16,-1 0 0,1 0 0,0 22 15,0-1-15,0 0 0,0 22 16,-1-22-16,1 22 0,0-1 0,0 1 16,21-1-16,-21 1 0,0-1 15,-1 1-15,22-1 0,-21 22 0,0-22 16,21 1-16,-21-1 0,0 1 16,21-1-16,-43 64 15,22-63-15,21-1 0,-42 64 16,21-63-16,0-1 0,21 1 15,0-22-15,-22 1 0,22-1 0,0-21 16,0 21-16,22-42 16,-1 0-16,0 0 15,0 0-15,0-21 0,22 0 0,20-42 16,-21 41-16,1-20 0,-22 0 16,21-1-16,-21-20 15,22-43-15,-22 43 0,-21-1 0,0 22 16,0-85-16,0 63 0,0 1 15,-21-1-15,-22 22 16,22-22-16,0 22 0,-64-43 16,64 64-16,0 21 15,0-21-15,0 21 0,21-21 16,21 21 0,21-21-1,1 21-15,-22-21 0,63-1 16,-62 1-16,20 0 0,0 0 15,1 0-15,-1 0 0,0-22 0,43 1 16,-64 0-16,0 20 16,0 1-16,1 0 0,-22-42 15,0 41 1,-22 22 0,1 22-16,0-1 15,21 0-15,-21 0 16,21 21-16,-21-20 0,21 20 15,0-21-15,0 0 16,0 0-16,0 22 0,0-22 0,0 0 16,21 0-16,0 0 0,0-21 15,0 0-15,1 0 0,20 0 16,0 0 0,1 0-16,-22-21 0,21-21 15,-21 21-15,0 0 0,1-22 0,-1 22 16,-21-21-16,0-1 0,0-41 15,-21 41 1,21 22-16,-22 21 0,1 0 16,0 0-16,0 0 0,0 0 0,-22 0 15,22 0-15,21 21 16,0 1-16,-21-1 0,21 0 0,0 21 16,0-21-1,0 1-15,21-1 16,0 0-16,1-21 0,20 0 15,-21 0-15</inkml:trace>
  <inkml:trace contextRef="#ctx0" brushRef="#br0" timeOffset="19542.59">20510 1418 0,'0'0'0,"0"-21"15,0 0-15,22-43 16,20 43-1,-21 0-15,21 0 16,-20 21-16,-1 0 0,21-21 0,22 21 16,-43 0-16,0 21 0,0-21 15,21 42-15,1 22 16,-43-22-16,0-21 16,0 0-16,0 1 0,0 20 15,0-21-15,-21 0 0,-1 0 0,22 1 16,-21-1-16,0-21 15,0 0-15,21-21 16,0-1 0,0 1-16,0-21 0,0 21 15,0-43 1,0 43-16,21-21 0,0-1 0,0 1 16,1 21-16,-1-21 0,0 20 0,0-20 15,0 21-15,0 0 0,1 0 16,-1 21-16,0 0 0,21 0 15,-21 0-15,1 0 0,-1 0 16,0 21-16,0 0 16</inkml:trace>
  <inkml:trace contextRef="#ctx0" brushRef="#br0" timeOffset="20270.75">21294 1185 0,'0'0'0,"0"-21"16,0 0-1,0 0-15,0 0 16,0 42 15,0 0-31,0 0 0,0 0 16,0 22-16,0-22 0,0 0 0,0 43 16,0-43-1,0 0-15,0 21 0,0-21 0,0 22 16,0-22-16,-22 0 0,22 0 15,0 0-15,0-42 47,0 0-47,0 0 16,0 0-16,0-43 0,22 1 16,-1 20-16,0 22 15,-21-21-15,42 21 0,-21-22 0,1 22 16,-1 0-16,0 0 0,21 0 15,-21 0-15,1 21 0,20 0 16,0 21-16,-42 0 16,21 0-16,1 0 0,-22 0 15,21 22-15,-21-22 0,21 42 16,-21 22 0,0-64-16,0 22 0,0-1 15,0-21-15,-21 0 16,0-21-16,-1 0 15,22-21 1,0 0-16,0 0 16,0 0-16,0-1 0,22-20 15,-1 0-15,0-1 0,42-20 16,-20 21-16,-1 20 0,0-20 16,-20 21-16,20 0 0,0 21 15,1 0-15,-22 0 0,21 0 16,0 21-16,-20 0 15,-1 0-15,0 22 0,-21-22 0,0 0 16,0 21-16,0-21 0,0 22 16,0-22-16,0 0 0,0 21 0,0-20 15,-21-1-15,21 21 16,-21-21-16,-1 0 16,22 1-16,-21-22 31,21-22-16,-21 22-15</inkml:trace>
  <inkml:trace contextRef="#ctx0" brushRef="#br0" timeOffset="31509.22">1333 3196 0,'0'-21'250,"0"0"-235,0 0 1,22 0-16,-22-1 16,0 1-1,0 0-15,0 0 16,0 0-16,0 0 16,0-1-1,0 44 32,0-1-47,0 0 16,0 21-16,0-21 0,0 22 0,0-1 15,0 22-15,0-22 16,-22 64-16,1 0 16,0-43-16,0 22 15,0-43-15,21-21 0,-21 64 16,21-64-1,0-42 17,0 0-17,0 0-15,0-43 16,0 43-16,0 0 0,21 0 16,0-1-16,0 1 15,0 21-15,0 0 0,1-21 16,-1 21-16,0 0 0,21 0 15,43-21 1,-64 21-16,0 0 16,0 0-16,1 0 0,-1 0 15,-21-21-15,21 0 16,-21-1 0,0 1-16,0 0 0,0 0 15,0 0-15,0 0 0,0-1 16,0-20-16,0 21 0,0-21 15,0 20 1,-21 44 15,21-1-31,0 21 16,0-21-16,-21 22 0,21-22 0,0 21 16,0 0-16,0 1 0,0 41 15,0-41-15,0-22 0,-22 21 16,22 64-1,0-42-15,0-22 16,-21-42-16,21 21 16,0 0-16,0 0 15,0-42 17,0 0-17,0 0 1,0 0-16,0 0 0,21-22 15</inkml:trace>
  <inkml:trace contextRef="#ctx0" brushRef="#br0" timeOffset="31978.95">2032 3556 0,'0'21'16,"-21"0"-1,21 1 1,0-1 0,21-21 30,-21-21-30,0-1-16,0 1 0,0 0 16,-21 0-1,0 21 1,-1 0-16,1 0 0,0 21 16,21 0-1,-21-21-15,21 21 0,0 1 16,0-1-16,0 0 15,0 0-15,21-21 32,0 0-17,-21-21 1,0 0 0,21 21-1</inkml:trace>
  <inkml:trace contextRef="#ctx0" brushRef="#br0" timeOffset="45342.56">3662 3747 0,'21'0'15,"0"0"1,0 0-16,-21-22 16,21 22-16,1-21 0,-22 0 15,42-21-15,-42 21 16,21-1-16,-21-20 15,0 21-15,0 0 0,0 0 16,0-1-16,0 1 0,-21 21 0,-21-42 16,-43 21-1,64 0-15,-22 21 0,22 0 16,-21 0-16,21 0 0,-22 0 16,22 21-16,-21 0 0,21-21 0,-43 85 15,22-1 1,21-41-1,21 20-15,0-21 0,0-20 16,0 20-16,0-21 0,0 0 16,21 0-16,42 43 15,-20-64 1,-22 0-16,0 0 0,0 0 0,0 0 16,22 0-16,-22 0 0,0-21 0,21 0 15,-20-1-15,-1 1 0,63-42 16,-62 20-1,-1 22-15,21-85 16,-42 64-16,0 21 0,0-43 16,0 43-16,0 0 0,0 0 15,0 42 17,0 0-32,0 0 0,0 22 15,0-22-15,0 21 0,0-21 16,0 64-16,21 0 15,0-64 1,1 0-16,-22 0 0,21 0 0,0 1 16,0-22-16,0 0 0,0 0 0,22 0 15,-22 0-15,0 0 16,0 0-16,85-64 0,-85 43 16,0 0-16,22 0 15,-22-22-15,0 22 0,-21 0 0,0-21 0,0 20 16,0-20-16,0 0 0,0 21 15,0-22-15,0 22 0,-21 0 0,21 0 16,0 0-16,-21-1 0,0 22 16,21 22-16,0-1 15,0 0-15,0 0 16,0 21-16,0-20 0,0 20 0,0 0 16,0 1-16,0-22 0,0 21 15,0-21-15,-22 22 0,22-22 0,0 0 16,0 0-16,-21 0 0,21 22 15,0-65 17,0 1-17,0 0-15,0 0 16,21 0-16,-21 0 0,22-22 0,-22 1 0,0 21 16,0-22-16,42-41 15,-21 20-15,0 43 16,-21 0-16,21 21 0,-21-21 15,22 21-15,-1 0 0,0 21 16,0-21-16,-21 21 0,21 0 16,-21 22-16,21-22 0,1 42 15,-22-42-15,0 22 0,0-22 0,0 21 16,21-21-16,-21 1 0,21 20 16,0 0-16,0-42 0,0 43 15,1-43 1,20 0-16,-21 0 0,0 0 0,22 0 15,-22 0-15,21-22 0,-21 22 0,22-21 16,-22 0-16,0 0 0,0 0 16,21-43-16,-20 43 0,-1-21 15,-21-22-15,0 43 16,21 0-16,-21-21 0,0 20 0,0 1 16,0 0-16,21 21 15,-21 21 1,0 0-1,0 22-15,0-22 0,0 0 16,0 0-16,0 43 16,0-43-16,0 0 0,0 21 15,21-20-15,-21-1 0,21 0 16,1-21-16,-1 21 0,0-21 16,0 0-16,0 0 0,0 0 15,22 0-15,-22 0 0,0-21 0,0 0 16,0 0-16,1-1 0,-1 1 15,42-42 1,-42-22-16,-21 64 16,0-21-16,0 20 0,0 1 0,0 0 15,0 0-15,0 0 16,0 42 15,0 0-31,0 0 16,0 0-16,0 1 0,0 20 0,0 43 15,0-43 1,0 0-16,-21 1 0,21 62 16,0-62-16,0 20 0,0 1 0,0-1 15,0 22-15,0-22 0,0 22 16,0-21-16,0 20 0,21 1 0,22 232 31,-22-168-31,0-86 16,-21 1-16,0-1 0,0-21 0,0 1 15,0-22-15,0 21 0,0-21 0,-21-21 16,0 0-16,0 0 0,-1 0 16,-20 0-16,21-21 0,-21 0 15,-1 0-15,-20-64 0,42 22 16,-22 20-16,-20-189 16,42 62-1,21 86-15,0-1 0,0-84 16,21 105-16,0-21 0,0 1 15,0 20-15,22 1 0,-22-1 0,63-63 16,1 43 0,-64 62-16,22 1 0,-1-21 15,-21 21-15,0 21 16,-21-21-16,21 21 16</inkml:trace>
  <inkml:trace contextRef="#ctx0" brushRef="#br0" timeOffset="46400.33">7324 3662 0,'0'0'0,"21"0"15,-21-21-15,21 0 0,0 21 16,0-43-16,0 22 0,1 0 16,-22 0-16,0 0 0,0-1 15,0 1-15,0-63 16,-22 62-16,1 1 16,0 0-16,0 21 0,0 0 15,0 0-15,-1 0 0,1 0 0,-42 42 16,-22 43-1,64-43-15,0-20 0,0 20 16,-1 0-16,1 1 0,21-1 16,0 0-16,0 1 0,0-1 0,0-21 15,0 43-15,0-43 16,21 0-16,1 0 0,20-21 16,-21 0-16,0 0 0,0 0 15,43-42-15,-22-1 16,1 22-16,-22 0 0,42-21 15,-42-1-15,1 22 16,-22-21-16,21 21 0,-21-22 0,21 22 16,-21-21-16,0 21 15,0 0-15,0-22 0,0 64 32,0 1-32,0-1 15,0 0-15,0 42 16,0-41-16,0 20 0,0-21 0,21 21 15,-21-20-15,21-1 0,-21 0 0,21 0 16,-21 0-16,22 0 0,-1-21 0,21 22 16,0-22-1,-20 0-15,-1 0 0,42-22 16,-20 1-16,-22 0 0,21 0 16,0 0-16,-20 0 0,-1-1 0,0-20 15,21-21-15,-21-1 16,-21 43-16,0-21 15,0-1-15,0 22 0,0 0 16,0 42 15,0 0-31,0 0 0,0 22 16,0-22-16,0 21 0,0 1 0,0-1 16,0 0-16,0 128 15,0 41 1,0-126-16,0 63 15,0-63-15,-21-1 0,21-20 0,-21 105 16,21-84-16,-21 42 16,21-64-16,-21 1 0,21 63 15,0-85 1,0-63 0,0 0-1,0 0-15,21-64 0,-21 0 16,21 22-16,0-43 15,-21 43-15,0-1 0</inkml:trace>
  <inkml:trace contextRef="#ctx0" brushRef="#br0" timeOffset="46718.14">8043 3874 0,'0'0'0,"0"-22"16,-21-41-16,21 42 15,-21 0-15,21-1 0,0-20 16,0 21-16,0 0 0,21-22 15,0 22-15,0 21 0,1-21 16,20 0-16,0 21 0,-21 0 0,64 0 16,-43 0-1,1 0-15,-22 0 0,21 21 0,1 21 16,-22-20-16,-21 20 0,0-21 16,0 0-16,0 22 0,-21-22 0,-1 0 15,-20 42-15,-21-20 16,41-22-16,1-21 15,-21 21-15,21 0 0,0-21 0,-1 0 16,1 21-16,0-21 0,0 0 16,21-21-1,21 0 1,0 0-16,0 0 16,22 0-16,-22-1 0</inkml:trace>
  <inkml:trace contextRef="#ctx0" brushRef="#br0" timeOffset="47072.94">8784 3471 0,'0'0'0,"0"-42"15,-21 21 1,0 21 0,21 21-1,-21 0-15,21 0 0,0 22 0,0-22 16,0 21-16,0 1 0,0 41 15,0-20-15,0-1 0,0 1 16,0 63-16,0-64 0,0 22 16,0-22-16,-22 22 0,22-21 15,0-1-15,0 85 16,-21-84-16,0 63 0,21-64 0,0 1 16,0-22-16,0 22 15,-21-22-15,21-21 0,-21 21 0,21-20 16,0-1-16,0 0 0,0-42 31,0 0-31,0-1 0,42-41 16,-42 21-16,21-1 0,43-126 15,-64 105-15,21 1 0</inkml:trace>
  <inkml:trace contextRef="#ctx0" brushRef="#br0" timeOffset="47826.51">8805 3704 0,'0'0'0,"0"-21"0,0-21 0,-21 21 0,21-1 16,-21-20-16,21 21 0,0 0 15,0 0-15,0-1 0,21 1 16,0 21-16,0-21 0,1 21 0,20 0 16,-21 0-16,21 0 0,1 0 15,-1 21-15,22 22 16,-22-22-16,-21 0 0,21 42 15,-42-20-15,0-22 0,0 21 16,0-21-16,0 22 0,-84 41 16,41-62-16,1-1 15,21 0-15,-21 0 0,-22-21 16,43 0-16,-21 0 0,20 0 16,1 0-16,0 0 15,42 0 1,22 0-1,-22 0-15,0 0 16,0 0-16,21 0 0,-20 0 0,-1 0 16,21 0-16,22 0 15,41-42 1,-83 42-16,41-43 0,-42 22 16,22 0-16,-22 0 0,0 0 15,0-22-15,0 22 0,0-21 0,1-43 16,-1-21-1,-21 64-15,21 0 0,-21-64 16,0 85-16,0-22 0,0 22 16,0-21-16,0 21 0,-21 21 15,0 0-15,21 21 16,-22 0-16,22 0 0,0 22 16,0-1-16,-21 21 0,21-20 0,0-1 15,-21 0-15,21 22 0,0-22 0,0 1 16,0-1-16,0 0 0,0 22 15,0-22-15,0-21 16,42 22-16,-42-22 0,22-21 16,-1 0-16,0 0 0,0 0 15,0 0-15,22 0 0,-1 0 16,21-43-16,-41 43 16,-1-21-16,21-21 15,-21 42-15,0-21 0,-21 0 0,0-1 16,-21 22 46,21-21-46</inkml:trace>
  <inkml:trace contextRef="#ctx0" brushRef="#br0" timeOffset="48622.21">9821 3471 0,'21'0'0,"1"-21"16,-1 0-16,0 0 16,0 0-16,-21 0 0,21 21 15,0-22-15,-21 1 16,0 42 15,0 1-31,0-1 0,0 0 16,0 0-16,-21 0 0,21 22 15,0-22-15,0 21 0,-21-21 16,21 0-16,0 1 0,-21 20 0,21 0 16,0-21-1,21-21 17,-21-21-32,21 21 0,-21-21 15,0 0-15,0 0 0,21 0 0,-21-1 16</inkml:trace>
  <inkml:trace contextRef="#ctx0" brushRef="#br0" timeOffset="48798.11">10012 3133 0,'0'-21'16,"-21"21"-16,-1 0 15,44 21 32,-1-21-47,0 0 0,-21 21 16,21 0-16</inkml:trace>
  <inkml:trace contextRef="#ctx0" brushRef="#br0" timeOffset="49108.39">10499 3260 0,'0'0'0,"0"-21"16,-22 21 15,1 0-15,0 21-16,0 0 0,21 0 16,-21 21-16,-22 22 0,43-22 15,-21 1-15,0 20 16,21-21-16,-21 1 0,21-22 15,0 0-15,0 21 0,0-20 0,0-1 0,0 0 16,21-21-16,0 0 16,0 0-16,1 0 0,20 0 0,-21 0 15,21 0-15,-20 0 0,20-21 16,0 21-16,1-21 0,-1-1 0,0 1 16,43-21-16,21-22 15</inkml:trace>
  <inkml:trace contextRef="#ctx0" brushRef="#br0" timeOffset="50823.73">10985 3471 0,'0'0'0,"22"-21"0,-22-21 16,0 0-16,-22 42 0,-20-22 16,21 22-16,0 0 15,0 0-15,-1 0 0,1 22 16,0-22-16,0 21 0,0 21 16,0 0-16,-1-20 0,22-1 0,-21 0 15,21 21-15,0-21 0,0 1 16,0-1-16,0 0 0,0 0 0,0 0 15,0 0-15,21-21 16,1 0 0,-1 0-16,0 0 0,21 0 15,-21 0-15,1-21 0,-1 0 0,0 0 16,0 0-16,21-43 16,-20 22-16,-22 21 0,0-43 15,0 43-15,0-21 16,21 21-16,-21-1 0,0 44 31,0-1-31,0 0 0,0 0 16,0 21-16,-21-20 0,21-1 0,0 21 15,0-21-15,0 0 16,0 64-16,0-64 16,0 0-16,0 1 0,21-1 15,0-21-15,0 0 0,0 0 16,0 0-16,1 0 0,83-21 15,-62-1 1,-22-20-16,21 21 0,-21 0 16,1-22-16,-1 1 0,-21 0 0,21-1 15,0 1-15,0-21 0,-21 20 0,21-63 16,1-21 0,-22 106-16,0 0 0,0-21 15,-22 63 16,1 0-31,21 0 0,-21 22 0,21-1 16,0 0-16,-21 43 16,21 21-16,0-64 0,-21 0 15,21 1-15,0 20 0,0-42 16,0 1-16,0 20 0,0-21 16,21-21-16,-21 21 0,42 0 15,-21-21 1,1 0-16,-1 0 0,21 0 15,-21-21-15,0 0 0,1 21 0,-1-21 0,21-21 16,-21 20-16,0 1 0,1-21 16,-1 21-16,0-43 15,0 43-15,-21-21 0,21 21 0,-21-1 16,0 44 0,0-1-1,-21 0-15,21 0 0,-21 21 16,0-20-16,21-1 0,0 0 15,0 21-15,-21 1 16,21-1-16,0-21 16,0 0-16,21 0 15,0-21-15,0 0 0,0 0 16,0 0-16,1 0 16,-1-21-16,21 0 0,-21 0 15,0 0-15,22-22 0,-22 1 16,-21 21-16,21 0 0,-21-22 15,21 22-15,-21 0 0,0-21 16,0 63 0,0 0-1,-21 0-15,21 0 0,-21 1 16,21-1-16,-21 21 0,0-21 16,21 0-16,0 1 0,0-1 0,0 0 15,0 0-15,0 0 0,21 0 31,0-21-31,0 0 0,0 0 16,22 0-16,-22 0 0,0-21 16,0 0-16,0 21 0,0-21 15,-21-21-15,22 20 0,-22 1 16,0 0-16,0-42 16,0-1-1,-22 43-15,1 21 0,0-21 0,0 21 16,0 0-16,0 0 0,-1 0 15,22 21 1,22-21 15,-1 0-31,0 0 0,0 0 16,21-21-16,22 21 16,-43-21-16,0 21 0,22-22 15,-22 22-15,0 0 0,0 0 16,0 0-1,-21 22-15,0-1 0,21-21 0,-21 21 16,0 21-16,0-21 0,0 22 16,0-22-16,0 0 15,-21 43 1,0-43-16,21 0 0,0 0 16,0 0-16,-21-21 0,21 21 15,-21-21-15,21 22 16,0-44 15,0 1-31,0 0 0,0 0 16,0 0-16,0 0 0,21-1 15,0-62-15,21 20 16,-42 22-16,22 0 0,-1-1 16,21 22-16,-21-21 0,0 21 15,64-22 1,-64 43-16,0 0 0,1 0 0,-1 43 15,-21-22-15,21 0 16,-21 0-16,0 21 0,0-20 0,0 20 16,0-21-16,0 85 15,0-64 1,-21-21-16,21 22 0,-21-22 0,21 0 16,-22 0-16,1-21 46,21-21-30,0 0-16,0 0 16,-21 0-16,21-1 0,-21 1 0,21-21 15,-21 21-15</inkml:trace>
  <inkml:trace contextRef="#ctx0" brushRef="#br0" timeOffset="51026.62">12446 2963 0,'0'0'0,"-21"0"0,-22-21 16,22 21-1,0 0-15,21-21 32,-21 21 14,0 0-46,0 0 16</inkml:trace>
  <inkml:trace contextRef="#ctx0" brushRef="#br0" timeOffset="51314.02">11218 3281 0,'0'0'0,"-21"0"0,0 21 16,42-21-1,0 0 1,0-21-16,1 21 0,20 0 0,-21-21 16,21 21-16,1 0 0,-22 0 15,21 0-15,-21 0 0,22 0 16,-1-21-1,-21 21-15</inkml:trace>
  <inkml:trace contextRef="#ctx0" brushRef="#br0" timeOffset="55400.55">14033 3281 0,'0'0'16,"22"-21"-16,-22 0 0,0-1 0,0 1 15,0 0-15,21 0 0,-21 0 16,0 42 15,0 0-31,0 0 0,0 0 0,0 22 16,0-1-16,0 0 0,0 1 15,0-1-15,-21 106 16,-1-105-16,1 62 16,0-83-16,21-1 0,0 21 15,0-21 1,21-21-16,0 0 16,1-21-16,-1 0 0,0 0 15,21 0-15,-21-1 0,1-20 0,-1 21 16,21-43-16,0 1 15,-20 21-15,-1 20 16,-21 1-16,21 21 0,0 0 16,-21 21-1,21 1-15,-21-1 16,0 42-16,0-42 0,0 1 16,21-1-16,-21 0 0,0 0 15,0 0-15,22 0 0,-22 1 0,21-1 16,0-21-16,0 21 0,0-21 15,22 0 1,-1 0-16,-21 0 0,21-21 16,1 0-16,-22-1 0,0 1 15,0 0-15,0-21 0,1 21 0,41-128 16,-42 65 0,-21 41-16,21-20 0,-21-1 15,0 22-15,0 21 0,0-21 16,-21 63 15,21 21-31,0-21 0,0 22 0,-21-1 16,21 0-16,-21 1 0,21-1 15,0 0-15,-21 64 16,0-21-16,21-64 0,0 21 16,0-21-16,0 22 0,0-22 15,0 0-15,21 0 0,0 0 16,0-21-16,0 0 0,22 0 15,-22 0-15,0 0 0,21 0 0,1-21 16,-22 0-16,21 21 0,0-42 0,-20 21 16,20-1-16,0-20 0,-21 21 15,1-21-15,-1-1 0,0 1 0,-21-22 16,0 22-16,0 21 16,0 0-16,-21 21 0,0-21 15,-1 21-15,1 0 0,0 0 16,0 21-16,21 0 15,0 0-15,0 0 0,0 0 16,0 1-16,21-1 0,0 0 0,0 0 16,1 0-16,-1 0 0,-21 1 15,21-1-15,0 21 16,0-21-16,0 0 0,-21 1 16,22-22-16,-22 21 0,21 0 15,0-21-15,0 0 0,0 0 16,0 0-16,1 0 15,-1 0-15,0 0 0,0 0 16,0-21-16,0 21 0,22-43 16,-22 22-16,0 0 0,0 0 15,0-21-15,-21-1 0,22 22 0,-1-21 16,-21-1-16,21-41 16,0 63-16,-21 42 31,0 21-16,-21-21-15,0 0 0,21 22 0,0-22 16,-21 21-16,21-21 0,-22 22 16,22-22-16,0 42 15,22 1 1,-1-43-16,0-21 0,0 0 16,21 0-16,-20 0 0,20 0 0,-21 0 15,21 0-15,-20-21 0,20 21 0,-21-21 16,21 0-16,-20-1 0,-1 1 15,21-21-15,-21 0 0,43-85 16,-22 0 0,-21 63-16,0 22 0,-21-85 15,22 84-15,-22 1 0,0 21 16,21-21-16,-21 20 0,0 1 0,0 42 31,-21-21-31,21 22 0,-22 20 16,22-21-16,-21 21 0,21 1 15,-21-1-15,21 22 0,-21-22 0,21 0 16,0 22-16,0-22 0,0 0 16,0 43-16,0-43 0,0-20 15,0 41-15,0-42 16,21 0-16,43 22 16,-1-43-16,-42 0 15,0 0-15,1 0 0,-1-21 16,0-1-16,64-41 15,-1-43 1,-63 64-16,1-22 0,-1 22 0,-21-22 16,21 1-16,-21 21 0,21-22 15,-21 22-15,0-43 16,0 64-16,0 0 0,0 0 0,0-1 16,0 1-16,0 42 15,-21 1 1,21-1-16,0 0 0,-21 21 0,0-21 15,21 22-15,0-1 0,-22 43 16,22-43-16,-21 0 0,21 1 16,-21-1-16,21 0 0,0 1 15,0-22-15,0 21 0,0-21 16,0 1-16,0 20 0,21-21 16,0 0-16,1 0 0,-1-21 15,21 0-15,-21 0 0,0 0 16,1 0-16,-1 0 0,21 0 0,-21 0 15,43-42 1,-43 21-16,0 0 0,0-43 16,-21 22-16,21 21 0,-21-43 15,0 43-15,0 0 0,0 0 16,-21 21 0,0 0-1,0 0-15,0 21 0,21 0 0,-21 0 0,21 0 16,-22 22-16,22-22 0,-21 0 15,21 21-15,0 22 16,0-43-16,0 0 16,43 0-16,-22-21 15,0 0-15,0 0 0,0 0 16,22 0-16,-22 0 0,21 0 16,22-42-1,-43 42-15,21-21 0,-21 0 0,0 0 0,1-1 16,-1 1-16,0 0 0,0 0 0,0 0 15,-21 0-15,0-1 16,-21 22 15,21 22-31,0-1 0,-21 0 16,0 21-16,21 1 16,0-22-16,0 0 0,0 0 15,0 0-15,0 0 0,42 1 16,0-22-16,-20 0 0,-1 0 15,21 0-15,-21 0 0,43 0 16,-43 0-16,0 0 0,21-43 16,1 43-16,-43-21 15,21-21-15,0 21 0,0-1 0,-21-20 16,21-43 0,-21 64-16,22 0 0,-22 0 15,0 42 1,-22 0-1,1 0-15,21 1 0,-21 41 16,0-42 0,21 0-16,-21 1 0,21 20 15,0-21-15,-21 0 0,-1 22 16,1-22-16,21 0 16,0 0-16,0-42 46,21 0-30,-21 0-16,22-1 0,-22-20 0,21 21 16,0-21-16,-21-1 0,21 22 15,0-21-15,22-1 0,-22 1 0,0 21 16,21-21-16,22-1 16,42 43-16,-85 0 15,0 0-15,0 21 0,0 1 16,0-1-16,1 63 15,-22-62-15,0 41 16,0-21-16,0-20 0,-22 20 16,22-21-16,-21 21 0,0-20 0,21-1 15,0 0-15,0 0 0,-21 0 0,21 0 16,-21-21 0,21-21-1,0 0 1,0 0-16,0 0 15,0 0-15,0-1 0,0 1 0</inkml:trace>
  <inkml:trace contextRef="#ctx0" brushRef="#br0" timeOffset="55667.39">16319 3154 0,'0'0'0,"-21"0"0,-21 0 0,84 0 31,-21 0-31,22 0 16,63-21-16,-1 21 16,-41 0-16,-22 0 0,22-21 15,-1 21-15,1 0 0,-22 0 16,43 0-16,-64 0 0,0 0 15,0 0 1,-21-22-16,-21 22 16,0 0-16</inkml:trace>
  <inkml:trace contextRef="#ctx0" brushRef="#br0" timeOffset="55858.3">15938 3006 0</inkml:trace>
  <inkml:trace contextRef="#ctx0" brushRef="#br0" timeOffset="57669.27">19600 3683 0,'21'0'16,"1"0"-1,-1 0-15,0 0 16,0-21-16,64-21 16,-64 20-1,0 1-15,0 0 0,0-21 0,-21 21 16,22-1-16,-22-20 0,0 21 15,0 0-15,0-22 0,-22 22 16,1 0-16,-63-42 16,41 63-16,1 0 0,0 0 15,-1 0-15,-20 21 0,20 0 0,1 0 16,21 21-16,-21-20 0,-1 20 16,22 0-16,0 1 0,0-1 0,21 0 15,0-21-15,0 22 0,0-22 16,0 0-16,0 0 0,21 0 0,0 1 15,0-1-15,0-21 0,22 0 0,-22 0 16,21 0-16,1 0 0,-1 0 16,0 0-16,1-21 0,-1-1 0,21-20 15,-20 21-15,-1 0 16,22-64 0,-64 64-16,0-64 0,0 64 15,0-21-15,0 21 0,0-1 16,0 1-16,0 0 0,-22 21 15,1 21 1,0 22-16,21-22 0,0 0 0,0 21 16,0 1-16,-21-22 0,21 21 15,0 0-15,0-20 0,0 20 16,0-21-16,21 0 0,-21 0 0,85 22 16,-43-22-1,0-21-15,-20 0 0,41 0 16,-21-21-16,1 21 0,-1-21 15,-21-1-15,22 1 0,-1 0 16,-21 0-16,21-21 0,-20-22 16,-22 22-16,0 21 15,0-43-15,0 43 0,0 0 16,0 42 0,0 0-1,-22 0-15,1 0 0,21 22 0,-21-22 16,21 0-16,0 21 0,-21-20 15,0 20-15,21-21 0,-21 21 16,21 1 0,0-22-16,0 0 15,0-42 1,21 0 0,0 21-16,-21-21 0,21-1 0,0 1 15,0-21-15,1 21 0,-1 0 0,42-85 16,-20 63-1,-22 22-15,0 0 16,-21 0-16,21 21 0,-21 21 16,0 0-16,0 0 0,0 1 15,0-1-15,0 0 16,0 0-16,0 21 0,0-20 0,0 20 0,0-21 16,0 21-16,0-20 15,0-1-15,0 0 0,0 0 16,21 0-16,0-21 0,1 21 0,-1-21 15,0 0-15,0 0 0,0 0 16,22 0-16,20-21 16,-42 21-16,22-21 0,-22 0 0,42-21 15,-42 20-15,22-20 0,-22 21 16,0 0-16,21-85 16,-42 85-16,22 0 0,-22-1 15,0 1-15,0 0 0,0 42 31,0 0-31,0 1 16,-22-1-16,22 0 0,0 0 0,-21 0 16,21 0-16,0 1 0,0-1 15,0 0-15,0 21 16,43 1-16,-22-43 0,0 0 16,0 0-16,0 0 0,0 0 15,1 0-15,-1 0 0,0 0 0,21-22 16,-21 22-16,43-63 15,-43 42-15,21-22 16,-42 22-16,22-21 0,-22 21 16,0 0-16,0-1 0,0 1 15,-22 21 17,22 21-32,0 1 15,-21-1-15,0 0 0,0 0 0,21 21 16,-21-20-16,0 20 0,21-21 15,-22 21-15,1 1 0,0-1 0,21 0 16,-21 22-16,0-22 0,0 64 16,21-42-16,0-1 15,-22 1-15,1 41 0,21-41 16,0-22-16,0 85 16,0 43-16,0-107 15,-21-21-15,21 22 0,0-22 0,-21 1 16,21-1-16,-21-21 0,0 21 0,21-20 15,-22-22-15,1 0 0,-21 0 16,0-22 0,20 1-16,1 0 0,21-21 15,-21-1-15,0 1 0,21 0 0,0-22 16,0 1-16,0 20 0,0-20 0,0-1 16,21 1-16,0-1 0,0 1 15,1 21-15,-1-22 0,0 1 16,21-22-16,1 43 0,-22-1 15,0 1-15,0 0 0,0-1 16,22-41-16,-43 41 16,21 22-16</inkml:trace>
  <inkml:trace contextRef="#ctx0" brushRef="#br0" timeOffset="58171.57">22479 3344 0,'0'0'0,"0"-21"0,0-21 16,0 21-16,0 0 15,-21-1-15,21 44 32,0 20-32,0-21 15,0 21-15,0 1 0,0 20 16,0 1-16,0-22 0,0 22 0,-21 63 15,21 84 1,-22-126-16,1 42 16,0-42-16,21-43 0,0 21 15,-21 1-15,0-22 0,21 1 0,-21 41 16,21-41-16,-43 20 16,43-42-16,0 0 0,-21-21 15,0 0 1,21-21-1,0 0-15,0 0 0,0 0 0,0-22 16,0 22-16,0-21 0,0-22 0,0 22 16,0-21-16</inkml:trace>
  <inkml:trace contextRef="#ctx0" brushRef="#br0" timeOffset="58536.35">22161 3598 0,'0'0'0,"-42"-63"15,42 42-15,-21 0 16,21-1-16,0-41 16,0 42-16,0 0 0,21-1 15,0 1-15,0 0 0,1 0 0,20 0 16,-21 21-16,21-21 0,1 21 0,41 0 16,65 0-1,-86 42-15,-21-21 0,1 21 16,-22-20-16,21 20 0,-21 0 15,-21 22-15,0-22 0,0 0 0,0 1 16,-42-22-16,21 21 0,0 1 16,-22-22-16,-84 42 15,64-20-15,21-43 16,20 0-16,1 0 0,0 0 16,0 0-16,21-22 15,21 1 1,0 0-16,22 21 0,-22-21 15,0 0-15,64-22 16,-64 43-16</inkml:trace>
  <inkml:trace contextRef="#ctx0" brushRef="#br0" timeOffset="58957.89">22839 3535 0,'0'0'0,"0"-21"16,0 0-16,0-1 15,0 1-15,0 0 0,21 21 16,0-21-16,0 21 0,0 0 16,22-21-16,-1 21 15,0 0-15,22 0 0,-43 21 16,21 0-16,-20 0 0,-1 0 0,0 22 16,0-22-16,0 21 0,-21-21 0,0 22 15,0-22-15,0 42 16,-42 22-1,21-64-15,0 0 16,-1-21-16,1 0 0,21-21 31,0 0-31,0 0 16,0 0-16,0-22 0,0 22 0,21-21 16,-21 0-16,22 20 0,-1-20 15,0 0-15,-21-1 0,63-62 16,-41 83-16,-22 1 15,21 0-15,0 0 0,0 21 0,0 0 16,0 0-16,-21 21 16,22 0-16,-22 0 0,0 1 15,21-1-15,-21 0 0,0 0 16,21 0-16</inkml:trace>
  <inkml:trace contextRef="#ctx0" brushRef="#br0" timeOffset="59671.82">24045 3577 0,'0'0'0,"21"-21"0,22-21 15,-22 21-15,0-43 16,-21 43-16,0 0 16,0-22-16,0 22 0,-21 0 15,0 0-15,0 21 0,-1 0 0,-20 0 16,21 0-16,-21 21 0,20 0 15,-62 22-15,20 20 16,22-21-16,21 1 16,-43 20-16,43-20 0,0-22 15,21 42-15,0-42 0,0 1 16,0-1-16,0 0 0,21-21 16,21 21-16,1-21 0,-1 0 15,0 0-15,1 0 0,-22 0 16,21-21-16,1 0 0,-1 21 0,0-21 15,-21-1-15,22 1 0,-22 0 16,42-64 0,-63 64-16,0 0 0,22-21 15,-22 21-15,0-1 0,0 1 16,0 42 15,-22-21-31,22 22 0,0 20 0,-21-21 16,0 0-16,21 22 0,0-22 0,0 21 15,-21 0-15,0 1 0,0 84 16,-1-85-16,22 64 16,0-64-16,-21 22 0,21-22 15,-21 22-15,21-22 0,0 21 16,0-20-16,-21 63 16,0 21-16,0-85 15,-1 21-15,1-20 0,21-1 16,-21 0-16,21 1 0,-21-22 0,0 0 15,0 21-15,-1-20 0,-20-22 16,21 21-16,0-21 0,0 0 0,-64 0 16,-21-64-1,85 43-15,-64-42 16,43 41-16,21-20 0,-22 0 16,22 21-16,0-22 0,21 22 0,0-85 15,0 43 1,21 42-16,-21-1 0,43-20 15,-22 21-15,0 0 0,21 0 16,-21-22-16,22 22 0,-1-21 0,22 21 16,-22-22-16</inkml:trace>
  <inkml:trace contextRef="#ctx0" brushRef="#br0" timeOffset="60366.23">24405 3493 0,'0'0'0,"0"-22"0,0 1 0,0 0 15,21 21-15,-21-21 16,0 42 15,0 0-31,0 0 16,21 1-16,-21-1 0,0 63 16,0-62-16,0-1 15,0 21-15,0-21 0,0 0 0,0 1 16,-21-22-16,21 21 0,-21 0 0,0-21 15,21 21 1,0-42 0,0 0-1,0 0-15,0-1 0,0 1 16,21 0-16,0-42 0,0 20 16,1 22-16,-1-21 0,0 21 15,0-22-15,21 22 0,-20 0 0,-1 0 16,21 0-16,-21 21 0,22 0 15,-22 0-15,63 0 16,-62 21-16,20 21 0,-21-21 16,-21 22-16,0-22 0,0 0 15,0 21-15,0-21 0,0 1 0,-21 41 16,0-42 0,0 0-16,-1 1 0,1-22 15,0 0-15,0 0 16,21-22-1,0 1-15,0 0 16,0-21-16,21 21 16,0-22-16,0 1 0,1 21 0,-1-22 15,42-41-15,-20 41 0,-22 1 16,21 21-16,0 0 0,1 0 16,-22 21-16,21 0 0,-21 0 0,1 21 15,-1 0-15,0 0 0,0 21 16,-21 1-16,0-1 0,0 22 15,0 20 1,0-41-16,0-1 0,0-21 16,-21 0-16,21 0 0,-21 1 0,21-1 0,-21 0 15,21 0 1,-22-21 0,1 0-16,0-21 15,0 21-15,0 0 16</inkml:trace>
  <inkml:trace contextRef="#ctx0" brushRef="#br0" timeOffset="62167.19">10223 4678 0,'0'0'0,"22"-21"0,-1 0 15,0-1-15,-21 1 16,0 0-16,0 0 16,0 0-16,0 0 0,0-1 15,0 1-15,0 42 16,0 1 0,0-1-16,0 21 15,0 85-15,0-63 16,-21-22-16,0 85 0,-1-64 15,1 1-15,0-1 0,0-20 16,0 20-16,0-20 0,-1 20 0,-41 22 16,-1 21-1,43-85-15,-21 0 16,21-21-16,0 0 0,21-21 16,-22 0-16,22-22 15,0 22-15,0-64 16,0 43-16,0 0 0,0-22 15,0 22-15,0-22 0,0 22 0,0 0 16,22-22-16,-22 22 16,21 42-1,0 0-15,-21 21 16,21 0-16,-21 0 0,21 22 0,0-22 16,-21 21-16,22-21 0,-1 22 15,-21-22-15,42 64 0,-21-64 16,0 0-16,43 42 15,-43-41-15,21-22 0,-20 21 0,20 0 16,0-21-16,1 0 0,41 0 16,-41 0-16,41 0 15,-41-21-15,20 0 0,22-1 16,-64-20-16,21 21 0,-21 0 16,22 0-16,-22-22 0,-21 22 0,0-21 15,0-22-15,0-20 16,0 62-16,0-20 0,-21 21 15,0 0-15,-1 21 0,1 0 0,0 0 16,0 0-16,0 21 16,0 0-16,-1 0 0,1 22 0,0-22 15,-21 63-15,42-41 0,-21-1 16,-1-21-16,22 22 16,-21-1-16,21-21 0,0 0 0,0 0 0,0 1 15,21 20 1,22-42-16,-22 0 15,0 0-15,0 0 0,22 0 16,-22-21-16,0 21 0,21-21 0,-21-1 16,1 1-16,-1 0 0,0-21 0,21-22 15,1-42 1,-43 85-16,0-21 0,0-22 16,0 22-16,0 21 15,0 0-15,0 42 16,0 0-16,0 0 0,0 22 15,0-22-15,0 21 16,0-21-16,0 22 0,0-1 0,0-21 16,0 21-16,0-20 0,0-1 0,0 0 15,0 0-15,21 21 16,21-42-16,-21 22 0,22-22 16,-22 0-16,21 0 0,-21 0 15,22-22-15,-22 22 0,0-21 0,21 0 16,-21 0-16,22-43 15,-22 43-15,0-21 0,0 21 0,-21-22 16,0 1-16,0 21 0,0 0 16,0 0-16,0-1 0,0 1 0,0 42 31,0 1-31,0-1 16,0 21-16,0-21 0,0 0 0,0 22 15,-21-22-15,21 21 0,-21-21 16,21 1-16,-21-1 0,21 63 15,-21-62-15,21-1 16,0-42 15,0-1-15,0 1-16,21-21 16,-21 21-16,0 0 0,42-64 15,-21 43-15,22-43 16,-1 43-16,21-22 0,-20 43 15,-22 0-15,21 21 0,-21 0 0,22 0 16,-22 0-16,0 21 0,0-21 0,0 42 16,22 22-1,-22-22-15,-21-21 0,0 43 16,0-43-16,0 21 0,-21-21 16,0 1-16,21-1 0,-22 0 0,22 0 15,-21 0-15,0-21 16,21-21 15,0 0-31,21 0 16,0 0-16</inkml:trace>
  <inkml:trace contextRef="#ctx0" brushRef="#br0" timeOffset="62881">12615 5207 0,'0'0'0,"21"-42"16,-21 21-16,0-22 15,0 22-15,0-21 16,0-1-16,0 22 0,-21 0 16,0 0-16,21 0 0,-21 0 0,0-1 15,0 22-15,-1 0 0,1 0 0,0 0 16,-42 22-16,20 41 15,1-42-15,21 22 0,-43 20 16,43-21-16,-21 1 0,21-22 16,-1 21-16,22 1 0,0-22 15,0 21-15,0 0 16,43 1-16,-22-43 16,0 0-16,0 0 0,22 0 15,-22 0-15,21 0 0,-21 0 0,22-21 16,-22-1-16,21 22 0,-21-21 0,0 0 15,22 0-15,-43 0 0,21 0 16,-21-22-16,21 22 0,-21 0 16,0 0-16,21 0 0,-21-1 0,0 1 15,0 0 1,0 42-16,0 0 16,0 1-16,0 20 0,0 21 15,0 43 1,0-63-16,0 41 15,-21-20-15,21-22 0,0 22 16,0-1-16,-21-21 0,21 22 16,0-1-16,-21 43 0,-22 85 15,43-149-15,0 22 16,-42 41-16,21-62 0,0-1 16,0-21-16,-1 0 0,1 1 15,0-1-15,-42-21 16,41 0-16,-62-43 15,63 22-15,-22 0 0,22-21 16,-21-1-16,21 1 0,-22 0 0,22-1 0,0-20 16,21 21-16,0-1 0,-21-20 15,21 20-15,0 1 0,0-21 16,0 20-16,0 1 0,21 21 0,21-64 16,-21 64-16,1-21 0,20-1 15,0 22-15,-21-21 0,22 21 16,-1-1-16,0-20 0,1 21 0</inkml:trace>
  <inkml:trace contextRef="#ctx0" brushRef="#br0" timeOffset="64506.72">12975 5017 0,'0'0'0,"0"-22"16,0 1-16,0 42 47,0 1-47,0 20 0,0-21 0,0 43 15,0-1 1,0-42-16,0 0 0,0 1 0,0-1 16,0 0-16,0 0 0,0 0 0,0 0 15,21-21 1,0 0-16,1 0 0,20 0 15,-21-21-15,0 0 0,0 21 16,1-21-16,-1 0 0,0-22 16,0 22-16,21-42 15,-20 42-15,-1-43 0,0 43 0,-21-21 16,21-1-16,-21 22 16,0 0-16,0 42 31,0 0-31,0 22 15,0-22-15,0 0 0,0 0 16,0 21-16,0-20 0,0-1 0,0 21 16,42 22-1,-42-43-15,22 0 0,-1-21 0,21 21 16,-21-21-16,0 21 16,22-21-16,-22 0 0,21 0 0,-21 0 15,22 0-15,-22-21 0,21 21 0,1-21 16,20-21-16,1-1 15,-22 22-15,-21-21 0,0-22 16,-21 22-16,21 21 0,-21-43 16,0 43-16,0 0 15,-21 0-15,-21 21 16,21 0-16,-22 0 0,1 0 16,21 0-16,-21 0 0,20 21 15,-20 0-15,0 21 0,21 1 16,-1-22-16,1 0 0,21 0 0,0 22 15,0-1 1,0-21-16,0 0 0,0 0 0,21 1 16,1-22-16,-1 0 0,21 0 15,43 0 1,-64 0-16,0 0 0,21-43 16,-20 22-16,-1 21 0,0-21 15,0 0-15,0-22 0,-21 22 0,21-21 16,-21 21-16,0-22 15,0 22-15,0 0 0,0 0 16,0 42 15,-21 0-31,21 0 16,0 1-16,0-1 0,0 21 0,0-21 16,0 0-16,0 1 0,0 20 0,0-21 15,0 0-15,0 0 0,21 1 16,43 20-1,-43-42-15,21 0 0,22 21 16,-22-21-16,22 0 0,-22 0 0,22 0 16,-22 0-16,21 0 0,-20-21 15,-1 21-15,0-21 0,22-22 16,-43 22-16,21-21 0,-20 21 16,-22 0-16,0-22 0,0 1 0,0 21 15,0-22-15,0 22 0,0 0 0,-22-21 16,1 42-16,0-21 0,-42-1 15,41 22-15,-83 22 16,83-1-16,-20 0 0,21 21 16,0-21-16,-22 22 0,43-22 15,-21 21-15,0 1 16,21 41-16,0-63 16,0 1-16,21-22 0,0 21 15,1-21-15,-1 0 0,0 0 0,0 0 16,21 0-16,-20 0 0,-1 0 0,21-21 15,-21 21-15,0-22 0,1 1 16,-1 21-16,0-21 0,0 0 0,0-43 16,-21 43-1,0 0-15,0 0 0,0 0 16,0 0-16,0-1 0,0 44 47,0-1-32,0 0-15,0 0 0,0 0 16,0 0-16,0 22 0,0 41 16,-21-41-16,21-22 15,0 21-15,0 1 0,-21-1 16,21 43-16,0-22 0,0-21 16,0 22-16,0-1 0,0-20 15,0 84-15,0-64 0,0-20 16,21 20-16,-21 64 0,0-63 15,0-1-15,0 1 0,0-1 0,0 1 16,0-22-16,0 0 16,0 1-16,-42 62 15,42-83-15,-43-22 0,1 21 16,21-21-16,-21 0 0,20 0 16,-20 0-16,21-21 0,0-1 0,0 1 15,-22-42-15,43 42 0,0-85 16,0 42-16,0-42 15,0 22-15,21 20 0,1-20 16,-1 20-16,0-21 0,0 1 0,21 20 16,1-84-16,-1 85 15,22-43-15,-43 42 0,0 43 16,42-64-16,-41 64 0,-1 0 16,21-21-16,-21 21 15,0-1-15,1 22 0,20-42 16,0 0-16,-21 42 15</inkml:trace>
  <inkml:trace contextRef="#ctx0" brushRef="#br0" timeOffset="64922.95">15155 5186 0,'0'21'0,"21"-21"31,1 0-31,-1 0 15,0 0-15,0-21 0,0 0 16,0 21-16,1-21 0,20 21 16,-21-22-16,0 1 0,0 0 0,22 0 15,-22 0-15,0 0 0,0-1 16,-21-20-16,0 21 16,0 0-16,0 0 0,-42 21 15,0 0-15,-1 0 16,22 21-16,-64 21 15,43 0-15,21-20 0,-21 20 0,20 0 0,1 1 16,21-22-16,0 21 0,0-21 16,0 64-1,0-64-15,21 0 0,1 0 16,20-21-16,-21 0 0,0 0 16,22 0-16,-22 0 0,0 0 0,21 0 15,1 0-15,-1-21 16,-21 21-16,-21-21 15,21 21-15,-21-21 16</inkml:trace>
  <inkml:trace contextRef="#ctx0" brushRef="#br0" timeOffset="65075.86">15515 5503 0,'0'0'0,"-21"0"0,21 22 0,-21-22 16</inkml:trace>
  <inkml:trace contextRef="#ctx0" brushRef="#br1" timeOffset="72630.67">4254 6668 0,'0'0'0,"0"-22"16,0 1-16,0-21 0,0 21 0,0-22 15,0 22-15,-21 0 16,21 0-16,0 0 0,0 42 31,0 0-31,0 0 16,0 22-16,0-1 0,0 0 16,0 22-16,0 42 15,-21 21-15,21-43 16,-21-20-16,21 105 0,-21-84 15,0-22-15,-1 22 0,22-22 0,0 1 16,-21-22-16,21 22 0,-21-22 16,21 0-16,-21 1 0,21-22 0,0 21 15,0-21-15,0 1 16,0-44 0,0 1-16,0 0 0,0 0 15,0 0-15,21-22 0,-21 22 16,0-21-16,0 0 0</inkml:trace>
  <inkml:trace contextRef="#ctx0" brushRef="#br1" timeOffset="73113.33">3577 6646 0,'0'0'0,"-21"0"16,21-21-16,0 0 0,0 0 15,21 0-15,21-22 16,1 43-16,-1-21 0,0 0 0,22 0 16,-1 21-16,64-21 15,-63 21-15,21 0 0,-1 0 0,86 42 16,84 43-1,-191-43-15,22 22 0,42 41 16,-85-41-16,0-22 16,1 43-16,-22-22 0,0 1 0,-21 21 15,0-22-15,-42 1 0,21-1 16,-85 85-16,42-105 16,1 20-16,-22-21 0,0 22 0,-20-22 15,20 1-15,-211 62 16,105-41-16,85-43 15,22-21-15,-65 21 0,86-21 16,21 0-16,-1 0 0,1-21 16,21 21-16,0-21 0,-1 21 0,22-42 15,0 20 1,0 1-16,22 21 0,20-42 16,-21 42-16,0-21 0,0 0 15,22 21-15,-22-22 0</inkml:trace>
  <inkml:trace contextRef="#ctx0" brushRef="#br1" timeOffset="73738.57">5292 7472 0,'0'-21'0,"0"0"15,0-1-15,0 1 16,0 0-16,0 0 0,21 0 16,0 0-16,0-1 15,0 22-15,0-21 0,1 21 16,20 0-16,-21 0 0,21 0 0,-20 0 16,20 0-16,0 21 0,-21 1 15,22-1-15,-22 21 0,42 22 16,-63 20-1,0-41-15,0-1 0,0 43 16,-21-43-16,0-21 0,0 21 0,-21-20 16,20-1-16,1 0 0,-21 21 15,21-42 1,21-21-16,0 0 16,0-21-16,0 20 0,63-62 15,-42 41-15,1 1 16,-1-21-16,0 20 0,42-63 15,-41 64-15,20-21 0,-21 20 16,21 1-16,1 0 0,-22 20 16,21 1-16,43-21 15,-43 42-15,-21 0 0,1 21 16,-22 0 0,0 0-16,0 1 0,0-1 0,0 0 15,0 0-15,0 21 0</inkml:trace>
  <inkml:trace contextRef="#ctx0" brushRef="#br1" timeOffset="74305.09">6646 7641 0,'0'0'0,"21"0"0,1 0 0,-1 0 15,0 0-15,0-21 16,0 0-16,0 0 15,-21 0-15,0-1 0,0 1 16,0 0-16,0-21 0,0 21 0,0-1 16,-42-62-1,0 63-15,21 21 16,-22 0-16,22 0 0,0 0 0,-21 21 0,-1 0 16,22 0-16,-21 0 15,-1 22-15,-20 41 0,42-41 16,0-1-16,-22 127 15,43-105 1,0-43-16,0 42 16,21-41-16,22-22 15,-22 0-15,85 0 16,-85-22-16,21 1 0,64-42 16,-42-1-1,-22 43-15,-21-21 0,21-22 16,-20 22-16,-22 21 0,0-22 15,0 1-15,0 21 0,0-21 32,-22 63-17,22 0-15,0 0 0,0 21 0,0-20 16,0 20-16,0-21 0,0 64 16,0-64-16,0 0 15,0 21-15,0-20 0,0-1 16,0 0-16,22-21 15,-1 0 1,0 0-16,0 0 0,43-42 16,-22 20-1</inkml:trace>
  <inkml:trace contextRef="#ctx0" brushRef="#br1" timeOffset="74872.03">7260 7493 0,'0'0'0,"0"-42"0,21 21 0,-21-1 16,0 1-16,0 42 31,0 1-31,0-1 16,-21 42-16,21-42 0,0 22 15,-21-22-15,21 0 0,-21 21 16,21-20-16,0 20 0,0-21 16,-21 0-16,21 0 0,0 1 0,0-1 15,0 0-15,21-21 31,0 0-31,0-21 16,-21 0-16,21 21 0,0-22 16,1 1-16,-1 0 0,42-64 15,-20 43 1,-22 21-16,0 0 0,0 21 16,0 0-16,-21 21 15,0 0-15,0 0 16,0 0-16,0 22 15,0 41 1,0-62-16,43 20 16,-22-21-1,0-21-15,42 0 0,-41 0 16,-1 0-16,21-21 0,-21 0 16,106-64-1,-63 43-15,-64-1 16,0 22-16,0-21 0,0 0 0,0-1 15,0 1-15,0 0 0,-21-1 16,-1 1-16,1 21 0,0 0 16,0-1-16,0 1 0,-22 21 15,22 0-15,0 0 16,0 21-16,21 1 0,-42 41 16,20 1-1</inkml:trace>
  <inkml:trace contextRef="#ctx0" brushRef="#br1" timeOffset="75640.39">8276 7133 0,'0'0'0,"21"-21"0,0-21 0,-21 21 15,22-1-15,-1-20 0,-21 0 0,21-22 16,-21 43-16,21-21 0,-21 21 16,0-1-16,0 1 0,0 0 15,0 42 1,0 0 0,0 22-16,0 20 15,0 1-15,0 126 16,0-126-16,0-1 0,0 1 15,0-1-15,0 1 0,0 20 16,0-20-16,0-22 0,-21-21 16,21 22-16,0-22 0,0 42 15,0-41-15,0-1 0,0-42 47,0-1-47,0 1 0,0 0 16,0 0-16,0-21 0,0 20 15,0 1-15,0-21 0,21-22 16,0 22-16,0 21 0,1 0 16,20-22-16,-21 22 0,21 21 15,128-21 1,-86 63 0,22 64-1,-85-21-15,-21-43 16,0-21-16,-42 22 0,21-22 15,-21 0-15,-149 85 16,106-106 0,-20 0-1,83 0 1,1 0-16,21-21 0,0 0 16,21-1-1,22 1 1,41 0-16,1 0 15</inkml:trace>
  <inkml:trace contextRef="#ctx0" brushRef="#br1" timeOffset="76153.62">9525 7535 0,'0'22'0,"0"-44"15,21 1-15,-21 0 0,0 0 0,0 0 16,-21 0-16,0 21 15,0-22-15,-1 1 0,-41 21 16,21 0 0,-1 0-16,1 0 15,21 21-15,0 1 0,-22 41 16,22-42-16,0 22 0,0-22 16,0 21-16,21-21 0,0 22 0,-22 84 15,22-85 1,22 0-1,-22-21-15,63-21 16,-42 0-16,22 0 16,-1-21-16,0 0 0,-21 0 15,85-85 1,-42 43 0,-22-22-16,-42 43 15,0-22-15,0 43 0,0 0 16,0 0-16,0-1 0,0 44 15,0-1 1,0 42-16,0-20 16,0-22-16,0 85 15,0-1 1,0-62 0,0-22-16,0 0 0,85 0 31,-43-21-31,-21 0 0,22-21 15,-22 0-15,42 0 16</inkml:trace>
  <inkml:trace contextRef="#ctx0" brushRef="#br1" timeOffset="77016.17">10287 7430 0,'0'0'0,"21"-22"0,-21 1 15,0-21-15,0 21 0,0 0 16,0-1-16,-21 22 15,0 0-15,0 0 16,-1 22-16,1-1 16,-21 21-16,42 0 15,-21-20-15,0 20 0,-1 0 0,22 22 16,0-43-16,0 21 16,0-21-16,0 1 0,0 41 15,0-42-15,0 0 0,43 1 16,-22-1-16,0-21 15,0 0-15,22 0 0,-22 0 0,0 0 16,0 0-16,21 0 0,-20-21 0,62-22 31,-63 22-31,22-21 0,-22-1 16,0-41-16,0 41 0,-21 1 16,21-85-16,1 64 15,-1 20-15,-21-20 0,21 20 0,-21 1 16,21 0-16,-21-22 15,21 43-15,-21 42 16,0 0 0,-21 43-16,-21 21 15,-22 126 1,22-126 0,21-43-16,21 1 0,-21-1 0,-1 0 15,22-21-15,-21 1 0,0 62 16,21-63-1,-21-21-15,21-21 32,21 0-32,0 0 15,0 0-15,1-22 0,-1 22 0,0-21 16,0 21-16,43-64 16,-43 64-16,42-43 15,1 43-15,-43 21 0,0 0 16,0 21-16,-21 1 15,0-1-15,0 0 16,0 0-16,-21 0 0,0-21 16,0 21-16,0-21 0,-1 22 15,1-22-15,0 0 0,-106 42 16,106-42 0,0 21-1,21 0-15,0 0 16,21 1-16,-21-1 15,21-21-15,0 21 0,0-21 16,1 21-16,-1 0 0,21-21 0,-21 21 16,0-21-16,1 22 0,-1-22 0,0 21 15,21-21 1,-21 21-16,1-21 0,-22-21 47,0 0-32</inkml:trace>
  <inkml:trace contextRef="#ctx0" brushRef="#br1" timeOffset="78151.11">12213 7874 0,'0'0'0,"0"-21"0,0 0 15,21 0-15,0-1 0,1 22 16,-1-21-16,0 0 0,85-64 16,-64 22-1,0 21-15,1-43 16,-22 43-16,21-85 16,-42 84-16,0-20 15,0 42-15,0-1 0,-21 44 31,0 20-31,21 0 0,-42 43 16,42-43-16,-22 64 16,1-64-16,21 1 0,-21-1 15,21 0-15,0 1 0,0-22 0,0 21 16,0-21-16,0 1 16,0-1-16,0 0 0,21 0 0,0-21 15,22 0-15,-22 0 0,0 0 16,85-42-1,-21-22 1,-64 22-16,0 21 0,0-22 16,0 22-16,-21-21 0,0-43 15,0 43-15,0 21 0,-21-22 16,-21 22-16,21-21 0,-43 21 16,22 0-16,21 21 0,-128 21 31,107 0-31,42 21 15,0-21-15,21 22 16,64-22 0,-64-21-16,21 0 15,170-21 1,-64-22 0,43-41-16,-128 41 0,1 1 15,20-21-15,-41 20 16,-22 1-16,0 21 0,0-22 15,-21 22-15,0-21 0,0 0 16,0 20-16,-42-20 16,0 63-1,-1 22 1,43-1-16,-21 85 16,21-85-16,0 85 15,-21-63-15,21 20 0,-42 255 31,20-191-31,22 0 16,0-63-16,-21-21 0,0 147 16,21-41-1,-21-107-15,21-21 16,-21 22-16,0-22 0,-1 1 16,22-1-16,-63 85 15,42-127-15,-22 0 16,22 0-1,-21-85 1,42 43-16,-21-106 16,21 84-16,0 22 0,0-43 15,21 22-15,0-1 0,127-317 32,-84 254-32,-22 64 0,22-22 15,41-42 1,-62 85-16,-1 21 0,-21-22 15,22 22-15</inkml:trace>
  <inkml:trace contextRef="#ctx0" brushRef="#br1" timeOffset="78850.25">15452 7091 0,'0'0'0,"21"-21"0,0-22 0,0 1 0,21-21 16,1-1-1,-43 43-15,0 0 16,0 0-16,-21 42 16,-1 0-1,1 0-15,0 21 0,-42 43 16,-1 21-16,43-21 15,-21-22-15,-1 64 0,22-63 16,0-1-16,-21-21 0,42 22 16,-22-22-16,1-21 0,0 22 0,21-22 15,-21 21-15,21 1 16,21-43 0,0-22-16,0 1 15,22-42-15,20-1 16,-20 22-16,-22-22 15,21 22-15,-21-21 0,0-1 0,22-21 16,-22 22-16,0-1 0,0 1 16,0-1-16,22 22 0,-22-21 0,0 20 15,0 1-15,0 0 0,-21 20 0,22 1 16,-22 0-16,21 21 0,-21 21 16,0 0-16,0 22 0,0-22 15,0 42-15,0 43 16,0 21-16,0-63 0,0-1 15,0 64-15,0-84 0,0 20 16,0-21-16,0 1 16,-21-1-16,21 0 0,-22 22 15,22-43-15,-21-21 32,0-21-32,0 0 15</inkml:trace>
  <inkml:trace contextRef="#ctx0" brushRef="#br1" timeOffset="79035.97">15282 7472 0,'21'0'16,"1"0"0,41 0-16,-42 0 0,22-21 15,-1 21-15,0-21 0,1 21 16,20-22-16,85-20 15,-42 0-15,-64 21 16,1-1-16,63-20 0</inkml:trace>
  <inkml:trace contextRef="#ctx0" brushRef="#br1" timeOffset="79309.84">16256 7091 0,'0'-21'0,"0"0"16,-21 21-1,0 0-15,21 21 16,-22 0-16,1 42 15,21 1-15,-21-22 16,21 22-16,0-1 0,0 1 0,0 63 16,0-85-16,-21 22 0,21-1 15,-21 1-15,0-22 0,21 21 16,-22 43-16,1-63 0,21 20 16,0-21-16,0-20 0,0-1 15,0 0-15,0 0 0,0-42 31,0 0-31,21 0 0,1-1 16,-22-41-16,21 21 16</inkml:trace>
  <inkml:trace contextRef="#ctx0" brushRef="#br1" timeOffset="79594.67">16150 7303 0,'0'0'0,"0"-43"0,0 1 16,0 21-16,0 0 0,0-1 15,21 1-15,0 0 0,22 0 0,-22 0 16,21 0-16,-21 21 0,22 0 0,20-22 16,-20 22-16,84 0 15,-85 22-15,0-1 0,-21 0 16,1 21-16,-1 1 0,-21-22 16,0 21-16,0 0 0,-21 1 15,-22-22-15,22 21 0,-85 22 16,22-22-16,20-21 15,22 0-15,-1 1 0,1-1 0,0-21 16,21 0-16,-43 21 16,85-42 15,0 21-31,1-21 0,20-1 0,-21 1 0,21 0 16</inkml:trace>
  <inkml:trace contextRef="#ctx0" brushRef="#br1" timeOffset="79886.53">16849 7112 0,'0'0'0,"21"-21"16,-21-21-16,0 20 15,0 44 17,0-1-32,0 21 0,0-21 15,21 22-15,-21 20 0,0-21 0,0 22 16,0-22-16,0 85 15,0-63-15,0 42 16,0-43-16,-21-21 0,0 22 0,21-22 16,-22 1-16,22 20 0,0-21 15,-21-20-15,21 20 0,-21 21 16,21-41-16,0-1 0,0-42 31,0-1-15,0 1-16,0-21 0,0 21 0,0-22 15</inkml:trace>
  <inkml:trace contextRef="#ctx0" brushRef="#br1" timeOffset="80186.36">16785 7387 0,'0'0'0,"0"-63"0,0 20 0,0 1 0,0 0 16,0 21-16,21-22 0,0 22 0,-21 0 0,22 0 15,-1 0-15,0-1 16,0 1-16,21 21 0,-20 0 0,20 0 15,-21 0-15,21 0 0,1 0 16,-22 21-16,21 1 0,-21-1 0,1 21 16,-1-21-16,0 22 0,-21-1 0,0 0 15,0 43 1,-21-43-16,0-21 0,-43 43 16,22-43-16,21 21 0,-22-20 0,22-22 15,-21 21-15,21 0 0,-22-21 16,22 0-16,0 0 15,21-21 1,21 0-16,0 21 16,0-22-16,43-20 0</inkml:trace>
  <inkml:trace contextRef="#ctx0" brushRef="#br1" timeOffset="80420.24">17526 7133 0,'0'0'0,"0"-21"0,0 0 0,21 0 15,-21 0 1,0 42 0,0 0-16,0 0 15,0 0-15,-21 22 0,21-22 16,0 21-16,0 0 0,-21-20 0,0 41 16,21 1-1,0-43-15,0 0 0,0 21 16,0-21-16,21-21 31,-21-21-31,21 0 0,-21 0 0,21 0 16,0-22-16</inkml:trace>
  <inkml:trace contextRef="#ctx0" brushRef="#br1" timeOffset="80741.03">17653 6858 0,'0'0'0,"0"-42"0,-21 21 16,0 21-16,-1 0 15,1 0-15,0 0 16,21 21-16,0 0 16,0 0-1,21-21-15,0 0 16,1 0-16,-1 0 0,0 0 16,0 0-16,-21-21 15,21 0-15,-21 0 0,0-1 16,0 1-16,0 0 15,-21 0-15,0 21 16,0 0-16,0 0 16,-1 0-16,22 21 15,-21 0-15,21 0 0,0 1 0,-21-1 16,21 0-16,0 21 0,0-21 0,0 1 16,0-1-16,0 0 0,0 0 15,0 0-15,0 0 0</inkml:trace>
  <inkml:trace contextRef="#ctx0" brushRef="#br1" timeOffset="81135.32">17865 7154 0,'0'0'0,"0"-21"16,0 42 15,0 1-31,-22 41 15,22-42-15,-21 22 0,21-22 16,0 21-16,0 0 0,0-20 16,-21 83-1,21-83-15,0 20 0,0-21 16,21 21-16,0-42 16,22 0-16,-22 0 0,0 0 15,0 0-15,43-42 16,-22 0-16,-21-1 15,0 22-15,22-63 0,-43 41 16,21 1-16,0 0 0,-21-1 16,0 1-16,0 21 0,0 0 0,0-1 15,0-20 1,0 63 0,0 0-1,0 1-15,0-1 16,0 0-16,0 0 15</inkml:trace>
  <inkml:trace contextRef="#ctx0" brushRef="#br1" timeOffset="81891.83">18521 7154 0,'0'-21'15,"0"42"16,0 1-31,0-1 0,-21 0 0,21 0 16,0 21-16,0-20 0,0 20 16,0-21-16,-22 21 0,22 1 15,-21 41 1,21-62-16,0-1 0,0 0 16,0 0-16,-21 0 0,21 0 15,0 1-15,0-44 31,0 1-31,0 0 16,0-21-16,0 21 0,0-22 16,21 22-16,22-127 15,-22 106-15,0-1 0,42-41 16,-41 62 0,-1-20-16,0 21 0,21 0 0,-21 21 15,1 0-15,-1 0 0,0 0 16,42 21-16,-63 0 15,0 0-15,22 43 0,-22-22 16,0 0-16,0 1 0,0-22 16,0 21-16,0 1 0,0-1 15,0 0-15,-22 1 16,22-22-16,0 0 0,-21 0 16,0-21-16,0 0 15,21-21 1,0 0-1,0 0-15,0-1 0,0-20 16,0 21-16,21-21 0,0 20 16,0-41-16,1 21 0,-1-1 0,63-84 15,-41 85 1,-22 0-16,21 20 0,1 1 0,-22 0 16,85 0-1,-64 21-15,-21 21 0,0 0 0,0 0 16,1 22-16,-22-22 0,0 21 15,0 1-15,0-1 0,0 43 16,0 42 0,0-106-16,-22 21 0,1-21 0,21 22 15,-21-22-15,21 0 0,-21-21 16,21 21-16,-21 0 0,0-21 0,21 21 16,-22-21-1,1 0-15,0 0 16,0 0-16,0-21 0,0 0 15,-22 21-15</inkml:trace>
  <inkml:trace contextRef="#ctx0" brushRef="#br1" timeOffset="82848.28">4826 8297 0,'0'0'0,"-85"22"15,64-22 1,-42 0-16,63 21 16,0 0-1,21-21 1,0 21-16,21-21 0,1 0 15,62 0-15,-62 21 16,41-21-16,65 0 0,-44 0 16,-20 0-16,42 0 0,0 0 0,0 0 15,0 0-15,318-21 16,84-21 0,-339 42-16,1 0 0,-1-21 15,1 21-15,20-22 0,-20 22 16,-1 0-16,1-21 0,-1 0 0,1 21 15,126 0-15,-20-21 16,-170 21-16,0 0 0,84 0 16,-126 0-16,-21-21 0,-1 21 15,1 0-15,-22 0 0,0 0 16,-21 0-16,1 0 0,20 0 0,-21 0 16,0-21-16,0 21 15,-42 0 95</inkml:trace>
  <inkml:trace contextRef="#ctx0" brushRef="#br1" timeOffset="83471.32">12552 8255 0,'0'0'0,"-21"0"0,-1 0 15,1 0-15,0 21 0,0-21 16,42 0 15,0 0-31,0 0 0,22 0 16,-1 0-16,0 0 0,22 0 16,-1 0-16,1 0 0,21 0 0,-22 0 15,22 0-15,-1 0 0,1 0 0,0 0 16,-1 0-16,43 0 15,-63 0-15,-22 0 0,-21 0 0,43 0 16,-43 0-16,-21 21 16,21-21 31</inkml:trace>
  <inkml:trace contextRef="#ctx0" brushRef="#br1" timeOffset="84162.8">15430 8424 0,'0'0'0,"-21"0"15,-42 0-15,42 0 16,-1 0-16,1 0 0,0 0 16,0 0-16,42 0 46,0 0-46,22 0 16,-1 0-16,0 0 0,22 0 0,20 0 16,-20 0-16,42 0 15,0 0-15,-1 0 0,44 0 0,-1 0 0,0 0 16,169 0 0,-126 0-16,-1 0 0,1 0 0,-1 0 15,1 0-15,232 22 0,-232-22 16,-1 0-16,191 21 15,106 0-15,-360-21 16,0 0-16,42 21 0,-84-21 16,-43 0-16,1 0 0,-22 0 15,0 0-15,0 0 0,-42 0 63,0 0-63,0 0 15,0 0-15,-1 0 0,-20 0 16,0 0-16,-22 0 0,22 0 0</inkml:trace>
  <inkml:trace contextRef="#ctx0" brushRef="#br0" timeOffset="92692.2">1524 17695 0</inkml:trace>
  <inkml:trace contextRef="#ctx0" brushRef="#br0" timeOffset="94727.96">1757 10647 0,'21'0'0,"0"0"16,0 0-1,-42 0 95,0 0-110,0 0 15,0 0-15,-22 0 0,22 0 16,0 0-16,-21 0 0,-1 0 16,22 0-16,-21 0 0,-1 0 15,-20 0-15,21 0 0,-1 0 16,22 0-16,-21 0 0,21 0 15,-1 0-15,1 0 0,0 0 16,0 0-16,0 0 16,42 0 15,0 0-15,0 0-16,22 0 0,-1 0 15,0 0-15,22 0 0,-22 0 16,22 0-16,-22 0 0,85 21 15,-64-21-15,-20 0 0,84 0 16,-85 21-16,22-21 0,-22 0 16,21 0-16,1 0 0,-1 0 15,43 0-15,-42 0 0,-1 0 16,-20 0-16,20 0 0,1 0 16,-22 0-16,-21 0 0,0 0 15,0 0-15,-21-21 47,-21 0-47,0 21 16,0-21-16,0 21 0,0-21 15,-1-1-15,-20 1 16,0 0-16,21 0 0,-22 0 0,22 21 16,-21-21-16,-1-1 0,22 22 0,-21-21 15,21 21-15,0-21 0,-1 21 16,1 0-16,21 21 47,0 0-47,21-21 15,1 22-15,-1-1 0,21-21 16,-21 21-16,22 0 0,62 0 16,-62-21-16,-1 21 15,0-21-15,1 0 0,-22 0 16,21 0-16,1 22 0,-22-22 0,0 0 15,0 0-15,0 0 0,-21 21 16,0 0 0,0 0-1,-21 0-15,-21-21 0,-22 43 16,-20 20 0,41-42-16,1 0 0,-64 43 0,64-22 15,-1-21-15,1 22 16,0-22-16,21 0 0,-22 21 0,1 1 15,0 20 1,42-42 0,0-42 31,0 0-47,0 0 0,0 0 0,21 0 15</inkml:trace>
  <inkml:trace contextRef="#ctx0" brushRef="#br0" timeOffset="96926.37">4022 11028 0,'-22'0'16,"1"0"-1,21-21 1,0 0 0,0-1-16,21 22 0,22-42 15,-1-21 1,-21 20-16,22 22 0,20-85 16,-21 64-16,43-85 0,-43 63 15,1 22-15,-1-21 0,0 20 16,-20 1-16,-1 0 0,-21-22 15,0 43-15,-21 0 16,-1 21-16,1 0 0,-21 0 16,21 0-16,-22 21 0,22-21 0,-21 42 15,0 1-15,20-1 16,1 0-16,21 1 0,0-1 0,0 43 16,0-43-16,21 0 15,1 1-15,-1-1 0,0-21 0,0 21 16,43 43-1,-22-43-15,-42-20 0,21-1 16,-21 0-16,0 0 0,0 0 16,0 0-16,-21-21 15,0 0-15,0 0 0,-22 0 16,1-42 0,21 21-16,0 0 0,-1 0 15,22-1-15,0 1 0,-21 21 16,21-21-16,0 42 31,0 0-15,0 1-16,21-1 0,-21 0 15,22 0-15,-1 21 16,0-20-16,0-22 0,21 21 16,-20-21-16,-1 21 15,0-21-15,0 0 0,21 0 16,-20 0-16,20 0 0,0-21 0,1 0 15,41-1-15,-41 1 0,-1-21 16,-21 21-16,21 0 0,1-22 16,-22 22-16,0-21 0,0-1 0,-21 22 15,0-21-15,21-22 16,-21 43-16,0-21 16,0 63 15,-21 0-31,21 0 0,0 22 0,0-22 15,-21 21-15,21-21 0,-21 43 16,21-22-16,0-21 0,0 22 16,0-22-16,0 0 0,0 0 0,21 0 15,0 1-15,0-1 0,22-21 16,-22 0-16,21 0 0,1 0 16,-1 0-16,-21 0 15,0-21-15,22-1 0,-22 1 0,0 0 16,0 0-16,21-43 15,-42 1-15,0 21 0,0-1 16,-21-20-16,0 20 0,0 1 16,0 21-16,0 0 15,-22 0-15,22 21 0,-85 0 16,22 42 0,62-21-16,22 0 15,-21 22-15,21-22 0,0 0 0,0 0 16,0 21-16,0-20 0,21-1 0,43 21 15,-1-42 1,-41 0-16,-1 0 0,21 0 16,0 0-16,-20 0 0,20 0 0,0 0 15,1-21-15,-1 0 0,0 0 0,43-22 16,0-20 0,-64 42-16,0-1 15,0-20-15,-21 21 0,21 21 16,-21-21-16,0 42 31,0 0-31,-21 0 16,21 22-16,0-22 0,0 0 0,0 0 15,-21 21-15,21-20 0,0 41 16,0-21 0,0-20-16,0-1 0,0 0 0,0 21 15,-21-42-15,21 21 0,-21-21 47,21-21-31,0 0-16,0 0 0,0 0 0,0-43 15,0 43-15,21-42 16,0 20-16,0 22 0,0-42 16,0 41-16,1 1 0,-1 0 15,0 21-15,0 0 16,21 0-16,-20 0 0,-1 0 15,-21 42-15,0-20 0,21-1 16,-21 0-16,21 0 16,-21 0-16,21 0 0,-21 43 15,21-43-15,1 21 0,-22-20 16,21-1-16,-21 0 16,21-21-16,-21 21 0,0-42 46,0 0-46,0 0 0,0-1 16,0 1-16,21 0 0,-21 0 16,21-21-16,0 20 0,22-83 15,-43 83-15,21 1 16,0 0-16,0 0 0,-21 0 16,0 0-16,21 21 0,1 0 0,-1 0 15,-21 21 1,0 0-16,21 0 0,-21 0 15,0 0-15,0 1 0,0-1 16,0 21-16,21 22 16,-21 20-16,21-63 15,-21 1-15,21-1 0,1-21 16,-22 21-16,21 0 0,21 0 16,22 0-1,-43-21-15,0 0 0,21 0 16,-21 0-16,22 0 0,-22 0 0,85-63 15,-43 21 1,-42 20-16,1 1 0,41-21 16,-42 0-16,-21 20 0,21 1 15,1-21-15,-22 21 0,0 0 16,0-43-16,0 43 16,-22 21-1,1 0-15,0 0 0,0 21 16,21 0-16,-42 22 15,-1 20-15,43-21 16,0-20-16,0-1 0,0 0 16,0 0-16,0 21 0,0-20 0,0-1 15,21 0-15,1 0 16,-1-21 0,0 0-16,0 0 0,0 0 0,0 0 15,1 0-15,-1 0 0,0 0 16,-21-21-16,21 21 15,0-21-15,-21 0 0,0-1 16,0 1 0,0 0-16</inkml:trace>
  <inkml:trace contextRef="#ctx0" brushRef="#br0" timeOffset="99900.22">8445 10689 0,'0'0'16,"22"21"-16,20-21 15,-21 0-15,0 0 0,0 0 16,1 0-16,-1-21 0,0 21 0,21-42 16,-21 42-16,1-21 15,62-64 1,-63 43-16,-21 21 15,0-1-15,0 1 0,0 0 0,-21 0 16,-21-21-16,21 42 16,0 0-16,-1 0 0,-20 0 15,0 21-15,-128 106 16,149-85 0,0-21-16,0 22 0,0 20 15,0-21-15,21-20 0,0 41 16,0-42-16,0 0 15,21 1-15,0-22 0,64 0 16,-1 0 0,-41-22-16,-22 1 0,21 0 15,-21 0-15,22 0 0,-22 0 0,42-43 32,-42 1-32,1 41 0,-22 1 15,0-21-15,0 21 16,0 42 15,21 21-15,-21-21-16,0 1 0,0 20 0,0 0 15,0 1-15,21-1 0,-21 0 0,0 1 16,21-1-16,-21 21 0,0 64 16,0 0-1,0-42-15,0-21 0,0 20 0,0 1 16,0-22-16,0 22 0,0 0 15,0-22-15,0 22 0,0-22 0,0 86 16,-21-107-16,21 21 0,-64 43 16,22-63-1,21-22-15,0-21 0,-43 0 16,22 0-16,0 0 0,20 0 16,-20-21-16,0-1 0,21-20 15,-22 21-15,22-21 0,21-1 0,0 1 16,0 0-16,0-22 0,0 1 0,0 20 15,0-20-15,21-22 0,0 22 16,22-22-16,84-169 16,42 0-1,-105 169-15,20 22 0,-20-22 16,-1 0-16,22 22 0,-43-1 0,22-20 16,-22 20-16,0 22 0,1-64 15,-22 21 1,-21 64-16,0 0 0,-21 21 15,0 0 1,-1 21-16,-20 43 16,42-43-16,-21 0 0,21 21 15,-21-20-15,21 20 0,0-21 0,0 21 16,0-20-16,0 20 0,0-21 16,0 0-16,0 22 0,0-22 15,0 21-15,0-21 0,21-21 16,21 21-16,-21-21 15,1 0-15,-1 0 0,21 0 16,22 0-16,-43-21 0,21 0 16,0 0-16,43-21 0,-43-1 15,1 1-15,-1 0 0,0-1 16,-20 1-16,20 21 0,0-64 16,-21 43-1,-21 21-15,-21 21 16,0 0-16,0 0 0,0 21 15,0 0-15,-1 0 0,1 0 16,0 22-16,21 41 16,0-63-16,0 1 15,0-1-15,21 0 0,0 0 0,1 0 16,-22 0-16,21 1 0,0-22 0,-21 21 16,21-21-16,-21 21 15,-21-21 1,0 0-1,0-21-15,-1 21 16,-20-21-16,21 21 16,0 0-16,21 21 31,0 0-31,0 0 16,0 0-16,42 0 15,22 1 1,-43-1-16,0-21 0,21 0 0,-21 0 15,22 0-15,-1 0 0,64-21 16,-85 21-16,43-43 16,-22 22-16,0-42 15,-21 20-15,1 1 16,-1-22-16,0 22 0,-21-21 0,0-1 16,42-105-16,-42 42 15,0 84-15,0 1 16,0-21-16,0 41 0,0-20 0,0 21 15,0 0-15,0 0 0,0 42 32,0 0-32,0 0 0,-21 21 0,21 1 15,-21-22-15,21 21 0,0 1 16,0-1-16,-21 21 0,0 22 16,-1 21-1,22-43-15,0-20 0,0-1 0,0 0 16,0 1-16,0-1 0,0-21 0,0 43 15,43-1 1,-22-63-16,0 0 0,0 0 16,0 0-16,22 0 0,-22 0 15,0-21-15,0 0 0,0 21 16,22-64-16,20-20 16,-42 41-16,1 22 15,-22-21-15,21 21 0,-21 0 16,0-1-16,0 1 0,0 0 0,-21 42 31,-1 0-15,22 1-16,-21-1 0,21 0 15,-21 21-15,21-21 0,0 22 16,0 41 0,0-62-16,0-1 0,0 0 15,0 0-15,0 0 0,21-21 16,0 21-16,1-21 0,-1 0 15,0 0-15,0 0 16,0 0-16,0-21 0,1 21 0,-1-21 16,0 0-16,0 0 0,0 0 0,22-1 15,-43 1-15,21-21 0,0 21 16,21-43-16,-42-20 16,0 62-1,0 1-15,0 42 31,0 1-31,-21-1 0,21 0 16,0 0-16,0 0 0,-21 0 0,21 1 16,-21-1-16,21 85 15,0-85 1,0 0-16,0 0 0,0 0 16,21-21-16,0 0 0,0 0 15,0 0-15,1 0 16,-1 0-16,0 0 0,0 0 0,43-42 15,-43 21-15,0 0 0,0-1 16,0-20-16,0 21 0,1-21 16,-22 20-16,0-20 0,21 21 0,-21 0 15,0-22-15,0 22 16,0 42 0,0 1-1,21-1-15,-21 0 16,0 0-16,0 0 0,0 22 0,0-22 15,21 0-15,-21 0 0,0 0 16,21 0-16,-21 1 16,21-1-16,-21 0 15,22-21-15,-1 0 0,0 21 16,0-21-16,21 0 16,22 0-1,-43-21-15,0 0 0,0 21 16,1-21-16,-1-1 0,-21 1 15,21 0-15,-21 0 0,21 0 0,-21-64 16,0 43-16,0 21 16,0-1-16,0 1 0,0 0 15,-21 42 17,21 0-32,0 1 15,-21-1-15,21 0 0,0 0 16,0 0-16,0 0 0,0 1 15,0-1-15,0 0 0,0 0 0,0 0 16,0 0-16,0 1 16,21-22-16,0 0 15,0 0-15,0 0 0,1 0 16,-1 0-16,0-22 16,21 1-16,-21 21 0,1-21 0,-1 0 15,0 0-15,21 0 0,-21-22 16,1 22-16,-1-21 0,0-1 15,0-20-15,-21 21 16,0 20-16,0 1 0,-21 21 16,0 0-1,0 0-15,-1 0 0,22 64 16,0-43-16,0 21 16,0-21-16,0 22 0,0-22 15,0 0-15,0 0 0,0 0 0,22 1 16,-1 20-1,-21 0-15,21-21 0,-21 1 16,0-1-16,0 0 31,-21-21-31,0 0 0,-1 0 16,1 0-16,0 0 16,0 0-16,0-21 15,21 0-15,-21-1 16,21 1-16,-22 21 0,1-42 15,0 21-15,0 0 0</inkml:trace>
  <inkml:trace contextRef="#ctx0" brushRef="#br0" timeOffset="100179.39">10075 10054 0,'0'0'16,"-42"0"-16,21 0 0,0 0 0,42 0 31,21 0-31,0 0 0,22 0 16,105 0-16,-105 0 16,-1 0-16,64 0 15,-63 0-15,-1 0 0,1 0 16,-22 0-16,0 0 0,-20 0 0,20 0 15,-63 21 17</inkml:trace>
  <inkml:trace contextRef="#ctx0" brushRef="#br0" timeOffset="100864.52">13398 10689 0,'0'0'0,"0"-21"32,22 0-17,-1 21-15,0-21 0,0 0 0,21-22 16,-42 22-16,22-21 16,20-43-1,-42 22-15,0 20 0,0 22 16,0 0-16,0 0 0,0 0 0,-21 21 15,0 0-15,-1 0 16,-20 0-16,21 0 0,-43 42 16,22 0-16,21 1 15,-21-1-15,-1 21 16,43-20-16,0-1 0,-21 22 0,21-43 16,0 0-16,0 0 15,21 0-15,0 0 0,22-21 16,-22 0-16,0 0 0,21 0 0,22 0 15,-22 0-15,22-42 16,-22 21-16,43-64 16,-43 43-16,-21 0 0,0 20 15,1-20-15,-22 0 0,0-1 16,0-20-16,0 21 16,0 63-1,0 0 1,0 0-16,0 43 15,0-1-15,0-21 0,0-20 16,0 41-16,0-42 0,0 0 16,0 1-16,21-1 0,0 0 15,-21 0-15,21-21 0,0 21 16,43-21 0,-43 0-16,0-21 15,0 0-15,0 21 0,1-21 0</inkml:trace>
  <inkml:trace contextRef="#ctx0" brushRef="#br0" timeOffset="101244.12">14118 10372 0,'0'0'0,"0"-21"0,-21 21 0,21-43 15,0 22 1,0 0-16,0 0 16,21 21-16,0-21 0,0 21 0,1 0 15,20 0-15,-21 0 0,21 0 0,-20 0 16,62 0-1,-20 63-15,-43-21 16,-21 22-16,0-43 16,0 64-16,-21-64 0,21 21 15,-21-21-15,-1 1 0,-20 20 16,42-21-16,0-42 31,0 0-15,0 0-16,0-1 0,21 1 15,0-21-15,1 0 0,20-22 16,-21 22-16,0-1 0,0 1 16,1 21-16,-1-21 0,42-1 15,-42 22-15,1 21 16,-1 0-16,0 0 16,-21 21-1,0 0-15,0 1 0</inkml:trace>
  <inkml:trace contextRef="#ctx0" brushRef="#br0" timeOffset="101566.93">14732 10414 0,'0'21'16,"0"-42"-16,0 63 0,21-42 0,-21 22 15,21-1-15,0-21 16,1 0-16,-1 0 16,0 0-16,42-21 15,-41 21-15,-1-22 0,21 1 0,-21 0 16,22 0-16,-22 0 0,21 0 0,0-22 15,-20 22-15,-1 0 16,-21 0-16,0 0 0,0-1 16,-21 22-16,-1 0 0,-20 0 0,21 0 15,-21 0-15,-1 22 0,22-1 16,-21 0-16,21 0 0,-1 0 0,1 22 16,0-22-16,21 21 0,0 0 15,0-20-15,0 20 0,0-21 16,21 43-16,0-43 0,1-21 15,-1 21-15,21 0 0,-21-21 0,22 0 16,-22 0-16,21 0 0,-21 0 16,64 0-16,-64-21 0,21 21 15,-20-21-15,-1 0 0,0-1 0</inkml:trace>
  <inkml:trace contextRef="#ctx0" brushRef="#br0" timeOffset="102223.01">16446 10224 0,'0'0'0,"0"-43"16,0 22-16,0-42 15,0 41-15,0 1 0,0 0 16,22 21-16,-1 0 16,-21 21-1,21 0-15,-21 1 0,21 20 16,-21-21-16,0 0 0,0 22 0,0-1 15,0 0-15,0 1 0,0-22 16,-21 21-16,0 0 0,0-20 0,21 20 16,-22-21-16,1 0 0,21 22 15,-21-22-15,21-42 32,0-1-32,0 1 15,0 0-15,0-21 0,0 21 16,0-22-16,21 1 0,0 0 0,1-1 15,-1 1-15,0 0 0,0-1 0,21 22 16,-20-21-16,20 21 0,0-1 16,-21 1-16,64 0 0,-64 21 15,22 0-15,-22 0 0,21 21 16,-21 0-16,0 1 0,1-1 0,-22 0 16,0 21-16,0-21 0,0 43 15,0-22-15,0-21 16,0 22-16,0-22 0,-22 42 15,22-41-15,-21-1 0,21 0 0,-21-21 16,21 21-16,-21-21 0,42-21 47,0 0-47,0 21 0,1-43 0,-1 22 16,0 0-16,0 0 0</inkml:trace>
  <inkml:trace contextRef="#ctx0" brushRef="#br0" timeOffset="102606.32">17293 10139 0,'-21'21'0,"42"-42"0,0 0 0,-21 0 0,0-1 16,21 1-16,-21 0 16,-21 42-1,21 0 1,-21-21-16,0 22 0,0-1 0,0 42 16,-22 1-16,43-43 15,0 21-15,0 1 0,-21-22 16,21 21-16,0-21 0,0 0 0,0 1 15,0-1-15,0 0 0,21 0 16,0 0-16,1-21 0,20 0 16,-21 0-16,0 0 0,43-42 15,-22 21-15,0-22 16,-20 22-16,-1-21 0,0 21 0,0-22 16,-21-41-16,0 63 15,0-22-15,0 1 0,-21 21 16,0-22-16,0 22 0,-1 0 0,1 21 15,0 0-15,0 0 0,0 0 16,0 0-16,-1 0 0,1 0 16,0 21-16,0 22 0,21-22 15,0 0-15,0 0 0,0 0 16,21-21-16,0 0 16,0 0-16,1 0 0,20 0 15</inkml:trace>
  <inkml:trace contextRef="#ctx0" brushRef="#br0" timeOffset="102918.15">17928 9737 0,'0'-21'0,"0"42"0,0-85 15,0 22-15,0 21 0,21 0 16,-21-1-16,0 1 0,0 0 16,0 42-16,0 22 15,-21-22-15,21 21 0,0 0 16,-21 1-16,21 20 0,-21-20 0,0 20 15,-1-21-15,1 64 16,-21 0-16,42-64 16,0 1-16,-42 41 0,42-41 15,0-1-15,0-21 0,0 0 16,0 1-16,0-1 0,0 0 16,21-21-16,0 0 15,0 0-15,0-21 0,0 0 16,22-22-16,-22 1 15,0 21-15,0-22 0,-21 22 16,21 0-16,-21 0 0,0-21 0,0 20 16,0 1-16</inkml:trace>
  <inkml:trace contextRef="#ctx0" brushRef="#br0" timeOffset="103086.05">17653 10012 0,'0'0'0,"21"0"31,0 0-31,22 0 0,-22 0 16,21-21-16,-21 21 0,22 0 16,20-21-16,-21 21 0,-20 0 15,20 0-15,0-22 16,-21 22-16</inkml:trace>
  <inkml:trace contextRef="#ctx0" brushRef="#br0" timeOffset="104531.63">19643 10075 0,'0'0'0,"21"0"31,0 0-31,0 0 0,0-21 0,22 0 16,-1 21-16,43-42 15,-43 21-15,0-1 0,1-20 0,-1 21 16,0 0-16,-21 0 0,1-22 15,-22 22-15,0-21 0,0 21 0,0-1 16,-22 1-16,1 0 0,-63 21 16,41 0-16,-20 0 0,20 0 15,-20 21-15,21 0 0,-22 1 0,22-1 16,-1 0-16,22 0 0,-21 21 0,42 22 16,0 42-1,21-85-15,0 21 16,43 22-16,-43-43 15,0 21-15,21-21 0,-20 22 0,20-1 16,-21-21-16,0 22 0,0 20 16,-21-21-16,0-20 0,0 20 15,0-21-15,-42 21 0,21-20 16,-21-22-16,-43 21 16,43-21-16,-64 0 15,42 0-15,22-21 0,-43-1 16,43 1-16,0 0 0,20 0 0,1-21 15,0 20-15,21-20 0,-21 21 16,21-43-16,0 1 16,21 42-16,0 0 0,0 21 15,1 0-15,-1 0 0,0 0 0,0 0 16,0 0-16,0 21 16,1 0-16,-22 0 0,0 0 0,42 22 15,-42-22-15,0 21 0,21-21 16,0 0-16,-21 1 0,21-1 15,1 0-15,-22 0 0,21-21 0,21 21 16,-21-21-16,43 0 16,-1 0-16,-20 0 15,-1-21-15,21-21 0,-20 21 16,-1-1-16,-21 1 0,0 0 16,22 0-16,-22-21 0,0 20 0,0-41 15,0 21 1,-21 20-16,0 1 0,0 0 15,0 42 17,0 0-32,0 1 0,-21-1 0,0 21 15,21-21-15,-21 43 16,21-43-16,0 0 16,0 21-16,0-20 0,0-1 15,42 0-15,-21 0 16,1-21-16,-1 0 0,63 0 15,-62-21-15,-1 0 16,21 21-16,-21-21 0,0-1 16,1 1-16,20-21 0,-21 21 0,-21 0 15,21-1-15,0-20 16,1 21-16,-22 0 0,0 0 16,0-1-16,0 44 31,0-1-16,0 0-15,0 0 0,-22 0 0,22 0 16,0 1-16,0-1 0,0 0 16,0 21-16,22 1 15,-22-22-15,21-21 0,0 0 16,0 0-16,0 0 0,22 0 16,41 0-16,-20-43 15,-43 22-15,0 0 16,0 0-16,0 0 0,1 0 0,-1-1 15,0-83 1,0 62-16,0 22 0,-21 0 16,0-21-16,0 63 47,0 0-47,0 0 0,-21 0 0,0 0 15,0 22-15,21-22 0,0 21 16,-21 1-16,-1-1 0,1 0 0,0 43 15,0 21 1,0-64-16,21 22 0,0-22 0,-21 21 16,21-20-16,-22 20 0,22-20 0,0-1 15,-21 0-15,21 1 0,-21-1 0,21-21 16,-21 0-16,21 22 16,0-65 15,0-20-31,21 21 0,0 0 15,-21-22-15,21 1 0,1 0 0,-22-1 16,21 1-16</inkml:trace>
  <inkml:trace contextRef="#ctx0" brushRef="#br0" timeOffset="104818.98">20891 10266 0,'0'0'16,"0"-21"-16,22 0 0,-22-1 0,21 1 15,0 0-15,0 0 16,0 0-16,43 21 15,-43 0-15,0 0 0,21 0 16,-20 0-16,20 0 0,0 21 0,-21-21 16,22 42-16,-43 1 15,0-22-15,0 0 0,0 0 16,-21 0-16,-1 22 0,1-22 0,-21-21 16,21 21-16,-22 0 0,22 0 15,-21-21-15,21 21 0,0-21 0,-22 0 16,22 22-16,42-22 47,0 0-47,1-22 0,-1 1 15,0 21-15,21-21 0,-21 0 0,22 0 16</inkml:trace>
  <inkml:trace contextRef="#ctx0" brushRef="#br0" timeOffset="105119.81">21505 10118 0,'0'-21'15,"0"42"-15,0-64 0,0 22 0,0 42 32,-21-21-32,0 22 0,21-1 15,0 21-15,-21-21 0,21 22 0,-21-1 16,21 0-16,0 1 0,0-1 0,-22 21 16,22-20-16,-21 20 15,21-20-15,-21 126 16,-42-21-16,63-106 15,-22 1-15,1-1 0,21 0 16,0-20-16,-21 20 0,0-21 0,21 0 16,0 0-16,0-42 31,0 0-31,21 0 0,-21 0 0,21-22 16,0 22-16,1-63 15,-1 41-15,0-63 16,0 43-16</inkml:trace>
  <inkml:trace contextRef="#ctx0" brushRef="#br0" timeOffset="105387.67">21421 10351 0,'21'-43'0,"-42"86"0,42-128 0,0 43 16,-21-1-16,21 22 0,-21 0 0,21-21 15,0 20-15,-21 1 16,22 0-16,-1 21 0,42 0 16,-42 0-16,1 0 0,-1 0 15,0 0-15,21 21 0,-21 0 16,-21 1-16,22-1 0,-22 0 0,0 0 15,0 43 1,-43-1-16,1-42 0,21 0 16,-22 1-16,22-1 0,-21-21 15,0 21-15,-1-21 16,43 21-16,-21-21 0,42 0 31,0 0-15,1-21-16,-1 21 0,21-21 0,-21 0 15</inkml:trace>
  <inkml:trace contextRef="#ctx0" brushRef="#br0" timeOffset="105782.44">22077 10033 0,'0'0'0,"0"-21"0,-21 21 16,-1 0-1,1 0-15,0 0 16,0 21-16,0 0 0,-22 22 15,22-1-15,0-21 0,21 0 16,-21 22-16,21-22 0,0 0 16,0 21-16,0-21 0,0 1 0,0-1 15,0 0-15,21 0 0,0 0 16,22-21-16,-22 0 16,0 0-16,64 0 0,-64-21 15,0 21-15,0-21 16,0 0-16,0 0 0,1-22 0,-1 1 15,0 0-15,-21-1 16,0 22-16,0-21 0,0-1 16,0 22-16,-21 21 0,0 0 15,-1 0-15,1 0 0,0 0 16,0 0-16,0 0 0,0 21 0,-22 22 16,43-22-16,0 0 15,0 0-15,0 0 16,21-21-16,1 22 15,-1-22-15,0 0 0,0 0 16</inkml:trace>
  <inkml:trace contextRef="#ctx0" brushRef="#br0" timeOffset="106143.23">22225 10224 0,'0'-22'16,"21"1"-16,-21 0 0,21 0 15,0 0-15,1 0 0,-1-1 16,0 1-16,0 21 0,21-21 15,-20 21-15,-1 0 16,0 0-16,-21 21 0,21 0 16,0 1-16,-21-1 0,0 0 0,0 0 15,0 0-15,0 0 0,0 22 16,0-22-16,0 21 0,0-21 16,0 22-16,-21-22 0,21 0 0,-21 0 15,21 0-15,-21 1 0,21-44 47,0 1-47,0-21 16,21 21-16,-21 0 0,21-22 0,0 22 15,0-21-15,1-1 0,-1 1 16,63-64 0,-62 64-16,-1 21 0,21-22 0,-21 22 15,-21 0 1,21 21-16,1 0 15</inkml:trace>
  <inkml:trace contextRef="#ctx0" brushRef="#br0" timeOffset="106450.08">23114 9737 0,'0'-21'0,"0"42"0,0-64 15,0 65 1,0-1 0,21 21-16,-21-21 0,0 0 15,0 22-15,0 41 0,-21-41 16,0-1-16,21 0 0,-21 1 16,-1-1-16,1 0 0,21 1 0,0-1 15,-21-21-15,21 22 0,-21-22 0,21 21 16,-21-21-16,21 22 15,0-22-15,0 0 16,0-42 0,0 0-16,21-1 15,0 22-15,0-42 0,0 21 16</inkml:trace>
  <inkml:trace contextRef="#ctx0" brushRef="#br0" timeOffset="106808.87">23199 10245 0,'21'0'16,"0"0"0,0 0-16,0 0 15,0 0-15,1 0 0,-1 0 0,0 0 16,0 0-16,0-21 0,22-1 16,-1 1-1,-42 0-15,0 0 0,0 0 16,0 0-16,-21 21 15,0 0-15,-1 0 16,1 0-16,0 0 0,0 0 0,0 0 16,0 21-16,-1 0 0,1 0 0,21 0 15,0 0-15,-21 64 16,21-64-16,0 0 0,0 43 16,0-43-16,0 0 15,0 0-15,21 1 0,0-22 16,1 21-16,-1-21 15,21 0-15,0 0 16,64 0-16,-63-21 0,-1-1 16,0 22-16,22-21 0,-22 21 15</inkml:trace>
  <inkml:trace contextRef="#ctx0" brushRef="#br0" timeOffset="107353.87">24130 10202 0,'0'-21'0,"0"42"0,0-63 0,0 21 16,0 0-16,0 0 15,0-1-15,-42 22 16,20 0-16,1 0 0,-21 0 16,21 0-16,0 0 0,-22 22 15,22-1-15,0 0 0,-21 0 0,20 0 16,1 0-16,0 1 0,-21 41 16,42-42-16,-21 0 15,21 1-15,0-1 0,0 0 0,0 0 16,21 0-16,0-21 0,0 0 15,0 0-15,0 0 0,1 0 16,20 0-16,-21 0 0,0 0 16,0-21-16,1 0 0,-1 0 15,0-22-15,0 22 0,21-42 16,1-43-16,-22 64 16,0-1-16,43-84 15,-43 64-15,0 20 0,0-20 0,-21 21 16,21 20-16,-21-20 0,0 21 15,0 0-15,0 42 16,-21 0-16,0 0 16,0 22-16,0-1 0,-1 0 0,1 1 15,-21 62-15,42-20 16,-21-43-16,21 1 0,-21-1 16,21 22-16,0-22 0,0-21 0,0 21 15,0 1-15,0-22 0,0 0 16,0 21-16,21 1 15,21-43-15,-21 0 16,0 0-16,1 0 16,-1 0-16,42-21 0,-42 21 15,1-22-15,-1 1 0,0 0 16,-21 0-16,0-21 16,0 20-16,0 1 15</inkml:trace>
  <inkml:trace contextRef="#ctx0" brushRef="#br0" timeOffset="107602.72">22691 9906 0,'0'0'0,"-22"0"0,1 0 16,42 0-1,1 0-15,-1 0 0,21 0 16,0 0-16,-20 0 0,20 0 16,43 0-16,-64 0 0,21 0 15,-21 0-15,0 0 0,1 0 16,-1 0-16</inkml:trace>
  <inkml:trace contextRef="#ctx0" brushRef="#br0" timeOffset="115957.59">2138 12594 0,'-21'0'0,"-1"0"31,1 0 16,21 21-32,-21-21-15,0 0 16,0 0-16,0 0 16,-1 0-16,1 22 15,-42-22-15,42 0 16,-22 0-16,22 0 0,0 0 16,-21 0-16,20 0 0,1 0 15,-21 0-15,21 0 0,-43 0 16,1 0-1,42 0-15,-22 0 16,22 0-16,0-22 0,0 22 16,0 0-16,-1 0 15,22-21 17,22 21-1,-1 0-31,21 0 15,-21 0-15,22 0 0,-1 0 16,21 0-16,-20 0 0,20 0 0,1 0 16,-22 0-16,22 0 0,-1 0 15,22 0-15,-22 0 0,1 0 16,20 0-16,65 0 0,-65 0 16,64 0-16,-84 0 15,-1 0-15,1 0 0,-22 0 0,22 0 16,-22 0-16,0 0 0,-20 0 15,20 0-15,-21 0 0,0 0 16,0 0-16,-21-21 47,-21 0-31,0 21-16,0-21 0,0 21 15,0 0-15,-1-21 0,-20 21 16,21 0-16,-21-22 0,20 22 15,-20 0-15,0 0 0,-1-21 0,1 21 16,21-21-16,-21 21 0,20 0 16,1 0-16,0 0 0,21-21 15,-21 21-15,42 0 63,0 0-63,0 0 0,22 21 15,-22-21-15,21 21 0,-21-21 16,22 0-16,63 43 16,-85-43-16,21 0 0,-21 21 15,22-21-15,-22 0 0,0 0 0,0 21 16,0-21-16,0 21 16,-21 0-16,0 0 31,0 1-31,0-1 0,-21-21 15,0 21-15,0 0 16,-21 21-16,-1-20 0,22-1 16,-21 0-16,21 0 0,-22 0 15,1 0-15,0 22 0,-1-22 0,22 0 16,-21 0-16,-1 0 0,-20 22 16,21-1-16,20-21 15,22 0-15,-21-21 0,0 0 16,21 22-1,0-44 32,0 1-47,21 0 16,0 0-16</inkml:trace>
  <inkml:trace contextRef="#ctx0" brushRef="#br0" timeOffset="116731">4974 12150 0,'0'-43'15,"21"22"-15,-21 0 0,0 0 32,0 0-32,21 21 0,-21-21 15,0-1 1,0 65 15,-21-22-15,21 21-16,-21 1 0,21-1 0,0 21 15,0-20-15,0 20 0,0 1 16,0-1-16,0-20 0,-21 84 16,21 0-16,0-85 15,0 0-15,-21 43 0,21-43 16,0-21-16,0 1 15,0-1-15,0 0 0,0-42 47,0 0-47,0-1 0,0 1 0,0-21 16,21-22-16,-21 22 16,0 0-16,0-1 0,0-20 0</inkml:trace>
  <inkml:trace contextRef="#ctx0" brushRef="#br0" timeOffset="116980.85">4995 12171 0,'0'-21'15,"0"0"1,0-1-16,21 22 16,1-21-16,-1 21 15,0-21-15,21 21 0,-21 0 0,1-21 16,41 21-1,-21-21-15,-20 21 0,20 0 0,21 0 16,-41 0-16,-1 0 0,21 0 16,-21 0-1,-21 21-15,0 0 16,0 0-16,-21-21 16,0 21-16,0-21 0,-22 22 15</inkml:trace>
  <inkml:trace contextRef="#ctx0" brushRef="#br0" timeOffset="117183.74">5016 12531 0,'0'0'0,"0"21"0,0 0 16,0 0 0,22-21 15,-1 0-31,0 0 0,0 0 15,0 0-15,0 0 16,1-21-16,-1 21 0,0 0 0,0 0 16,0 0-16,22-21 15,-22 21-15</inkml:trace>
  <inkml:trace contextRef="#ctx0" brushRef="#br0" timeOffset="117782.91">5821 12658 0,'0'0'0,"21"0"0,0 0 15,0 0-15,0 0 16,1-21-16,-1-1 16,-21 1-16,0 0 15,0 0-15,0 0 16,0 0-16,0-1 15,-21 1-15,-1 0 0,1 21 16,0-21-16,-21 21 0,21 0 0,-43 0 16,43 0-16,-21 0 15,20 21-15,-20 0 0,21 0 0,0 1 16,0-1-16,-1 0 0,1 21 0,-21 22 16,42-22-16,0 22 15,0-22-15,0-21 16,0 43-16,0-43 0,0 0 15,21 0-15,0-21 0,0 0 0,1 0 16,-1 0-16,0 0 0,85 0 16,-85-21-16,21 0 15,1 0-15,-22-1 0,21 1 16,22-42-16,-43 42 0,0-1 16,0 1-16,-21-21 0,0 21 15,0 0-15,0-22 16,0 22-16,0 0 0,0 0 15,0 42 1,0 0-16,0 0 16,0 22-16,0-1 15,0 0-15,0-21 0,0 22 16,0-22-16,0 0 0,0 21 0,0-20 16,0-1-16,0 0 0,0 0 15,0 0-15,21-21 16,0 0-16,1 0 0,-1 0 0,0 0 15,0-21-15,21 21 16,-20-21-16,-1 0 0</inkml:trace>
  <inkml:trace contextRef="#ctx0" brushRef="#br0" timeOffset="118106.72">6667 12594 0,'0'21'0,"0"-42"0,0 0 0,0 0 0,0 0 16,0 0-16,-21-1 15,0 22-15,0-21 0,0 21 16,0 0-16,-1 0 16,1 21-16,-21 1 15,42-1-15,-21 0 0,21 21 16,-21-21-16,21 22 0,-22-22 0,22 85 16,0-43-1,0-20-15,0 20 16,0-42-16,0 0 15,0 1-15,22-22 16,-1 0-16,0 0 0,0 0 16,21 0-16,-20 0 15,-1-22-15,0 1 0,0 0 16,21-21-16,-20 21 16,-1-1-16,0 1 0,0 0 0</inkml:trace>
  <inkml:trace contextRef="#ctx0" brushRef="#br0" timeOffset="118490.21">6879 12700 0,'21'0'0,"-21"21"15,21-21-15,1 0 16,-1 0-16,0 0 0,0 0 16,0 0-16,22 0 0,-22 0 15,0-21-15,0 21 0,21-42 16,-20 42-16,-1-21 0,21-1 15,-42 1-15,0 0 16,0 0-16,0 0 16,0 0-16,-42 21 15,21 0-15,-1 0 16,-20 0-16,0 21 0,21 0 16,-1 0-16,-20 21 0,21-20 15,21-1-15,0 21 0,0-21 16,-21 22-16,21-22 0,0 21 0,0 0 15,0-20 1,21-1-16,0 0 0,0 0 0,22 21 16,-22-42-16,0 22 0,0-22 15,0 0-15,0 0 0,1 0 0,-1 0 16,0 0-16,42 0 16,-41-22-1,-22 1-15,21 21 0,-21-21 16</inkml:trace>
  <inkml:trace contextRef="#ctx0" brushRef="#br0" timeOffset="119728.92">8826 12213 0,'0'0'15,"0"-63"1,0 42-16,0-1 16,0 44-1,-21 20 1,21-21-16,0 21 0,0 1 16,0-1-16,0 22 0,0 20 15,0-20-15,0-22 0,0 22 16,0-22-16,0 21 0,0-20 15,-21-1-15,0 43 16,21-43-16,0-21 0,0 0 0,0 1 0,0-1 16,0-42 15,0-22-15,0 22-16,0 0 0,0-21 0,0-1 15,0 1-15,0 0 0,0-43 16,0-21-1,21 43-15,0-1 0,-21 22 16,21-22-16,1 22 0,20 0 0,-21-22 16,0 43-16,22-21 0,-22 20 0,21 1 15,0 0-15,1 21 0,20 0 16,-20 21-16,-22 0 0,42 22 16,-63-22-16,0 21 0,0-21 15,0 22-15,0-22 0,0 0 16,-21 21-16,0-20 0,0-1 0,-22 21 15,22-21-15,-21-21 0,0 21 0,-43 22 16,64-43-16,-22 0 16,1 0-16,21 0 0,-21 0 15,20 0-15,1 0 0,-21 0 0,21 0 16,0 0 0,21 21-1,0 0-15,21 0 16,0-21-16,-21 21 0,21 1 15,0-1-15,0 0 0,1 42 16,-1-41-16,0-1 0,0 0 0,0 0 16,0 0-16,43 43 15,-43-43-15,0 0 0,0 0 16,22 0-16,-22-21 0,0 0 0,0 22 16,22-22-16,-22 0 0,0 0 0,21 0 15,-21 0-15,106-43 16,-105 22-16,20 0 15,0 0-15,-21-22 0,22 22 0,-22-21 16,0 21-16,0-22 0,-21 22 16,0 0-16,0-42 0,0 41 15,-21-20-15,0 42 16,0 0-16,0 0 0,-1 0 16,1 21-16,0 0 0,0 1 15,21-1-15,0 0 0,0 0 16,-21 85-1,21-85-15,0 21 0,0-20 16,0-1-16,0 0 0,21 21 16,0-21-16,0-21 0,0 22 0,1-22 15,20 0-15,0 0 16,1 0-16,-1-22 16,0 22-16,-21-21 0,22 0 0,-1 0 15</inkml:trace>
  <inkml:trace contextRef="#ctx0" brushRef="#br0" timeOffset="120357.29">10350 12573 0,'0'-21'15,"0"42"-15,0-63 0,0 21 0,-21 21 16,0 0-16,0 0 16,0 0-16,0 0 0,-1 0 15,-20 42 1,21-21-16,0 0 0,0 0 0,21 1 15,-22 20-15,1 21 16,21-41-16,-21 20 0,21-21 0,0 64 16,0-43-1,21-21-15,0-21 0,1 21 0,-1-21 16,0 0-16,0 0 0,0 0 0,22 0 16,-22 0-16,42-21 15,-20 21-15,-22-21 0,21 0 16,-21 0-16,0 0 0,22-22 15,-22 22-15,0 0 0,0-21 0,0 20 16,1 1-16,-1-21 0,-21 21 16,0 0-1,0 42 1,0 0-16,-21 0 0,-1 0 16,1 0-16,21 1 15,-21-1-15,21 0 0,-21 21 0,21-21 16,0 1-16,0-1 0,0 0 0,0 0 15,0 0-15,0 0 0,21-21 16,0 22-16,0-22 16,1 0-16,-1 0 0,0 0 0,21 0 15,-21-22-15,1 22 0,20-21 0,-21 0 16,0 0-16,0 0 0,1 0 0,-1-1 16,-21-20-16,0-43 15,0 64-15,-21 0 0,-1 0 16,1 0-16,0 21 0,0 0 0,0 0 15,-22 0-15,22 0 0,0 0 16,0 0-16,0 0 16,21 21-16,0 0 15,21-21 1,0 0 0,0 0-16,0-21 15,1 0-15</inkml:trace>
  <inkml:trace contextRef="#ctx0" brushRef="#br0" timeOffset="121535.76">11515 12721 0,'0'0'0,"21"0"0,-21-21 0,42-21 16,-42 21-1,0-1-15,0 1 16,0 0-16,-21 21 15,0-21-15,-22 21 0,-20 0 16,42 0-16,-22 0 16,-20 21-16,42 0 0,-22 0 15,22 1-15,-21-1 0,21 21 16,0-21-16,-1 22 0,1 20 16,21 1-16,0-43 15,0 0 1,21-21-16,1 0 0,-1 0 0,21 0 0,-21 0 15,0 0-15,22 0 0,-1 0 0,0-21 16,64-43 0,-85 22-16,22 21 0,-1 0 0,-21-22 15,0 22-15,1 0 0,-1 0 16,-21 0-16,0-1 0,0 1 16,0 42 15,-21 1-31,21 20 15,-22-21-15,22 21 0,0 1 16,0-1-16,0 0 0,0 22 16,0-22-16,0 22 0,0-22 0,0 22 15,0-22-15,0 21 0,0 1 16,0 42-16,0-43 0,0 1 16,0-1-16,0 43 0,-21-64 15,0 22-15,21-22 0,-21 1 16,0-1-16,0 0 0,-1-21 0,1 1 15,0-1-15,-21 21 0,21-42 16,-22 0-16,1 0 16,0-21-16,-22-21 15,22 20-15,-1-20 0,22 21 0,0-21 0,-42-64 16,63 0 0,0 64-16,0-22 0,0-21 15,0 43-15,0 0 0,42-1 16,-21 1-16,0 0 0,22-1 15,-1 1-15,85-85 16,0 21-16</inkml:trace>
  <inkml:trace contextRef="#ctx0" brushRef="#br0" timeOffset="124253.22">11959 12573 0,'0'0'0,"0"-21"16,0 42 15,0 0-31,0 0 16,0 1-16,0-1 0,0 0 0,0 21 15,0-21-15,0 1 0,0 20 16,0-21-16,0 0 0,0 0 0,0 1 16,0 20-16,-21-42 15,21 21-15,-21 0 0,0-21 31,21-21-31,0 0 16,0 0-16,0 0 0,0-1 0,0 1 16,0-21-16,0 21 0,0-22 15,0 22-15,21-21 0,0 21 16,42-64-16,-41 85 16,-1-21-16,0 0 0,0 21 0,0 0 15,0 0-15,1 0 0,-1 0 16,0 21-16,0 0 0,0 0 0,0 0 15,-21 1-15,0-1 16,0 21-16,22-21 0,-22 0 0,21 22 16,-21-22-16,0 0 0,0 0 0,0 0 15,0 1-15,21-1 0,0 0 16,0-21 0,0 0-16,1 0 15,-1 0-15,0 0 16,0 0-16,0-42 0,22 20 15,-22 1-15,0 0 16,0 0-16,-21 0 0,21 0 16,-21-43-1,21 22-15,-21 21 0,0-1 16,0 1-16,0 0 0,0 42 62,0 0-46,0 1-16,0-1 16,0 0-16,0 0 0,0 21 15,0-20-15,0-1 0,0 0 16,0 0-16,0 0 0,0 0 0,0 1 16,0-1-16,0 0 15,0 0-15,22-21 0,-22 21 16,21-21-16,0 0 0,0 0 0,0 0 15,0 0-15,1 0 0,20 0 16,-21-21-16,0 0 0,22 21 0,-22-21 16,0-22-16,21 22 0,-21 0 15,22-64-15,-22 43 16,0 0-16,21-43 0,-42 43 16,0-1-16,0 1 0,0-21 15,22 20-15,-22 22 0,0-64 16,0 43-16,-22 63 31,22 22-15,-21-22-16,21 0 0,-21 21 15,21 1-15,-21-22 0,21 21 0,-21 0 16,21 1-16,-21-1 0,21-21 0,-22 64 16,22-22-1,0-20-15,0-22 0,0 42 16,0-41-16,0-1 0,22 0 15,-1-21-15,0 21 0,0 0 16,0-21-16,43 0 0,42 0 16,-85 0-16,21-21 15,0 0-15,1 0 0,-22 0 16,21-1-16,22-41 16,-43-1-1,0 43-15,-21-21 0,0 21 0,0 0 16,0-1-16,0 1 0,-21 21 15,0 0-15,0 0 16,-1 0-16,1 0 0,0 21 0,-42 43 16,20-22-1,22 1-15,0-22 0,0 0 16,21 21-16,0-21 0,0 1 0,0-1 16,0 0-16,0 0 0,0 0 15,21 0-15,0-21 16,0 0-16,0 0 0,1 0 15,-1-21-15,0 0 0,0 21 16,0-21-16,0 0 0,1 0 0,-1-22 16,-21 22-16,21-21 15,0 21-15,-21-22 0,21 22 0,-21 0 16,0 0-16,21-22 16,-21 22-16,0 42 15,0 1 1,0-1-16,0 0 0,0 0 15,0 0-15,0 43 0,0-43 16,0 0-16,0 21 16,0-20-16,0-1 0,43 21 15,20-21 1,-42-21-16,1 0 16,-1 0-16,21 0 0,-21 0 0,22-42 15,-22 21-15,0 0 0,0-22 16,0 22-16,0-21 0,43-85 15,-64 63-15,0 22 16,21 0-16,-21-1 0,21 1 16,-21 0-16,0-1 0,0 1 0,0 21 15,0 0-15,0-22 16,0 64 0,-21 1-16,0 20 0,21-21 15,0 21-15,-21 1 0,21-22 16,-43 106-1,43-85-15,0-21 0,-21 64 16,21-43-16,0-20 0,0 20 16,0-21-16,0 0 0,0 22 0,43-1 15,-22-42-15,0 42 16,0-42-16,0 0 0,0 0 16,1 0-16,20 0 0,-21 0 0,0 0 15,0-21-15,1 0 0,-1 0 16,0 0-16,0-1 0,64-83 15,-64 83-15,0-20 16,0-21-16,0 41 16,1 22-16,-22-21 15,0 42 1,-22 1 0,22-1-16,0 0 0,-42 64 15,42-43-15,0-21 16,0 0-16,0 0 15,0 1-15,0-1 0,0 0 0,0 0 16,21-21-16,0 0 0,1 0 16,-1 0-16,0 0 0,0 0 15,0 0-15,0 0 0,1 0 16,-1-21-16,0 0 0,0 0 16,21-22-16,-20 22 0,-1-42 15,0 41-15,-21 1 0,0 0 16,21 0-16,0 0 15,-21 42 17,-21 0-32,21 0 0,-21 0 0,21 1 15,-21-1-15,21 0 0,0 0 0,0 0 16,0 0-16,0 1 16,0-1-16,0 0 0,21-21 15,0 0 1,0 0-1,0 0-15,1 0 0,-22-21 0,21 0 16,-21-1 0,0 1-16,0 0 0,0 0 0,0-21 15,0 20-15,-43-20 16,43 21-16,-21 0 0,0 21 16,21-21-16,-21 21 0,42 0 46,0-22-30,22 22-16,-22 0 0,0 0 16,0-21-16,21 21 0,-20 0 15,20 0-15,-21 0 0,43 0 16,-43 0-16,0 21 16,-21 1-16,0-1 0,21-21 15,-21 21-15,0 21 0,0-21 16,0 1-16,0-1 0,0 0 15,0 0-15,0 0 0,-21 0 0,21 1 16,0 20 0,0-21-16,-21-21 15,21 21-15,-21-21 16,21-21 15,0 0-31,0 0 16,0 0-16,0-1 0,0-41 15,21 21-15,0 20 0,0-20 16,21-43-16,1 64 0,-22-21 16,21 21-16,-21-22 0,1 22 15,20 21-15,0-21 16,-21 21-16,22 0 0,-22 21 16,0 22-16,-21-22 0,0 0 15,0 21-15,0-21 0,0 1 16,0 20-16,0-21 0,0 43 15,-42-1 1,42-42-16,0 0 0,-21 1 16,-1-1-16,22 0 15,-21-21 17,21-21-32,0 0 0,0-1 15,0 1-15,0 0 0,0-21 16,0 21-16</inkml:trace>
  <inkml:trace contextRef="#ctx0" brushRef="#br0" timeOffset="124465.1">15155 12192 0,'0'0'0,"-21"0"0,0-21 0,0 0 15,0 21-15,-1 0 16,1 0 31,0 0-32,0 0 1,0 0-16,0 0 16,-1 0-16</inkml:trace>
  <inkml:trace contextRef="#ctx0" brushRef="#br0" timeOffset="124713.95">13949 12298 0,'0'0'0,"-21"0"0,42 0 32,21 0-17,-21 0-15,22 0 0,-22 0 0,21 0 16,0 0-16,1 0 0,41-21 15,1 0 1,-43 21-16,-20 0 0,20 0 16,-21 0-16,-21-22 15,-42 22 1,21 0-16,-1 0 0,1 0 0</inkml:trace>
  <inkml:trace contextRef="#ctx0" brushRef="#br0" timeOffset="124957.33">13102 12298 0,'0'0'0,"-21"0"0,-21 0 16,63 0 15,0 0-31,0 0 15,0 0-15,22-21 0,-22 21 16,0 0-16,21 0 0,-21 0 0,1-21 16,-1 21-16,0 0 0,0 0 15,-21-22-15,0 1 16</inkml:trace>
  <inkml:trace contextRef="#ctx0" brushRef="#br0" timeOffset="125163.21">12721 12107 0,'0'0'0,"-21"0"16,0-21-1,0 21 16,-1 0-31,1 0 16,0 0-16,0 0 0,0 0 16</inkml:trace>
  <inkml:trace contextRef="#ctx0" brushRef="#br0" timeOffset="126221.12">995 14330 0,'-21'0'0,"21"21"0,-22-21 16,1 0 0,21 21 15,21-21-15,1 0-16,-1 0 0,21 0 0,0 0 15,1 0-15,-1 0 0,22 0 16,-1 0-16,22 0 0,-22 0 15,22 0-15,63 0 16,-84 0-16,-1-21 0,1 21 0,-22 0 16,21 0-16,-20-21 0,-1 21 15,-21 0-15,0 0 0,1 0 0,-1-21 16,0 21-16,-21-43 16,-21 22-1,0 21-15,-1-21 16,1 21-16,0-21 15,0 21-15,0-21 0,0 21 16,-1 0 0,44 0 15,-1 0-31,0 0 16,0 0-16,0 0 15,0 21-15,1-21 0,-1 21 0,0 0 16,-21 0-16,0 1 15,0-1-15,0 0 0,0 0 0,0 21 16,0-20-16,-21-1 0,0 0 16,-1 21-16,1-21 0,-21 22 15,21-22-15,0-21 0,21 21 16,-22-21-16,1 0 0</inkml:trace>
  <inkml:trace contextRef="#ctx0" brushRef="#br0" timeOffset="127352.27">4170 14055 0,'0'-21'15,"0"42"-15,0-64 0,21 22 0,-21 0 0,21 0 16,-21-21-16,21-22 16,-21 43-16,0 0 15,21-22-15,-21 22 16,0 42 0,0 1-1,0-1-15,0 0 0,0 21 0,0 1 16,0-22-16,0 21 0,0 22 15,0-22-15,0 0 0,0 1 16,0 20-16,-63 85 16,42-105-16,21-1 0,-21 0 15,-1-21-15,1 22 0,0-22 0,0 0 16,21 0-16,-21 0 0,0-21 0,-1 0 16,1 0-1,0-21-15,21 0 0,-21 0 16,21 0-16,0 0 0,-21-85 15,0 42 1,21 22-16,0 0 0,0-1 16,0 22-16,0 0 0,21 21 15,0 0-15,0 0 16,0 0-16,0 0 16,1 21-16,-22 0 0,21 0 0,0 1 15,0 20-15,0-21 0,-21 21 16,21-20-16,22 41 0,-43-42 15,21 0-15,0 1 0,0-1 16,0-21-16,1 21 0,-1-21 16,21 0-16,-21 0 0,43 0 15,-22-21-15,0 21 0,64-64 16,-63 43-16,-22 0 16,21 0-16,22-64 15,-64 43-15,0 21 0,0-1 16,0 1-16,0 0 0,0 0 15,0 0-15,0 0 0,-22 21 16,1 0 0,0 21-16,21 0 15,0 21-15,-21 1 16,21-22-16,0 21 0,0-21 16,0 43-16,0-43 0,0 0 15,21 21-15,-21-20 16,21-1-16,0-21 0,1 0 15,-1 21-15,0-21 0,21 0 16,-21 0-16,1 0 0,-1-21 16,21 0-16,0-43 15,-20 43-15,-1-21 16,-21 20-16,0 1 0,0-42 16,0 42-16,0-1 0,0 1 0,-21-21 15,-1 21-15,1 0 16,0 21-16,0-22 0,0 22 0,-22 0 15,22 0-15,0 0 0,0 0 16,21 22 0,0-1-16,0 0 15,0 0-15,0 0 16,0 0-16,0 1 0,21-22 0,0 0 16,0 21-16,1-21 0,-1 0 0</inkml:trace>
  <inkml:trace contextRef="#ctx0" brushRef="#br0" timeOffset="128331.19">5355 14203 0,'21'-21'16,"-42"42"-16,42-63 0,-21 20 0,0 1 15,0 0 1,-21 21 0,0 0-16,0 0 0,0 0 15,-1 21 1,1 0-16,21 1 0,0-1 0,0 0 15,-21 21-15,21-21 0,0 22 16,0 41 0,0 1-16,0-43 15,0-20-15,0-1 0,0 0 0,21-21 16,0 21-16,22-21 16,-22 21-16,0-21 0,0 0 0,0 0 15,43-21-15,-43 21 16,0-21-16,22 0 0,-22 0 0,21-1 15,-21 1-15,0-21 0,1 21 16,-1-22-16,0 1 0,0 21 0,0-21 16,0-1-16,1 1 0,-22 0 15,21-22-15,-21 22 0,21-1 0,-21 1 16,0 0-16,0 21 0,0-22 0,0 22 16,0 0-16,0 0 0,0 0 15,0-1-15,-21 44 31,21-1-31,-21 21 0,21-21 16,0 22-16,0-22 0,-22 21 16,22 0-16,0 1 0,0-1 0,0 0 15,0 1-15,0 20 16,-21 43-16,21-64 16,-21-20-16,21 20 0,0-21 15,0 0-15,0 0 0,0-42 47,21 21-47,-21-21 0,21 0 16,1 0-16,-1-22 0,0 22 15,-21 0-15,21-21 0,21-1 16,-20 22-16,-1 0 0,0 0 16,0 0-16,0 0 0,0 21 15,1 0-15,-1 0 0,0 0 0,0 0 16,-21 21 15,0 0-31,-21 0 16,0-21-16,0 0 15,-22 21-15,22-21 0,0 0 16,-21 0-16,20 21 0,1-21 16,0 0-16,0 0 15,21 22 16,0-1-15,0 0-16,21-21 16,0 21-16,0 0 15,1 0-15,-1-21 0,0 43 16,0-22-16,0-21 0,0 21 0,1 0 16,-22 0-16,21-21 15,0 22-15,42 20 16,-41-21-16,-1-21 0,-21 21 0,21-21 15,0 0 1,-21-21 31,0 0-47,0 0 0</inkml:trace>
  <inkml:trace contextRef="#ctx0" brushRef="#br0" timeOffset="139687.2">1757 16129 0,'-21'0'0,"-1"0"16,1 0 15,0 0 0,0 0-31,0 0 32,0 0-1,-1 21-15,1-21-16,0 0 15,0 0-15,0 21 16,0-21-16,-1 0 0,1 0 15,0 0-15,0 0 16,0 0-16,0 0 0,-1 0 0,1 0 16,-21 0-16,21 0 0,-43-21 15,43 21 1,21-21-16,-21 21 0,0-21 16,0 21-16,21-21 0,-22 0 15,1 21 1,42 0 46,1 0-46,-1 0-16,21 0 0,-21 0 0,22 0 16,-1 0-16,0 21 0,22-21 15,-22 0-15,22 0 0,41 21 16,22-21-1,-63 0-15,-1 0 0,-20 0 0,20 0 16,1 0-16,-1 0 0,1 0 0,-1 21 16,1-21-16,-1 0 0,1 0 15,-1 0-15,1 0 0,-1 0 16,1 0-16,-22 0 0,0 0 16,1 0-16,-1 0 0,-21 0 0,0 0 0,22 0 15,-43-21 32,-21 21-31,21-21-16,-22 0 0,1 21 15,0-22-15,0 22 0,-21-21 0,20 21 16,-20-21-16,21 21 16,-85-42-16,64 21 0,21 21 15,-22-22-15,22 22 16,0 0-16,-21-21 0,20 21 15,1 0-15,21-21 0,-21 21 16,42 0 47,0 0-63,1 0 15,-1 21-15,21-21 0,-21 0 0,0 21 16,22-21-16,-22 0 0,21 22 15,1-22-15,-22 0 0,63 21 16,-62 0-16,20-21 16,-21 0-16,0 0 0,22 21 0,-22-21 0,21 21 31,-21 0-31,-21 1 16,0-1-16,0 0 15,0 0-15,-21 0 0,0-21 16,-21 43-16,20-22 15,-20 0-15,-21 21 0,20-21 16,22-21-16,-21 22 0,-1-1 16,22 0-16,-21 0 0,0 0 0,20 0 15,-41 1 1,42-1-16,0-21 0,-1 21 16,1-21-1,21-21 173,0 0-173,21 21-15</inkml:trace>
  <inkml:trace contextRef="#ctx0" brushRef="#br0" timeOffset="143101.97">4360 16341 0,'21'-21'15,"1"21"-15,-1-22 16,0 22-1,-21-21-15,21 21 16,-21-21-16,21 21 0,0-21 16,1 0-16,-22 0 15,21-1-15,-21 1 16,0 0-16,0 0 0,0 0 16,0 0-16,0-1 0,0 1 0,-21 0 15,-1 0-15,1 21 16,-63-64-16,62 64 15,1 0-15,0 0 0,-21 0 16,21 0-16,-22 0 0,-41 43 16,20 41-1,43-62-15,-21 41 0,-1 22 16,43-43-16,0 0 0,0 1 16,0-1-16,0 0 0,0-20 0,0 20 15,0 0-15,21 1 16,1-43-16,20 21 15,-21-21-15,0 0 0,22 0 16,-1-21-16,-21-1 16,43-20-16,-22 21 15,0 0-15,-21 0 0,43-43 16,-22 22-16,1-22 0,-22 43 16,0-21-16,-21 21 0,0-1 15,0 1-15,0 0 0,0 0 0,-21 42 31,21 0-15,-21 0-16,21 1 0,-22-1 16,22 85-1,0-85-15,0 42 16,0-20-16,0-22 0,0 0 0,22 0 16,-22 0-16,21 0 0,21-21 15,-21 22-15,0-22 0,1 0 0,20 0 16,21 0-16,22-22 15,-64 1-15,22 0 0,20-21 16,-42-1-16,22 22 0,-22 0 16,0-21-16,-21 21 0,0-22 15,21 1-15,-21 21 0,0 0 0,0-43 16,0 43 0,0 42-1,-21 0-15,21 22 16,-21 41-16,21-63 15,0 22-15,0-22 16,0 21-16,-21 22 0,21-43 16,0 0-16,0 0 0,0 0 0,0 1 15,0-1-15,0-42 47,21-1-47,0 1 0,-21 0 16,0-21-16,21 21 0,0-1 15,-21-20-15,21 21 0,-21 0 0,0-22 16,22 22-16,-1-21 16,0 42-16,0 0 15,0 0-15,0 0 16,-21 21-16,22 0 0,-1 22 0,0-22 16,21 21-16,-21 0 0,1-20 15,-1-1-15,0 0 0,0 0 16,0 21-16,0-42 0,1 22 0,20-1 15,-21 0-15,43-21 16,-43 0-16,0 0 16,0 0-16,0-21 0,0 21 15,1-21-15,-1-1 0,42-62 16,1-1 0,-43 43-16,21 21 0,-21-22 15,1 1-15,-1 21 0,21-22 0,-21 22 16,0 0-16,1 21 0,-1 0 15,21 0-15,0 42 16,-20-20-16,-1-1 16,-21 21-16,0-21 0,21 0 0,-21 22 15,21-22-15,-21 0 16,0 0-16,0 0 0,0 1 16,0-44 15,0 1-16,0 0-15,0 0 16,0 0-16,0 0 0,0-1 0,-21 1 16,21 0-16,-21-21 0,0 21 0,-1-1 15,-41 1 1,42 21-16,-22 0 0,1 0 16,0 0-16,21 21 0,-22 1 15,22-1-15,0 0 0,0 21 0,-43 22 16,43 20-1,21-62-15,0 20 0,0 0 16,0-21-16,0 1 0,42-1 16,43 0-1,-64-21-15,22 0 16,20 0-16,-21 0 16,-20-21-16,20 0 0,-21-1 0,21 1 15,-20 0-15,62-85 16,-20 22-1,-64 41-15,21-20 0,0-43 16,0 42-16,-21-63 0,0 64 16,0 21-16,0-22 0,0 22 15,21-1-15,-21 22 0,0 0 0,0-21 16,0 21 0,0 42-16,0 0 15,0 0-15,0 21 0,-21-20 16,0 126-16,21-42 15,-21-43-15,21-21 16,0 22-16,-21-22 0,21 22 0,0-22 16,0 0-16,0 1 0,0-22 15,0 21-15,0-21 0,0 1 0,42 41 16,-21-42-16,0-21 16,1 0-16,-1 0 0,0 0 15,0 0-15,21 0 0,-20-21 0,-1 21 16,21-21-16,-21 0 15,22 0-15,20-43 0,-42 22 16,22 21-16,-1-64 0,-21 43 16,-21-1-16,0 22 0,0-21 15,0 21-15,0-22 0,0 22 0,-21 21 16,-21 0 0,20 0-16,1 21 0,0 0 15,21 1-15,-21-1 0,21 0 16,0 0-16,0 21 0,0-20 0,0-1 15,0 21-15,21-21 0,0 0 16,0 1-16,1-1 0,-22 0 16,42 0-16,-42 0 0,21 0 0,0 1 31,0-22-31,1 0 16,-1 0-16,0 0 0,0 0 15,0 0-15,0-22 16,1 1-16,-1 0 0,42-21 15,-42 21-15,1-22 0,-1 22 16,-21-21-16,42-22 16,-42 22-16,0 21 0,0 0 0,0-1 15,21 22-15,-21 22 16,0-1 0,0 0-16,-21 0 0,21 21 15,0-20-15,-21 20 0,21-21 0,-21 21 16,21-20-16,0 62 15,0-63-15,0 1 0,0-1 16,21 0-16,0-21 16,0 0-16,0 21 0,1-21 0,-1 0 15,0 0-15,0 0 0,0 0 0,0 0 16,1-21-16,-1 0 0,0 21 16,21-43-16,-21 22 15,-21-21-15,0 0 16,0 20-16,0-62 0,0 63 15,0-22-15,-21-20 0,0 42 16,0-1-16,-64 1 16,1 21-1,62 21-15,-20 22 16,21-22-16,21 21 0,-21-21 0,21 22 16,0-1-16,0-21 0,0 64 15,0-64-15,0 43 16,21-43-16,0 0 0,0 0 15,0 0-15,1-21 0,-1 0 16,21 0-16,-21 0 0,0 0 0,22 0 16,-22 0-16,85-42 15,-64 42-15,-21-21 16,22 0-16,-22-1 0,0-20 0,21 21 16,-21 0-16,-21 0 0,22-22 15,-1 22-15,-21-21 16,0 21-16,0 42 31,0 0-31,0 0 16,0 0-16,0 0 0,0 1 15,0-1-15,0 0 0,0 0 16,0 0-16,0 0 0,0 1 0,42 41 16,43-42-1,-64 0-15,42 1 0,-20-22 16,-1 0-16,22 21 0,-22-21 15,21 0-15,1 0 0,-22 0 0,22 0 16,-22 0-16,0 0 0,1-21 16,-1-1-16,0 1 0,-20 0 0,-1 0 15,0 0-15,0 0 0,-21-22 16,0 22-16,0-64 16,0-20-16,-21 83 15,0 1-15,0 0 0,-1 21 16,1 0-16,0 0 0,-21 0 0,21 0 15,-1 21-15,-62 43 16,63-22-16,-1-21 16,1 22-16,-21 20 15,21-42-15,21 22 0,0-22 0,0 21 16,0-21-16,0 0 0,0 1 0,0 20 16,21-21-16,21-21 15,-21 0-15,1 0 0,-1 0 16,0 0-16,0 0 0,0 0 0,0-21 15,22 21-15,-22-21 0,0 0 16,0-1-16,22 1 0,-22-21 16,21-22-16,-21 22 0,22 0 15,-22-22-15,0 22 0,0-22 16,0 1-16,0-1 0,1 1 0,-22-1 16,0 22-16,21-64 15,-21 64-15,0 21 0,0-43 16,0 43-16,0 0 0,-21 21 15,-1 0-15,1 21 16,21 0-16,-21 22 0,21-22 16,0 21-16,0 64 15,0-64-15,0 22 0,0-1 16,0-20-16,0 20 0,0-21 0,0 1 16,0 20-16,0-20 0,0-22 0,0 63 15,0-20 1,0-43-16,21-21 0,22 21 15,-22-21 1,0 0-16,0 0 0,0 0 0,0-21 16,22 0-16,-22 21 0,0-21 0,0 0 15,0-1-15,1 1 0,-1 0 16,0 0-16,0 0 0,-21 0 16,0-1-16</inkml:trace>
  <inkml:trace contextRef="#ctx0" brushRef="#br0" timeOffset="143306.85">7980 15706 0,'0'0'0,"-21"0"0,-1 0 15,1 0-15,0 0 0,0 0 16,42-21 46,0 21-62</inkml:trace>
  <inkml:trace contextRef="#ctx0" brushRef="#br0" timeOffset="145871.85">10223 16066 0,'-21'0'0,"42"0"0,-63-22 0,21 22 0,0-21 16,0 21-16,21-21 0,0 0 15,-22 0-15,22 0 0,0-1 0,0 1 16,22-63 0,41 41-16,-42 22 0,22 0 15,20-21-15,-42 20 0,22 22 16,20 0-16,-42 0 15,0 22-15,22-1 0,-43 0 16,21 0-16,-21 43 0,0-22 16,0 0-16,0 22 0,-21 63 15,0-64 1,21-20-16,-22 41 16,22-63-16,0 1 15,0-44 1,22 1-1,-1 0-15,0-21 0,0-1 16,0 22-16,0-42 0,1 20 0,20 1 16,-21-21-16,64-86 15,-64 86-15,0 21 16,21-22-16,-20 43 0,-22 0 16,21 0-16,-21 42 15,0 21 1,-21-21-16,-1 22 0,1-22 15,0 21-15,21 22 0,-21-22 16,0 0-16,0 22 0,-22 20 16,22-41-16,0-1 15,21 0-15,0 1 0,0-1 16,0-21-16,0 0 0,21 1 0,0-22 16,0 0-16,1 0 0,20 0 15,-21 0-15,21 0 0,64-64 16,-63 43-16,-1 0 0,-21 0 15,21-22-15,1 22 0,-22-21 16,0 21-16,0-22 0,0 1 0,-21 21 16,0-43-16,0 43 0,0 0 15,0 0-15,-21 21 16,0 0 0,0 0-16,0 0 0,21 21 15,-21 0-15,-1 0 0,1 22 16,21-22-16,-21 42 0,21-42 0,0 22 15,-21-22-15,21 0 16,0 21-16,0-20 0,0-1 0,0 0 16,21 0-16,0 0 0,0 0 15,43-21 1,-43 0-16,0 0 0,43 0 16,-22 0-16,-21-21 0,22 21 15,-22-21-15,21 0 0,-21-21 0,22 20 16,-22 1-16,0-21 0,42-22 15,-41 22-15,-22 21 0,0-21 16,0 20-16,0 1 0,0 0 16,-22 21-16,1 0 15,0 21 1,21 0-16,0 1 0,-21-1 16,21 0-16,0 0 0,0 0 0,0 22 15,0-22-15,0 21 16,42 22-16,-21-43 15,1 21-15,-1-21 16,-21 0-16,21-21 0,21 22 16,22-22-1,-43 0-15,21 0 16,-21-22-16,1 1 0,20 21 0,-21-21 0,21-21 16,-20 21-16,20-22 0,-21 22 0,21-21 15,22-85 1,-64 84-16,0 1 0,0-21 15,0 41-15,0 1 16,-21 21 0,0 0-16,-1 21 0,1-21 0,-21 43 15,42-22-15,0 21 16,0 22-16,0-43 0,0 0 16,21 64-1,0-22-15,0-42 16,1 1-16,-22-1 0,21 0 0,0 0 15,-21 0-15,0 0 0,0-42 47,-21 21-47,0-21 16,-1 0-16,1 21 0,21-21 0,-42 0 16,42-1-1,-21 22-15,21 22 16,0-1-16,0 0 15,21 0-15,0 0 16,0-21-16,-21 21 0,43-21 16,-1 22-16,-21-22 15,43 0-15,-22 0 16,21 0-16,-41-22 0,20 22 16,0-42-16,1 21 0,-22 0 15,0 0-15,21-43 16,-42-21-16,21 64 0,-21-21 15,0 0-15,22-1 0,-22 22 16,0 0-16,0 42 31,-22 0-31,1 0 0,21 1 16,0-1-16,0 21 0,0-21 16,0 22-16,0-22 0,0 21 0,0-21 15,0 0-15,0 22 16,21-22-16,1 0 0,-1 0 0,0 0 15,0-21-15,0 0 0,22 0 0,41 0 16,1-21 0,-64 0-16,43-21 15,-43-1-15,0 22 16,0-21-16,-21 21 0,21-22 0,-21 1 16,21 21-16,-21-43 15,0 43-15,0 42 31,0 1-31,0-1 0,0 0 16,-21 42-16,0-20 16,21-22-16,0 42 15,0-41-15,0-1 0,0 0 0,0 0 16,0 0-16,0 0 0,21 1 0,22-22 16,-1 21-1,0-21-15,-21 0 0,1 0 16,-1 0-16,0-21 0,21-22 15,-21 22-15,1 0 0,-22 0 0,0-22 16,0 1-16,0 21 16,0-64-16,0 43 0,-22 21 15,-20-43-15,21 64 0,0-21 16,0 21-16,-22 0 0,22 0 16,0 0-16,-21 0 0,42 21 0,-22-21 15,22 43-15,0-22 16,0 0-16,22-21 15,-1 0-15,0 0 0,21 0 0,-21 0 16,22 0-16,-22 0 0,21-21 16,1 21-16,20-21 15,-21-1-15,1 1 0,20 21 16,-42-21-16,22 21 16,-22 0-16,0 0 0,-21 21 15,0 0-15,0 1 16,0-1-16,0 0 0,0 0 0,0 21 15,0 1-15,0-22 0,-21 0 16,21 0-16,0 22 0,-21-22 16,21 0-16,0 0 0,0 43 15,0-43-15,0 0 16,-21-21 0,21-21-1,0 0 1,0-1-16,0 1 15,0-21-15,21 21 0,0-64 16,0 43-16,21-43 16,-20 43-16,-1 21 0,42-43 15,-42 43-15,85-21 16,-42 42 0,-43 0-16,-21 21 0,42 21 15,-42-21-15,21 22 0,-21-22 0,0 21 16,0-21-16,0 0 0,0 43 15,0-22-15,-21 22 16,0-43-16,21 0 0,-21 0 16,21 0-1,-21-21 1,0 0 0,21-21-16,0 0 15,0 0-15,0 0 0,0 0 0,-22-1 16</inkml:trace>
  <inkml:trace contextRef="#ctx0" brushRef="#br0" timeOffset="146076.25">12869 15388 0,'0'0'0,"-21"0"0,0 0 0,0 0 15,42 0 17,0 0-17,0 0-15,0 21 16,1-21-16</inkml:trace>
  <inkml:trace contextRef="#ctx0" brushRef="#br0" timeOffset="147506.72">15198 15875 0,'0'0'0,"-43"21"0,22-21 16,-21 21-16,21-21 0,-22 0 15,1 22-15,21-22 0,0 0 16,42-22 0,0 1-1,0 0-15,0 0 0,22 0 0,-22 0 16,21-22-16,0 22 0,22-21 15,-22-1-15,1 1 0,41-43 16,1-20 0,-64 41-16,0 22 0,-21-64 15,0 64-15,0-1 0,0 22 0,0-21 16,0 21-16,-21 21 0,0-22 16,0 22-16,0 0 0,-43 43 15,43-1-15,0-21 16,0 22-16,-1 20 0,22-21 0,-21 128 15,0-64 1,0-43-16,21-21 0,0 64 16,0-63-16,0-1 0,0 21 15,0-20-15,21-22 16,0 0-16,22 21 16,41-20-16,-63-22 0,22 0 15,-1 0-15,0-22 0,-20 1 16,20 0-16,0 0 0,1-21 15,-22 20-15,21-20 0,-21 0 16,0 21-16,22-106 16,-22 105-16,-21-20 0,0 0 15,0 21-15,0-22 16,-42 43 0,20 0-16,1 0 0,21 21 15,-21 1-15,0-1 0,21 0 0,-21 42 16,21-41-16,0 41 15,0-42-15,0 22 16,0-1-16,0-21 0,0 0 0,0 0 16,21 1-16,-21-1 0,21-21 15,0 21-15,0-21 0,43 0 16,-22 0-16,-21-21 16,22 21-16,-22-21 0,21-1 15,1 1-15,-22-21 0,21 21 0,0-22 16,1 22-16,63-106 15,-64 64-15,-42 42 16,0-1-16,0-20 0,-21 42 16,0 0-16,-1 0 15,1 21-15,21 0 0,-21 1 16,0-1-16,0 0 0,21 0 0,0 0 16,0 0-16,0 1 0,42 83 15,0-62 1,-20-22-16,-1 0 0,0 0 15,0-21-15,0 21 0,0 1 16,-21-44 15,-21 22-31,0-21 16,0 0-16,0 0 0,0 21 0,-1-21 16,1 0-16,0-1 15,0 1-15,0 21 0,21 21 31,0 1-15,0-1-16,0 0 0,21 0 16,0 0-16,0-21 0,0 21 15,1 1-15,-1-22 0,0 0 0,42 0 16,1 0 0,-43 0-16,21 0 0,43-22 15,-43 1-15,1 0 0,41-21 16,-62-1-16,20 22 0,-21 0 15,0-21-15,0 21 0,-21-64 16,0 64-16,0 0 16,0-1-16,0 1 0,-21 21 15,0 0-15,0 0 0,0 0 16,0 21-16,21 1 16,0 20-16,0-21 0,0 0 15,0 22-15,0-22 0,0 0 16,0 21-16,21-21 0,0 1 15,0-1-15,-21 0 0,21 21 16,-21-21-16,0 1 16,0-1-16,-21-21 15,0 0 1,0 0-16,-22 0 16,22 0-16,0 0 0,0 0 15,21-21-15,-21 21 0,21-22 0,0 1 16,0 0-16,0 0 15</inkml:trace>
  <inkml:trace contextRef="#ctx0" brushRef="#br0" timeOffset="147912.49">17907 15198 0,'0'0'0,"21"-43"0,21-20 16,-20 42-16,-22 0 0,21-1 15,-21 1-15,21 0 0,-21 42 16,0 0-16,0 1 15,0 20-15,0 0 0,0 1 16,0 20-16,0 1 0,0-22 0,0 21 16,0 1-16,0-22 0,-21 85 15,0-84-15,21-1 16,-22 21-16,22-41 16,0-1-16,0 0 15,0 0-15,0-42 16,22 0-1,-1 0-15,0-1 0,42-83 16,1-1-16</inkml:trace>
  <inkml:trace contextRef="#ctx0" brushRef="#br0" timeOffset="148330.25">18457 15050 0,'0'0'0,"43"-64"16,-43 85 15,0 0-31,0 22 0,-22-1 15,22 0-15,-21 64 0,21 0 16,-21-64-16,0 64 16,21-63-16,0-1 0,-21 0 15,21-21-15,-21 1 0,21 20 0,0-21 16,0 21 0,0-63 15,0 0-31,0 0 0,0 0 0,21 0 15,21-43-15,-21 43 0,0-21 16,1-1-16,20 22 0,21-42 16,-20 41-1,-22 1-15,21 21 0,-21 0 0,22 0 16,-22 21-16,0 1 0,-21-1 16,0 0-16,0 21 0,0-21 0,0 43 15,0-43-15,0 43 16,-21-43-16,0 21 0,21-21 15,-21 0-15,21 1 0,-22-1 16,1-21 0,0 0-1,0-21 1,0-1-16,21 1 0,-21 0 0</inkml:trace>
  <inkml:trace contextRef="#ctx0" brushRef="#br0" timeOffset="148526.14">17907 15452 0,'0'0'16,"-21"0"-16,0 0 0,-1 0 15,44 0 1,-1 0-16,0 0 16,0 0-16,21 0 0,-20-21 15,20 21-15,0 0 0,1 0 0,20 0 16,43-22-16,0 22 15,-64 0-15,22 0 0</inkml:trace>
  <inkml:trace contextRef="#ctx0" brushRef="#br0" timeOffset="149490.99">19367 15663 0,'0'0'0,"22"0"15,-1 0 1,-21-21-16,21 0 0,-21 0 16,0 0-16,0-22 15,0-20-15,0 42 0,0-22 16,0 22-16,0-21 0,-21 21 0,-22-22 16,1 22-16,21 21 15,0 0-15,0 0 0,-43 43 16,43-1-16,0-21 0,0 21 0,-43 43 15,43 0 1,0-64-16,21 21 0,0 1 16,0 20-16,0-42 0,0 0 0,21 1 15,0-1-15,0-21 16,0 0-16,22 0 0,63 0 16,-85-21-16,21 21 15,-21-22-15,22 1 0,-22 0 16,0-21-16,21 21 0,-21-22 0,1 22 15,-22-21-15,0-1 0,21-41 16,-21 20 0,0 43-16,0 0 0,-21 21 15,-1 0-15,22 21 0,0 0 16,-21 22-16,21-22 0,-21 85 16,21-43-1,0-42-15,0 0 0,0 22 16,0-22-16,0 0 0,21 0 0,22 0 15,-22 1-15,21-22 16,-21 0-16,22 0 0,-22 0 0,21 0 16,43 0-1,-43-43-15,0 22 0,-20 0 16,-1-43-16,0 43 0,-21-21 16,21 21-16,-21-22 0,0 1 15,0 21-15,0-43 16,0 86 15,0-1-31,0 0 0,-21 21 0,21-21 16,0 1-16,-21 20 0,21-21 0,0 21 15,0-20-15,0 20 0,-21-21 16,21 0-16,0 0 0,-22 22 16,22-22-16,0 0 0,0 0 15,0-42 16,0 0-31,0 0 0,0 0 16,0-1-16,0 1 0,0-21 0,22 21 16,-1-22-16,0 1 0,21 0 15,-21-1-15,22 1 0,-22 0 16,21-1-16,1 22 0,-1 0 0,0 0 16,1 0-16,-1 21 0,-21 0 15,64 84 1,-85-20-16,0-22 0,0-21 15,0 43-15,0-22 16,-21-21-16,21 1 0,0 20 0,0-21 16,-22 0-16,1 0 0,21 1 15,0-1-15,-21-21 0,21-21 47,0-1-31</inkml:trace>
  <inkml:trace contextRef="#ctx0" brushRef="#br0" timeOffset="150371.24">22077 14944 0,'0'0'0,"0"-21"0,0-1 0,0 1 0,0 0 0,0 0 16,0 42 15,0 0-31,-21 0 0,-1 1 16,1 62-16,21-20 0,0-22 16,-21 22-16,0-1 0,0 1 0,21-22 15,-21 21-15,-1-20 0,1-1 16,21 0-16,-42 43 15,42-64-15,-21 43 16,21-43-16,21-21 31,-21-21-31,21 0 0,0-1 0,-21 1 16,21-21-16,-21 0 0,0-1 16,22 1-16,-1 0 0,-21-22 15,21 1-15,-21 20 0,0-20 0,21-1 16,-21 1-16,0 20 0,21 1 15,-21 0-15,0-1 0,0 22 0,0-21 16,-21 63 0,-21 0-16,21 0 15,-1 22-15,-20-1 0,0 0 0,-43 64 16,43-63-16,-1 20 16,1-21-16,0 22 0,-1-22 0,1 1 15,-43 41 1,43-41-16,42-65 31,0 1-31,21 0 16,-21 0-16,43-43 15,-1 22-15,-21 21 0,43-64 16,-43 64-16,21-21 0,22 21 16,20 21-1,-63 0-15,1 21 0,41 21 16,-42 0-16,0-20 0,1-1 0,-1 21 15,0-21-15,21 0 0,-21 1 16,43 20 0,-22 0-16,-21-42 0,1 0 15,-1 0-15,0 0 16,0 0-16,0-21 16,0 0-1,22-43-15,-22 43 16</inkml:trace>
  <inkml:trace contextRef="#ctx0" brushRef="#br0" timeOffset="150703.04">22606 15155 0,'0'0'0,"0"22"0,-21 20 16,21-21-16,-21 0 0,21 0 15,0 1-15,0-1 0,0 21 16,0-21-16,21-21 15,0 0-15,0 0 16,21 0-16,1-63 16,-43 42-1,0-1-15,0 1 0,0-21 0,0 21 16,0 0-16,-21-1 0,-1 1 16,1 21-16,0 0 15,-42 21-15,41 1 0,1-1 16,0 21-16,21-21 15,-21 0-15,21 1 0,0-1 16,0 0-16,0 0 0,0 0 16,21-21-16,0 21 15,0-21-15,64 0 16,-43 0-16</inkml:trace>
  <inkml:trace contextRef="#ctx0" brushRef="#br0" timeOffset="151358.88">23368 15177 0,'-21'0'0,"0"0"0,21-22 16,0 1-16,0 0 16,0 0-16,0 0 15,21 0-15,0-1 16,0 1-16,0 0 0,0 21 0,1-21 15,-1 0-15,0 21 0,0-21 0,0 21 16,0 0-16,1 0 0,-1 0 16,0 0-1,-21 21-15,0 0 0,0 42 16,0-20-16,0-1 0,-21 0 16,0 1-16,-1-1 0,1 0 0,21 22 15,-21-22-15,0 1 0,-21-1 0,20 0 16,-41 22-16,-1-1 15,43-20-15,-21-22 0,0 0 16,20 0-16,-20 0 0,21 0 0,-21 1 16,20-22-16,1 0 15,0 0-15,0 0 0,21-43 16,0 22-16,21-21 16,0-1-16,22 22 15,-22 0-15,0 0 0,0-21 0,0 42 16,0-22-16,22 22 15,-22 0 1,-21 22-16,21-1 0,-21 0 16,0 0-16,0 0 0,21 0 0,0 22 15,22-1 1,-22-42-16,0 21 0,21-21 16,-20 0-16,20 0 0,-21 0 15,21 0-15,-20 0 0,20 0 0,0-21 16,22-21-1,-64 21-15,21-1 0,0 1 0,0 0 16,-21 0-16,0 0 0,21 0 16,-21-1-16,22 22 15</inkml:trace>
  <inkml:trace contextRef="#ctx0" brushRef="#br0" timeOffset="163462.4">25908 14838 0,'0'-21'0</inkml:trace>
  <inkml:trace contextRef="#ctx0" brushRef="#br0" timeOffset="166211.31">18965 16955 0,'0'-22'32,"0"1"-17,21 21-15,1-21 0,-1 0 0,0 0 16,-21 0-16,42-1 15,-21 1-15,1-21 0,41 0 16,-21-1-16,-20 22 16,-22 0-16,0 0 0,0 0 0,-22-1 15,1 22-15,0 0 16,-21 0-16,-1 0 0,1 0 0,0 0 16,-1 22-16,-62 20 15,62-21-15,-41 43 16,41-22-16,22-21 0,0 21 0,0 1 15,21-22-15,0 21 0,0-21 0,21 43 16,21-22 0,-21 1-16,1-22 0,41 21 15,-42-21-15,22 0 0,-22 1 16,0-1-16,0 0 0,0 0 16,0 0-16,-21 0 0,0 1 15,0-1-15,-21 0 16,0-21-16,-21 21 0,21-21 0,-22 0 15,1 0-15,0 0 0,-1 0 16,1 0-16,0 0 0,-43-21 16,64 0-16,0 21 15,-1-21-15,1-22 0,0 22 0,21 0 16,0 0-16,0 0 0,0-22 0,0 22 16,0 0-16,21 21 31,0 0-31,-21 21 0,0 0 0,22 0 15,-22 1-15,21-1 0,-21 0 0,21 21 16,-21-21-16,0 1 0,42 41 16,-21-21-1,1-20-15,-1-1 0,0-21 16,0 0-16,0 0 0,22 0 16,62 0-1,22-64-15,-63 43 16,-22 0-16,1 0 0,-1-22 15,0 22-15,-21 0 0,1 0 0,20-21 16,-42 20-16,0 1 0,0-21 16,0 21-16,0 0 0,0-1 15,-21 1-15,0 21 0,-1 0 16,1 0-16,0 0 0,0 0 0,0 0 16,0 21-16,-1 1 0,1-1 15,0 0-15,21 64 16,0-43-16,0-21 15,0 0-15,0 0 0,0 22 0,0-22 16,21 0-16,0 21 16,1-42-16,20 0 0,-21 0 15,21 0-15,1 0 0,-22 0 16,21-21-16,22 0 0,-22 0 0,0 0 16,1 0-16,-1-1 0,0-20 15,22-21-15,-43 20 0,0 1 16,0-22-16,1 22 0,-1-21 15,-21-43-15,0 63 0,0 1 16,0 0-16,0-1 0,0 22 16,0 0-16,0 0 0,0 0 15,0 42 1,0 0-16,-21 0 16,21 22-16,-22-1 0,1 0 0,21 1 15,0 20-15,-21-21 0,0 1 16,0 63-16,21-64 0,0 0 15,0 1-15,0 20 16,0-42-16,0 0 0,21 22 16,0-22-16,0 0 0,22-21 15,-22 0-15,21 0 0,-21 0 0,85-21 32,-21 0-32,-43 0 0,-21-1 15,43-20-15,-43 0 16,0 21-16,-21-1 0,0 1 0,0 0 0,0 0 15,0 0 1,-21 21-16,0 0 0,0 0 16,-1 0-16,1 0 0,0 0 15,21 21-15,-21 0 0,21 0 0,-21 0 16,21 1-16,0-1 0,0 0 16,0 0-16,0 21 15,0-20-15,21-1 0,0-21 16,0 0-16,0 0 0,43 0 15,-1 0 1,-20 0-16,-22-21 0,21-1 0,1 22 16,-22-21-16,0 0 0,0 0 0,0 0 15,0-22-15,-21 22 16,0 0-16,0 0 0,0 0 16,0 0-16,0 42 31,0 0-31,0 0 15,-21 0-15,21 0 0,0 1 0,0-1 16,-21 0-16,21 0 0,-21 0 16,21 0-16,0 1 0,-21-1 15,21 0 1,-21-21-16,21-21 47,0 0-47,0-1 0,21 1 15,0 0-15,0 0 0,0 0 16,0 0-16,1-1 0,20 1 0,-21 0 16,64 0-16,-22 21 15,-42 0-15,1 0 0,-1 0 16,0 0-16,0 21 0,-21 0 16,0 0-16,0 1 0,0-1 0,0 0 15,0 0-15,0 0 0,0 0 16,-21 1-16,0-1 0,0 0 15,-1-21-15,1 42 0,0-42 16,21 21-16,-21-21 16,21-21 15,21 0-31,0 0 0,22 0 0,-1 0 16</inkml:trace>
  <inkml:trace contextRef="#ctx0" brushRef="#br0" timeOffset="168342.62">21315 17314 0,'0'-21'31,"21"0"-31,-21 0 16,21 21-16,0-21 0,-21 0 0,0-1 15,21 1-15,-21 0 0,22 0 16,-22-64 0,0 64-16,0 0 0,-43 0 15,22 0-15,0 21 0,0 0 16,0 0-16,-22 0 0,22 0 0,-21 21 15,-22 21 1,43 0-16,0-20 0,0 20 0,0 21 16,21-41-16,0 20 15,0-21-15,0 0 0,0 0 0,0 22 16,0-22-16,21-21 16,-21 21-16,21-21 0,85 0 31,-64-21-31,0 21 0,-20-21 0,20 0 15,21-22-15,-20 22 16,-22-21-16,21 21 0,-21-22 16,1 1-16,20 0 0,-21-1 0,0-20 15,0 20-15,1-62 0,-22 62 16,21 1-16,-21 0 0,21-22 16,-21 1-1,0 41-15,0 44 16,-21-1-1,21 21-15,-21 0 0,21 1 16,-22-1-16,1 106 16,0-105-16,21-1 0,-21 43 15,0-43-15,21 0 16,0-21-16,0 43 0,0-22 16,21-21-1,0-21-15,0 0 0,0 0 0,1 0 16,-1 0-16,21 0 0,-21 0 0,0-21 15,22 21-15,-22-21 0,21 0 16,22-43-16,-43 43 0,0 0 16,0-21-16,0 21 15,-21-1-15,0 1 0,0 0 0,0 0 0,0 0 16,-21 21-16,0 0 16,0 0-16,-21 0 15,20 0-15,1 21 0,0 0 16,21 0-16,0 22 15,0-22-15,0 0 0,0 0 16,0 0-16,0 0 0,0 1 16,21-1-16,0 0 0,-21 0 0,0 0 15,22 0-15,-22 1 0,21-22 16,-21 21-16,21-21 0,-21 21 16,21-21-16,0 0 15,0 0 1,1 0-16,-1 0 0,0 0 0,0-21 15,0 21-15,0-21 0,1-1 16,62-20-16,-63 0 16,1 21-16,20-22 0,-21 22 15,0 0-15,-21-21 16,0 20 0,0 44-1,0-1-15,-21 0 16,0 0-16,0 0 0,21 0 15,0 1-15,-21-1 0,21 0 0,0 0 16,-22 0-16,22 0 0,0 1 16,0-1-16,0 0 15,22-21-15,-1 0 0,21 0 16,-21 0-16,0 0 16,1 0-16,20 0 0,-21-21 0,0 0 15,0 21-15,1-22 0,-1 1 0,0 0 16,21-42-16,-42-22 15,0 64-15,0-22 16,0 22-16,0-21 0,-21 21 16,0 0-16,0-1 0,-22 1 15,1 21-15,21 0 0,-21 0 16,20 0-16,1 21 16,0 22-16,0-22 0,21 0 0,-21 21 15,21-20-15,0-1 0,0 42 16,0-42-16,0 22 15,21-22-15,0 0 0,0-21 16,0 21-16,1-21 0,20 0 0,-21 0 16,21 0-16,-20 0 0,20 0 0,43 0 15,20-42 1,-62 42-16,-22-21 0,21-22 16,1 22-16,-22-21 15,-21 21-15,21 21 0,0-21 0,-21-1 16,0 1-1,0 42 1,0 1-16,0-1 16,0 0-16,0 0 15,0 0-15,0 22 16,0-22-16,0 0 0,0 0 0,0 0 16,21 0-16,0-21 15,1 22-15,-1-1 0,0-21 0,21 0 16,-21 0-16,22 0 0,-1 0 15,-21 0-15,22 0 0,-1 0 0,0 0 16,1-21-16,-22 21 0,21-22 0,0-20 16,22-21-1,-43 20-15,-21 22 0,0-21 16,0 21-16,0-22 0,0 1 16,0 21-16,-21 0 0,0-1 15,0 22-15,-22 0 16,22 0-16,0 0 0,0 0 0,0 22 15,-1-1-15,1 0 0,-21 21 0,42-21 16,-21 1-16,21 20 0,-21-21 16,21 0-16,0 0 0,0 22 15,0-1-15,0-21 16,21-21-16,0 21 16,0-21-16,0 0 0,0 0 15,1 0-15,-1 0 0,0 0 16,0-21-16,0 21 0,0-21 15,1 0-15,20 0 0,-21-22 16,0 1-16,0 21 0,1-43 0,20 22 16,-21 0-16,0-22 0,22 1 0,-1-43 15,0-42 1,-42 105-16,0 1 0,21 0 16,-21 21-16,0 42 31,0 21-31,-21-21 0,0 22 15,0-1-15,21 0 16,-21 22-16,21-22 0,-21 22 0,21-22 16,-22 0-16,22 22 0,-21 20 15,21 1 1,0-43-16,0-20 0,0 20 0,0-21 0,0 0 16,21 0-16,-21 1 0,22-1 15,-1 0-15,0 0 0,0-21 0,21 0 16,-20 0-16,41 0 15,-21 0-15,-20 0 0,20-21 0,-21 21 16,21-21-16,-20 0 0,-1-1 0,42-20 16,-20 0-1,-22 21-15,0-1 0,-21-20 16,0 21-16,0 0 0,0 0 16</inkml:trace>
  <inkml:trace contextRef="#ctx0" brushRef="#br0" timeOffset="168554.5">23431 16616 0,'-42'0'15,"21"0"-15,0 0 16,0 0-1,-1 0 32</inkml:trace>
  <inkml:trace contextRef="#ctx0" brushRef="#br0" timeOffset="169039.87">22733 15748 0,'0'0'0,"0"-21"16,-21 21 15,21 21-31,-21-21 0,-1 21 15,1 0-15,0 22 0,0-1 16,-21 64-16,42-43 0,-22-20 16,22-1-16,-21 0 0,0 1 15,21-22-15,0 21 0,0-21 0,-21 1 16,21-1-16,0 0 0,0 0 16,0 0-16,21-21 31,0-21-16,0 0-15,1 0 0,-1 0 16,0-1-16,0-20 0</inkml:trace>
  <inkml:trace contextRef="#ctx0" brushRef="#br0" timeOffset="169290.27">22881 15833 0,'21'-43'0,"0"22"0,-63 85 0,84-149 0,-42 64 0,22 0 15,-22 0-15,21 21 16,-21 21-1,0 0-15,-21 0 16,-1 0-16,1 22 0,0-1 16,0 0-16,0 1 0,-64 105 15,64-106-15,0 0 16,0 1-16,-22 20 16,22-42-16,21 1 0,0-1 0,0 21 15,0-21 1,0-42 15,0 0-31</inkml:trace>
  <inkml:trace contextRef="#ctx0" brushRef="#br0" timeOffset="169826.77">22310 16108 0,'0'0'0,"-22"-21"0,1 0 15,0-1-15,21 1 16,0 42 15,0 1-31,0-1 0,0 21 16,21-21-16,0 0 0,1 43 16,-1-22-16,-21-21 0,0 1 15,21 20-15,-21-21 0,21 0 16,-21 0-16,21 1 0,-21-1 0,0 0 15,0 0-15,0 0 0,21-21 0,-21 21 16,22 1 0,-22-1-16,21-21 15,0 0-15,0 0 16,0 0-16,22-21 16,-22-1-16,0 22 0,64-42 15,-64 21-15,21 0 0,0-22 16,-20 22-16,20 0 0,0-21 15,64-43 1,-64 64-16,-42 0 16,22 21-16,-44 21 31,-20-21-31,21 21 0,-43 0 16,-20 22-1,63-22-15,-22 0 0,-41 21 16,62-21-16,-20-21 0,21 22 0,0-1 15,-22 0-15,22-21 0,0 21 0,0 21 16,0-20 0,0-22-1,21 21 1</inkml:trace>
  <inkml:trace contextRef="#ctx0" brushRef="#br0" timeOffset="-214113.08">14224 5779 0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16:00.0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11049 635 0,'21'0'125,"0"-21"-110</inkml:trace>
  <inkml:trace contextRef="#ctx0" brushRef="#br0" timeOffset="754.29">11705 296 0,'0'0'16,"0"-21"-16,0 0 0,0 0 0,0 0 15,0 0-15,0-1 0,0 1 0,0-21 16,0 21-1,-21 42 17,21 0-32,0 0 0,-21 22 15,21-1-15,0 0 0,0 1 16,0-1-16,-21 21 0,21-20 0,-22 20 16,1 1-16,21-1 15,-21 1-15,0 63 0,21-64 16,-21 1-16,0-1 0,-1-20 15,1 62-15,0-62 0,21-1 16,-21 0-16,0 1 0,21-22 16,-21 0-16,21 0 0,0 22 15,0-65 17,0 1-32,0 0 15,0 0-15,0-21 0,0-1 16,21-41-16,0-22 15</inkml:trace>
  <inkml:trace contextRef="#ctx0" brushRef="#br0" timeOffset="1111.29">11769 254 0,'0'0'16,"0"-21"-16,0 0 0,0 42 47,0 0-47,0 0 0,0 22 15,0-22-15,21 21 16,-21 0-16,21 22 0,-21-22 0,0 85 16,0 0-1,0-63-15,0-1 0,0 1 16,0-1-16,0 1 0,0-1 0,0-20 15,0-1-15,0 0 0,-21 1 0,21-1 16,0-21-16,-21 21 0,21 1 16,0-22-16,0 0 15,0-42 17,0 0-32,-22 21 15,22-21-15,0-22 0,-21 22 0,21 0 16</inkml:trace>
  <inkml:trace contextRef="#ctx0" brushRef="#br0" timeOffset="1351.15">11409 1143 0,'0'0'0,"0"21"0,21-21 31,0 0-31,0 0 0,0 0 15,1 0-15,20 0 0,-21 0 16,43-21-16,20 0 16,-63 21-16,22 0 0,20-21 15,-42 21-15,1 0 16,-1 0-16,-21-21 0,21 21 16,0 0-1</inkml:trace>
  <inkml:trace contextRef="#ctx0" brushRef="#br0" timeOffset="1750.92">12213 847 0,'0'-21'15,"0"42"16,0 0-31,0 21 0,0-21 16,0 22-16,0-22 0,0 21 16,0 1-16,0-1 0,0 21 0,0-20 15,0 41-15,0 22 16,-21-42-16,21-1 16,-21 43-16,21-42 0,0-1 15,-21 64-15,-1-63 16,22-1-16,-21-21 0,21 64 15,-21-21-15,21-64 0,0 21 16,0 1-16,0-22 16,0 0-16,0-42 31,0 0-31,0 0 0,0-1 16,0 1-16,0 0 0,0 0 0,0-21 15,0-1-15,0 1 0,0 0 16,0-1-16</inkml:trace>
  <inkml:trace contextRef="#ctx0" brushRef="#br0" timeOffset="2050.75">12107 1249 0,'0'0'0,"0"-21"16,0-22-16,0 22 0,0-21 16,0 21-16,0-22 15,21 1-15,1 21 0,-1 0 16,21-22-16,-21 22 0,22 21 15,-22 0-15,21 0 0,-21 0 16,43 0-16,-22 21 16,-21-21-16,0 43 0,1-22 15,-22 0-15,0 85 16,-22-64 0,1-21-16,-21 1 0,21-1 0,-43 42 15,22-63-15,21 21 0,-22 1 16,22-1-16,0-21 0,0 21 0,-21-21 15,63 0 32,0-21-47</inkml:trace>
  <inkml:trace contextRef="#ctx0" brushRef="#br0" timeOffset="2421.85">12700 889 0,'0'0'0,"-21"-21"15,0 21 1,21 21 0,0 0-16,0 0 0,0 1 15,0 20-15,0 0 16,0 1-16,0-1 0,0 106 15,0-84-15,0 63 16,0-64-16,0 1 0,-22-1 16,22 1-16,-21-1 0,21 1 0,0-1 15,-21 1-15,0-22 0,0 64 16,21-64-16,0-21 0,-21 85 16,-1-85-16,22 0 15,0 1-15,0-44 31,0 1-31,0 0 16,0 0-16,0-21 16,0-1-16,22 1 0,-22 0 0</inkml:trace>
  <inkml:trace contextRef="#ctx0" brushRef="#br0" timeOffset="2710.51">12594 1016 0,'0'0'16,"0"-21"-16,0 0 0,0 0 0,0-1 16,21 1-16,0 0 0,1 21 15,-1 0-15,21 0 0,-21 0 16,43 21-16,42 22 16,-85-1-16,0-21 15,0 0-15,0 22 0,-21-1 16,0-21-16,0 21 0,0-20 0,-21 20 15,0-21-15,0 21 0,-22-20 16,22-1-16,-21 0 0,21 0 0,0 0 16,-22 0-16,22-21 0,0 22 0,0-22 15,21 21-15,-21-21 16</inkml:trace>
  <inkml:trace contextRef="#ctx0" brushRef="#br0" timeOffset="3492.48">13356 572 0,'0'-22'15,"-21"22"16,21 22-31,0-1 0,0 0 16,0 0-16,0 21 0,0 1 16,0 63-16,0-43 0,-21 1 15,0-1-15,-1 64 0,1-63 16,21-22-16,-21 21 0,21-20 16,0-1-16,0-21 0,0 43 15,0-43-15,0 0 16,0 0-16,21-21 0,0 0 15,1 0-15,20 0 0,-21-21 0,21-21 16,43-64 0,-64 64-16,0-1 0,1 22 15,-1-21-15,0-1 0,-21 22 16,0-21-16,0 21 0,21 0 0,-21-1 16,0 44-1,0-1 1,0 0-16,0 0 0,0 21 15,0-20-15,0 41 16,0-42-16,-21 22 0,21-1 16,0-21-16,0 0 15,0 0-15,0 1 16,0-44 15,0 1-31,0-21 16,0 21-16,0 0 0</inkml:trace>
  <inkml:trace contextRef="#ctx0" brushRef="#br0" timeOffset="3676.24">13652 868 0,'0'0'0,"-21"-21"0,21 0 16,0 42 46,0 0-62,21 0 16,1-21-16,-1 21 0,0 0 15</inkml:trace>
  <inkml:trace contextRef="#ctx0" brushRef="#br0" timeOffset="4326.5">14224 1016 0,'0'0'0,"0"-21"0,0 0 15,0 0-15,0-1 16,0 1-16,0 0 16,-21 21-1,0 0-15,-1 0 0,1 21 16,-21 22-16,21-1 0,0-21 15,-22 64-15,22-64 0,21 21 16,0 1-16,-21-1 0,21 0 16,0-21-16,0 43 15,0-22-15,0-21 0,21 1 16,0-1-16,22 0 16,-1 0-16,-21-21 0,21 0 0,-20 0 0,20 0 15,0 0-15,1 0 0,-22 0 16,21 0-16,0 0 0,-20-21 15,20 21-15,-21-21 0,21 0 0,-20-1 16,20 1-16,-21 0 0,21-21 0,22-43 16,-43 22-1,-21 20-15,0-20 16,0 42-16,0-1 0,0 1 16,0 0-16,0 0 0,-21 21 15,0-21-15,0 21 0,-1 0 16,1 0-16,0 21 0,0 0 15,0 0-15,21 0 0,-21 22 16,21-22-16,-22 21 0,1-21 16,21 85-16,0-85 15,0 22-15,0-22 0,0 0 0,0 0 16,0 0-16,0 1 0,0-1 16,21-21-16,1 0 15,-1 0-15,0 0 0,0 0 16,0-21-16,0-1 15,1 1-15,-1 0 0,-21 0 0,21 0 16,0-22-16,-21 22 0,0-21 16,21-22-16,-21 22 0,0 0 15,0 21-15,21-1 0,-21 1 16,0 0-16,0 0 0</inkml:trace>
  <inkml:trace contextRef="#ctx0" brushRef="#br0" timeOffset="5843.64">14795 1058 0,'0'22'0,"0"-1"16,0 21-16,0-21 0,0 0 15,0 22-15,0-22 0,0 21 0,0-21 16,0 1-16,0 41 16,22-21-16,-1-42 15,0 22-15,21-1 0,-21-21 16,1 0-16,-1 0 0,0 0 16,21 0-16,-21 0 0,1-21 0,41-1 15,43-83 1,-85 62-16,0 1 0,0 0 15,1-1-15,-22-20 0,0-1 0,0 1 16,0-1-16,0 22 0,0-22 16,0 22-16,0 0 0,0-43 15,0 64-15,0 0 16,-22 21 0,1 0-16,21 21 0,0 0 15,0 0-15,0 22 0,-21-1 16,21-21-16,0 43 0,0-22 0,0 0 15,0 106 1,0-63-16,0-43 0,0 1 16,21 20-16,-21-20 15,21-22-15,1 0 0,-22 0 0,21 0 16,0-21-16,0 21 0,0-21 16,0 0-16,43 0 0,-43 0 15,0 0-15,0 0 0,22-21 16,-22 0-16,0 0 0,0 0 15,0 0-15,1-22 0,-1 22 0,21-85 16,-42 85 0,0 0-16,0 0 0,21 0 0,-21-22 15,21 43-15,-21 21 32,0 1-32,0 20 0,0-21 15,0 0-15,0 0 0,0 1 16,0 20-16,0 0 15,0 22-15,0-43 16,0 0-16,0 0 16,22-21-16,20 21 0,-21-21 0,0 0 15,0 0 1,1 0-16,-1-21 0,21-21 16,-21 21-16,0-22 0,1 22 15,-1-21-15,0 21 0,-21-43 16,42 1-1,-42 42-15,0-1 16,0 44 0,0-1-16,0 0 15,0 0-15,0 21 0,-42 22 16,42-22-16,0-21 16,0 1-16,0-1 0,0 0 0,0 0 15,0 0-15,0 0 0,0 1 16,21-22-1,0 0-15,0 0 16,1 0-16,-1 0 0,0 0 0,0 0 16,21-43-16,-20 43 15,-1-21-15,-21-21 0,21-1 16,-21 22-16,0 0 0,0-21 16,0 21-16,0-22 0,0 22 15,0 0-15,-21 0 0,0 0 16,-1 21-16,1-22 0,0 22 15,0 0-15,0 0 16,42 0 15,0 0-15,0 0-16,0 0 0,1 0 0,41-21 16,-42 21-16,22 0 0,-22 0 15,0-21-15,21 21 0,-21 0 16,1 0-16,-1 0 0,21 0 0,-21 0 15,0 21-15,1 0 16,-22 1-16,0-1 16,0 0-16,21-21 0,-21 21 15,0 0-15,0 43 0,0-43 16,21 0-16,-21 0 0,0 0 16,0 22-16,0-1 15,21-21-15,-21 0 0,21 1 0,-21 20 16,0-21-16,0 0 0,0 0 15,0-42 17,0 0-17,0 0-15,0 0 16,0-22-16,0 22 0,43-85 16,-22 64-16,0 0 15,0-1-15,0 1 0,0 0 16,1 21-16,20-22 0,0 22 0,-21-21 15,22 21-15,-1-1 16,64 22-16,-85 0 0,0 0 16,22 22-16,-22-1 0,0 0 15,-21 0-15,0 21 0,0-20 0,0 20 16,0-21-16,0 21 0,0-20 16,0 20-16,-21 21 15,0-41-15,21-1 0,0 0 0,-22 21 16,1-42-16,21 21 0,-21 1 15,21-1-15,-21-21 0,21 21 0,0-42 47,0 0-31,0-1-16,0 1 16,0-21-16,0 21 0,0-22 0,0 22 15</inkml:trace>
  <inkml:trace contextRef="#ctx0" brushRef="#br0" timeOffset="6110.49">16510 550 0,'0'0'0,"-21"0"15,0 0-15,-1 0 79,1 0-64,0 0-15</inkml:trace>
  <inkml:trace contextRef="#ctx0" brushRef="#br0" timeOffset="6415.47">15409 783 0,'0'0'0,"-42"21"0,0-21 16,20 22-16,44-22 31,-1 0-31,21 0 0,-21 0 16,64 0-16,-43 0 0,-21-22 16,22 22-16,-1 0 0,22 0 15,-43-21-15,0 21 0,0 0 16,-42 0 15,0 0-15,0 21-16,-1-21 0</inkml:trace>
  <inkml:trace contextRef="#ctx0" brushRef="#br0" timeOffset="7299.43">11218 2053 0,'-21'0'0,"42"0"0,-63 0 0,21 0 31,0 0-15,42 0 31,0 21-47,0-21 0,0 0 16,0 0-16,1 0 0,20 0 0,43 22 15,-1-22 1,-20 0-16,20 0 0,86 21 15,-64-21-15,21 0 0,0 0 0,169 0 16,64 0 0,-191 0-16,22 0 0,232 0 15,-211 0-15,-1 0 0,22 0 16,0 0-16,-21 0 0,20 0 0,1 0 16,212 0-16,-234 0 15,-20-21-15,21 21 0,-43 0 16,191 0-16,-212 0 0,21 0 15,-42 0-15,21 0 0,-21 0 16,-21 0-16,0 0 0,0 0 16,-21 0-16,126-22 0,-168 22 15,20 0-15,-42 0 16,-42 0 15,0 0-31,0 0 16,0 0-16,-1 0 15,1 0-15,0 0 16,0 0-16,0 0 16</inkml:trace>
  <inkml:trace contextRef="#ctx0" brushRef="#br1" timeOffset="24061.15">2201 3535 0,'0'-21'15,"0"0"1,0-1-16,-21 1 0,21 0 15,0 0-15,0 0 16,0 0-16,0-1 0,0 1 16,0 0-16,0 0 0,0 0 15,0 0-15,0-1 0,0 1 16,0 42 31,0 1-47,-21 20 0,21-21 15,0 21-15,0 1 0,-21-1 16,21 0-16,0 1 0,0-1 16,0 0-16,0 22 0,-21 63 15,21-21 1,-22 63 0,22-127-16,0 22 15,0-43-15,0 0 0,0 22 16,0-22-16,-21 0 15,21-42 17,0 0-32,0-1 15,0 1-15,21 0 0</inkml:trace>
  <inkml:trace contextRef="#ctx0" brushRef="#br1" timeOffset="24483.38">2603 3916 0,'0'21'0,"0"0"0,0 0 16,-21 1-16,21-1 15,0 0 1,21-21 15,1-21-31,-22 0 16,21 21-16,-21-22 16,0 1-1,0 0-15,0 0 16,-43 21-1,22 0 1,0 0-16,0 21 16,21 0-1,0 0 1,21-21 15,0 0-31,0-21 16</inkml:trace>
  <inkml:trace contextRef="#ctx0" brushRef="#br1" timeOffset="25040.06">3492 3535 0,'0'0'16,"22"-21"-16,-22-22 0,0 22 0,21-21 15,-21 0-15,0-1 16,0 22-16,0 0 0,0 0 16,0 0-16,0-1 15,0 44 1,0 20-16,0-21 15,0 64-15,0-43 0,0 85 16,0-85-16,0 22 16,0-1-16,0 1 0,0-22 0,-21 22 15,21-1-15,0-20 0,0-1 16,-22 0-16,22 1 0,-21-1 16,21-21-16,-21 43 15,42-86 32,0 1-47,-21 0 0,22-21 0,-1 21 16,0-1-16</inkml:trace>
  <inkml:trace contextRef="#ctx0" brushRef="#br1" timeOffset="25299.61">3937 3662 0,'0'-21'15,"0"42"1,0 0 0,-21 0-16,0 22 0,21-22 0,-22 21 15,-20 22-15,21-1 16,-21-21-16,20 1 0,1-1 16,0 0-16,0 1 0,0-22 0,0 21 0,-1-21 15,22 1-15,0-1 16,-21 0-16,21-42 31,21 0-31,-21-22 16,22 22-16,-1-21 0,0-1 15,0 1-15</inkml:trace>
  <inkml:trace contextRef="#ctx0" brushRef="#br1" timeOffset="25552.47">3916 3662 0,'0'0'0,"21"0"15,0 0 1,-21 21-16,0 21 16,21-20-16,-21-1 0,21 0 15,-21 21-15,22-21 0,-22 22 16,0 41-16,21-62 0,-21 20 16,21-21-16,-21 21 0,0-20 15,0 20-15,21 21 16,-21-41-16,21-1 15,0-21 1,1-21-16,-22-1 0,0 1 16,0 0-16,0 0 0,0-21 15,21-1-15</inkml:trace>
  <inkml:trace contextRef="#ctx0" brushRef="#br1" timeOffset="25843.15">4297 3260 0,'-21'-43'16,"-1"43"-16,1 0 15,21 22 1,0-1-16,0 42 16,0-20-16,0 20 0,0-21 15,0 22-15,0 42 0,0-64 16,0 22-16,-21-22 0,21 21 0,0-20 15,-21-1-15,21 0 0,0 43 16,0-64-16,0 22 16,0-22-16,0 0 15,0-42 1,21 21 0,0-21-16,0-1 0</inkml:trace>
  <inkml:trace contextRef="#ctx0" brushRef="#br1" timeOffset="26264.05">4466 3895 0,'0'42'16,"0"-21"-1,21-21 1,0 0-1,1-21-15,-1 0 16,0 0-16,0 21 0,21-21 0,1-43 16,-22 43-1,0 0-15,-21 0 16,0-1-16,0 1 0,-21 21 16,-21 0-1,20 0-15,1 0 16,0 21-16,0-21 0,0 22 15,0-1-15,-1 21 0,22-21 0,0 22 16,-21-22-16,21 21 0,0 0 16,0 1-16,0-22 0,0 21 0,0-21 15,0 1-15,0 41 16,21-42-16,1-21 16,-1 0-16,0 0 0,0 0 0,0 0 15,22 0-15,-22-21 0,0 0 16,21 0-16,-21 0 0,43-43 15,-1 1 1</inkml:trace>
  <inkml:trace contextRef="#ctx0" brushRef="#br1" timeOffset="26830.73">5143 3302 0,'0'0'16,"0"-21"-1,-21 21-15,0 0 16,21 21-16,0 0 16,0 0-16,0 43 0,0-22 15,0-21-15,0 22 0,0-1 16,0 0-16,0 1 0,0 41 16,0 1-16,-21-43 15,21-20-15,0 62 0,0-63 16,-21 1-16,21 20 0,0-21 15,0 0-15,0 0 0,0 1 16,0-1-16,0-42 31,0-1-15,0 1 0,0 0-16,0 0 0,0 0 0,0 0 15,0-22-15,0 22 0,21 0 0,-21 0 16,21 0-16,0-1 0,0 1 15,22-21-15,-22 21 0,21 0 16,-21-1-16,22 22 16,-22 0-16,0 0 0,21 0 0,-20 0 15,-1 0-15,0 22 16,0 20-16,-21-21 0,0 0 16,0 22-16,0-22 0,0 0 0,0 21 15,-21 1-15,-21-22 0,20 21 16,1-21-16,0 0 0,-42 22 15,-1-1 1,43-42-16,0 0 0,0 21 16,-1-21-16,1 0 0,0 0 0,0 0 0,0 0 15,0 0 1,21-21 0</inkml:trace>
  <inkml:trace contextRef="#ctx0" brushRef="#br1" timeOffset="27561.19">6181 3958 0,'0'0'0,"21"0"0,0-21 16,0 21-16,0-21 0,-21 0 15,21 21-15,1-21 16,20-43-16,-42 43 0,21 0 16,-21-22-16,0 22 15,0-21-15,0 21 0,0 0 16,-21 21-16,0-22 0,0 22 16,-43-21-16,43 21 15,-43 64-15,43-43 16,0 21-16,0 1 0,0-22 15,0 21-15,-1 0 0,1 64 16,21-63-16,-21-1 16,21-21-16,0 21 0,0 22 15,0-43-15,21 0 0,0-21 16,1 0-16,-1 0 0,0 0 16,42-42-16,-20 0 15,-1 20-15,-21-20 16,43-21-16,-43 41 0,0-20 0,0 0 15,0 21-15,-21-22 0,0 22 16,0 0-16,0-21 0,0 20 16,0 1-16,-21 42 31,21 1-31,0-1 16,-21 21-16,21-21 0,0 22 15,0-22-15,0 42 0,0-20 16,0-22-16,21 21 0,-21-21 15,21 0-15,1 1 0,-1-1 16,0-21-16,0 0 16,0 0-16,0 0 0,1-21 0,41-22 15,-42 22-15,22 0 0</inkml:trace>
  <inkml:trace contextRef="#ctx0" brushRef="#br1" timeOffset="27879.85">6964 3598 0,'0'0'0,"0"-21"0,-21 21 0,21-21 16,-22 21-16,1 0 16,0 0-16,0 0 15,21 21-15,0 0 16,0 1-16,0-1 0,0 21 16,0 0-16,0 1 0,0-1 0,0 22 15,0-1-15,0 85 16,0 0-16,0-63 15,0-21-15,0 20 0,0 86 16,0-86-16,0 1 0,0-22 16,0 22-16,0-21 0,0-1 0,21-21 15,-21 1-15,21-1 0,-21 22 16,0-43-16,21-21 16,-21-21-1,0-1-15,0 1 0,22-21 0,-22 0 16,21-1-16,0-105 15</inkml:trace>
  <inkml:trace contextRef="#ctx0" brushRef="#br1" timeOffset="28199.66">7027 3895 0,'0'0'0,"-21"-43"0,21 22 15,0 0-15,-21-21 0,21 21 16,0-1-16,0 1 0,0 0 0,21 0 15,0 0-15,0 0 0,1 21 16,20-22 0,0 22-16,-21 0 0,22 0 0,-1 22 15,-21-22-15,0 21 0,1 0 16,-22 0-16,21 21 0,-21-20 16,0 20-16,-43 21 15,22-41-15,0 20 0,-21 0 16,-1-21-16,22 1 0,0-1 15,0-21-15,-21 21 0,20-21 16,22 21-16,-21-21 16,42-21-1,1 0 1,-1 21-16,0-21 0,21-1 0</inkml:trace>
  <inkml:trace contextRef="#ctx0" brushRef="#br1" timeOffset="28561.35">7599 3450 0,'0'0'16,"-21"0"-16,-1 0 16,1 0-16,21 21 0,0 22 15,-21-22-15,21 0 0,0 21 0,0 1 16,0-22-16,0 42 0,0 22 15,0-21-15,0-1 0,0 85 16,0-84-16,0 20 16,0-20-16,0 21 0,0-22 15,0 1-15,0 20 0,-42 43 16,21-63-16,-1 20 0,22-20 16,-21-1-16,-21 43 0,21-63 15,0-1-15,21-21 0,-22 21 0,22-20 16,0-1-16,0-42 31,0-1-31,0 1 0,22-21 0,-1 0 16,0-1-16,0-20 0,0-1 15,0 1-15</inkml:trace>
  <inkml:trace contextRef="#ctx0" brushRef="#br1" timeOffset="28864.17">7472 3725 0,'0'0'0,"-21"-42"0,-22-21 16,22 20 0,21 22-16,0 0 15,21 21-15,0-21 0,1 0 16,-1 21-16,21 0 16,0 0-16,22 0 0,-22 0 15,1 0-15,-1 21 0,0 0 0,-21 0 16,22 0-16,-22 22 0,-21-22 0,0 21 15,0-21-15,0 22 0,0-1 16,-85 64 0,64-64-16,-21 0 0,21-20 15,-1-1-15,-20 0 0,21 0 0,0 0 16,0-21-16,21-21 16,0 0-1,21 0-15,0 0 0,0-1 16,0-20-16</inkml:trace>
  <inkml:trace contextRef="#ctx0" brushRef="#br1" timeOffset="29359.21">8191 3006 0,'0'0'0,"-21"0"0,0 0 15,0 0-15,21 21 16,0 0 0,0 0-16,0 22 0,0 41 15,0-41-15,0 20 0,0 1 16,0-1-16,0 1 0,0 41 16,0-41-16,0-22 0,0 22 15,0-22-15,0 0 0,21 1 16,-21-22-16,21 21 0,-21-21 0,21 1 15,-21-1-15,22-21 0,20 0 16,-21 0-16,0 0 16,0-43-16,-21 22 0,22 0 15,-22 0-15,21 0 0,0 0 16,-21-22-16,0 1 16,0 21-16,21 0 0,-21-1 0,0 1 15,0 42 1,0 1-1,0-1-15,0 0 16,0 0-16,0 0 0,0 22 16,0-1-16,0-21 0,0 0 15,0 0-15,0 1 0,0-1 16,0-42 15,21 21-31,-21-22 0,0 1 0,21 0 16</inkml:trace>
  <inkml:trace contextRef="#ctx0" brushRef="#br1" timeOffset="29527.12">8530 3514 0,'0'0'0,"-21"0"0,0 0 0,0 0 16,-1 0-16</inkml:trace>
  <inkml:trace contextRef="#ctx0" brushRef="#br1" timeOffset="30027.99">9059 3704 0,'0'0'0,"21"-21"0,1 0 0,-1 0 16,0 0-16,-21-1 0,0 1 15,0 0-15,-21 0 16,0 21-16,-1 0 15,1 0-15,0 0 0,-21 0 0,21 21 16,-1 0-16,-20 0 0,21 1 16,-43 83-1,1 1-15,63-63 16,-21-1-16,21-21 0,0 21 16,0-20-16,0 62 15,21-63-15,21 1 16,1-22-16,-1 0 0,0 0 15,1 0-15,-22 0 0,21 0 0,0-22 16,-20 1-16,20 0 0</inkml:trace>
  <inkml:trace contextRef="#ctx0" brushRef="#br1" timeOffset="30479.24">9419 3725 0,'0'0'0,"0"-21"15,0 0-15,0 0 0,-21 21 31,0 0-31,0 21 0,-1-21 16,1 21-16,0 22 0,21-22 16,-21 0-16,0 0 0,21 21 0,-21-20 15,21 20-15,0-21 16,0 0-16,0 43 0,0-43 0,0 0 16,0 0-16,21-21 15,0 0 1,0 0-16,21-21 15,-20-21-15,-1 21 0,0-1 16,0 1-16,0 0 0,0-64 16,1 43-16,-22 0 15,0 21-15,0-22 16,0 22-16,0 42 31,0 0-31,0 1 0,0 20 0,0 0 16,0 1-16,0-1 0,0-21 15,0 21-15,0-20 0,0 20 16,0-21-16,0 0 0,0 0 16,0 1-16,0-1 0,21-21 15,0 0-15,0 0 16,0 0-16,0-21 0,1-1 16,20-20-16,-21 21 0,0 0 15,22-22-15</inkml:trace>
  <inkml:trace contextRef="#ctx0" brushRef="#br1" timeOffset="31739.36">9991 3112 0,'0'0'0,"0"-22"0,0 1 16,-22 21-16,1 0 16,21 21-16,-21 1 15,21 20-15,-21 0 0,21 1 16,0-1-16,0 64 0,0 0 15,0-43-15,0 1 16,0-22-16,0 21 0,0-20 0,0-1 16,0 0-16,0 1 0,0-1 0,0 0 15,0-20-15,21 20 16,21 0-16,-20-42 0,-1 0 16,0 0-16,0 0 0,0-21 15,22-21-15,-1 21 0,-21-1 16,0-20-16,0 21 0,22-43 15,-43 43-15,21-21 0,-21 21 16,21 0-16,0-22 16,-21 22-16,0 0 0,0 42 31,0 0-31,0 0 0,0 1 16,0-1-16,0 21 0,-21-21 15,21 0-15,0 1 0,0 20 0,0-21 16,0 21-16,0 1 15,0-22-15,21 0 0,0 0 16,1-21-16,-1 0 16,0 0-16,0 0 0,21 0 0,-20-21 15,-1 0-15,0 21 0,0-21 16,0 0-16,22-22 0,-22 22 16,-21-21-16,21 21 0,-21-1 15,21-20-15,-21 21 0,0 0 0,0 0 16,0-1-16,0 1 0,0 42 31,0 1-31,0-1 0,0 0 16,0 0-16,0 0 0,0 22 15,0-22-15,0 85 16,0-85-16,0 0 0,0 0 16,0 0-16,0 0 0,21 1 15,0-22-15,1 0 16,-1 0-16,0-22 0,0 22 15,-21-21-15,21 0 0,0 0 16,1 0-16,-22 0 0,0-1 0,0 1 16,0-21-16,0 21 15,0-64-15,0 64 0,-22-21 16,1-1-16,0 43 0,0-21 16,0 21-16,0 0 0,-1 0 15,1 0-15,0 0 0,21 21 31,21-21-15,0 0-16,1 0 0,41 0 16,1 0-1,-22 0-15,-21 0 0,64 0 16,-64 0-16,0 0 0,21 0 0,-20 0 16,-1 0-16,0 21 15,-21 1-15,0-1 16,0 0-16,0 0 0,0 0 15,0 0-15,0 1 0,0-1 0,0 63 16,0-62 0,0-1-16,0 0 0,0 0 15,0 0-15,0 0 0,-21 1 16,0-44 15,21 1-15,0 0-16,0-21 0,0 21 0,0-1 15,0-20-15,0 0 0,0-1 16,21 1-16,42-85 16,-42 106-16,22-64 15,-22 64-15,21 0 0,-21 21 16,1 0-16,20 0 0,-21 0 0,43 21 16,-43 43-1,-21-43-15,21 0 0,-21 21 16,0-21-16,0 22 0,0-22 0,0 21 15,0-21-15,0 22 0,0-22 16,0 85 0,0-85-16,0 0 0,0 0 15,0-42 17,0 0-17,0 0-15,0-22 0,0 22 16,0 0-16</inkml:trace>
  <inkml:trace contextRef="#ctx0" brushRef="#br1" timeOffset="31930.84">10922 3112 0,'0'0'0,"-21"0"0,0 0 0,-1-22 0</inkml:trace>
  <inkml:trace contextRef="#ctx0" brushRef="#br1" timeOffset="32155.72">9737 3408 0,'0'0'0,"-43"21"0,22-21 16,42 0 15,0 0-31,1 0 0,20 0 0,0 0 16,64 0-16,-64 0 15,1 0-15,-1 0 0,0 0 0,22-21 16,-43 21-16,0 0 0</inkml:trace>
  <inkml:trace contextRef="#ctx0" brushRef="#br1" timeOffset="33242.83">2095 6117 0,'0'0'0,"0"-21"0,-21 21 16,21-21-16,-21 21 0,0-21 15,0 0 1,0 21-16,21-22 0,0 1 0,0 0 16,-22 21-16,22-21 0,0 0 15,0-22-15,0 1 16,0 21-16,22-21 15,-1 42 1,0 0-16,21 0 0,1 42 16,-1-21-16,-21 21 0,43 22 15,-43-1-15,0-20 16,-21-1-16,0 22 0,0-1 16,0-21-16,-21 22 0,-22 42 15,1 0 1,0-64-16,21-21 0,-22 21 0,22-20 0,-21-1 15,-1 0-15,22-21 0,-21 0 16,21 0-16,-22 0 0,22 0 0,0 0 16,-42-64-1,41 22-15,1 0 0,0 21 16,21-22-16,0 1 0,0 21 16,0-22-16,0 22 0,0-21 15,0 21-15,21 0 0,0 21 16,1 0-16,20 0 0,-21 0 15,0 0-15,0 21 0,22 0 0,-22 0 16,0 0-16,0 22 0,0-22 16,1 21-16,-1 22 0,0-1 15,0-21-15,0-20 16,-21 20-16,0-21 0,21 0 16,-21 0-16,22-21 15</inkml:trace>
  <inkml:trace contextRef="#ctx0" brushRef="#br1" timeOffset="33417.74">2455 6477 0,'0'0'0,"21"0"0,-21-21 62,22 0-46,-1 21 0,0 0-16,0-21 0</inkml:trace>
  <inkml:trace contextRef="#ctx0" brushRef="#br1" timeOffset="33894.47">3895 5482 0,'0'0'16,"0"-21"-16,-22 21 0,1 0 0,0 0 15,0 0-15,0 42 16,21-20-1,0 20-15,0 0 0,0 22 0,0 42 16,0 42 0,0-85-16,0 1 0,0 126 15,0-126-15,0-22 16,0 0-16,-21 1 0,21-1 0,0-21 16,0 0-16,0 1 0,0-1 15,0-42 1,0-1-1,0 1-15,0 0 0,0 0 0,0 0 16</inkml:trace>
  <inkml:trace contextRef="#ctx0" brushRef="#br1" timeOffset="34247.51">3408 5757 0,'0'0'0,"-21"-21"0,-1-21 16,22 21-16,0 0 0,0-22 0,0 22 15,0 0-15,22-21 0,20 20 16,-21 1-16,64-21 16,-22 21-16,64 0 15,-63 21-15,-1 0 0,22 21 0,-22 0 16,1 0-16,-1 21 0,1 22 0,21 42 16,-43-43-16,0 64 15,-42-42-15,-21 21 16,0-43-16,0 1 0,0-22 15,-22 22-15,1-22 0,0 0 16,-1-21-16,22 22 0,-21-22 0,-1 0 16,-41 21-16,41-20 0,-20-22 15,42 21-15,0-21 16,-1 0-16,1 0 0,21-21 16,0-1-16,21 1 15,1 0-15,-1-21 0,0 21 16,21-1-16,1 1 15</inkml:trace>
  <inkml:trace contextRef="#ctx0" brushRef="#br1" timeOffset="34604.3">4466 6160 0,'21'0'15,"0"0"1,22-22-1,-22 22-15,0-21 0,0 0 16,0 0-16,1 21 0,-1-21 16,21-22-1,-21 1-15,22 0 0,-22 21 16,-21-1-16,0 1 0,-21 21 16,-1 0-1,1 21-15,0 1 0,-21-1 16,-22 85-16,43-85 15,21 21-15,-21-21 16,21 22-16,0-1 0,0-21 0,0 0 0,0 22 16,0-22-16,0 0 0,0 0 15,21 0-15,-21 0 0,21-21 16,0 0-16,1 0 0,20 0 16,0 0-16,-21 0 0,1-21 15,20 0-15,-21 0 0,0 0 0</inkml:trace>
  <inkml:trace contextRef="#ctx0" brushRef="#br1" timeOffset="34983.08">5228 5948 0,'0'0'15,"21"-21"-15,-21 0 0,0-1 0,-21 22 32,0 0-32,0 22 0,0-1 15,-1-21-15,1 21 0,-21 0 16,21 0-16,0 0 0,-1 1 0,22-1 15,0 0-15,0 0 0,0 21 16,0-20 0,22-1-16,-1-21 0,42 21 15,-42-21-15,22 0 0,-22 21 16,0-21-16,21 21 0,-20-21 0,20 21 16,-21-21-16,0 22 0,-21-1 15,0 0-15,0 0 16,-21-21-16,-21 21 0,21 0 0,-43 1 15,22-22-15,21 0 16,-22 0-16,-63 0 16,64 0-16,21 0 15,0 0-15,0-22 0,21 1 16,0 0-16,0 0 16,21 21-16,0-21 0,0 0 15,0-1-15,0 1 0,1 0 0,20 0 16</inkml:trace>
  <inkml:trace contextRef="#ctx0" brushRef="#br1" timeOffset="35912.82">5694 5503 0,'0'0'0,"0"-21"16,0 0-16,-21 21 31,21 21-31,0 0 0,0 1 15,0 20-15,0 0 0,0 1 0,0 84 16,21 21 0,-21-85-16,0-20 15,0-1-15,0 21 0,0-20 16,0-1-16,0-21 0,0 22 0,0-1 16,0-21-16,0 21 15,-21-20-15,21-1 0,-22-21 16,1 0-16,0-21 15,21-1 1,0 1-16,0-21 0,0-22 16,0 43-16,0-21 0,42-22 15,-20 22-15,-1 0 0,0 21 16,0-1-16,0 1 0,0 0 0,1 0 16,20 0-16,-21 21 0,21 0 15,-20 0-15,-22 21 16,0 0-1,0 0-15,-43 22 16,22-43-16,0 21 0,-21-21 16,20 21-16,-20-21 15,21 0-15,0 0 16,0 0-16,-1 0 0,22 21 31,0 0-15,0 0-16,22 1 0,-1-22 15,-21 42-15,42 0 16,-42-21-16,21 1 0,0 20 16,1-21-16,-1 0 0,-21 0 0,21 1 15,-21-1-15,21-21 0,0 0 0,22 21 16,20-21 0,-42-21-16,0 0 0,64-1 15,-64 1-15,22-21 0,-1 21 16,0-22-16,-21 22 0,22-21 15,20-22-15,-20 22 0,20-64 16,-63 85-16,0 0 16,0 0-16,-42 21 15,21 0-15,-1 0 16,1 21-16,0-21 16,-42 63-16,63-41 15,0-1-15,0 21 0,0-21 16,0 0-16,21 1 15,0-1-15,0 0 0,0 0 0,22 0 16,-1 22 0,-21-43-16,0 21 0,-21 0 15,0 0-15,0 0 0,0 0 16,-21 1 0,0-22-16,0 0 0,0 0 0,-22 0 15,22 0-15,-21 0 16,21 0-16,21-22 0,0 1 15,0 0-15,0 0 0,0 0 16,0 0-16,42-1 16</inkml:trace>
  <inkml:trace contextRef="#ctx0" brushRef="#br1" timeOffset="36331.61">7239 5482 0,'0'0'0,"0"-21"0,0 0 0,0 0 15,0 0-15,0-1 16,-21 44 0,21-1-1,-21 0-15,21 0 0,0 21 0,0 1 16,-22-1-16,22 0 0,0 1 16,-42 126-1,42-21-15,0-105 0,0-1 16,-21 0-16,21 1 15,0-22-15,0 0 0,0 0 0,0 0 16,0 0-16,0 1 0,21-22 31,0 0-31,0-22 0,1 1 16,-1 21-16,0-21 0,0 0 16,0 0-16</inkml:trace>
  <inkml:trace contextRef="#ctx0" brushRef="#br1" timeOffset="36706.97">7472 5884 0,'0'0'0,"0"-21"0,21 0 16,-21 42 15,-21 0-31,21 1 0,0-1 16,-21 0-16,-1 0 0,22 21 16,-21-20-16,21-1 0,0 42 15,0 1-15,0-43 16,0 42-16,21-63 15,1 22-15,-1-22 0,0 0 0,0 0 16,0 0-16,22 0 0,-22-22 16,21 22-16,64-63 15,-85 42-15,0 0 0,0-1 16,1 1-16,-22 0 0,21-21 16,-21 21-16,0-22 0,0 22 0,-21 0 0,-43-43 15,43 43 1,0 21-16,0 0 0,-43 0 15,43 0-15,0 0 0,0 21 16,-1 1-16,22-1 16,0 0-16,0 0 15,22 0 1,-1-21-16,0 0 0,21 0 0,-21 0 16,22 0-16</inkml:trace>
  <inkml:trace contextRef="#ctx0" brushRef="#br1" timeOffset="37098.98">8255 5757 0,'0'0'0,"0"-21"0,0-21 15,-21 42 1,21-21-16,-21 21 16,-1 0-16,1 0 0,21 21 15,0 0-15,0 0 0,0 0 0,0 22 16,0-22-16,0 106 15,0-85-15,0 1 0,0 41 16,0-41-16,0-1 16,0 21-16,-21-20 0,21-1 0,0 22 15,-21-1-15,21-21 0,-21 107 16,0-86-16,-1-21 16,22 22-16,-21-22 0,21 1 15,-21-1-15,21 0 0,0 1 0,-21-1 16,0 0-16,21-21 0,-21 43 15,21-43-15,-22 0 16,22 0-16,0 1 0,-21-22 0,21-22 31,0 1-15,21 0-16,1-21 16,-1 21-16,-21-1 0,21-20 0,0 21 15,0-21-15,0-1 0</inkml:trace>
  <inkml:trace contextRef="#ctx0" brushRef="#br1" timeOffset="37407.81">8170 6033 0,'0'0'0,"-21"-43"0,0 22 16,0-21-16,21 21 0,0-1 16,0-20-16,0 21 15,0 0-15,21 0 0,0-1 16,0 1-16,0 21 0,43 0 15,-1 0-15,-41 0 16,20 0-16,-21 21 0,0 1 16,0-1-16,1 21 0,-22-21 0,0 22 15,0-22-15,0 21 0,0-21 0,0 22 16,0-22-16,-43 21 16,22-21-16,0 0 0,-43 22 15,43-22-15,0-21 0,-21 0 16,21 0-16,-1 0 0,1 0 0,0 0 15,-21 0-15,21-42 16,-1 20 0</inkml:trace>
  <inkml:trace contextRef="#ctx0" brushRef="#br1" timeOffset="37731.62">6710 5567 0,'0'0'0,"-21"0"0,-1-21 16,86 21 0,-22-21-16,1 21 0,20 0 15,-21 0-15,22 0 0,-1-22 0,22 22 16,-21 0-16,-1-21 0,1 21 15,-1 0-15,1-21 0,-22 21 0,106-21 16,-106 21-16,22 0 16,-64-21-16,21 21 15,-42 0 17,0 21-32,0 0 0,-1-21 15,22 21-15,-42 0 0,21 1 0</inkml:trace>
  <inkml:trace contextRef="#ctx0" brushRef="#br1" timeOffset="43095.75">2032 8149 0,'0'0'0,"-21"21"0,0 1 16,-1-22-16,1 0 31,0 0-31,21-22 31,0 1-31,0 0 0,0 0 16,21 0-16,0 0 16,1 21-16,20-43 0,0 43 15,-21 0-15,43 0 16,-43 21-16,0-21 0,0 22 16,22 41-1,-43-21-15,0 64 0,0-63 16,-21-1-16,-1 0 15,1 1-15,-21-1 0,21-21 0,0 21 16,-1-20-16,1-1 0,-21 0 16,0 0-1,20-21 1,22-21-16,0 0 16,0 0-16,0-1 15,22 22-15,-1-21 0,21 0 16,-21 0-16,43 21 15,-43 0-15,21 0 0,-21 0 16,22 0-16,-22 0 0,21 0 0,-21 21 16,22 21-16,-43 43 15,0-64 1,0 22-16,-21-1 0,-22-21 0,22 21 16,-42 22-16,20-22 15,1-21-15,0 1 0,-22 20 16,1-21-16,41-21 15,-20 0-15,21 0 0,0 0 0,0 0 16,-1 0-16,-20 0 16,21-21-16,21 0 15,0 0-15,0-1 16,0 1-16,21 0 16,-21 0-16,21 0 0,0 21 0,1-21 15</inkml:trace>
  <inkml:trace contextRef="#ctx0" brushRef="#br1" timeOffset="43292.64">2815 8467 0,'0'0'0,"0"-21"0,0 42 62,21-21-46,0 0-16</inkml:trace>
  <inkml:trace contextRef="#ctx0" brushRef="#br1" timeOffset="45255.13">3873 8086 0,'0'-21'0,"0"42"0,0-64 15,0 22-15,-21 0 0,21 0 16,-21 0-16,0 0 16,21-1-16,-21 22 0,0 0 15,-1 0-15,1 0 0,21 22 16,-63 41-1,20 22-15,22 84 16,0-105-16,21-1 0,-21 1 16,21-1-16,0 1 0,0-22 15,0 21-15,0-20 0,21-1 0,0 0 16,0-20-16,1-1 0,-1 21 16,0-42-16,42 21 15,-20-21-15,20 0 0,-20-21 16,-1 0-16,-21 0 0,21 0 15,1-1-15,-1-20 0,0 21 0,1-21 16,-22-1-16,21 1 0,22-64 16,-22 64-16,-21-22 15,0 22-15,1-22 0,-22 1 0,0-1 16,0 22-16,0-21 0,0-86 16,0 128-16,0-42 15,0 42-15,-22 21 16,1 21-1,21 21-15,-21-21 0,21 64 16,0-22-16,0 1 16,0 63-16,0-64 0,-21 1 15,21-22-15,0 22 0,0-22 16,0 22-16,0-43 0,0 21 16,0 0-16,0-20 0,0-1 0,21 0 15,0 0-15,0-21 0,1 0 0,-1 0 16,0 0-16,0 0 0,0 0 15,22-21-15,-22 0 0,42-22 16,-42 22-16,43-21 0,-22 21 16,-21 0-16,1-22 15,-1 22-15,0 0 0,0-21 0,0 20 16,0 1-16,1-21 0,-22 21 0,21-22 16,-21 22-1,0 42 1,0 1-1,0-1-15,-21 21 0,-1 22 16,22-43-16,0 0 0,0 21 16,0-21-16,0 1 0,0 20 15,0-21-15,0 0 0,0 0 0,0 1 16,0 20 0,43 21-16,-22-63 0,0 0 15,43 0-15,-43 0 16,0 0-16,0 0 0,43 0 15,20-42 1,-41 21-16,-22 0 0,106-43 16,-106 43-16,21 0 0,-21 0 15,1-22-15,-1 22 0,0 0 0,0-21 16,-21-22 0,0 43-16,0-21 15,-21 21-15,0 21 0,0-22 16,-1 22-16,1 0 0,0 0 0,0 0 15,0 22 1,0-1-16,21 0 0,-22 42 16,22-41-1,0 62-15,0-63 16,0 22-16,0-22 0,0 21 16,0-21-16,22 1 15,-1-1-15,0 0 0,21-21 16,64 21-16,-85-21 15,22 0-15,-1 0 16,-21-21-16,21 21 0,85-42 16,-105 20-16,41-20 15,-21 21-15,1-21 16,-43 20-16,0-20 0,21 0 16,-21 21-16,0-1 0,0 1 15,-21 21 1,21 21-1,0 1-15,-21-1 0,21 0 16,0 0-16,-22 0 0,22 43 16,-21-43-16,21 21 15,-21-21-15,21 1 16,0-1-16,0 0 16,0-42 15,0 0-31,0-1 0,21 1 15,0 0-15,-21 0 0,22-21 0,-1 20 16,-21 1-16,21 0 0,0 0 16,-21 0-16,0 0 0,21 21 15,0 0-15,-21-22 0,22 44 16,-22-1 0,0 0-16,0 0 0,0 0 15,0 0-15,0 1 0,21-1 0,-21 0 16,0 0-16,0 0 0,0 0 15,21 1-15,21 20 16,-21-42-16,1 0 16,20 0-16,-21 0 0,0 0 15,0-21-15,22 21 0,-22-21 16,0-1-16,85-41 16,-64-1-16,-21 22 15,1 0-15,20-43 0,-42 43 16,21-1-16,-21-20 0,0 21 0,0-22 15,0 22-15,0-64 16,0 85-16,0-43 16,0 43-16,0 0 0,-21 21 15,0 0-15,0 21 0,21 21 16,0 1-16,0-22 0,-22 85 16,1 0-1,21-64-15,0 0 0,0 64 16,0-64-16,0 1 0,0 20 15,0-20-15,21-22 0,-21 0 16,22 0-16,-22 0 0,42 22 16,-21-22-16,0-21 15,0 0-15,1 0 0,-1 0 0,0 0 16,0 0-16,0 0 0,0 0 16,1-21-16,-1-1 15,21-41-15,-42 42 0,0 0 16,0-1-16,21 1 0,-21-21 15</inkml:trace>
  <inkml:trace contextRef="#ctx0" brushRef="#br1" timeOffset="45480.07">6625 8170 0,'0'0'0,"0"-21"16,21 21-1,0 0-15,1-21 0,-1 0 0,21 21 16,-21-21-16,22 21 0,-1-21 16,-21 21-16,21-22 0,43-20 15,-43 42-15,-20-21 16,-1 21-16,-21-21 0,0 0 16,-21 21-1,-1 0-15,1 0 0</inkml:trace>
  <inkml:trace contextRef="#ctx0" brushRef="#br1" timeOffset="45691.94">5397 8043 0,'-21'0'15,"42"0"32,1 0-47,-1 0 0,0-21 16,0 21-16</inkml:trace>
  <inkml:trace contextRef="#ctx0" brushRef="#br1" timeOffset="46428.52">8128 8213 0,'0'-21'0,"21"-1"15,0 1 1,0 0-16,1 21 0,-1-21 15,0 0-15,0 0 0,21 21 0,-20-43 16,-1 22-16,42-21 16,22-22-1,-85 43-15,0 0 0,0 0 0,0 0 16,0-1-16,0 1 0,-21 0 16,-22 21-16,22 0 0,0 0 15,-21 0-15,-1 0 16,1 0-16,21 0 0,0 21 0,-43 22 15,64-22-15,-21 21 0,21-21 16,0 22-16,0-22 0,0 21 16,0 0-16,0 1 0,0-1 0,42 22 15,-20-22-15,-1-21 16,0 21-16,0-20 0,21 20 16,-20-21-16,-1 21 0,0-20 0,0-1 0,-21 0 15,0 21-15,0-21 16,0 43-16,-21-43 15,0 0-15,-22 22 0,22-43 16,0 0-16,-21 21 0,-1-21 16,22 0-16,-21 0 0,0 0 0,-22-21 15,1-1 1,41 1-16,1 0 0,-21 0 16,21 0-16,21 0 0,-21-1 0,21 1 15,-22-21-15,22 21 0,0 0 0,0-1 16,0 1-16,22 0 15,-1 21-15,0-21 0,21 21 16,-21 0-16,1 0 16,-1 0-16,21 0 0,-21 0 15,22 0-15</inkml:trace>
  <inkml:trace contextRef="#ctx0" brushRef="#br1" timeOffset="46815.58">8636 8403 0,'21'21'16,"0"-21"-1,0 0-15,1 0 16,-22-21-16,21 21 0,0-21 16,0 0-16,21-21 15,-20 20-15,-22 1 0,21 0 16,-21 0-16,0 0 15,0 0-15,0-1 0,0 1 16,-21 21-16,-1 0 16,1 0-16,0 21 0,0 1 15,0-1-15,21 0 0,-21 0 0,21 21 16,-22 22 0,1 21-16,21-43 0,0-21 15,0 0-15,0 0 0,0 1 0,0-1 16,21-21-16,1 21 0,-1-21 15,0 0-15,0 0 0,21 0 16,43 0 0,-43 0-16,-20-21 0,-1 0 15,21 21-15,-21-22 0,0 1 0,1 0 16,-1 0-16</inkml:trace>
  <inkml:trace contextRef="#ctx0" brushRef="#br1" timeOffset="47203.36">9186 8255 0,'0'0'0,"0"-21"0,0 0 16,0 0 0,21 21-1,1 0 1,-1 0-16,0 0 0,0 0 16,21 42-16,-20-21 0,-1 0 15,0 0-15,0 1 0,0-1 16,0 63-16,-21-62 15,0 20-15,0-21 0,0 0 0,0 0 16,0 1-16,0-1 16,-21-21-1,21-21 1,0-1 0,0 1-16,0 0 0,0 0 15,0 0-15,0 0 0,0-64 16,0 43-16,0 20 15,0-41-15,0 42 0,0 0 16,0-1-16,21 22 16,1 0-16,-1 0 15,0 0-15,0 0 16,0 0-16</inkml:trace>
  <inkml:trace contextRef="#ctx0" brushRef="#br1" timeOffset="47623.45">9758 8170 0,'0'-21'0,"0"0"15,0 0 1,0 42 15,0 0-31,0 0 16,21 1-16,-21-1 0,21 0 0,-21 0 15,0 43-15,0-22 16,21 0-16,-21-21 0,0 1 16,0-1-16,0 0 0,0 0 0,21 0 15,-21 0-15,22-21 47,-22-21-47,21 0 0,-21 0 16,0 0-16,0 0 0,21-1 15,21-83-15,-21 62 16,-21 1-16,43-43 16,-43 64-16,21-21 0,0 21 0,-21-1 15,0 1-15,21 21 16,0 0-16,-21 21 31,0 1-15,0-1-16,0 0 0</inkml:trace>
  <inkml:trace contextRef="#ctx0" brushRef="#br1" timeOffset="47996.23">10160 8361 0,'42'0'15,"-21"0"-15,1 0 16,-1-21-16,0 0 15,0 21-15,0-22 0,0 1 16,1 0-16,-1 21 0,0-21 0,0 0 16,-21 0-16,0-1 0,0-20 15,0 21-15,0 0 16,-21 21 0,0 0-16,0 0 15,-1 21-15,1 0 0,0 0 16,21 22-16,-21-22 0,0 21 15,21 0-15,0 1 16,0-1-16,0-21 0,0 0 0,0 1 16,0-1-16,0 0 0,0 0 15,21 0-15,0-21 16,0 21-16,0-21 0,1 0 16,-1 0-16,0 0 0,0 0 15,0 0-15,0-21 0,1 0 16,-1 21-16,21-21 0</inkml:trace>
  <inkml:trace contextRef="#ctx0" brushRef="#br1" timeOffset="48442.98">10795 8149 0,'0'-21'0,"0"42"0,0-63 0,-21 42 16,21-21-16,0 0 15,21 21 1,0 0-16,21 0 15,-20 0-15,-1 0 0,0 21 16,0 0-16,0-21 0,0 21 16,1 0-16,-22 0 0,0 22 0,21-22 15,-21 64 1,0-64-16,0 21 0,0-21 0,0 0 16,0 43-16,0-43 0,-21 0 15,21 0-15,-22 1 0,22-1 0,0 0 16,0 0-1,0-42 17,0 0-32,0 0 15,22-1-15,-22-20 0,21 21 16,0-21-16,0-1 0,0 1 0,0 0 16,1-1-16,-1-20 0,21 20 0,0-20 15,1-1 1,-22 43-16,0 0 0,21-21 15,-42 21-15,22 21 16,-22-22-16</inkml:trace>
  <inkml:trace contextRef="#ctx0" brushRef="#br1" timeOffset="49770.11">12806 3789 0,'-21'0'0,"-1"0"0,1 0 16,0 0-16,-21 0 15,21 0-15,-1 0 16,1 0-16,0 0 0,0 0 0,0 0 16,-22 0-1,22 0-15,0 0 16,63 0 15,-20 0-15,-1 0-16,0 0 0,21 0 0,1 0 15,-1 0-15,21 0 0,-20 0 0,20-21 16,85 21 0,-63 0-16,0 0 0,63 0 15,-85 0-15,22 0 0,-21 0 16,-1-21-16,-21 21 0,22 0 0,-22 0 15,43 0-15,-22 0 16,-41 0-16,-1 0 16,-42 0 31,-1-22-32,1 22 1,0 0-16,0-21 15,0 21-15,-22-21 0</inkml:trace>
  <inkml:trace contextRef="#ctx0" brushRef="#br1" timeOffset="50238.57">13568 3577 0,'21'21'31,"0"-21"-15,0 22-16,0-22 0,1 0 16,-1 21-16,21-21 0,-21 0 15,0 21-15,1-21 0,20 21 16,-21-21-16,0 0 0,22 0 0,-22 21 15,0-21-15,21 0 0,-21 0 16,1 0-16,-1 0 0,-21 21 16,0 1-1,-21-22 1,21 21-16,-43-21 0,22 21 0,0-21 16,0 21-16,0 0 0,-22 0 15,-63 43-15,85-43 16,-21 0-16,0 22 0,20-22 15,-20 0-15,21 21 0,-21-21 0,-1 22 16,22-43-16,21 21 16,0 0-16,-21-21 15,0 21-15,21-42 47,21 0-31</inkml:trace>
  <inkml:trace contextRef="#ctx0" brushRef="#br1" timeOffset="51559.4">15219 3217 0,'0'0'0,"21"-21"0,-21 0 0,21 21 15,-21-21 1,0 0-1,21 21 142</inkml:trace>
  <inkml:trace contextRef="#ctx0" brushRef="#br1" timeOffset="52929.28">15282 3217 0,'0'-21'16,"21"21"-16,-21-21 16,0 0-16,0 0 31,-21 21 16,0 0-47,21 21 0,-21-21 15,0 42-15,0-21 16,-1 1-16,22 20 0,-21-21 0,0 21 16,0 1-16,0 20 15,0 22-15,21-64 0,0 21 16,0-20-16,0 20 0,0-21 15,0 0-15,0 0 0,0 1 16,21-22-16,0 0 0,21 21 16,-21-21-16,1 0 15,-1 0-15,0 0 0,42 0 16,-41 0-16,-1-21 0,0-1 0,0 22 16,21-21-16,-20 0 0,-1 21 0,0-42 15,0 21-15,0-22 16,0 22-16,-21 0 15,0 0-15,0 0 0,0-1 0,0-41 16,0 42-16,0-22 0,0 22 16,0 0-16,0-42 15,0 41-15,0 1 0,0 0 16,0 0 15,-21 21 94,21-21 250,-21 0-344,0 21-15,0 0-16,0 0 16,-1 0-16,1 0 15,0 0-15,-21 21 0,21-21 0,-1 21 16,1 0-16,-21 21 16,21-20-16,0-1 0,-1 0 15,-20 0-15,21 0 0,21 0 0,-21 1 0,21 20 16,0 21-1,0-41-15,0-1 0,21-21 0,21 21 16,1-21-16,-22 0 16,42 0-16,-20 0 15</inkml:trace>
  <inkml:trace contextRef="#ctx0" brushRef="#br1" timeOffset="53277.07">15938 3175 0,'0'-21'15,"-21"21"-15,0 0 16,0 42 0,21-21-16,-21 1 0,21 62 15,0-41-15,0-1 0,0 0 16,0 22-16,0-22 0,-21 22 0,21-22 15,-22 64-15,22 0 16,0-43-16,0 1 0,-21 63 16,21-85-16,-21 21 0,21 1 15,0-22-15,0 1 0,-21 20 16,21-21-16,-21 22 0,21-22 16,0-63 15,0 0-16,0-21-15,0 20 0,0-20 0,0 0 16,0-1-16</inkml:trace>
  <inkml:trace contextRef="#ctx0" brushRef="#br1" timeOffset="53555.91">15769 3408 0,'0'0'0,"0"-42"0,0 20 16,42-83-1,-20 83-15,-1 1 0,0 0 16,0 0-16,0 21 0,0 0 0,22 0 16,20 0-16,22 63 15,-64-20 1,0-22-16,-21 21 0,0-21 0,0 22 16,-21-1-16,-21 22 15,-64 20-15,64-63 16,20 1-16,-20-1 0,21-21 0,0 21 15,0-21-15,-1 0 0,22-21 47,22 21-47,-1-21 0</inkml:trace>
  <inkml:trace contextRef="#ctx0" brushRef="#br1" timeOffset="54290.64">16235 3514 0,'0'0'0,"21"0"0,21-21 16,-21-1-16,1 1 0,20 21 0,-21-21 15,0 0-15,0 0 0,22-22 16,-22 22-16,0 0 0,0 0 16,-21 0-16,0 0 0,0-1 15,-21 22 16,0 22-31,0-1 0,0 0 16,-1 0-16,1 0 0,0 43 16,0 20-1,21-41-15,0 20 16,0-42-16,21-21 0,0 22 16,0-22-16,1 0 0,-1 0 0,21 0 15,0 0-15,-20 0 16,20 0-16,-21-22 0,21 1 0,1 21 15,-22-21-15,0 0 0,21 0 0,-20 0 16,-1-22-16,0 22 0,-21 0 16,0-43-16,21 1 15,-21 42 1,0 0-16,0 42 31,0 0-31,-21 0 0,21 0 16,0 0-16,0 1 0,0 20 0,0-21 15,0 0-15,0 0 0,-21 22 16,0 20-16,-1-42 16,22 1-16,0-1 15,-21 0-15,0-21 16,21-21 15,0 0-31,0-1 0,0 1 0,0 0 16,0 0-16,42-64 15,-20 43-15,-1 0 0,42-22 16,-42 43-16,1 0 16,20 0-16,-21 21 0,21 0 0,43 21 15,-64 0 1,0 0-16,1 0 0,-1 0 0,-21 1 16,0 20-16,21-21 0,-21 0 0,0 22 15,0-22-15,0 0 0,0 0 16,0 0-16,0 0 15,-21 1-15</inkml:trace>
  <inkml:trace contextRef="#ctx0" brushRef="#br1" timeOffset="55137.4">18182 2752 0,'0'0'0,"21"0"0,-21-21 16,0-1-16,0 1 31,0 42-15,0 1-1,-21-1-15,21 21 0,0 0 16,-21 1-16,21-1 0,0 22 0,0-1 16,-21-21-16,0 22 0,21 63 15,-43 21 1,22-106-16,0-20 0,21 20 16,0-21-16,0 0 0,0 0 0,-21 1 15,21-44 16,0 1-15,0 0-16,0 0 0,0 0 0,0 0 16,42-64-16,-21 64 15,0-22-15,1 1 0,20 21 16,21-43-16,-20 43 0,-1 0 16,0 0-16,1 21 0,-1 0 15,0 0-15,43 21 16,-64 0-16,22 0 0,-22 22 0,-21-22 15,0 42-15,0-20 0,-21-22 16,-1 21-16,1-21 0,-21 22 16,21-22-16,-22 0 0,-41 21 15,-22 1 1,85-43-16,-22 0 16,43-21 15,22-1-31,-1 1 0,0 21 15,0-21-15,0 0 0</inkml:trace>
  <inkml:trace contextRef="#ctx0" brushRef="#br1" timeOffset="55508.27">18796 3154 0,'21'-42'16,"0"42"-1,0-22-15,1 22 0,-1 0 16,0 0-16,0 0 0,0 0 16,0 22-16,22-22 0,-22 21 0,21 42 15,1 1 1,-22-43-16,0 85 16,-21-64-16,0-21 0,-21 22 15,0-22-15,-1 0 0,1 0 0,21 0 16,-42-21-1,42-21 1,0 0 0,0 0-16,0 0 15,0-22-15,0 22 0,0 0 0,21-21 16,21-22-16,-20 22 16,-1-1-16,0 22 0,0 0 0,0-21 15,0 21-15,22-1 16,-1 1-16,-21 21 15,0 0-15</inkml:trace>
  <inkml:trace contextRef="#ctx0" brushRef="#br1" timeOffset="55954.73">19748 3112 0,'0'-22'15,"0"1"-15,-21 21 16,0 0-16,0 0 16,0 21-16,0-21 0,-22 64 15,22-43-15,21 21 16,-21 1-16,0-1 0,0 0 0,-1 1 16,22-1-16,0-21 0,0 22 0,0-22 15,0 21-15,0-21 0,22 0 16,-1 1-16,63-1 15,-41-21 1,-1 0-16,22 0 16,-22-21-16,-21-1 0,43-20 15,-43 21-15,0 0 0,0-22 0,-21 1 16,0 21-16,0-21 0,0-1 0,0-41 16,0-1-1,0 64-15,-21-22 0,-21 1 16,20 42-16,1 0 0,0 0 15,-21 0-15,21 0 0,-1 0 0,1 0 16,0 21-16,0 0 0,0 1 16,21-1-16,0 0 0,0 0 15,0 43-15,0-43 0,0 0 16,21 0-16,0-21 16,0 0-16</inkml:trace>
  <inkml:trace contextRef="#ctx0" brushRef="#br1" timeOffset="56544.39">20256 3154 0,'22'-42'15,"-22"63"17,0 0-32,0 0 0,-22 0 0,22 22 15,-21-22-15,21 21 0,0-21 0,-21 64 16,0 0-1,21-64-15,0 0 0,0 0 16,0 0-16,21-21 16,0 0-1,22 0-15,-22-42 16,0 21-16,0 0 0,21-22 16,-20 22-16,-1-21 15,0 21-15,0-22 0,-21 22 0,21 0 16,0 0-16,-21-22 15,0 65 1,0-1 0,0 0-16,0 21 15,0-21-15,0 22 16,0-1-16,0-21 0,0 0 0,0 22 16,0-22-16,0 0 0,22-21 15,20 21-15,0-21 16,-21 0-16,22 0 0,-22 0 15,21 0-15,-21-21 0,43 0 16,-43 0-16,0 0 0,0-1 0,1-20 16,-1 21-16,-21-85 15,0 64-15,0-1 16,0 22-16,0-21 0,0 21 16,0 0-16,0-1 0,-21 22 0,-1-21 15,1 21 1,21 21-16,0 1 15,0-1-15,0 0 16,0 0-16,21-21 16,1 21-16,-1-21 0</inkml:trace>
  <inkml:trace contextRef="#ctx0" brushRef="#br1" timeOffset="56919.24">21272 3217 0,'0'0'0,"43"-21"15,-22 21-15,0-21 0,21 0 16,-20 0-16,-22 0 15,0-1-15,-22 1 16,1 21 0,0 0-16,0 0 0,-43 21 15,43 1-15,0-22 0,0 21 16,21 0-16,-21 0 0,21 0 0,0 0 16,-21 22-16,21 20 15,21-42-15,0 1 16,21-1-16,1 0 15,-22-21-15,0 21 0,0 0 16,0 0-16,-21 1 0,21-22 16,-21 21-16,0 0 15,-21-21-15,0 21 0,0-21 16,-21 0-16,20 0 0,1 0 16,-21 0-16,21 0 0,-22 0 15,22 0-15,0 0 0,0 0 0,0 0 16,42 0 15,0 0-31,0-21 16,22 21-16,-22-21 0,0 0 0</inkml:trace>
  <inkml:trace contextRef="#ctx0" brushRef="#br1" timeOffset="57311.02">21590 3429 0,'21'0'32,"0"0"-17,0 0-15,1 0 0,-1 0 16,0 0-16,0-21 0,43-21 16,-43 42-1,-21-22-15,21 1 0,-21 0 0,21 0 16,-21 0-16,0 0 0,0-1 0,0 1 15,0 0-15,0 0 16,-21 21 0,0 0-16,0 21 0,-1 0 15,1 0-15,21 1 0,-21-1 0,-21 42 16,21-42-16,21 1 16,0 20-16,-22-21 0,22 0 0,0 0 15,0 1-15,0-1 0,0 0 0,22 0 16,-1-21-1,-21 21-15,42-21 0,-21 0 0,0 0 0,1 0 16,20 0-16,-21 0 16,0 0-16,22-42 15,-22 42-15,0-21 0,0 0 0</inkml:trace>
  <inkml:trace contextRef="#ctx0" brushRef="#br1" timeOffset="57642.5">22056 3239 0,'0'0'16,"21"-22"-16,-21-41 15,21 63-15,0 0 0,21-21 16,1 21 0,-22 0-16,0 21 15,0 0-15,-21 0 0,0 0 16,21 1-16,-21 20 0,0-21 16,0 0-16,0 43 0,0-43 15,0 21-15,0-21 0,0 1 16,-21 20-16,21-21 0,-21 0 15,0-21-15,21 21 16,-21-21-16,21-21 16,0 0-1,0 0-15,0 0 0,21 0 16,0-1-16,0-20 0,22-64 16,-22 64-1,0 21-15,21-22 0,1 1 16,-43 21-16,21 0 0,0 0 0,-21-1 15,0 1 1</inkml:trace>
  <inkml:trace contextRef="#ctx0" brushRef="#br1" timeOffset="58877.13">23580 3027 0,'0'0'0,"21"0"0,0-21 16,0 21-16,0 0 0,0 0 15,1-21-15,-1 21 0,0 0 16,0-22-16,64-20 16,-43 21-16,-21 0 15,-21 0-15,0-1 16,0 1-16,0 0 0,-21 21 16,-21-21-16,21 21 0,-1 0 15,-20 0-15,0 0 0,-43 21 16,43 0-16,-43 22 15,43-22-15,21 0 0,-22 21 0,22 1 16,0-22-16,21 21 0,0-21 16,0 43-16,0-22 0,0-21 15,0 0-15,21 22 0,21-22 16,1 0-16,-22-21 0,64 0 16,-43 0-16,0 0 15,1 0-15,20 0 0,1-21 16,-64 0-1,0 0-15,-22 21 16,1-22-16,0 22 0,-21 0 0,-1 0 16,1 0-16,0 0 0,-64 22 15,21 20 1,43-21-16,0 0 0,-1 43 16,22-22-16,0-21 0,21 0 0,-21 43 15,21-43 1,0 0-16,0 0 0,21 1 0,42 20 15,-41-42-15,20 0 0,0 0 16,1 0-16,-1 0 0,21 0 0,1 0 16,42-21-16,21 0 15,-85-1-15,0 1 16,43-21-16,-64 0 0,22 20 16,-22-41-16,-21 42 15,21-22-15,-21 22 0,0-21 0,0 21 16,0 0-16,0-1 0,0 44 31,0-1-31,0 0 16,0 0-16,0 0 0,0 22 15,0-22-15,0 21 0,0-21 0,-21 0 16,21 22-16,0-22 0,0 21 16,0 1-1,0-22-15,-21-21 0,-1 0 31,22-21-15,0-1-16,0 1 16,0 0-16,0 0 0,0-21 0,22 20 15,41-83-15,-42 62 16,0 1-16,1 21 0,20 0 16,-21-22-16,21 43 0,-20-21 0,20 21 15,43 0 1,-22 21-16,-21 22 0,-20-22 0,-1 21 15,0 22-15,-21-43 16,0 63-16,0-62 16,0-1-16,-21 21 0,0-21 0,-1 0 15,1 1-15,0-1 16,0-21-16,0 0 16,21-21-1,0-1 1,0 1-16,21 0 0,0 0 0,0 0 15</inkml:trace>
  <inkml:trace contextRef="#ctx0" brushRef="#br1" timeOffset="59128.94">25061 2836 0,'0'0'0,"0"-21"0,0 42 31,0 1-31,0-1 0,0 0 15,-21 64-15,21-43 16,-21 0-16,0 1 0,0-1 16,-1 21-16,22-20 0,-21 63 15,0-64-15,21 0 0,0 1 0,0-22 16,0 21-16,0-21 0,0 22 16,0-22-16,21-21 15,0 0 1,1-21-16,-1 21 0,0-22 15,0 1-15</inkml:trace>
  <inkml:trace contextRef="#ctx0" brushRef="#br1" timeOffset="59476.54">25188 3344 0,'-21'0'0,"42"0"31,0 0-16,1 0-15,-1 0 0,0 0 16,0 0-16,0-21 0,22 21 0,-22-21 16,21 0-16,-21 21 0,0-21 15,22-22 1,-43 22-16,-21 21 16,-1 0-16,1 0 0,-21 0 15,21 0-15,-64 85 16,64-64-16,0 21 0,0-20 15,-1-1-15,1 21 0,21-21 0,0 0 16,0 1-16,0-1 0,0 0 0,0 0 16,0 0-16,21 0 15,1-21-15,-1 22 0,0-22 0,0 0 16,0 0-16,0 0 0,22 0 16,-22 0-16,42 0 15,-20 0-15,-1-43 0</inkml:trace>
  <inkml:trace contextRef="#ctx0" brushRef="#br1" timeOffset="59851.32">25654 3344 0,'0'0'0,"0"-21"0,0 0 16,21 0-16,-21 0 15,0 0-15,21-1 0,43-20 16,-22 21 0,-21 21-16,22 0 0,-1 0 15,-21 0-15,0 0 0,0 21 16,1 0-16,-1 0 0,-21 1 0,0 20 15,0 21-15,0 1 16,0-22-16,0-21 0,-21 22 16,-1-22-16,1 0 0,0 0 0,21 0 15,-21 1-15,0-22 16,0 21-16,21-42 16,0-1-1,0 1-15,0-21 16,0 21-16,21-43 15,0 22-15,0 0 0,0-1 0,0 1 16,22-43-16,-22 64 16,0 0-16,0-21 0,0 20 15,1 22-15,-1 0 16,0 0-16,0 0 16</inkml:trace>
  <inkml:trace contextRef="#ctx0" brushRef="#br1" timeOffset="60127.16">24617 2858 0,'84'-22'15,"-41"22"1,20-21-16,1 0 0,42 0 16,21 21-1,-64-21-15,1 21 0,20-21 16,-41 21-16,-1-22 0,21 22 16,-41 0-16,-44 0 31,1 0-31,0 0 0,0 0 15,-21 0-15</inkml:trace>
  <inkml:trace contextRef="#ctx0" brushRef="#br1" timeOffset="60662.43">20341 4297 0,'0'0'0,"0"-64"15,0 43 1,0 0-16,0-21 0,0 21 15,21-1-15,-21 1 0,21 0 0,-21 0 16,0 42 0,0 0-1,0 22-15,0-22 16,0 21-16,-21 0 0,0 1 0,0-1 16,21 0-16,-21 1 0,0-1 15,21 0-15,-22 1 0,-20 63 16,0-43-1,21-42 1,-1-21 0</inkml:trace>
  <inkml:trace contextRef="#ctx0" brushRef="#br1" timeOffset="61295.65">19981 4509 0,'0'0'0,"0"-22"15,21 22 1,1 0-16,-1 0 0,0 0 16,0 0-16,21 0 0,1 0 0,-1-21 15,22 21-15,-22-21 0,85 0 16,0-21 0,-85 42-16,22-22 0,-22 1 0,0 0 15,1 0-15,-22 0 0,0 0 16,0-1-16,0 1 0,-21 0 0,22 0 0,-22 0 15,0-22 1,-22 65 15,1 20-31,21-21 0,-21 0 16,21 22-16,0-1 0,0-21 0,-21 21 16,0 1-16,21-1 0,-21-21 15,-1 22-15,1 41 16,-21-41-16,42-22 0,0 0 15,0 0-15,-21-21 0,21 21 16,-21-21-16,21-21 31,0 0-15,0 0-16,21 0 16,0-1-16,21-41 15,-21 42-15,1 0 0,41-43 16,-42 43-16,22 0 0,-22 21 0,21 0 15,-21 0-15,22 0 0,-22 0 16,21 0-16,-21 21 0,-21 0 16,0 0-16,0 0 0,0 22 15,0-22-15,0 0 0,0 0 0,-42 64 16,21-64 0,0 0-16,21 0 15,-22-21-15,22-21 47,0 0-47,22 0 16,-1 0-16,0 0 0,0-1 15</inkml:trace>
  <inkml:trace contextRef="#ctx0" brushRef="#br1" timeOffset="61673.38">21378 4487 0,'0'22'0,"0"-1"31,21-21-15,1 0-1,-1 0-15,0 0 0,0 0 16,0-21-16,22-1 0,20-20 16,-42 42-16,0-21 15,1 0-15,-22 0 0,0-1 16,0 1-16,-22 0 15,1 21 1,-21 0-16,21 0 0,0 21 0,-1 0 16,1-21-16,-21 64 15,21-43-15,0 0 0,21 0 0,-22 1 16,22 20-16,0-21 0,0 43 16,0-43-16,0 0 15,0 0-15,0 0 16,22 0-16,-1-21 0,0 0 0,0 0 15,0 0-15,0 0 0,22 0 16,-22 0-16,21 0 0,64-21 16,-85 21-16,22-21 0,-1 0 15</inkml:trace>
  <inkml:trace contextRef="#ctx0" brushRef="#br1" timeOffset="62102.24">22521 4191 0,'0'0'0,"0"-21"0,21 0 0,-21 0 16,22 21-16,-22-22 0,0 1 15,0 42 1,-22 1 0,1-1-16,21 0 0,-21 0 0,21 21 15,-21-20-15,0 20 0,21 0 0,0-21 16,0 22-16,-21 20 15,21-20-15,0-22 0,0 21 16,0-21-16,21 0 0,0 1 16,0-1-16,0-21 0,22 0 0,-22 0 15,42 0-15,1 0 16,-22-21-16,0 21 16,22-43-16,-43 22 0,0-21 15,22 21-15,-22-22 0,-21 22 16,21-21-16,-21-1 0,21 1 0,-21 0 15,0-22-15,0 43 0,0 0 16,0 0-16,0 0 0,-21 21 31,21 21-15,0 0-16,0 0 16,0 0-16,0 0 15,21-21-15</inkml:trace>
  <inkml:trace contextRef="#ctx0" brushRef="#br1" timeOffset="62824.3">23347 4106 0,'0'0'16,"0"-21"-16,0 0 0,0 0 16,0 42 15,0 0-31,0 0 0,-21 1 15,21-1-15,0 42 16,0-20-16,0-1 0,-22-21 16,22 21-16,-21 22 0,0-43 15,21 21-15,-21-20 0,21-1 16,0 0-16,0 0 0,0 0 0,0 0 16,0 1-1,0-44 16,0 1-31,0 0 0,0 0 16,0-21-16,0 20 16,0-41-16,0 42 0,21-22 15,0 1-15,-21 0 0,21 21 16,1-22-16,-1 1 0,0 21 0,-21-22 16,63-20-1,1 21-15,-43 42 16,0 0-16,0 0 0,1 0 15,-1 0-15,-21 21 0,0 0 16,0 0-16,0 0 0,0 0 16,0 1-16,-21 20 0,-1-21 15,-41 21-15,42-20 16,0-22-16,-22 21 16,22-21-16,-21 0 15,21 0-15,-1 0 0,1 0 16,0 0-16,21 21 31,21-21-15,0 21-16,1-21 0,-22 21 0,0 0 15,21 1-15,0-22 0,-21 21 0,21 0 16,-21 0-16,0 21 16,21-20-16,-21-1 0,21 0 15,-21 0-15,0 0 16,0 0-16,22-21 0,-1 0 15,-21 22-15,21-22 16,0 0 0,0 0-16,0 0 15,-21-22-15,22 1 16,-1 21-16</inkml:trace>
  <inkml:trace contextRef="#ctx0" brushRef="#br1" timeOffset="63418.96">24130 4001 0,'0'-22'16,"0"44"15,0 20-31,0-21 0,0 0 0,-21 22 15,0-1-15,-1-21 0,22 21 16,-21 1-16,0-1 0,0 22 16,-43 41-16,43-83 15,21-1-15,-21 0 16,21 0-16,-21 0 0,21 0 0,0 1 16,-21-22-16,21 21 0,-21-21 15,21-21 16,0-1-31,21 1 0,-21 0 16,21 0-16,42-43 16,-41 43-16,-1 0 0,0 0 15,0 0-15,0 21 16,0 0 0,-21 21-16,0 0 0,22 0 0,-22 0 15,0 1-15,0-1 0,0 0 16,21 21-16,0-42 0,0 21 15,-21 1-15,21-1 0,0-21 16,1 21-16,41-21 16,-21 0-16,-20 0 15,-1 0-15,0 0 16,0 0-16,0-21 0,-21 0 16,21 21-16,1-22 0,-22 1 0,0 0 15,21 0 1,-21 0-16,0 0 15,-21 21 17,-1 0-17</inkml:trace>
  <inkml:trace contextRef="#ctx0" brushRef="#br1" timeOffset="76924.32">9991 5821 0,'-22'0'78,"1"0"-62,0 0-16,0 0 0,0 0 16,0 21-1,-1-21-15,1 0 0,0 0 16,0 0-16,0 0 0,0 0 0,-22 0 16,22 0-16,0 0 0,0 0 15,-22 0-15,22 0 0,0 0 0,0 21 16,0-21-16,0 0 0,-1 0 15,1 0-15,0 0 16,0 0-16,42 0 94,0 0-94,0 0 15,1 0-15,20 0 0,0 0 0,1 0 16,-1 0-16,0 0 0,64 0 16,-42 0-16,63 0 15,-64 0-15,-21 0 0,22 0 0,63 0 16,-64 0-16,-20-21 16,20 21-16,1 0 0,-22 0 0,22 0 15,84-21-15,-106 21 16,0 0-16,1 0 15,-1 0-15,-21 0 0,22 0 0,-22 0 16,0 0-16,0 0 16,-21-21 77,-21 21-77,21-21-16,-21 21 16,0 0-16</inkml:trace>
  <inkml:trace contextRef="#ctx0" brushRef="#br1" timeOffset="77750.87">10753 5525 0,'-22'-22'16,"44"44"-16,-44-22 78,22 21-78,22 0 16,-1-21-16,-21 21 0,21 0 15,0-21-15,0 21 0,0 1 0,1-1 16,20-21-16,-21 21 0,0 0 16,0-21-16,1 21 0,-1-21 0,0 21 15,42-21 1,-41 22-16,-1-22 0,0 0 0,0 21 15,0-21 1,-21 21 0,0 0-1,0 0-15,-21 0 16,0-21-16,0 22 16,0-22-16,-43 42 15,43-42-15,-21 21 0,20 0 16,-20 0-16,0-21 0,21 22 0,-22-1 15,1 0-15,0 0 0,20 0 0,-62 22 16,41-43 0,22 21-16,0-21 0,0 21 0,0-21 15,0 0 1,-1 21 0,22-42 15,22 21-16,-1-21-15,0 21 0,-21-21 0,21 21 16,21-22-16,-20 1 0,-1 0 0,21 0 16,-21 0-16,22 21 0,-1-21 15,0-1-15,-21 1 0,22 0 0,-22 0 16,21 0-16,43-22 16,-64 22-1,0 21-15,0 0 0,-21-21 16</inkml:trace>
  <inkml:trace contextRef="#ctx0" brushRef="#br1" timeOffset="80946.97">12446 5906 0,'-21'0'16,"0"0"62,21 21-62,0 0 15,21-21 0,-21-21-31,21 21 16,-21-21-16,21 21 16,-21-22-16,0 1 15,0 0-15,0 0 16,-21 21 15,0 0-15,21 21-1,0 0 1,0 0 15,21-21 0,-21-21-15,0 0 15,0 42 47,0 0-62</inkml:trace>
  <inkml:trace contextRef="#ctx0" brushRef="#br1" timeOffset="81498.75">12806 5736 0,'-21'0'0,"21"21"0,0 1 16,21-22 31,0 0-47,0 0 0,0 0 15,0-22-15,1 22 0,20-42 16,-21 42-16,0-21 0,0 21 16,-21-21-16,0 0 0,22-1 15,-22 1-15,0 0 16,0 0-1,-22 21 1,1 0-16,0 0 0,0 0 16,0 0-16,0 0 0,-1 21 15,1 0-15,0 0 0,0 1 0,0-1 16,0 0-16,-43 64 16,43-22-16,21-42 15,-21 22-15,21-22 0,0 63 16,0-62-16,0-1 15,0 0-15,0 0 0,21-21 16,0 21-16,-21 0 0,21-21 16,0 0-16,1 0 0,-22 22 15,21-22-15,0 0 0,0 0 0,21 0 16,1 0-16,-22 0 0,0 0 16,0 0-16,0-22 0,1 22 15,20-21-15,-21 0 0,0 21 0,0-21 16</inkml:trace>
  <inkml:trace contextRef="#ctx0" brushRef="#br1" timeOffset="81816.7">13420 5673 0,'0'0'0,"21"-21"16,0 21 15,0 21-31,-21 0 16,21 0-16,-21 0 0,21 0 15,1 1-15,-22-1 0,0 0 0,21 0 16,21 43 0,-42-43-16,21 0 0,0 0 15,-21 0-15,0 0 0,0 1 16,22-22-1,-22 21-15,21-42 32,-21-1-17,0 1-15,0 0 16,0 0-16</inkml:trace>
  <inkml:trace contextRef="#ctx0" brushRef="#br1" timeOffset="82150.14">13822 5546 0,'0'0'0,"-21"0"16,-1 0 0,1 0-16,21 21 15,-21 0-15,0 0 0,21 0 0,-21 1 16,0-1-16,-1 21 0,1-21 15,0 22-15,0-22 0,0 21 16,0-21-16,-22 43 0,22-43 0,0 0 16,0 0-16,0 0 0,-1 1 15,22-1-15,-21-21 16,0 21-16,21 0 16,21-42 30,0 0-46,1 21 16,-1-21-16</inkml:trace>
  <inkml:trace contextRef="#ctx0" brushRef="#br1" timeOffset="82711.6">13991 5842 0,'21'0'16,"0"0"0,1 0-16,-1 0 15,0-21-15,0 21 0,21-21 16,1-22-1,-1 1 1,-42 21-16,42 0 16,-42 0-16,0-1 0,0 1 15,0 0-15,0 0 16,-21 21 0,0 0-16,0 0 0,-21 0 15,20 0 1,1 0-16,0 0 0,0 0 15,0 21-15,21 0 0,-21 0 0,-1 1 16,1-1-16,21 0 0,0 0 16,-21 21-16,0-20 0,21 20 15,0-21-15,0 21 0,0-20 16,0 20 0,0-21-16,0 0 0,42 0 15,22 22 1,42-43-1,-43 0 1,-21 0-16,-20 0 0,-1-21 16,0 21-16,0-22 0,0 22 15,-21-21-15,0 0 0,21 21 0,1-42 32</inkml:trace>
  <inkml:trace contextRef="#ctx0" brushRef="#br1" timeOffset="102928.21">12192 8424 0,'21'0'16,"-21"22"-16,-21-22 109,0 0-109,0 0 0,21 21 16,-22-21-16,1 0 0,-21 0 16,0 0-1,20 0-15,1 0 0,0 0 16,0 21-16,0-21 0,0 0 16,-1 0-16,1 0 0,0 0 15,0 0 1,0 0 15,42 0 32,0 0-48,0 0-15,0 0 0,1 0 16,20 0-16,-21 0 0,0 0 0,22 0 15,20 0 1,-42 0-16,22 0 0,20 0 16,-21 0-16,1 0 0,-1 0 0,0 0 15,-20 0-15,20 0 0,0 0 0,22 0 16,20-21 0,-41 21-16,-1 0 0,64 0 15,-64 0-15,22 0 0,-22 0 0,22 0 16,-22 0-16,0-21 0,1 21 15,20 0-15,1 0 16,-43 0 0,0 0-16,-21-22 31,-21 1 63,0 21-94,21-21 15</inkml:trace>
  <inkml:trace contextRef="#ctx0" brushRef="#br1" timeOffset="104219.74">13060 8149 0,'0'0'0,"-21"0"15,42 0 63,0 21-62,0-21-16,0 0 0,0 22 16,1-22-16,-1 0 0,0 21 0,0-21 15,0 0-15,22 21 0,-22-21 0,0 0 16,0 21-16,21 0 15,-20-21-15,-1 0 16,0 21-16,0-21 16,0 0-16,-21 22 15,21-22-15,-21 21 63,-21-21-48,0 21-15,0 0 0,0-21 16,-22 21 0,22 0-16,0 1 0,0-22 0,-21 21 15,-1 0-15,22 0 0,-21-21 16,21 21-16,-22 0 0,1 1 0,21-1 16,0-21-16,-22 21 0,22 0 0,0-21 15,0 21-15,0-21 0,21 21 16,-22-21-16,1 0 0,21 22 0,-21-22 15,21 21-15,-21-21 16,42-21 47,0 21-48,0-22-15,1 1 0,-1 21 0,21-21 16,0 0-16,-20 0 0,20 0 0,0-1 15,1 1-15,41-21 16,-41 21-16,41-22 16,-41 22-16,-22 21 0,0-21 15,0 21-15,0-21 16,0 21-16,-21-21 16,22 21 202,-44 0 64,1 0-282</inkml:trace>
  <inkml:trace contextRef="#ctx0" brushRef="#br1" timeOffset="106771.13">15494 7599 0,'0'-21'15,"0"0"17,-21 21-17,0 0 1,-1 0-16,1 0 31,0 0-31,0 0 16,0 0-16,0 0 15,21 21-15,-22-21 0,1 0 16,21 21-16,-21-21 0,0 0 16,0 21-16,0-21 15,21 21-15,-22 0 0,1 1 16,0-22-16,0 21 16,21 0-16,-21 0 15,0 0-15,-1 0 16,1 1-1,21-1-15,0 0 0,0 0 16,-21-21-16,21 21 0,0 0 0,-21 1 16,21-1-16,0 0 15,0 21-15,0-21 0,0 1 16,0-1-16,0 21 16,-21 0-1,21-20-15,0 20 0,0-21 16,0 0-16,-21 0 0,21 1 0,0-1 15,0 0-15,0 0 16,0 21 0,0-20-16,0-1 0,0 0 15,21-21-15,0 21 0,-21 0 16,21-21-16,-21 21 16,21-21-16,-21 22 0,21-22 0,-21 21 15,22 0-15,-1-21 16,-21 21-16,21-21 0,-21 21 15,21-21-15,0 21 0,0-21 0,-21 22 16,22-22-16,-1 0 16,-21 21-16,21-21 0,0 0 0,0 0 15,0 21 1,1-21-16,-1 0 0,0 0 16,0 0-16,0 0 0,0 0 15,1 0-15,-1 0 16,0 0-16,0 0 0,21 0 15,-20 0-15,20 0 16,-21 0-16,0-21 0,0 21 16,1 0-16,-1-21 0,0 21 0,0-22 15,0 22-15,0-21 16,1 21-16,-1-21 0,0 0 16,0 21-16,-21-21 0,21 21 15,0-21-15,1-1 0,-1 22 16,-21-21-16,21 0 0,0 21 15,-21-21-15,21 21 16,-21-21-16,21 0 0,1-1 16,-22 1-16,0 0 0,21 21 15,-21-21-15,21 0 0,-21-22 16,0 22-16,0 0 16,0-21-16,0 21 15,0-1-15,0 1 0,0 0 16,0 0-16,0 0 0,0 0 15,0-1-15,0 1 0,0 0 16,-21 0-16,21 0 0,-21 21 16,21-21-16,0-1 0,0 1 0,-22 21 15,1-21-15,21 0 0,-21 21 16,0-21-16,0 0 16,0-1-16,21 1 15,-22 21-15,1 0 0,21-21 0,-21 21 16,0 0-16,21-21 15,-21 21-15,0 0 0,-1 0 0,1-21 16,0 21-16,0-21 16,0 21-16,0 0 15,-1 0-15,1 0 16,21-22-16,-21 22 16,0 0-16,0 0 0,0 0 31,-1 0-31,1 0 0,0 0 15,-21 0-15,21 0 16,-1 0-16,1 0 0,0 0 16,0 0-16,0 0 0,-22 22 15,1-22 1,21 0-16,0 21 0,0-21 0,-1 0 16,22 21-16,-21-21 0,0 0 15,21 21-15,-21-21 0,21 42 16,0-20-1</inkml:trace>
  <inkml:trace contextRef="#ctx0" brushRef="#br1" timeOffset="107954.68">15981 7895 0,'0'21'16,"-21"-21"0,-1 0-1,1 0 32,42-21 31,1 0-62,-1 21-16,0 0 16,0-21-16,43 0 15,-43 0-15,0 21 0,0-22 16,21 1-16,-20 21 0,20-21 0,-21 21 15,85-42-15,-64 21 16,1-1-16,-1 22 0,21-42 16,-20 21-16,-1 0 0,0 21 15,1-21-15,-1-1 0,0 1 16,1 0-16,-1 0 0,0 0 16,1 0-16,-1-1 0,0 22 15,43-42-15,-43 21 0,22 0 16,-22 0-16,1-1 0,-1 1 0,21 0 15,-20 0-15,-1 0 0,0 0 16,22-1-16,21-20 16,-43 21-16,21 0 0,-20 0 15,-22-1-15,21 1 0,-21 21 0,1-21 16,-1 0-16,21 21 0,-21-21 16,0 21-16,22-21 0,-1-1 15,0 22-15,-20-21 0,-1 21 16,21-21-16,-21 21 0,0-21 15,1 21-15,-1-21 0,0 21 0,21-21 16,-21-1-16,1 22 0,20-21 16,-21 0-16,0 21 0,0 0 15,1-21-15,-1 21 0,0-21 16,0 21-16,21-21 16,-20-1-16,-22 1 15,21 21 1,-21-21-1,0 0 32,-21 21-31,-1 0 0,22-21-16</inkml:trace>
  <inkml:trace contextRef="#ctx0" brushRef="#br1" timeOffset="108424.85">18394 6519 0,'0'0'16,"-21"0"-16,42 0 46,0 0-46,0 22 16,21-22-16,-20 0 0,-1 0 16,21 0-16,-21 0 0,0 0 0,22 0 15,-22 0-15,21 0 16,-21 0-16,1 0 0,-1 0 16,0 0-16,0 0 0,0 0 15,0 0-15,-21 21 31,0 0-31,-21 0 16,0 0-16,0 0 16,0 1-16,0-1 0,-43 85 15,43-85-15,0 21 16,-43 22-16,43-43 16,0 21-16,0-21 0,21 0 0,-21 1 15,21-1-15,-22-21 0,22 21 16,-21 0-16,21 0 0,0 0 31</inkml:trace>
  <inkml:trace contextRef="#ctx0" brushRef="#br1" timeOffset="109266.83">19918 6583 0,'21'-21'0,"0"21"16,21-43-16,-20 22 15,-1 0-15,0 0 16,21 0-16,-42 0 0,21-1 16,-21 1-16,22 21 0,-22-21 15,0 0-15,0 0 16,-22 21-16,1 0 15,0 0-15,-21 0 0,-1 0 16,22 21-16,-21 0 0,21 0 16,-22-21-16,22 21 0,-42 22 15,-1 20 1,64-42-16,-21 1 0,21-1 16,0 0-16,0 0 0,0 0 15,21-21-15,0 21 0,22 1 16,-22-1-16,0 0 0,43 0 15,-43 0-15,0-21 16,21 21-16,-21 1 0,1-22 0,20 63 31,-42-21-31,0-20 0,0-1 16,-21 0-16,0-21 16,-1 21-16,1 0 0,-21-21 0,21 21 15,0-21-15,-22 0 0,22 0 16,0 0-16,0 0 0,-43 0 15,43 0 1,0 0-16,0 0 0,0-42 16,21 21-16,-22 0 0,1 0 15,0-1 1,21 1 0,21 21 30,0 0-46,1 0 16,-1 0-16</inkml:trace>
  <inkml:trace contextRef="#ctx0" brushRef="#br1" timeOffset="109707.62">20151 6816 0,'21'0'47,"0"0"-47,0 0 15,0-21-15,0-1 16,1 22-16,-1-21 0,0 21 0,0-21 16,0 0-16,22-21 15,-22 42-15,-21-22 0,21 1 16,-21 0-16,0 0 15,-21 21 1,0 0-16,-1 0 0,1 0 16,21 21-16,-21-21 0,0 21 15,0-21-15,0 21 0,21 1 0,0-1 16,-22 21-16,22-21 16,-21 43-16,21-43 15,0 0-15,0 21 0,0-20 16,21-1-16,1 0 15,-1-21-15,0 0 16,0 0-16,0 0 16,0 0-16,1 0 0,-1 0 15,0 0-15,0 0 0,0 0 16,0 0-16,1-21 16,-1 0-16</inkml:trace>
  <inkml:trace contextRef="#ctx0" brushRef="#br1" timeOffset="110183.36">20701 6710 0,'0'0'0,"0"-21"16,21 0 0,0 21-16,0-22 15,1 22-15,-1 0 16,0 0-16,0 0 15,0 0-15,0 0 0,-21 22 16,22-1-16,-22 0 16,21 0-16,-21 0 0,0 0 15,0 1-15,0-1 16,0 0-16,0 0 0,0 0 0,0 0 16,0 1-16,0-1 15,0 0 1,0-42 15,0 0-15,0-1-16,0 1 15,0 0-15,0 0 0,0 0 0,0 0 16,0-22-16,0 22 0,21 0 0,-21 0 16,21 0-16,-21-1 15,21 1-15,-21 0 0,21 0 16,1 21-1,-1 0-15,-21 21 32,0 0-17</inkml:trace>
  <inkml:trace contextRef="#ctx0" brushRef="#br1" timeOffset="110683.14">21251 6646 0,'0'-21'0,"0"42"62,0 1-62,0-1 16,21 0-16,-21 0 16,0 0-16,0 43 15,0-43-15,0 0 16,0 0-16,0 0 0,22-21 16,-22 22-16,21-22 31,0-22 0,-21 1-31,21 21 0,-21-21 0,0 0 16,0 0-16,21 0 0,0-1 0,-21-20 15,0 21-15,22 0 0,-22 0 16,21-22-16,0 22 0,-21 0 0,0 0 16,21 0-1,0 21 1,-21 21 15,0 0-15,0 0-1,0 0-15</inkml:trace>
  <inkml:trace contextRef="#ctx0" brushRef="#br1" timeOffset="111137.7">21653 6752 0,'22'0'0,"-1"0"16,0-21 0,0 0-16,0 0 15,0 0-15,-21-1 16,22 1-16,-1 0 0,-21 0 15,0-21 1,0 20 0,-21 22-1,-1 0-15,1 0 16,0 22-16,0-1 0,21 0 16,-21 0-16,0 0 15,21 0-15,0 1 0,0-1 0,0 0 16,-22 0-16,22 0 0,0 0 0,0 1 15,0-1-15,0 0 0,0 0 16,0 0-16,22 0 16,-22 1-16,21-22 15,0 0-15,0 0 0,0 0 16,0 0-16,1 0 16,-1 0-16,0 0 0,0 0 15,0 0-15,22 0 0,-22-22 16,-21 1-16,21 21 0,0-21 15,0-21-15</inkml:trace>
  <inkml:trace contextRef="#ctx0" brushRef="#br1" timeOffset="111651.41">22098 6562 0,'0'0'0,"0"-21"15,0-1 1,21 22 31,0 0-47,0 0 0,-21 22 16,22-1-16,-1-21 0,-21 21 15,0 0-15,0 0 0,0 0 16,0 1-16,21-1 0,-21 0 15,0 0-15,0 0 0,0 0 16,0 1-16,0-1 16,0 0-16,0 0 0,-21-21 31,21-21 0,0 0-15,0 0-16,0-1 0,21 1 15,0 0-15,-21 0 0,21-21 0,0-1 16,-21 1-16,22 21 16,-22 0-16,0-1 0,21 22 0,0-42 31,-21 63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18:14.9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4064 550 0,'-21'-21'0,"0"0"16,-1 21-16,1 0 16,0 0-16,0 0 15,0 0-15,0 0 0,-1 0 16,1 0-16,0 0 0,21 21 31,0 0-31,0 1 16,21-22-16,0 0 15,22 0-15,-1 0 0,0 0 16,1 0-16,147 0 16,-20 0-16,-86 0 15,1 0-15,84 0 0,-105 0 16,20 0-16,-20 0 0,-1 0 16,-20 0-16,20 0 0,-20 0 0,-1 0 15,0 0 1,-21 0-16,1 0 0,-22 21 31,-22-21-31,1 0 16,0 0-16,0 0 15,0 21-15,0-21 0,-22 0 16,1 0 0,0 21-16,20-21 0</inkml:trace>
  <inkml:trace contextRef="#ctx0" brushRef="#br0" timeOffset="340.8">4657 656 0,'-22'0'16,"22"21"31,0 1-47,0-1 0,0 0 15,0 0-15,0 0 0,0 22 0,0-22 16,0 21-16,0 0 0,0 22 16,0-22-16,0 1 0,0 62 15,0-62-15,0-1 0,-21 22 16,21-22-16,-21 0 0,21 1 0,0-22 16,-21 21-16,21 0 15,0 22-15,0-43 0,0 0 16,0 0-16,0 1 15,0-44 17,0 1-32,0 0 0,21 0 15,-21 0-15</inkml:trace>
  <inkml:trace contextRef="#ctx0" brushRef="#br0" timeOffset="1090.33">5080 1207 0,'0'0'0,"0"-22"16,0 44 15,0-1-15,0 0-16,0 0 0,0 0 15,0 22-15,0-1 16,0 0-16,0-21 0,0 1 15,0 20-15,0-21 0,0 0 16,0 0-16,0 1 0,0-1 16,63 0-16,-41 0 15,20-21-15,-21 0 16,0 0-16,22-21 0,-22 0 16,0 21-16,21-21 0,-21-1 0,43-41 15,-43 42-15,21 0 16,-20-22-16,20-41 15,-21 62-15,-21 1 0,21-21 16,-21 21-16,0 0 0,0-1 0,0 1 16,0 0-1,0 42 1,0 0 0,0 1-16,0-1 15,0 42-15,0-42 0,0 22 16,0-22-16,0 21 0,0 1 15,0-1-15,0 21 0,0-20 0,0 20 16,0 1-16,0 63 16,0 0-16,0-64 0,0 1 15,0-1-15,0 1 0,0-1 16,21 1-16,1 126 16,-22-147-16,0 62 15,0-62-15,0 41 16,0-62-16,0-1 0,-22 0 0,1 0 15,0-21-15,-21 0 16,21 0-16,-1 0 0,1 0 0,0-21 16,-21 0-16,21 0 0,-1-22 0,1 1 15,0 0-15,0-1 0,0-20 16,0 20-16,21-20 0,0-1 0,0 1 16,0 21-16,0-22 0,0-42 15,0 43-15,0-1 0,21 22 16,0-22-16,0 22 0,0-21 15,22 20-15,20-41 16,1-1-16,-43 43 16,21-1-16,22 1 0,-22 21 15,0 0-15</inkml:trace>
  <inkml:trace contextRef="#ctx0" brushRef="#br0" timeOffset="1489.1">6159 1228 0,'0'0'16,"-21"-21"-1,0 21-15,21 21 47,0 0-47,0 21 16,0 64-16,0-64 15,0 64-15,0-42 16,0-1-16,0 22 0,0-22 0,0 1 16,0 21-16,0-22 0,0 1 15,0 126-15,-21-126 16,21-22-16,-21 21 0,0-20 16,21 20-16,0-20 0,0-1 0,-22-21 15,22 21-15,-21-20 0,21-1 0,0 0 16,0 21-1,0-63 17,0 0-32,21-21 0,-21 20 15,22-20-15,-1 0 0,-21-22 0,21 1 16,-21-1-16,0 1 0</inkml:trace>
  <inkml:trace contextRef="#ctx0" brushRef="#br0" timeOffset="1808.85">6075 1503 0,'0'0'0,"-21"-21"0,21-22 0,0 22 16,0 0-16,0-21 0,0 21 0,0-1 15,0 1-15,21-21 16,21 0 0,0 20-16,1 22 15,-22 0-15,21 0 0,-21 0 16,1 22-16,20-22 0,-21 21 0,0 0 15,22 0-15,-43 21 0,21 1 16,-21-1-16,0-21 0,0 0 16,-21 22-16,-1-22 0,-20 0 0,21 21 15,0-20-15,0-1 0,-22 0 16,22 0-16,0-21 0,-43 21 16,43-21-1,21-21 16,21 0-31,1 0 0,-22 0 16,21-1-16,0 22 0</inkml:trace>
  <inkml:trace contextRef="#ctx0" brushRef="#br0" timeOffset="2172.67">6583 1461 0,'21'0'0,"0"0"15,0 0-15,0 0 16,1 0-16,-1 0 0,0 0 0,0-22 16,43 1-16,-1-21 15,-42 21-15,0 0 0,22-22 16,-22 43-16,0-21 16,-21 0-16,0 0 0,-21 21 31,0 0-31,0 0 0,-1 21 0,1-21 15,0 21-15,-21 0 0,21 0 16,-1 1-16,1 20 0,21-21 16,-42 64-16,42-64 15,0 0-15,0 21 0,0-20 16,0-1-16,0 0 0,21 0 16,43 0-1,-22-21-15,-21 0 0,43-21 16,-43 0-16,21 0 0,0 0 15,-20-1-15,20 1 0</inkml:trace>
  <inkml:trace contextRef="#ctx0" brushRef="#br0" timeOffset="2538.69">7451 1312 0,'0'-21'0,"0"42"0,0-63 0,0 21 16,0 0-16,0 0 15,-22 21 1,1 0-16,0 0 0,0 0 15,0 21-15,0 0 0,-1-21 0,22 21 16,-21 0-16,0 0 0,21 1 16,0-1-16,0 0 0,0 0 15,0 21 1,0-20-16,42-1 16,-20-21-16,-1 21 0,0-21 0,0 0 0,0 21 15,0-21-15,1 21 0,-22 0 16,0 1-1,0-1-15,-22 0 16,1 0-16,-21-21 0,21 21 16,0-21-16,-64 21 15,64-21-15,0 0 0,-22 0 16,22 0-16,0 22 16,21-44 15,0 1-16</inkml:trace>
  <inkml:trace contextRef="#ctx0" brushRef="#br0" timeOffset="3238.63">9546 1249 0,'0'0'0,"21"-21"0,22-64 16,-43 64-16,21 0 15,-21 0-15,0-1 0,0 1 16,-21 21 0,-1 0-1,1 0-15,21 21 0,-21 1 0,0-1 16,0 21-16,0-21 15,-22 64-15,22-22 16,0-20-16,0-1 0,0 0 16,21 1-16,-22-1 0,22-21 0,0 22 15,0 20-15,0-21 16,22-20-16,-1-22 0,0 21 16,0-21-16,21 0 0,-20 0 15,20 0-15,21-21 0,64-43 16,-84 43-16,-1-21 15,0 20-15,1-20 0,-22 21 16,21-21-16,-21-1 0,-21 22 0,0-21 16,-42-64-1,-21 42-15,20 22 16,1 21-16,0 21 0,-1 0 16,1 0-16,0 0 0,-64 0 15,42 42 1,43-21-16,21 1 0,0-1 15,0 0-15,0 0 0,0 0 16,0 0-16,21 1 0,0-22 0,1 0 16,62 21-16,-41-21 15,-1 0-15,21 0 0,1-21 0,63-22 16,-42 22-16</inkml:trace>
  <inkml:trace contextRef="#ctx0" brushRef="#br0" timeOffset="3780.32">10477 889 0,'0'0'0,"0"-21"0,0-21 16,0 20-16,0 1 16,0-42-16,0 42 15,-21 21-15,21 21 32,-21 0-17,21 0-15,0 21 0,0 43 16,0-43-16,0 22 0,0-1 15,-21 1-15,21-1 0,0 64 16,0-42-16,0-21 0,0 20 16,0 1-16,0 0 0,-21 232 15,21-253 1,0-1-16,0 22 0,0-22 16,0 22-16,0-22 0,0 22 0,21 169 15,-21-148 1,0-43-16,0-20 15,0 41-15,0-62 0,0-1 16,-42 42 0,20-63-16,1 0 15,0 0-15,-21-42 0,21 21 16,-1 0-16,-62-43 0,41 43 16,-20-43-16,21 22 0,-1 0 15,-20-22-15,20 1 0,-20-64 16,21 42-16,20 22 0,1-64 15,21 63-15,0-21 0,0 22 16,0-1-16,21 1 0,1-1 0,-1 1 16,21-1-16,43-41 15,-43 62-15,0 22 0,1-21 16,63-1-16,-85 22 0,21 0 16,0 21-16,-20 0 0,-1-21 15,0 21-15,0-21 16,0 0-16</inkml:trace>
  <inkml:trace contextRef="#ctx0" brushRef="#br0" timeOffset="4294.02">12700 974 0,'0'0'0,"0"-43"0,0 22 0,0-21 0,0 0 15,21 20-15,-21 1 0,0 0 16,21 0-16,-21 0 16,0 42-1,0 21-15,0-21 16,0 22-16,0 63 15,0-43-15,0 1 0,0 41 16,0-41-16,0-22 0,-21 22 16,21-22-16,-21 0 0,21 22 0,0-22 15,-21 22-15,21 20 16,0-62 0,-21-44 15,21 1-31,0 0 0,0 0 15,0 0-15,-22-22 0</inkml:trace>
  <inkml:trace contextRef="#ctx0" brushRef="#br0" timeOffset="4887.68">12446 1122 0,'0'0'0,"-21"-21"0,0 0 16,-1-1-16,1-62 15,0 63-15,21-1 0,0 1 16,0-21-16,0 21 0,0 0 0,21-22 0,0 22 15,43-21 1,-43-1-16,21 43 0,1-21 0,20-21 16,-20 42-16,20 0 0,-21 0 15,1 0-15,20 21 0,-20 0 16,147 127 0,-126-42-16,-43-63 15,21 62-15,-21-41 0,-21-22 16,0 1-16,0-1 0,0 0 0,0 1 15,0-22-15,0 21 0,0-21 16,-21 0-16,21 1 0,-21-1 16,0 0-1,0-21-15,21-21 16,0 0-16,0-1 0,0 1 16,0 0-16,0 0 0,0-106 15,0 21 1,21 43-16,0-1 0,-21 1 0,21-1 15,21 1-15,-20-1 0,-1 22 0,21-1 16,0 1-16,-20 0 0,20 21 16,-21-1-16,21 1 0,1 21 0,-22 0 15,0 0-15,21 21 0,-20 1 16,-1-1-16,0 21 0,0 0 0,-21 22 16,0 63-16,0 0 15,0-64-15,0 1 16,0 42-16,-21-43 0,0-20 15,21 20-15,-21-21 0,-1 1 0,22-22 16,0 21-16,0-21 0,-21 1 16,21-1-16,0 0 0,0 0 0,0-42 47,0 0-47,0 0 0,0-1 0,21 1 15,-21 0-15</inkml:trace>
  <inkml:trace contextRef="#ctx0" brushRef="#br0" timeOffset="5313.43">14076 1207 0,'0'0'0,"0"-22"0,0 1 0,0 0 16,-21 21 0,-1 0-1,1 21-15,0 0 0,0 1 0,-21 20 16,20 0-1,1-21-15,0 22 0,0-22 0,21 21 0,0-21 16,-21 106 0,21-105-16,0-1 15,0 0-15,0 0 0,21-21 0,0 21 16,0-21-16,0 0 0,85 0 16,-42-21-1,-43 0-15,85-43 16,-64 43-16,-21-21 0,0 21 0,1-22 15,-1 22-15,-21-21 0,21 0 16,-21-1-16,0 1 0,-42-85 16,20 106-16,-20-43 15,21 64-15,-21 0 0,20 0 16,-20 0-16,-21 0 16,41 21-16,1 1 0,0-1 15,21 0-15,-21 0 16,21 0-16,0 22 15,21-43-15,0 0 0,22 0 16,-1 0-16</inkml:trace>
  <inkml:trace contextRef="#ctx0" brushRef="#br0" timeOffset="5893.86">14668 656 0,'0'0'0,"0"-42"0,0 21 0,0 0 15,0-1 1,-21 22 0,21 22-16,0-1 0,-21 0 15,21 21-15,-21-21 0,21 22 16,0 63-16,0-43 0,-21 106 16,21-105-1,0-1-15,0-20 0,0-1 0,0 0 16,0 22-16,0-22 0,0-21 0,0 22 15,0-1-15,-21 22 16,21-22-16,0-21 16,0 0-16,0 0 0,0-42 31,0 0-15,0 0-16,0 0 0,0-43 15,0 43-15,0-21 0,0 21 16,21-22-16,0 22 0,0-42 15,0 20-15,0 22 0,64-42 16,21 20 0,-64 43-16,-21 0 0,22 0 15,-1 21-15,-21 1 0,22-1 0,-1 0 16,-21 0-16,0 0 0,0 0 16,1 43-16,-22 21 15,-22-64-15,-20 21 16,-21 0-16,20 1 15,1-22-15,0 0 0,-1 0 0,1 0 16,0 1-16,20-22 0,-20 21 16,21-21-16,-43 21 0,43-21 15,0 0-15,21-21 16,21 0 0,0-1-16,1 1 15,-1 0-15,0 0 0</inkml:trace>
  <inkml:trace contextRef="#ctx0" brushRef="#br0" timeOffset="6155.71">15409 1185 0,'0'22'31,"0"-1"-15,0 0-16,0 0 0,0 0 0,0 0 15,0 22-15,0-1 0,0-21 16,0 0-16,0 1 16,0-1-16,-21 0 0,21 42 15,-21-20-15,21-22 16,0-42 15,21 21-31,-21-21 0,21-1 16,-21 1-16</inkml:trace>
  <inkml:trace contextRef="#ctx0" brushRef="#br0" timeOffset="6498.59">15473 931 0,'0'0'0,"0"-21"0,-21 21 0,-22 0 16,22 0-1,0 21-15,21 1 16,0-1-16,0 0 0,0 0 15,21-21 1,0 0-16,0 0 0,1 0 16,-1 0-16,0 0 0,0 0 0,0 0 15,0-21-15,1-21 16,-1 20-16,0-20 0,-21 21 16,0-21-16,0 20 15,0 1-15,0 0 0,-42-21 16,20 42-16,1 0 0,-63 0 15,41 0 1,22 21-16,0 0 0,21 0 16,-21 0-16,21 1 0,0 20 15,21-21 1,0-21-16,0 0 0,22 0 16,-22 0-16</inkml:trace>
  <inkml:trace contextRef="#ctx0" brushRef="#br0" timeOffset="6825.57">15960 529 0,'0'0'0,"0"-21"16,-22 21-1,22 21-15,0 0 16,0 1-16,0-1 0,0 21 0,0-21 15,-21 22-15,21-1 0,0 0 16,0 22-16,0-22 0,-21 22 0,21-1 16,-21-21-16,21 22 0,-64 148 31,64-107-31,0-41 0,0-22 0,0 1 16,0-1-16,0 0 0,0-21 15,0 43-15,0-43 0,0 0 16,22-21-1,-1 0-15,0-21 16,0 0-16,0-21 0,-21 20 16,21 1-16</inkml:trace>
  <inkml:trace contextRef="#ctx0" brushRef="#br0" timeOffset="7213.53">16087 1355 0,'0'21'31,"21"-21"-15,0 0-16,0 0 0,0 0 15,0 0-15,1 0 0,-1 0 0,0-21 16,0 21-16,0-21 0,22 21 16,-1-43-16,-21 43 0,0-21 15,-21 0-15,0 0 0,0 0 0,0-1 16,0 1-16,0 0 15,-21 21-15,0 0 0,-21 0 16,20 0-16,-20 0 16,21 21-16,-21 0 0,20 22 15,1-22-15,0 21 0,0-21 0,0 22 16,0-1-16,-1 85 16,22-63-1,0-43-15,22 0 0,20 21 16,-21-42-16,0 21 0,22-21 15,-22 0-15,0 0 0,21 0 0,-21 0 16,22 0-16,-22 0 0,42-42 16,-41 42-16,-1-21 0,0 0 0,-21 0 15,21-22-15</inkml:trace>
  <inkml:trace contextRef="#ctx0" brushRef="#br0" timeOffset="7797.02">18521 741 0,'0'0'0,"0"-21"16,0 0 0,-21 21-1,-1 21-15,1 0 0,0 21 0,0 1 16,0-1-16,0 21 15,-1-20-15,-20 20 0,21 1 0,-43 63 16,43-64-16,0 1 0,-42 42 16,20-43-16,22-21 15,0 1-15,0-1 0,0 0 0,-1 1 0,1 20 32,21-84-17,21 0 1,1 0-16,-22 0 0,21-22 0,0 1 15,42-106-15</inkml:trace>
  <inkml:trace contextRef="#ctx0" brushRef="#br0" timeOffset="8070.55">18415 614 0,'21'-21'0,"-42"42"0,42-63 0,-21 20 0,0 1 15,21 21-15,-21 21 31,21 1-31,-21 41 0,0 43 16,22-64-16,-22 22 0,0 20 16,0-20-16,0-1 0,0 22 15,0-21-15,0-1 0,0 1 0,0-1 16,0-21-16,0 22 0,0-22 0,0 43 16,0-64-16,0 0 0,0 0 15,0 1-15,21-1 0,-21 0 16,0-42-1,-21 0 1,-22 21-16,22-22 0</inkml:trace>
  <inkml:trace contextRef="#ctx0" brushRef="#br0" timeOffset="8557.04">17886 1439 0,'0'0'0,"-21"0"0,21-21 16,21 21-1,0 0 1,0 0-16,21 0 0,-20 0 0,253-63 31,-212 63-31,1-21 0,126-22 16,-147 43-16,20-21 0,22 0 16,-43 0-16,0 0 0,1-1 15,-22 1 1,0 0-16,-21 0 0,21 21 0,-21-21 15,0 0-15,0-1 0,0 1 16,0 0-16,0 42 47,0 0-47,0 22 0,0-22 0,0 21 16,0 1-16,0-1 15,0 0-15,0 22 0,0-22 0,0 22 16,0-22-16,0 21 0,0 1 0,0 42 15,-21-43-15,21 1 0,0-22 16,-21 22-16,21-22 0,-21 43 16,21-43-16,0 0 0,-43 85 15,22-106 1,21 1-16,0-1 16,0-42-1,0-1-15,0 1 16,0 0-16,0 0 0,0 0 0,0-22 15,0 22-15,0-63 0,0 41 16</inkml:trace>
  <inkml:trace contextRef="#ctx0" brushRef="#br0" timeOffset="8866.56">18838 1355 0,'0'-21'0,"0"42"0,0-64 0,0 22 0,0 0 15,0 0-15,0 0 0,21 0 16,-21-1-16,22 22 0,-1-21 15,0 21-15,0-21 0,0 21 0,43 0 32,42 21-32,-64 43 15,-42-43-15,0 64 16,0-64-16,-21 0 0,-22 42 16,22-41-16,0-1 15,-64 42 1,64-63-16,-42 21 15,42-21 1,42-21 15,0 21-31,-21-21 0,42 0 16</inkml:trace>
  <inkml:trace contextRef="#ctx0" brushRef="#br0" timeOffset="9172.42">19431 1122 0,'0'0'0,"0"-21"16,-21 21-1,0 21-15,21 0 16,0 0-16,-22 0 0,22 22 0,0-1 16,0 127-1,0-105-15,0-22 0,0 149 16,-21-128-16,21 1 15,0 42-15,-21-43 0,0-21 16,21 64-16,-21-63 0,0-1 16,21 21-16,-22-20 0,22-22 15,0 21-15,0 64 16,0-85 0,0-42-1,0 0-15,0 0 0,0 0 16,0-1-16,22-20 0,-22 0 15,21 21-15,0-22 0,-21-20 0</inkml:trace>
  <inkml:trace contextRef="#ctx0" brushRef="#br0" timeOffset="9476.95">19367 1418 0,'0'-42'16,"0"84"-16,0-126 0,0 62 0,0 1 15,0 0-15,0-21 0,0 21 16,22-1-16,-1 1 0,0 0 0,0 21 15,0 0-15,43 0 0,-43 0 16,21 0-16,1 0 0,-22 21 16,21 0-16,43 128 15,-85-65 1,-21-20 0,-85 20-1,85-41-15,-22-22 0,22 0 0,-21 0 16,21-21-16,-22 21 0,22-21 0,-21 0 31,21 0-31,21-21 16,42-42-1,-21 20-15,0 22 0</inkml:trace>
  <inkml:trace contextRef="#ctx0" brushRef="#br0" timeOffset="9979.12">19939 699 0,'0'-22'16,"0"44"-16,0-65 0,0 22 15,0 0-15,0 42 32,0 0-32,0 0 15,0 1-15,0 20 0,0 106 16,0 43-1,-21-149-15,21 21 0,0 43 16,0-42-16,0-22 0,0 106 16,0-84-1,42-22 1,-21-42-16,0 0 16,1 0-16,-1-21 15,63-64 1,-62 43-16,-1 21 15,21-106 1,-42 42 0,0 64-16,0 42 31,0 0-31,0 22 0,0 20 16,0-42-16,0 22 15,0 20 1,0-42-16,0 0 15,0-42 17,0 0-17,0 0-15,0 0 16,0-22-16</inkml:trace>
  <inkml:trace contextRef="#ctx0" brushRef="#br0" timeOffset="10149.03">20278 1037 0,'-22'0'0,"44"0"0,-44-21 0,1 21 16,0 0-16,21 21 47,21-21-32,0 21-15,1 1 16</inkml:trace>
  <inkml:trace contextRef="#ctx0" brushRef="#br0" timeOffset="10461.07">20891 1037 0,'0'0'15,"0"-21"-15,0 0 16,-21 21-1,0 0-15,-21 0 16,-43 42-16,64 1 16,0-22-16,0 0 0,-1 21 15,22-21-15,-42 43 0,42-22 16,-21 1-16,21-22 0,0 21 0,0-21 16,0 0-16,0 43 15,0-43-15,21 0 0,0 0 16,0 1-16,1-1 0,-1-21 0,42 21 15,-20-21-15,-22 0 0,21 0 16,0 0-16,1 0 0,-1-21 16,0 0-16,1-1 0,-22 1 0</inkml:trace>
  <inkml:trace contextRef="#ctx0" brushRef="#br0" timeOffset="12292.81">21421 1164 0,'0'0'0,"0"-21"0,0 0 16,0 0-16,0 0 0,-22 21 15,1 0-15,-21 0 16,21 0-16,-22 63 16,-20 22-1,42-1 1,0-41-16,-1 20 16,22-42-16,0 22 0,0-1 15,0-21-15,0 0 0,0 22 16,22-43-16,-22 21 15,63-21-15,-21-21 16,22-43 0,-43 43-16,21-21 15,-20 21-15,-1-22 16,0-20-16,-21 20 0,21 22 0,0-106 31,-21 106-31,0 42 31,-21 0-31,21 22 16,-21 41-16,21-62 16,0-1-16,0 21 0,-21-21 15,21 22-15,0-22 0,0 0 0,0 0 16,0 0-16,21 43 16,0-43-16,0-21 0,0 0 15,1 21-15,20-21 16,-21 0-16,0 0 0,43-21 15,-43 0-15,0 0 0,21-1 0,-20 1 16,-1 0-16,21-21 16,-21-1-16,-21 22 0,21-21 0,1 0 15,-22-22-15,0 22 0,0-1 0,21-20 16,-21-1-16,21 1 0,-21 21 16,0-22-16,0 22 0,0-1 0,0-20 15,0 21-15,0 20 16,0 44-1,0-1 1,0 21-16,0 0 0,-21-20 0,21 41 16,0-21-16,-21 1 0,21 20 0,0-20 15,0-1-15,0 64 16,0-22 0,0-41-16,0-1 0,0 22 0,0-22 15,0-21-15,0 0 0,0 0 0,0 1 16,0-1-16,21 0 0,21 0 15,0-21 1,-20 0-16,-1 0 0,0 0 16,0-21-16,0 21 0,0-21 0,22 0 15,-22-1-15,-21 1 0,21 0 0,0-21 16,22-22-16,-22 1 16,-21 42-16,21-22 0,-21 22 15,21 0-15,-21 0 0,0 0 16,0 42-1,-21 0 1,21 0-16,-21 0 0,21 0 16,-21 1-16,21-1 0,-22 0 0,22 0 15,0 0-15,0 0 0,0 22 16,0-22-16,0 0 0,0 0 16,22-21-16,-22 21 15,21-21-15,0 0 0,42 0 16,1 0-1,-43-21-15,0 21 0,22-42 16,-22 42-16,0-21 0,0-22 16,0 22-16,0 0 0,-21 0 0,64-85 15,-43 64 1,-21 63 15,0 0-31,0 0 0,-21 0 16,0 1-16,21 20 15,-21-21-15,21 0 0,-22 22 16,22 20-16,0-42 0,0 0 16,0 1-16,0-1 15,22-21-15,-1 21 0,0-21 16,0 0-16,0 0 16,0 0-16,1 0 0,-1 0 0,0-21 15,0 0-15,0-1 0,0 1 0,-21 0 16,0 0-16,0 0 0,0 0 0,0-1 15,0-62 1,0 63-16,-21-1 0,-21-20 16,21 42-16,0 0 0,-1 0 0,1 0 15,0 0-15,0 0 16,42 0 15,0 0-31,0 0 16,22 0-16,-22 0 0,0 0 15,21-21-15,-20 21 0,20 0 0,-21-21 16,21 21-16,-20 0 0,20 0 16,-21 0-16,0 0 15,0 0-15,-21 21 16,22-21-16,-22 21 0,0 21 16,0 1-1,0-22-15,0 0 0,0 21 16,0 1-16,0-22 0,0 0 0,0 0 15,0 0-15,0 1 0,-22-1 0,22 21 16,0-21 0,0 0-16,0 1 0,-21-22 47,21-22-47,0 1 15,0-21-15,0 21 0,0 0 0,0-22 16,21 22-16,1-21 0,-1-1 0,21-41 15,-21 41-15,0 1 16,43-21-16,-43 20 0,21 22 16,64-42-1,0 41-15,-85 22 16,43 22-16,-43-1 16,0 21-16,0 22 0,-21-43 15,0 21-15,0-21 0,0 64 16,0-64-16,-21 43 15,0-22-15,0-21 0,0 21 16,-1 1-16,1-22 0,0 0 0,0 0 16,21 0-16,0-42 47,0 0-32,0 0-15,0 0 0,21 0 16,-21-1-16,21 1 0,-21-21 15,0 0-15,0 20 0</inkml:trace>
  <inkml:trace contextRef="#ctx0" brushRef="#br0" timeOffset="12520.72">23114 656 0,'0'0'0,"-21"0"15,0 0 64,-1 0-64,1 0-15,0 0 0,-21 21 16</inkml:trace>
  <inkml:trace contextRef="#ctx0" brushRef="#br0" timeOffset="12774.58">21865 953 0,'0'0'0,"0"21"0,-21 0 15,42-21 1,0 0-16,0 0 0,43 0 15,-43 0-15,85 0 16,-85 0-16,21 0 0,-20-21 0,62 21 16,-20 0-1,-85 0 17,-1 0-32,-41 0 0,-43 0 15,64 21-15,-22-21 16</inkml:trace>
  <inkml:trace contextRef="#ctx0" brushRef="#br0" timeOffset="13737.29">4508 2392 0,'0'0'0,"-21"0"0,0 0 15,0 0-15,0 0 0,-43 0 16,43 0-16,0 0 16,42 0-1,0 0 1,22 0-16,-1 0 0,0 0 0,22 0 15,63 0-15,-43 0 0,1 0 16,0 0-16,-1 0 0,1 0 16,21 0-16,0 0 0,84 0 15,107-21-15,-192 21 16,1 0-16,-21 0 0,0 0 16,20-21-16,-20 21 0,63 0 0,-63 0 15,-22-22-15,1 22 0,-22 0 0,43 0 16,-22 0-16,-41 0 15,-44 0 17,1 0-17</inkml:trace>
  <inkml:trace contextRef="#ctx0" brushRef="#br0" timeOffset="14288.97">8932 2201 0,'-21'0'16,"0"0"-16,42 0 31,0 0-31,22 0 16,-1 0-16,0 0 0,1 0 0,62-21 15,86 21 1,-128 0-16,170-21 15,-148 21-15,0 0 0,-1 0 0,-20 0 16,20 0-16,-20 0 0,-1 0 0,107-21 16,-86 21-1,-41 0-15,-22 0 0,21 0 16,-21 0-16</inkml:trace>
  <inkml:trace contextRef="#ctx0" brushRef="#br0" timeOffset="14954.45">12615 2286 0,'0'0'0,"-21"0"0,0 0 16,0 0-16,42 0 47,0 0-47,21 0 0,1 0 15,-1 0-15,0 0 0,22 0 0,63 0 16,-42 0-16,20 0 0,-20 0 0,21 0 16,106-21-16,20 21 15,1 0-15,-106-21 0,-21 21 16,21 0-16,-21 0 0,21 0 0,85 0 15,253-21 1,-147 21-16,-234 0 0,22 0 16,127 0-16,-169 0 15,63 0-15,-85 0 0,0 0 0,-21 0 16,1 0-16,-1 0 0,-42 0 47,-1 0-47,1 0 15,0 0-15</inkml:trace>
  <inkml:trace contextRef="#ctx0" brushRef="#br0" timeOffset="16103.83">18457 2244 0,'0'0'0,"-42"0"0,-43 0 16,43 0-16,0 0 0,-22 0 16,22 0-1,21 0-15,-1 0 16,44 0 15,-1 0-15,0 0-16,21 0 0,1 0 0,41 0 15,-41 0-15,84 0 0,0 0 16,-43 0-16,-20 0 16,20 0-16,170 0 0,-148 0 0,-21 0 15,254 0 1,169 0-16,-381 0 16,0 0-16,0 0 0,0 0 0,0 0 15,21 0-15,466 0 16,-382 0-1,-147 0-15,21 0 0,0 0 0,84 0 16,-105 0-16,21 0 0,84 0 0,-20 0 16,-86 0-16,86 0 15,-107 0-15,1 0 0,105 0 16,-127 0-16,-21 0 0,22 0 0,-22 0 16,0 0-16,0 0 0,-42 0 312,0 0-281,0-21-31,0 21 0</inkml:trace>
  <inkml:trace contextRef="#ctx0" brushRef="#br0" timeOffset="18559.28">2625 3662 0,'-22'0'0,"1"0"0,0 0 16,0 0-16,0 0 15,0 0-15,-1 0 16,1 0-1,21-21-15,0 0 32,21-1-32,1 22 0,-1-21 15,21 21-15,-21-21 0,43 21 16,42-21 0,-64 21-16,-21 0 0,21 0 0,-20 0 15,-1 21-15,0 0 0,-21 0 16,0 1-16,0-1 0,0 21 15,0-21-15,0 0 0,-21 22 0,-43 20 16,22-42-16,21 22 0,-22-22 16,1 0-16,0 0 0,-1 0 0,-41 22 15,41-43 1,22 0 0,21-21-1,21-1 1,1 1-16,-1 21 0,85-21 15,-85 0-15,21 21 16,0 0-16,1 0 0,-22 0 16,21 0-16,1 0 0,-1 0 15,0 0-15,22 42 0,-43 1 16,21-1-16,-21 0 0,-21-21 16,0 22-16,0-1 0,0-21 0,0 22 15,-21-1-15,-21-21 0,21 21 16,-64 43-1,43-85-15,-1 21 0,-41 0 16,41-21-16,1 0 0,0 0 16,-1 0-16,1 0 0,0 0 0,-64-42 15,42 21 1,43 0-16,0 21 0,0-21 16,21-1-16,0 1 0,-21 21 0,21-21 15,0 0 1,21 0-1,0 0-15,0 21 0,0-22 0,22 22 16</inkml:trace>
  <inkml:trace contextRef="#ctx0" brushRef="#br0" timeOffset="19027.16">4127 3493 0,'0'0'0,"-21"-22"0,21 1 31,21 21-15,22-21-16,-22 21 15,21 0-15,1 0 0,62 0 16,22-21-1,-63 21-15,-1 0 0,86-21 16,-86 21-16,1-21 0,-22 21 16,21 0-16,-20 0 0,-22 0 0,21 0 15,-21 0-15,-42 0 16,0 0 0,0 0-16,0 21 0,0-21 15,-22 0-15,1 21 0,0-21 0,20 21 16</inkml:trace>
  <inkml:trace contextRef="#ctx0" brushRef="#br0" timeOffset="19326">4699 3450 0,'0'21'47,"0"1"-47,0-1 0,0 21 0,0-21 15,0 22-15,0-22 0,0 21 16,0 0-16,0 1 0,0-1 0,0 64 16,0-64-16,0 1 15,0-1-15,0 0 0,0 43 16,0-64-16,-21 0 0,0 43 16,21-43-1,0 0-15,0-42 31,0 0-15,0 0-16,0-1 0,0 1 16,42 0-16,-21-21 0</inkml:trace>
  <inkml:trace contextRef="#ctx0" brushRef="#br0" timeOffset="19978.25">5080 3852 0,'0'0'15,"21"-21"-15,0 0 0,0 0 0,1 0 16,-22 42 15,0 0-15,0 0-16,-22 0 0,22 1 0,0-1 15,0 21-15,-21 22 16,21-22-16,0-21 0,-21 21 0,21 22 16,0-43-16,0 0 15,0 0-15,0 1 0,0-1 0,21 0 16,0-21-16,1 0 15,-1 0-15,0 0 0,0 0 0,43-21 16,-43 0-16,0-1 16,21 1-16,-21 0 0,1-21 15,20 21-15,-21-1 0,21-62 16,-20 41-16,-22 1 16,21 21-16,-21-21 0,0 20 15,0 1-15,0 42 47,0 1-47,0 20 0,0-21 16,0 21-16,0 1 0,0-1 0,-21 64 15,21 0 1,0-64-16,0 22 0,0 41 16,0-41-16,0-1 0,0 1 15,-22-1-15,22 1 0,0-1 16,-21 107-16,21-128 15,0 0-15,-21 1 0,21-1 16,-21 22-16,21-43 0,-21 0 16,0-21-16,-1 0 15,1-21 1,0-22-16,0 22 0,21-21 16,0 0-16,0-1 0,-21 1 15,21-22-15,0 1 0,-21-43 16,21 43-16,0-1 15,0 22-15,42-106 16,-21 84-16,0 22 0,22-1 16,-22 22-16,21-21 0,64-64 15,-85 85-15,21 0 0,-20 0 16</inkml:trace>
  <inkml:trace contextRef="#ctx0" brushRef="#br0" timeOffset="20314.25">6096 3831 0,'0'0'0,"0"-21"0,0 0 16,-21 21 15,21 21-15,0 0-16,0 0 0,0 22 0,0-22 15,0 42-15,0-20 16,0-1-16,21 22 0,-21-1 0,0 64 15,0-85-15,0 22 0,0-1 16,0 1-16,0-1 0,0 1 0,0-22 16,0 22-16,-21 84 15,21-106-15,0 1 0,-21-22 16,21 21-16,0-21 0,0 0 0,0-42 31,0 0-15,0 0-16,0 0 0,0-22 15,0 1-15,0 0 0,0-1 0,0 1 16,0-21-16,0-1 0</inkml:trace>
  <inkml:trace contextRef="#ctx0" brushRef="#br0" timeOffset="20611.07">6075 4128 0,'0'0'16,"0"-43"-16,0 22 0,-21-42 15,21 41-15,0 1 0,0 0 16,0 0-16,0 0 0,21-22 15,0 22-15,0 0 0,21-21 16,-20 42-16,-1 0 0,21 0 16,0 0-16,1 0 0,-22 0 0,21 0 15,1 21-15,-22 0 0,0 0 16,0 0-16,0 22 0,-21-22 0,0 42 16,0-20-16,-21-1 15,0-21-15,-21 22 0,20-22 0,1 0 16,-85 42-16,85-41 15,0-1-15,0-21 0,-21 0 16,42-21 15,0-1-31,0 1 0,0 0 16,21 0-16,0 0 0</inkml:trace>
  <inkml:trace contextRef="#ctx0" brushRef="#br0" timeOffset="20968.84">6710 4022 0,'42'0'0,"-21"0"15,0 0-15,1-21 16,-1-1-16,0 22 0,0-21 16,0 0-16,0 21 0,1-21 0,-1 0 15,0 0-15,0-1 16,0 22-16,-21-42 0,0 0 15,0 21 1,-21 21-16,0 0 16,0 0-16,0 0 0,-1 21 15,1 0-15,0 0 0,0 0 16,0 0-16,0 43 16,21-43-16,0 21 0,0-20 0,-22 20 15,22-21-15,0 0 0,0 22 0,0-22 16,0 0-16,22 0 15,-22 0-15,42-21 16,-21 0-16,0 0 0,43 0 16,-43-21-16,21 0 0,-21 21 15,22-21-15,-22 0 0,21-1 0</inkml:trace>
  <inkml:trace contextRef="#ctx0" brushRef="#br0" timeOffset="21351.18">7429 3852 0,'0'0'0,"22"-21"0,20-21 16,-21 21-16,0 0 0,-21-1 15,0 1-15,-21 21 32,0 0-32,0 21 0,0-21 15,-43 43-15,43-22 16,0 0-16,21 0 0,0 0 16,-21 1-16,21-1 0,0 0 0,0 0 15,0 0-15,0 0 16,21 1-16,0-1 15,0 0-15,0-21 0,22 21 16,-22-21-16,0 21 0,0-21 0,43 43 16,-43-22-1,-21 0 1,0 0-16,-21-21 0,-22 0 0,22 21 16,0-21-16,0 21 15,0-21-15,-1 0 0,-20 0 0,-21 0 16,41 0-16,-20 0 15,21 0 1,21-21 0,0 0-1,21 0-15,0 0 16</inkml:trace>
  <inkml:trace contextRef="#ctx0" brushRef="#br0" timeOffset="22120.97">9948 3535 0,'-21'0'15,"0"0"-15,0 0 16,0 0-16,-1 0 16,1 0-16,0 0 15,21 21 1,0 0 0</inkml:trace>
  <inkml:trace contextRef="#ctx0" brushRef="#br0" timeOffset="23790.57">9800 3725 0,'0'0'0,"0"-21"0,21 0 0,-21 0 15,0 0 1,0 0-16,0-1 15,-21 22 1,0 0-16,0 0 16,0 0-16,-1 22 0,-20 20 15,21-21-15,0 21 16,-22-20-16,22-1 0,0 0 0,0 21 16,0 1-16,21-22 0,-21 21 0,21-21 15,-22 22-15,22-22 0,0 21 16,0-21-16,0 0 0,0 1 0,0 20 15,22-42-15,-1 21 16,0-21-16,0 0 0,21 0 0,-20 0 16,-1 0-16,21 0 0,-21-21 15,64-21-15,-64 20 16,21 1-16,22-21 0,-43 0 16,0 20-16,0-20 0,-21 21 0,0 0 15,0-22-15,0 22 0,0-21 16,0 21-16,-21-22 0,21 22 15,-42-21-15,21 21 0,0 0 0,-22-1 16,22 1-16,-21 21 0,-1 0 16,1 0-16,21 0 0,0 0 0,-22 0 15,22 43 1,21-22-16,0 0 0,0 0 16,21 0-16,1-21 15,-1 21-15,21-21 0,-21 0 0,22 22 16,-1-22-16,0 0 0,1 0 0,41 0 15,-20-22-15,-22 22 16,64-42-16,-64 21 0,1 0 16,20 0-16,-21-1 0,-20 1 15,20 0-15,-21 0 0,0-21 16,0 20-16,1-41 0,-22 42 16,0 0-16,0-1 15,0 1-15,-22 42 31,22 1-31,-21-1 0,0 0 16,21 21-16,0 1 0,0-22 0,-21 21 16,21 0-16,0 64 15,0-42-15,0-1 0,0 1 0,0-1 16,0 1-16,0-1 0,0 22 16,21 42-16,-21-42 0,0 63 15,0-85-15,0 85 16,0-63-16,0 0 0,0-22 15,0 22-15,0-22 0,0 1 0,-42 105 16,42-126 0,-43 41-16,43-63 15,-21-21-15,0 0 16,0 0-16,0 0 0,0 0 16,-1-21-16,22 0 0,-63-21 15,42-1-15,-43-41 16,43 41-16,-64-147 15,64 126-15,0-20 0,0-64 16,21 63-16,0 0 16,0 22-16,0-22 0,21 22 0,127-170 15,-105 190 1,-1 1-16,0 0 0,64-22 16,-64 43-16,1 0 0,-1 0 15,22 0-15,-22-1 0,0 1 16,1 0-16,20 0 0,-42 21 15</inkml:trace>
  <inkml:trace contextRef="#ctx0" brushRef="#br0" timeOffset="25253.04">12255 3260 0,'0'0'0,"0"-21"0,0-1 0,0 1 16,-21 0-16,0 0 0,0 21 31,0 0-31,0 42 16,21-21-16,0 22 0,0-1 15,0 22-15,0 41 16,0-41-16,-22 42 15,22-64-15,-21 0 0,21 1 0,0-1 16,0 0-16,0-20 0,0 20 0,0 0 16,0-21-1,0-42 17,0 0-32,0 0 0</inkml:trace>
  <inkml:trace contextRef="#ctx0" brushRef="#br0" timeOffset="25532.88">12107 3429 0,'0'0'0,"0"-42"0,0 21 0,0-22 15,0-20-15,0 42 0,0-1 16,0 1-16,21 21 16,1 21-1,20 1-15,-21 20 0,0-21 16,22 21-16,-22 1 0,42 41 15,-42-41-15,1-1 16,-1 0-16,0 1 0,-21 20 16,21-20-16,-21-22 0,0 21 15,0-21-15,0 0 16,21-21-16,0 0 16,1-21-16,-1 0 15,0 0-15,0-21 16,-21 20-16</inkml:trace>
  <inkml:trace contextRef="#ctx0" brushRef="#br0" timeOffset="26022.11">12869 3217 0,'0'-21'16,"0"42"-16,-21-21 16,0 22-1,0-1-15,-22 0 0,22 0 0,0 0 16,0 22-16,-21-1 0,-1 21 15,-41 43 1,62-85-16,1 1 0,0 41 16,0-63-16,21 21 0,21-21 31,0 0-31,0-21 0,1 21 16,-1-21-16,63-64 15,-41 43-15,20-22 16,-42 22-16,1 0 15,-1-1-15,0 1 0,0 21 0,0-21 16,-21-22 0,0 43-16,0 42 31,0 0-31,0 0 0,0 22 16,0-1-16,0 0 0,0 1 0,0-1 15,0 0-15,0 22 0,0-22 0,0 1 16,0-1-16,0 21 0,-21 1 15,0 42 1,21-85-16,0 21 16,0-21-16,0 1 0,0-1 15,0-42 17,0-1-32,21 1 15,0-21-15,0 21 0,1 0 16</inkml:trace>
  <inkml:trace contextRef="#ctx0" brushRef="#br0" timeOffset="26601.78">13631 3281 0,'0'0'0,"0"-21"16,0 42 15,-21 0-31,21 0 0,-21 0 15,21 22-15,-21-22 0,21 21 0,-21 1 16,-1-1-16,22 0 0,-21-21 0,-21 64 16,21-21-1,0-22-15,21-21 0,0 43 16,-22-43-16,22 0 0,0 0 16,0 0-16,22-21 31,-22-21-16,21 0-15,0 21 0,-21-21 0,0 0 16,0-1-16,21-41 16,-21 21-16,0 20 0,0-20 0,21 0 15,-21-43-15,0 22 0,21 20 16,-21 1-16,22-22 0,-1 22 16,-21 0-16,21 21 0,0-22 15,0 22-15,22-42 16,-22 41-16,0 22 0,0 0 15,0 0-15,22 0 0,-22 0 0,0 22 16,0-1-16,0 0 0,22 64 16,-22-43-16,0 64 15,-21-64-15,21 0 0,-21 64 16,0-63-16,0-1 0,0 0 16,0 1-16,0-22 0,0 21 0,0-21 15,0 22-15,0-22 0,0 0 16,0 0-16,0-42 47,-21 0-32,0 0-15,21-1 0,-21 1 0,-1 0 0</inkml:trace>
  <inkml:trace contextRef="#ctx0" brushRef="#br0" timeOffset="26829.65">13483 3662 0,'0'0'0,"-21"0"16,42 0 0,0-21-16,0 21 15,1 0-15,20 0 0,-21-21 16,21-1-16,-20 22 0,20 0 16,0 0-16,1-21 0,-22 21 0,85 0 15,-43 0 1,-42 0-16,-42 0 31,0 0-15,0 0-16,0 21 0,-22-21 0</inkml:trace>
  <inkml:trace contextRef="#ctx0" brushRef="#br0" timeOffset="27937.56">1757 6287 0,'0'-22'15,"0"1"17,21 0-17,-21 0 1,0 0-16,0 0 16,0-1-16,0 1 15,0 0-15,0 0 16,0 0-1,0 0 1,0 42 15,0 0-31,0 0 16,0 21-16,0-20 16,0 20-16,0-21 0,0 21 15,0 1-15,0-1 0,0 0 0,0 64 16,0-63-16,0-1 15,0 0-15,0 1 0,0-22 0,0 21 16,0 0-16,0 22 16,0-43-16,0 0 15,0-42 32,0 0-16,0 0-31,0 0 0,0-1 16,21 1-16</inkml:trace>
  <inkml:trace contextRef="#ctx0" brushRef="#br0" timeOffset="28389.41">2328 6435 0,'0'21'31,"0"0"-31,-21-21 0,21 21 16,-21 0-16,21 1 0,0-1 15,0 0 1,21-21-1,0 0 1,0 0-16,1-21 0,-1 21 16,-21-21-16,21-1 15,-21 1-15,21 21 0,-21-21 0,0 0 16,-21 0 0,0 21-16,0 0 15,-1 0-15,1 0 0,0 0 16,0 21-16,0 0 15,21 0 1,0 0-16,0 1 16,0-1-1,21-21 1,-21-21 0,0-1-1,21 22-15,-21-21 0</inkml:trace>
  <inkml:trace contextRef="#ctx0" brushRef="#br0" timeOffset="28977.96">3789 5948 0,'0'0'0,"0"-21"16,0 0-16,21 21 0,-21-22 0,0-20 15,0 21-15,0 0 16,-21 0-16,0 21 15,-1 0-15,22 21 16,0 0-16,0 21 0,0-21 16,-21 22-16,21 63 15,0-22-15,0-20 0,0-22 16,0 85-16,0-85 0,0 1 16,0-1-16,0 0 0,0 1 15,0-1-15,0-21 0,0 43 16,0-43-1,0 0-15,-21-21 16,0-21 0,21 0-1,-21 0-15,0-1 0,21-20 16</inkml:trace>
  <inkml:trace contextRef="#ctx0" brushRef="#br0" timeOffset="29457.68">3408 6265 0,'0'0'0,"-21"-63"16,21 42-16,0 0 16,0-64-1,42 43-15,-21 20 16,21 1-16,-20 0 0,20 21 16,0 0-16,43 0 0,-43 0 15,1 0-15,-1 21 0,0 0 16,22 1-16,274 613 62,-338-614-62,0 0 16,0 0-16,0 0 0,0 0 16,0-42-1,0 0 1,0 0-16,0-21 15,0-43-15,0 43 0,0-128 16,0 128-16,0-22 16,22 1-16,-1-43 15,0 0-15,0 64 0,0 0 16,-21-1-16,21 22 0,1 0 16,-1 0-16,0 21 0,0 0 15,0 0-15,-21 21 16,0 0-1,0 0-15,0 0 0,0 1 16,21-1-16,-21 0 0,0 21 16,22-21-16,-1 43 15</inkml:trace>
  <inkml:trace contextRef="#ctx0" brushRef="#br0" timeOffset="31292.51">5016 6350 0,'0'0'16,"22"-21"-1,-22 0-15,0 0 16,0-1-16,0 1 16,0 0-16,0 0 0,0 0 0,-22 0 15,1 21-15,21-22 0,-21 22 16,0 0-16,0 0 0,-43 0 15,22 0-15,21 22 16,0-1-16,-1 0 0,1 0 16,0 21-16,0-20 0,-43 105 15,43-43 1,21-63-16,0 22 0,0 20 16,0-42-16,0 1 0,21-1 0,1-21 15,-1 0-15,0 0 16,0 0-16,43 0 0,-1 0 15,-42-21-15,22-1 16,-1-20-16,0 21 0,-21 0 16,1-22-16,-1 22 0,0-21 0,0 21 15,-21-22-15,0 1 16,21-43-16,-21 64 16,0 0-16,0 0 0,0 0 0,0 0 15,-21 21 1,21 21-16,0 0 15,0 0-15,-21 0 0,21 0 0,0 22 16,0-1-16,0-21 0,0 64 16,0-64-16,0 21 15,0 1-15,0-22 0,21 64 16,0-64-16,0 0 16,1-21-16,20 0 15,-21 0-15,21 0 0,1-21 16,-22 0-16,21-1 0,22-20 15,20-85 1,-62 85-16,-1-1 16,0 1-16,0 0 0,0-1 0,-21 1 15,0 0-15,21-1 0,-21 1 0,0 0 16,0-43 0,0 43-16,0 21 15,-21 21 1,0 21-16,21 0 15,-21 0-15,21 0 0,0 0 0,0 22 16,0-22-16,-21 106 16,21-85-16,0 43 15,0-43-15,0 1 0,0 62 16,0-41 0,21-22-16,0-21 0,0 22 15,0-43-15,1 21 0,-1-21 16,0 0-16,0 0 0,0 0 0,22 0 15,20-21 1,1 0-16,-43-1 0,0 1 16,21-42-16,-21 42 15,1-22-15,-1 22 0,-21-21 0,0 21 16,21-43-16,0 43 0,-21 0 16,0 0-16,0-1 15,0 44 16,0-1-31,0 0 0,0 0 0,0 0 16,0 0-16,0 22 0,0-1 16,0 22-1,0-43-15,0 21 0,0-21 16,0 0-16,21 1 0,0-22 16,-21 21-16,22-21 0,-1 0 15,0 0-15,0 0 0,0-21 16,-21-1-16,21 1 0,1 0 0,20-21 15,-42 21-15,21-1 16,0-20-16,-21 21 0,0 0 16,43-106-1,-43 106-15,21-1 16,-21 1-16,21 21 31,-21 21-31,0 1 16,0-1-16,0 21 0,0-21 0,0 0 15,0 1-15,0 20 0,0-21 16,0 0-16,0 22 0,0-22 16,0 0-16,0 0 0,21 0 15,0-21-15,0 0 0,1 0 16,-1 0-16,21 0 16,-21 0-16,-21-21 0,21 21 15,1-21-15,-1 0 0,0 0 16,-21-1-16,21-20 0,0 21 0,-21 0 15,21-64-15,1 64 16,-22 0-16,21 0 0,-21-1 16,0 1-16,21 21 15,-21 21 17,0 1-32,0-1 0,0 0 15,0 0-15,0 21 16,0 43-1,0-64-15,0 0 0,0 1 0,0-1 16,0 0-16,21 0 0,0-21 16,0 21-16,1-21 0,-1 21 15,0-21-15,0 0 0,43 0 16,-43 0-16,42-21 16,-20 21-16,-1-21 0,-21 0 0,21 0 15,1 0-15,-22-1 0,0-20 0,21 21 16,-20 0-16,-1-22 0,0-20 15,-21 42-15,21-22 0,-21 1 16,0 21-16,0 0 16,0 0-16,-21 21 15,-21 0-15,20 0 16,1 0-16,0 21 0,0 0 16,21 0-16,0 0 0,-21 0 0,21 22 15,-21-22-15,21 85 16,0-43-1,0-42-15,0 22 0,0-22 0,21 0 0,0-21 16,0 21-16,0 0 0,43-21 16,42 0-1,-64 0-15,0 0 0,1-21 16,-1 21-16,-21-21 0,21 0 0,1 0 0,-22 0 16,21-1-16,-21 1 15,43-63-15,-43-22 16,-21 85-16,0-22 15,0 1-15</inkml:trace>
  <inkml:trace contextRef="#ctx0" brushRef="#br0" timeOffset="31548.36">7070 5694 0,'0'0'0,"-22"0"15,22-21-15,-21 21 32,0 21 14,0-21-46</inkml:trace>
  <inkml:trace contextRef="#ctx0" brushRef="#br0" timeOffset="31837.19">5673 6075 0,'0'0'0,"0"21"15,21-21 1,21 0-16,-21 0 0,43-21 16,-22 0-16,22 21 15,-43 0-15,21-21 0,0 21 16,-20 0-16,-1 0 0,0 0 15,-21-22-15,21 22 0,-42 0 47,0 0-47</inkml:trace>
  <inkml:trace contextRef="#ctx0" brushRef="#br0" timeOffset="32970.18">1841 8128 0,'-21'0'16,"0"0"0,21-21-16,-21 0 15,0 21-15,21-21 0,-21 21 16,21-22-16,0 1 16,0 0-16,0 0 0,0 0 15,0 0-15,0-1 16,21 22-16,0 0 0,-21-21 15,42 21 1,1 0-16,-22 0 0,0 21 16,-21 1-16,21-1 15,43 63-15,-64-41 16,0-1-16,0 0 0,0 1 16,0-1-16,0 0 0,0 43 15,-22-21-15,1-22 16,0 0-16,-21 22 0,-1-22 15,22-21-15,-21 0 0,0 22 16,20-22-16,-20 0 0,21-21 0,-21 21 16,20-21-16,-20 0 0,21 0 15,0 0-15,0 0 0,-22-21 16,43 0-16,0 0 0,-21-64 16,21 43-1,0 21-15,0-22 0,0-20 16,21 42-16,-21-22 0,21 22 15,1 0-15,-1 0 0,0 21 16,21 0-16,-21 0 16,1 21-16,-1 0 15,21 21-15,-21-20 0,0 20 16,-21-21-16,22 0 0,-1 22 16,-21-22-16,0 0 0,21 21 15,0 1-15,-21-22 0,21 0 16,-21 0-16,0 21 0,21-42 15,-21 22-15,0-1 16,0-42 15</inkml:trace>
  <inkml:trace contextRef="#ctx0" brushRef="#br0" timeOffset="33269.4">2371 8488 0,'0'0'0,"0"21"31,21-21-15,0 0 0,0 0-1,0-21-15,-21 0 16,0 0-1,0-1 1,-21 22-16,0 0 16,0 0-1,21 22-15,0-1 16,0 0 0,21-21-1,0 0 1</inkml:trace>
  <inkml:trace contextRef="#ctx0" brushRef="#br0" timeOffset="33805.93">3852 7895 0,'0'0'0,"0"-21"0,0 0 16,0 0-16,0-22 0,0 22 16,0 42 15,0 1-31,0 20 15,0-21-15,0 64 16,0-22-16,0 43 16,0-42-16,0-22 0,0 21 15,0-20-15,0-1 0,0 22 0,0-43 0,0 63 16,0-62-16,0 20 16,0-21-16,0 0 15,21-21 1,-21-21-16,22 21 15,-1-21-15,-21 0 0,21 0 16,0-22-16</inkml:trace>
  <inkml:trace contextRef="#ctx0" brushRef="#br0" timeOffset="34058.23">4318 7959 0,'0'0'0,"21"-21"0,-21-1 15,-21 65 1,0-22-1,0 0-15,-1 21 16,1 1-16,-42 84 16,42-85-16,-1 0 0,1-20 15,0 20-15,0 0 0,0 1 0,0-22 16,21 0-16,0 0 0,-22 0 16,44-42 15,-22 0-31,21 0 0,0-22 0,0 22 15,0-21-15,22-22 16</inkml:trace>
  <inkml:trace contextRef="#ctx0" brushRef="#br0" timeOffset="34283.1">4276 8022 0,'0'0'0,"0"-21"0,21 0 0,0 0 16,0 0-16,0 21 16,0 0-16,1 0 15,-1 21-15,-21 0 0,21 0 0,0 21 16,0 1-16,22 20 15,-43-20-15,42 41 16,-42-41-16,21-1 0,-21 0 0,0 1 16,21-22-16,-21 0 0,21 0 0,-21 0 15,22 0-15,-22 1 0,21-22 16,0 0 0,0 0-16,0 0 0,0-22 15,-21 1-15,22-21 0,-22 21 16,21-22-16,-21 22 0,21-21 0</inkml:trace>
  <inkml:trace contextRef="#ctx0" brushRef="#br0" timeOffset="34524.21">4889 7832 0,'0'0'0,"0"-43"0,0-41 15,0 63-15,0-22 16,0 86 0,0-22-1,0 0-15,0 21 16,0 1-16,0-1 0,0 21 0,0-20 15,0 20-15,0-20 0,0 20 16,0-21-16,0 1 0,-21 20 0,21-20 16,0-22-16,0 21 0,0-21 0,0 43 15,0-43 1,0 0-16,21-42 16,1 0-1,-22 0-15,0-1 0,21 1 16</inkml:trace>
  <inkml:trace contextRef="#ctx0" brushRef="#br0" timeOffset="34909.54">5143 8128 0,'0'21'16,"0"0"-16,22 1 16,-1-22-1,0 0 1,0 0-16,0 0 0,0 0 0,1-22 15,-1 22-15,0-21 0,21 0 16,-21 0-16,64-21 16,-64-1-16,0 22 0,-21 0 15,0 0-15,0 0 0,0-22 16,0 22-16,0 0 0,-84 21 16,41 0-1,22 21-15,-21 43 16,21-43-16,0 21 0,-1 0 15,1 1-15,21-22 0,-21 21 16,21 1-16,0-1 0,0-21 0,0 21 16,0 43-16,42-64 15,-20 0-15,-1 1 16,0-22-16,21 0 0,-21 0 0,22 0 16,20 0-16,-20 0 0,-1-22 15,0 1-15,-21 21 0,22-21 16,63-64-1</inkml:trace>
  <inkml:trace contextRef="#ctx0" brushRef="#br0" timeOffset="35441.28">6011 7578 0,'0'0'0,"0"-43"0,0 22 16,0 0-16,0 0 15,-21 21-15,0 0 16,21 21-16,0 0 0,0 0 0,0 22 15,0-22-15,0 106 16,0-85-16,0 22 0,0 42 16,0-64-16,0 0 15,0 22-15,0-22 0,0 0 16,0 1-16,0-1 0,0 22 16,0-22-16,0-21 0,0 0 15,0 0-15,0-42 47,0 0-47,0 0 0,0 0 16,0-22-16,0 22 0,0-21 15,0 0-15,0 20 0,0-20 0,21 0 16,0-1-16,43-41 16,-22 63-16,-21-1 0,43 1 15,-22 21-15,0 0 16,-20 0-16,20 0 0,0 21 0,-21 1 15,22-1-15,-22 0 0,-21 0 0,0 43 16,0-22-16,0 0 16,-21 22-16,0-22 0,-22-21 15,22 22-15,-21-22 0,-1 21 0,1-21 16,-21 22 0,20-22-16,-20 0 0,20-21 15,22 0-15,-21 0 0,21 0 16,0 0-16,-1 0 0,1 0 0,0 0 15,0 0-15,0 0 16,0 0-16,-22 0 0</inkml:trace>
  <inkml:trace contextRef="#ctx0" brushRef="#br0" timeOffset="36356.75">1333 9885 0,'22'-21'16,"-22"0"-16,21-1 15,21 1 1,-42 0-16,21 21 0,0-21 15,1 21-15,-1-21 0,0 21 0,0 0 16,0 0-16,0 0 0,1 0 16,-1 0-16,42 42 15,-63-21-15,0 22 0,0-22 16,0 0-16,0 21 0,0-21 0,0 22 16,-21-22-16,0 21 0,0-21 15,0 22-15,-1-22 0,1 0 0,-21 21 16,21-42-16,0 22 15,-1-22-15,1 0 16,21-22 0,0 1-16,0 0 0,21 21 15,1-21-15,-1 0 16,42 0-16,-42-1 0,1 22 16,20 0-16,21 0 15,43 0-15,-85 0 16,22 22-16,-1 20 0,-21-21 15,-21 0-15,0 0 0,0 1 16,0 20-16,0-21 0,0 21 0,-42 1 16,-22 41-1,22-41-15,21-22 0,-21 0 16,-1 0-16,22 0 0,-21-21 16,-1 0-16,22 22 0,-21-22 0,21 0 0,-43 0 15,22-22 1,21 1-16,0 21 0,-22-21 15,43 0-15,0 0 16,-21 21-16,21-21 0,0-1 16,0 1-1,21 0-15,0 21 0,1-21 16</inkml:trace>
  <inkml:trace contextRef="#ctx0" brushRef="#br0" timeOffset="36556.66">2413 10075 0,'0'0'0,"21"0"15,0 0-15,0 0 0,-21-21 32,-21 21-17,42 0 32</inkml:trace>
  <inkml:trace contextRef="#ctx0" brushRef="#br0" timeOffset="37064.51">4022 9610 0,'0'0'0,"0"-21"0,0-22 0,0 22 0,0-21 15,0 21 1,0 42-1,0 0-15,0 0 0,0 64 16,0 21 0,0-64-16,0 21 0,0 1 15,0-22-15,0 22 0,-22 42 16,1-43-16,21-21 0,0 107 16,-21-86-1,21-42 1,0-42-1,21 0-15,-21 0 0,0 0 16,0-1-16</inkml:trace>
  <inkml:trace contextRef="#ctx0" brushRef="#br0" timeOffset="37319.69">4254 9567 0,'22'-21'0,"-44"42"0,44-84 0,-22 42 0,0 0 16,21 21-16,0 21 15,-21 0-15,0 21 16,0 1-16,21 62 16,0-62-16,-21 20 0,0 1 0,0-22 15,0 22-15,0-1 0,0-21 0,0 43 16,0 0 0,0-43-16,0-21 0,0 22 15,-21-22-15,21 0 0,0 0 0,0 0 16,-21-21-1,0-21 1,0 0-16,21 0 0</inkml:trace>
  <inkml:trace contextRef="#ctx0" brushRef="#br0" timeOffset="38101.72">4064 10160 0,'0'0'0,"-21"0"0,0 0 31,42 0 0,0 0-31,21 0 16,-21 0-16,1 0 0,62-42 15,-41 42-15,-1-21 0,0-1 0,22 1 16,-22 0-16,0 21 0,1-21 16,-1 0-16,-21 0 0,22 21 0,-22-22 15,0 22-15,0-21 0,-21 42 31,0 1-31,0-1 16,0 0-16,0 0 0,0 0 16,0 0-16,-21 22 0,21-22 15,-21 42-15,21-41 0,0-1 16,0 0-16,0 0 0,0 0 16,0 0-16,21-21 0,0 0 15,0 0-15,0 0 0,1 0 0,20 0 16,-21 0-16,0 0 0,22-21 15,-22 0-15,42-21 16,-20 21-16,-22-1 0,0 1 0,0 0 16,0 0-16,0-21 0,1 20 15,-22 1-15,21 0 0,-21 0 0,0 0 0,0-22 16,0 22 0,-21 21-1,21 21 1,0 1-16,0 20 0,0-21 15,0 21-15,0-20 0,0 62 16,0-20-16,0-22 0,0 22 16,21-1-16,-21 1 0,0-1 0,21 1 15,0 84 1,0 106-16,-21-170 16,0 1-16,0 84 0,0-84 0,0 0 15,0-22-15,-21 22 0,21-22 16,-21-20-16,0 20 0,-22 22 15,-20 21 1,42-106-16,0 21 0,-22-21 16,22 0-16,0 0 0,-21 0 0,-1-21 15,22 0-15,-21-1 0,-1-20 0,-41-43 16,20 1 0,22 20-16,21 1 0,0-1 0,21-84 15,0 63-15,0 1 0,0 20 16,0-20-16,21-1 0,0 21 0,64-147 31,42-1-31,-106 170 16,63-64-16,-41 64 0,-1-1 15,-21 22-15,22-21 0,-22 21 16,21-1-16</inkml:trace>
  <inkml:trace contextRef="#ctx0" brushRef="#br0" timeOffset="38660.92">5630 9440 0,'0'0'0,"0"-21"0,-21 0 16,21 0-16,-21-21 16,0 42-16,21-22 0,-21 22 15,21 22-15,0-1 16,0 21-16,0-21 0,0 43 15,0-22-15,0 22 0,0-1 0,-22 64 16,22-63-16,-21-22 0,21 21 16,0-20-16,0-1 0,0 0 15,0 1-15,0-1 16,0-21-16,0 0 0,0-42 31,0 0-15,0 0-16,0 0 0,0 0 0,0-1 15,21-41-15,1 42 16,-22-22-16,21 22 0,0 0 0,0-21 16,0 21-16,0-1 0,1 1 15,20 0-15,-21 0 0,43 0 16,-43 21-16,21 0 0,22 21 16,-43-21-16,0 21 0,0 21 15,0-20-15,-21-1 0,0 21 0,0-21 16,0 43-16,-42 42 15,21-85-15,0 0 16,-1 0-16,-20 0 0,21 0 0,-21 1 16,-43-1-1,21 0-15,43-21 16,0 0-16,0 0 0,0 0 16,21-21-1,0 0 1,21 21-16,0-22 0,0 1 15</inkml:trace>
  <inkml:trace contextRef="#ctx0" brushRef="#br0" timeOffset="39061.69">6117 9885 0,'0'0'0,"0"-21"16,21 0-16,-21-1 15,21 1-15,1 0 16,-1 0-16,0 21 16,0 0-16,0 0 0,0 0 15,1 0-15,-1 21 0,0 0 16,0 0-16,0 22 0,0-1 16,-21 22-16,0-43 0,0 21 15,0-21-15,0 22 0,0-22 16,0 42-16,-21-42 15,21 1-15,-21-1 0,21 0 16,-21-21 0,0 0-16,21-21 15,0 0-15,0-1 0,0 1 16,0-21-16,0 21 0,0 0 16,0-22-16,0 22 0,0-42 15,21 20-15,-21 22 0,21 0 0,0-21 16,0 20-16,1 1 0,-1 0 15,21 0-15,22 0 16,-43 21-16</inkml:trace>
  <inkml:trace contextRef="#ctx0" brushRef="#br0" timeOffset="39361.51">6921 9758 0,'0'21'31,"0"0"-31,0 0 0,0 1 16,0-1-16,0 21 0,0-21 15,0 85-15,0-42 16,0-43-16,0 0 0,-21 42 15,21-41-15,0-1 16,0 0-16,0 0 0,0 0 16,21-42 15,-21 0-31,0 0 0,22 0 0</inkml:trace>
  <inkml:trace contextRef="#ctx0" brushRef="#br0" timeOffset="39693.33">7070 9525 0,'-22'-21'0,"44"42"0,-65-42 15,22 21-15,0 0 0,0 21 16,21 0 0,0 0-16,0 1 0,0-1 15,21-21 1,0 0-16,0 0 15,0 0-15,1 0 0,-1-21 16,-21-1-16,21 22 0,-21-21 16,0 0-16,0 0 15,0 0-15,0 0 16,-21 21 0,0 0-16,-1 0 15,1 21-15,21 0 0,-21 0 16,21 0-16,0 0 0,0 1 15,0-1-15,0 0 16,0 0-16</inkml:trace>
  <inkml:trace contextRef="#ctx0" brushRef="#br0" timeOffset="40395.19">7789 9779 0,'0'0'0,"0"-21"0,-21 21 0,21-21 15,-21 21-15,0-21 0,0 21 16,-1 0-16,-20 0 0,21 0 15,0 0-15,-22 21 16,1 0-16,21 0 0,-43 43 16,22 20-1,42-41-15,-21-22 0,21 21 16,0-21-16,0 0 0,0 1 0,0 20 16,0-21-16,21 0 15,-21 0-15,21-21 0,0 22 16,1-22-16,-1 0 0,0 0 0,42 0 15,1-43 1,-43 22-16,0 0 0,0 0 16,1-22-16,-1 22 0,0-21 15,0 0-15,-21-1 0,21-20 16,-21-1-16,21 22 0,-21-22 16,0 1-16,43-64 0,-43 85 15,21-107-15,-21 107 16,21 0-16,-21-22 15,21 1 1,-21 84 0,0 0-16,0 0 15,0 22-15,-21-1 0,21 0 0,-21 106 16,21 43 0,0-128-1,0 1-15,0-1 0,0 1 0,0 42 16,0-64-16,21 0 0,0 1 15,0-22-15,1 21 0,-1-21 0,0 1 16,21-1-16,-21-21 0,22 0 16,41 21-1,-41-21-15,20-21 0,-42 0 16,43-1-16,-22 1 0,-21 0 16,22 0-16,-22-21 0,0 20 0,0 1 15,43-85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19:07.30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1291 0,'0'0'0,"-21"0"0,21-21 16,0 0-16,0 0 0,0 0 15,0-1-15,0 1 0,0 0 16,0 0-16,0 0 0,0 0 15,0-1-15,0 1 16,0 42 0,0 1-1,0-1-15,0 21 0,0 0 16,-21 1-16,21 63 16,0-43-16,0 1 0,0 20 15,-21-20-15,21 20 0,-21 22 0,0-21 16,21 0-16,-64 147 15,64-168-15,-21-1 16,0 1-16,21-22 0,0 1 0,0-1 16,0-21-16,0 0 0,0 0 15,0 1-15,0-44 16,0 1-16,0 0 16,0 0-16,0 0 0,-21-22 0,21 22 15,0-21-15</inkml:trace>
  <inkml:trace contextRef="#ctx0" brushRef="#br0" timeOffset="514.69">1714 1693 0,'0'0'16,"-21"-21"-16,21 0 0,0-21 0,-21 21 15,21-22-15,-21 1 0,21 21 16,0-22-16,0 22 0,21-42 15,0 20-15,43 1 16,-43 21-16,21 0 0,1 0 16,-1 21-16,0 0 0,22 0 0,-22 21 15,22 21-15,-1-21 16,1 22-16,63 62 0,-22 22 16,-41-42-16,-22-21 15,1 20-15,-22-20 0,21-1 0,-21 1 16,0-1-16,-21 1 0,0-22 15,0 22-15,0-1 16,0-21-16,0-20 0,0-1 0,0 0 16,0 0-16,0-42 15,-21 0-15,21 0 16,0-1-16,-21 1 0,21-21 16,0 0-16,0-1 0,0 1 15,0-22-15,0-20 0,21-64 16,0 63-16,-21 0 0,22 1 15,-1 20-15,0 1 0,0-1 16,21-42-16,1 22 16,-22 62-16,0 1 0,0 21 15,0 21 1,-21 1 0,0-1-16,0 21 0,0-21 15,0 43-15,0-43 16</inkml:trace>
  <inkml:trace contextRef="#ctx0" brushRef="#br0" timeOffset="1116.86">3429 2180 0,'0'0'0,"21"0"0,21 0 16,-20-21-16,-1 0 0,21-21 15,-21 20-15,0 1 0,-21-21 16,0 21-16,22-22 0,-22 1 16,0 0-16,0-1 0,0 1 0,-22 0 15,1-1-15,-21 22 16,-22-42-16,43 42 0,-21-1 16,0 22-16,20 0 0,-20 22 15,21-1-15,-21 0 0,20 21 16,1 1-16,-21-1 0,0 64 15,-1 0-15,43-43 16,-21 22-16,21-43 0,0 0 16,0 1-16,0-22 0,0 21 15,0-21-15,42 22 16,22-43 0,-43 0-16,21 0 0,-20-21 15,-1-1-15,21 1 0,-21 0 16,22 0-16,-22 0 0,0-22 0,0 22 15,0-21-15,0 21 0,1-22 16,-22-84 0,0 43-16,0 63 0,0-22 15,0 22-15,0 0 0,0 42 16,0 0 0,0 0-16,0 1 15,0 20-15,0 43 0,0-43 16,0 0-16,0 43 0,0-43 15,0-21-15,0 85 16,21-63 0,0-22-16,0 0 0,0-21 15,0 0-15,1 0 0,-1-21 16,0 0-16,0-1 0,21-20 16,-20 21-16</inkml:trace>
  <inkml:trace contextRef="#ctx0" brushRef="#br0" timeOffset="1418.34">4064 1291 0,'0'0'0,"0"-42"16,0 0-16,0 20 16,0 44-1,0-1 1,0 21-16,0 0 0,-21 1 0,21 20 15,-21 1-15,-1-1 0,22 1 16,-21 147 0,0-147-16,21-1 0,0-20 15,0 20-15,0-20 0,0 41 0,0-41 16,0-22-16,0 0 0,0 0 16,0 0-16,0 0 15,21-21-15,0 0 0,1 0 16,-1 0-16,0-21 15,0 0-15,0 0 16</inkml:trace>
  <inkml:trace contextRef="#ctx0" brushRef="#br0" timeOffset="1669.2">4466 1820 0,'0'22'16,"0"20"-1,0-21-15,0 0 16,0 0-16,0 22 0,0-1 0,-21-21 16,0 22-16,21-22 0,-21 42 15,21-42-15,0 1 16,0-1-16,0 42 16,21-42-16,0-21 15,0 0-15,21 0 16,-20 0-16,41-63 15,-42 63-15,22-42 16,-43 20-16</inkml:trace>
  <inkml:trace contextRef="#ctx0" brushRef="#br0" timeOffset="1952.06">4762 1503 0,'0'0'16,"-21"0"-16,0 0 0,21 21 16,0 0-1,21-21 17,-21-21-17,0 0 1,-21 21 15,0 0-15,0 0-16,0 21 15</inkml:trace>
  <inkml:trace contextRef="#ctx0" brushRef="#br0" timeOffset="2169.27">3810 1799 0,'0'0'0,"21"0"31,0-21-31,0 21 0,1-21 16,-1 21-16,21 0 0,22-21 15,-43 21-15,21-21 16,-21 21-16</inkml:trace>
  <inkml:trace contextRef="#ctx0" brushRef="#br0" timeOffset="2732.09">4932 2011 0,'0'0'0,"0"-21"0,0-43 31,0 43-31,21 0 0,-21 0 0,21 0 16,0-1-16,0 22 16,1 0-1,-1 22-15,0-1 16,0 0-16,-21 21 0,21-21 0,0 1 16,-21 20-16,0-21 0,22 85 15,-22-85-15,0 21 16,0-20-1,0-1-15,0 0 0,0 0 0,21-21 32,-21-21-17,21 0-15,0 0 16,0-1-16,-21-20 0,21 21 0,22-64 16,-43 43-16,21 0 15,0-1-15,-21 1 0,21-22 16,-21 43-16,21-21 0,-21 0 0,0 20 15,22 1-15,-22 0 0,0 0 0,21 21 16,-21 21 15,0 0-31,0 0 0,0 1 16,0-1-16,0 0 0,0 21 16</inkml:trace>
  <inkml:trace contextRef="#ctx0" brushRef="#br0" timeOffset="3159.79">5630 2032 0,'0'0'0,"43"0"16,-22 0-16,0 0 0,42-42 15,1-1 1,-43 22-16,43-21 15,-43 21-15,-21-22 16,0 22-16,21 0 0,-21 0 0,0 0 16,0 0-16,0-1 0,0-20 15,-21 21-15,0 21 0,-1 0 16,1 0-16,-21 0 16,21 21-16,0 0 0,-1 0 0,1 22 15,0-22-15,-21 21 16,21 1-16,21-1 0,-22 0 0,22 1 15,-21-1-15,21-21 0,0 21 16,0 1-16,0-22 0,0 0 0,0 21 16,21-20-16,1-1 0,-1-21 0,0 21 15,85 0 1,-85-21-16,21 0 0,43 0 16,-64 0-16,64 0 15,-64-21-15,21 21 0,-21-21 0,22 0 16,-1-43-1,-42 43-15</inkml:trace>
  <inkml:trace contextRef="#ctx0" brushRef="#br0" timeOffset="4516.89">2349 2752 0,'0'0'0,"-21"0"15,-21 0-15,21 21 0,-43-21 16,43 0-16,-42 0 16,41 0-16,1 0 15,0 0-15,42 0 47,22 0-47,-1 0 16,0 0-16,1 21 0,20-21 0,1 0 15,-1 0-15,22 0 0,-22 0 16,43 21-16,-21-21 0,-1 0 0,22 0 16,0 0-16,0 0 0,0 21 15,254-21 1,-233 0-16,148 0 16,-127 0-16,0 0 0,170 0 15,-149 0-15,-21 0 0,0 0 16,-21 0-16,21 0 0,-21 0 0,0 0 15,-21 0-15,-21 0 0,63 0 16,-84 0-16,-22 0 0,-21 22 16,21-22-16,-20 0 0,-44 0 47,1 0-47,-21-22 0,0 22 15,-1 0-15,-41-21 16,-43 21-16</inkml:trace>
  <inkml:trace contextRef="#ctx0" brushRef="#br0" timeOffset="5283.44">2265 2963 0,'0'0'0,"-85"0"15,64 0-15,0 0 16,0 0 0,21 22 31,21-1-32,0-21 1,21 0-16,1 0 0,20 0 0,1 0 15,-1 0-15,22 0 0,21 0 16,-22 0-16,22 0 0,0 0 0,0-21 16,21 21-16,254-22 15,-254 22-15,0-21 0,0 21 16,0 0-16,0 0 0,21-21 16,-21 21-16,21 0 0,0 0 0,-21-21 15,0 21-15,21-21 16,191 21-16,-233 0 0,0-21 15,63 21-15,-105 0 16,-22 0-16,0 0 0,-21 0 16,1 0-16,-1 0 0,0 0 15,-42 0 1,0 0 0,-1 0-16,1 0 15,0 0-15,0 0 16,42 0 31,0 0-32,0 0 1,1 0-16,-44 0 47,1 0-47,-21 0 0,21 0 0,0 0 15,-1 0-15,1 0 0</inkml:trace>
  <inkml:trace contextRef="#ctx0" brushRef="#br1" timeOffset="20542.58">7451 4022 0,'0'0'0,"0"-21"16,0-1 0,0 1-16,0 0 15,0 0 1,0 0-16,0 0 15,0-1 1,-22 22 0,22-21-16,0 42 47,0 1-47,0-1 15,0 0-15,0 0 0,0 0 0,0 0 16,0 22-16,0-22 0,0 21 15,0 43-15,0-43 0,0 1 16,0 62-16,0-41 16,0-22-16,0 22 0,0-22 15,0 22-15,0 147 16,0-147-16,0 20 0,0-20 16,0-1-16,0 22 0,-21-21 0,21-1 0,0 22 15,-21-22-15,21 1 16,0-1-16,0 149 15,-21-149-15,21-20 0,0 20 0,-21 1 16,21-22-16,0 22 0,0-22 16,-21 43-16,21 42 15,0-106-15,0 21 16,0 0-16,0-20 0,0-1 16,0 0-16,0-42 31,0 0-31,0-1 0,0 1 15,0 0-15,0-21 0,21-1 0,-21 1 16</inkml:trace>
  <inkml:trace contextRef="#ctx0" brushRef="#br1" timeOffset="22180.66">7514 3979 0,'0'0'0,"-21"0"16,0 0 15,42 0 63,0 0-94,0 0 15,0 0-15,1 22 0,-1-22 0,0 0 16,21 0-16,1 0 0,-1 21 16,0-21-16,22 0 0,-1 0 0,-20 0 15,20 0-15,1 0 0,20 0 16,-20 21-16,-1-21 0,22 0 0,0 0 16,-1 0-16,1 0 0,0 0 15,20 0-15,-20 0 0,127 0 16,-106 0-16,-1 0 0,1 0 15,21 0-15,-21 0 0,21-21 16,0 21-16,-21 0 0,0 0 0,0 0 0,84 0 16,-84 0-1,-21 0-15,20 0 0,-20-21 0,21 21 16,-21 0-16,-1 0 0,-20 0 16,20 0-16,22 0 0,42-22 15,-105 22 1,-1 0-16,0 0 0,1 0 0,-22 0 15,0 0-15,0 0 0,0 0 0,1 0 16,-1 0-16,-21 22 78,0-1-62,0 0-16,0 0 0,0 0 15,0 0-15,0 1 0,0 20 16,0-21-16,0 21 0,0 1 0,0-1 16,0-21-16,0 22 0,0 41 15,0-41-15,0-1 0,0 43 16,0-22-16,0-21 0,0 22 16,0-22-16,0 22 0,0-1 0,0 1 15,0-1-15,0 1 0,0 42 16,0-43-16,0 1 0,0-1 15,0-21-15,0 22 0,0-1 16,0-20-16,0 20 0,0-20 16,0-1-16,0 0 0,0 43 15,0 21-15,0-64 16,0-21-16,-21 0 0,21 1 16,-22-1-16,22 0 0,0 0 0,0 0 15,-21 0-15,21 1 0,-21-1 16,21 21-1,0-21-15,-21-21 16,21 21 0,-21-21-16,0 0 15,-1 22 1,1-22-16,0 0 0,0 0 16,0 0-16,21 21 15,-43-21-15,22 0 0,0 0 16,-21 0-16,21 0 0,-1 0 0,-20 0 15,-64 21 1,22-21-16,41 0 0,1 0 16,-64 0-16,64 0 15,-1 0-15,-20 0 0,21 0 0,-1 0 0,1 0 16,-22 0-16,22 0 16,0-21-16,-128 0 15,107 21-15,-1 0 0,1 0 0,-22 0 16,22 0-16,-22 0 0,0 0 0,-42 0 15,0 0 1,64 0-16,-1 0 0,-41 0 16,62 0-16,-20 0 0,-22 0 15,22 0-15,-1 0 16,1-22-16,-107 22 0,43 0 16,64 0-16,-1 0 0,22 0 15,0-21-15,-1 21 0,-41 0 16,41 0-16,1 0 0,0 0 15,-1 0-15,-41 0 16,-1 0-16,21 0 16,22 0-16,0 0 0,-1 0 0,1 0 15,0 0-15,-1 0 0,22 0 16,-21 0-16,0 0 0,-1 0 16,22 0-16,0 21 15,0-21-15,21-21 31,21 0-31,0 0 16,0 0-16,0 0 0,1-22 16</inkml:trace>
  <inkml:trace contextRef="#ctx0" brushRef="#br1" timeOffset="22806.49">7916 2900 0,'0'0'0,"0"-21"0,0 0 0,0-1 16,0 1-16,0 0 0,0 63 47,0-20-47,0-1 0,0 21 15,0 0-15,0 1 0,0 63 16,0 63 0,0-127-16,0 64 15,0-64-15,0 1 0,0-1 0,0 0 16,0-20-16,0 20 0,0-21 16,0 0-16,0 0 15,0-42 16,0 0-31,0 0 0,0 0 16,0 0-16,0-1 0</inkml:trace>
  <inkml:trace contextRef="#ctx0" brushRef="#br1" timeOffset="23141.3">7747 3027 0,'0'0'0,"-21"-21"0,0 0 0,21-1 15,0 1-15,0 0 16,0 0-16,21 0 0,0 21 0,0-21 16,43-22-16,-43 22 15,21 0-15,0 21 0,22-21 16,21 21-16,-43 0 0,0 0 0,1 21 16,-1-21-16,0 21 0,-21 0 15,1 43-15,-22-22 0,0-21 16,0 22-16,0-22 15,-43 63-15,22-62 0,-21 20 16,21 0-16,-22-21 0,22 1 0,-21 20 16,21-42-16,-22 42 15,22-21-15,0-21 0,42-21 47,0 21-31,0 0-16,-21-21 0</inkml:trace>
  <inkml:trace contextRef="#ctx0" brushRef="#br1" timeOffset="23573.08">8361 3514 0,'21'0'15,"0"0"-15,0-21 16,22-1-16,-43 1 0,21 0 16,0 0-16,21-21 0,-21 20 15,1-20-15,-1 0 0,0-1 0,0 1 16,0 0-16,0-1 0,1 1 16,-1-85-1,-21 106-15,0-21 0,0-22 16,0 43-16,0 0 0,0 0 15,-21 21-15,-1 0 16,1 21-16,21 0 16,-21 0-16,21 21 0,-21-20 0,21 62 15,0-41-15,0-1 0,0 0 16,0 1-16,0-1 0,0 0 16,0 43-16,0 21 15,0-64-15,0-21 16,0 0-16,21 1 0,0-1 15,0-21-15,22 0 16,-1 0-16,-21 0 0,0 0 16,22 0-16,20-43 0,-42 22 15,22 21-15</inkml:trace>
  <inkml:trace contextRef="#ctx0" brushRef="#br1" timeOffset="24640.43">9334 3090 0,'0'0'16,"0"-21"-16,-21-21 16,0 42-16,0 0 15,0 0-15,0 0 0,-1 0 0,1 0 16,0 0-16,0 21 0,0 0 16,-22 22-16,-20 41 15,63-41-15,-21 41 16,21-41-1,0-22-15,0 0 0,0 0 0,0 0 16,0 0-16,21-21 16,0 0-16,0 0 0,0 0 0,1 0 15,20 0-15,0-21 16,-21 0-16,1 0 0,-1 0 0,21 0 0,-21-1 16,0-20-16,1 21 15,-1-43-15,0 22 16,-21 21-16,0 0 0,0 0 15,0-1-15,0 44 32,0-1-17,0 0-15,0 0 0,0 0 0,0 0 16,-21 43-16,21-1 16,0-41-16,0-1 0,0 21 15,0-21-15,0 0 0,0 1 16,0-1-16,21-21 0,0 0 15,0 0-15,0 0 16,43 0-16,-43 0 0,0-21 16,22-1-16,-22 1 0,0 0 15,0 0-15,0 0 0,0 0 0,1-1 16,-1-20-16,0 0 16,-21 21-16,0-22 15,0 22-15,0 0 0,0 0 16,0 0-16,0 42 31,0 0-31,0 0 0,0 0 16,0 0-16,0 1 0,0-1 15,0 0-15,0 0 0,0 0 16,0 0-16,21 1 0,-21-1 16,21 0-16,0-21 15,22 0-15,-22 0 0,0 0 16,0 0-16,0 0 0,1-21 15,20 0-15,0-1 16,-21-20-16,22 0 0,-22 21 16,0-1-16,0 1 0,-21 0 0,0 0 15,0-21-15,0 20 16,0 44 31,0-1-32,0 0-15,0 0 0,0 21 0,0-20 16,0 20-16,0 0 0,0 1 0,0-1 16,0 0-16,0 1 0,-21-1 15,0 43-15,21 63 16,-21-106-16,21 0 0,-21 1 16,21-1-16,-22 0 0,22 1 15,0-1-15,0-21 0,-21 22 0,0-22 16,21 0-16,-21 0 0,0-21 15,0 0-15,-1 0 16,-41 0-16,42 0 16,0 0-16,-1-21 0,-20 0 15,0-22-15,21 43 16,21-21-16,0 0 0,0 0 0,0 0 16,0 0-16,0-1 0,21-20 15,0 21-15,0 0 0,0-22 16,22 22-16</inkml:trace>
  <inkml:trace contextRef="#ctx0" brushRef="#br1" timeOffset="25101.47">10731 2963 0,'0'0'16,"22"-21"-16,-22 0 0,0 0 15,0 0 1,-22 21 0,1 0-16,-21 0 15,21 0-15,-22 42 0,22-42 16,0 21-16,-42 22 16,63-22-16,-22 0 0,1 0 15,21 21 1,0-20-16,0-1 0,43 0 15,-22-21-15,0 21 0,21 0 16,-21-21-16,1 21 0,20-21 0,-21 22 16,21-1-16,1 21 15,-22-42-15,-21 21 0,0 0 16,0 1-16,0-1 0,-21-21 16,-43 42-1,1-21-15,20-21 0,-20 0 16,42 0-16,-22 0 0,22 0 15,0 0-15,0 0 0,0-21 16,21 0 0,0 0-16,0 0 15,0-1-15,21 22 16,0-21-16,0 0 0,0 0 0,22 21 16</inkml:trace>
  <inkml:trace contextRef="#ctx0" brushRef="#br1" timeOffset="25428.51">11218 2625 0,'0'0'0,"0"-21"15,0 42 16,0 0-31,0 0 0,0 21 16,0-20-16,-21 20 16,21 64-16,-21-64 0,21 0 15,-21 43-15,21-43 16,0 1-16,-21-22 0,21 21 0,0 1 16,-22-22-16,22 0 0,0 21 15,0-21-15,0 1 16,22-22-1,-1-22 1,0 1-16,0 0 0,-21 0 16</inkml:trace>
  <inkml:trace contextRef="#ctx0" brushRef="#br1" timeOffset="25816.29">11430 2963 0,'-21'22'15,"0"-1"1,21 0-16,0 0 16,-22 0-16,22 0 0,-21 1 15,21 20-15,-21-21 0,21 0 0,0 0 16,0 1-16,0-1 0,0 0 0,0 0 16,0 0-16,0 0 0,21-21 15,0 0-15,1 0 16,-1 0-16,0 0 0,0 0 0,0 0 15,0-21-15,1 0 0,-1 21 16,0-21-16,0 0 0,-21-22 16,0 1-16,0 21 0,0 0 15,0-22-15,0 22 0,0 0 16,0 0-16,-21 0 0,21 0 0,-64 21 16,22 0-1,21 0-15,0 21 16,21 0-16,-21 0 15,21 0-15,0 0 16,0 1-16,21-22 16,0 0-16</inkml:trace>
  <inkml:trace contextRef="#ctx0" brushRef="#br1" timeOffset="26238.74">11769 3048 0,'0'-21'16,"0"0"-16,0 0 15,21 21-15,0 0 16,0 0-16,0 0 0,0 0 16,1 0-16,-1 0 0,0 0 15,-21 21-15,21 0 16,-21 0-16,21 0 0,-21 0 0,0 22 15,0-1-15,0-21 16,0 0-16,0 1 0,-21-1 16,0 0-16,21 0 0,-21 0 0,21 0 15,-21-21-15,21-21 32,0 0-32,0 0 0,0 0 15,0 0-15,0-1 0,21 1 0,0-21 16,0 21-16,-21 0 0,21-22 15,0 22-15,-21 0 0,43-43 16,-22 64 0,0 0-1,0 0-15,0 0 32,1 0-32</inkml:trace>
  <inkml:trace contextRef="#ctx0" brushRef="#br1" timeOffset="26646.46">12213 3133 0,'0'0'0,"21"0"16,0 0-16,1 0 16,-1-21-16,0-1 0,0 22 15,0-21-15,0 0 16,1 21-16,-1-21 0,21-21 15,-21 20-15,-21 1 0,21 0 16,-21 0-16,0 0 16,-21 21-16,0 0 15,0 0-15,0 0 0,0 21 16,-1-21-16,1 21 0,0 0 16,0 0-16,0 1 0,21-1 0,-21 0 0,-1 42 15,1 1 1,21-43-16,0 0 0,0 22 15,0-22-15,0 0 16,43 0-16,-22-21 16,0 0-16,0 21 0,43-21 15,20 0-15,-63 0 16,1 0-16,-1 0 0,0 0 16,0-21-16,0 21 0,0-21 0,-21 0 15,22 21-15,-22-21 0,21-1 0,-21 1 16,0-21-16</inkml:trace>
  <inkml:trace contextRef="#ctx0" brushRef="#br1" timeOffset="27024.46">11049 2752 0,'21'0'15,"0"0"-15,0 0 16,22 0-16,-22 0 0,21-21 0,1 21 15,20 0-15,-21-22 0,1 22 16,63 0-16,42-21 16,-106 21-16,-21 0 0,22-21 15,-22 21-15,0 0 0,0 0 16,-42 0 46</inkml:trace>
  <inkml:trace contextRef="#ctx0" brushRef="#br1" timeOffset="29200.54">8318 4509 0,'0'-22'16,"0"44"15,0-1-15,0 0-16,0 0 0,-21 21 16,21-20-16,0 20 15,0-21-15,-21 64 16,21-64-16,-21 21 0,21-21 0,0 22 15,0-22-15,0 0 0,0 0 0,0 0 16,0-42 15,0 0-31,0 0 0,0 0 16,0-43-16,42 1 16,-42 20-16,0 22 0,21-42 15,1 20-15,-22 1 0,0 21 16,21-43-1,0 22-15,0 21 0,-21 0 0,0 0 16,21 42 15,-21 0-31,0 0 0,0 43 16,0-1-16,0-21 16,0 1-16,0 20 0,0-20 15,0-1-15,0 0 0,0-21 16,0 22-16,0-22 0,0 0 0,0 0 15,0 22 1,-21-43 0,21-22-1,-21 1-15</inkml:trace>
  <inkml:trace contextRef="#ctx0" brushRef="#br1" timeOffset="29380.44">8170 4868 0,'0'0'0,"21"0"32,1 0-17,-1 0-15,0 0 0,0 0 0,0-21 16,0 21-16,22-42 16,20 21-16,-42 21 15,1-21-15,-1 21 0</inkml:trace>
  <inkml:trace contextRef="#ctx0" brushRef="#br1" timeOffset="30011.22">8636 4699 0,'0'21'15,"0"0"1,0 1-16,-21-1 16,21 0-16,0 0 0,0 21 15,0-20-15,0-1 0,0 0 16,0 0-16,0 0 15,0 0-15,0 1 16,0-44 15,0 1-31,0 0 16,0 0-16,0 0 16,0 0-16,0-22 0,0 1 15,0 21-15,0-22 16,21 22-16,-21 0 0,21 21 0,0-21 15,0 21-15,1 0 0,-1 0 0,0 0 16,21 0 0,-21 0-16,1 21 0,-1 21 15,-21-20-15,21-1 0,-21 0 16,0 21-16,0-21 0,0 1 16,0-1-16,0 0 0,0 0 0,0 0 15,0 0-15,0-42 47,0 0-47,0 0 16,0 0-16,0 0 0,0-22 0,0 22 15,0 0-15,21 0 0,0-22 16,0 22-16,1 0 16,-1 0-16,21 0 0,-21 21 15,0 0-15,1 0 0,-1 0 0,0 0 16,0 0-16,0 21 0,0 0 15,1 0-15,-22 0 0,0 22 0,0-22 16,0 0-16,0 21 0,0-20 16,0-1-16,0 0 0,-22 0 0,1 0 15,21 0-15,0 1 0,-21-22 0,0 21 16,21-42 15,0-1-31,0 1 16</inkml:trace>
  <inkml:trace contextRef="#ctx0" brushRef="#br1" timeOffset="30455.34">9440 4720 0,'0'0'0,"0"-21"15,0 0-15,0 0 0,-21 21 31,0 0-31,0 21 16,0-21-16,21 21 0,-22 0 16,22 0-16,0 1 0,-21-1 15,21 21-15,-21-21 0,21 22 16,0-22-16,0 0 0,0 0 16,0 0-16,21-21 31,0 0-31,1-21 0,-1 0 15,0 0-15,-21 0 16,21-1-16,0 1 0,-21 0 0,21 0 16,-21-21-1,0 20-15,0 44 32,0-1-17,0 0-15,0 0 0,0 0 16,0 0-16,0 1 0,0-1 0,0 0 15,0 0-15,0 0 0,0 0 16,22-21 0,-1 0-16,-21-21 15,21 0-15,0 21 0</inkml:trace>
  <inkml:trace contextRef="#ctx0" brushRef="#br1" timeOffset="31012.53">9779 4699 0,'-21'0'16,"21"-21"-16,-21 21 15,42 0 17,0 0-32,0 0 15,0 0-15,0 21 0,-21 0 16,22-21-16,-22 21 15,0 1-15,0-1 0,0 0 0,0 21 16,-22-21-16,1 1 0,0-1 16,0 0-16,0 0 0,0-21 15,-22 21-15,22-21 0,0 0 16,21-21 15,21 21-15,0-21-16,0 21 0,1 0 15,-1 0-15,0 0 0,21 0 0,-21 0 16,1 0-16,41 0 16,-21 21-16,-20-21 0,-1 21 15,21 22-15,-21-22 16,-21 0-16,0 0 0,0 0 0,-21 0 16,0 1-16,0-1 15,0 0-15,-85 42 16,63-63-16,22 22 0,-63-22 15,62 0-15,1 21 0,-21-21 16,21 0-16,0 0 0,-1 0 0,-41-21 16,42 21-1,0-22-15,21 1 16,0 0 0,0 0-16,0 0 15,21 21-15,0-21 16</inkml:trace>
  <inkml:trace contextRef="#ctx0" brushRef="#br1" timeOffset="31724.88">10223 4720 0,'-21'0'16,"0"0"-1,0 0-15,0 0 0,0 0 16,-1 21-16,1-21 0,0 22 16,21-1-16,-21 42 15,21-20-15,-21-22 0,21 0 16,0 0-16,0 0 16,0 0-16,21-21 0,0 22 15,0-22-15,0 0 0,1 0 16,-1 0-16,0-22 15,0 22-15,-21-21 0,21 0 0,-21 0 16,0 0 0,0 0-16,0-22 0,0 22 0,-21-42 15,0 41-15,21 1 16,0-21 0,21 21-1,0 21-15,43 0 16,-43 0-16,0 0 0,0 0 15,0 0-15,1 0 0,-1 21 0,21 0 16,-21 0-16,-21 0 16,0 1-16,0-1 0,0 42 15,0-42-15,0 1 0,0-1 16,0 0-16,0 0 16,-21-21-1,21-21 1,0 0-1,0 0-15,0-1 0,0 1 0,0 0 16,21-64-16,-21 64 16,21-21-16,1 21 0,-1 21 15,-21-21-15,21-1 0,0 22 0,0 0 16,0 0-16,22 22 16,-22 20-1,-21-21-15,0 0 0,0 0 0,0 1 16,0-1-16,0 0 0,0 0 15,0 0-15,0 0 0,0 1 16,-21-22 15,63 0-15,-42 21-16,-21-21 0,0 0 0</inkml:trace>
  <inkml:trace contextRef="#ctx0" brushRef="#br1" timeOffset="32275.56">8932 5376 0,'0'0'0,"0"-42"15,0 21-15,0 0 16,0 42 15,0 0-15,0 0-16,0 0 0,0 22 15,0-22-15,0 0 0,0 21 0,0 1 16,0-22-16,0 21 0,-21-21 16,21 22-16,-21 41 15,21-62-15,0-1 0,0 21 16,0-21-16,21-42 47,-21 0-47,0 0 15,0 0-15</inkml:trace>
  <inkml:trace contextRef="#ctx0" brushRef="#br1" timeOffset="32575.5">9059 5355 0,'0'0'0,"0"-21"0,0 0 0,0 0 15,-21 21 1,21 21 15,-21 0-31,21 0 16,0 0-16,0 1 0,0 62 15,0-41-15,0-1 16,0 0-16,0-21 0,0 22 0,0-1 16,0-21-16,0 0 0,0 22 0,0-22 15,0 21-15,0 1 16,0-22-16,-21 0 15,0-21 1,-1 0 0,1 0-1,0 0-15</inkml:trace>
  <inkml:trace contextRef="#ctx0" brushRef="#br1" timeOffset="32892.33">8572 5800 0,'0'0'0,"0"-21"0,-21-1 16,0 22-16,21-21 0,0 0 16,21 21 31,0 0-47,1 21 0,-1 0 0,0 1 15,0-22-15,21 21 0,-20 0 16,-1 0-16,21 0 0,-21 0 0,0 1 15,22 20 1,20 0-16,-63-21 16,21 1-16,1-22 0,-22 21 15,0-42 32,0-1-47,0 1 0,0 0 0,0 0 16</inkml:trace>
  <inkml:trace contextRef="#ctx0" brushRef="#br1" timeOffset="33112.11">9229 5630 0,'21'-21'16,"-42"42"-16,42-63 0,-21 63 31,0 0-31,0 1 16,0 20-16,-21-21 0,-1 0 0,1 22 15,0-1-15,0-21 16,0 21-16,0-20 0,-1 20 0,1-21 16,21 0-16,-42 43 15,21-43-15</inkml:trace>
  <inkml:trace contextRef="#ctx0" brushRef="#br1" timeOffset="36890.17">5376 3535 0,'0'0'0,"0"-21"16,-21 21-16,21-21 0,0-1 16,0 1-16,-21 0 15,0 0-15,0 0 0,21 0 16,0-1-16,-22 22 16,22-21-16,-21 21 0,21-21 0,-21 21 15,21 21 16,0 0-15,0 1-16,0-1 0,0 21 16,0-21-16,0 22 0,0-1 0,21 0 15,-21 1-15,21-1 0,-21 43 16,0-22-16,22-21 0,-1 1 16,0 105-16,0-85 15,0-20-15,0 20 0,-21-20 16,22 20-16,-1-21 0,0 22 0,0-22 15,21 1-15,43 84 16,-43-64-16,1-21 16,-22 1-16,21-1 0,22 0 0,84 64 15,-42-21 1,-43-64-16,1 0 0,-1 0 16,1 22-16,20-22 0,-20 0 0,211 21 15,-169-20 1,-43-22-16,-20 0 15,20 0-15,-20 0 0,-1 0 0,-21 0 16,21 0-16,-20 0 0,-1 0 0,0 0 16,0 0-1,0 0-15,-21-22 16,0 1-16,0 0 16,-21 0-16,0 21 0,21-21 15,-64-43 1,43 43-16</inkml:trace>
  <inkml:trace contextRef="#ctx0" brushRef="#br1" timeOffset="37679.23">5228 3429 0,'0'0'0,"0"-21"16,-21 21-16,0-21 0,0 0 16,21 42 30,0 0-30,0 0-16,0 0 0,0 0 16,0 22-16,0-22 0,0 21 15,0 64-15,0-64 0,21 1 16,-21-1-16,0 0 16,0 1-16,21 41 0,0-41 0,-21 20 15,21-20-15,22 41 16,-22-20-16,0-22 0,0 0 15,0 1-15,0-1 0,1 0 16,20 1-16,-21-1 0,64 85 16,21 0-1,-85-85-15,21 1 0,0-1 16,1-21-16,-1 22 0,0-22 0,107 42 16,-1 1-1,-85-64-15,1 21 16,-1-21-16,22 0 0,-22 0 0,1 0 15,-1 0-15,1 21 0,-22-21 16,22 0-16,20 0 16,-20 0-16,-22 0 0,-21 0 15,1 0-15,-1 0 16,-21-21 15,0 0-15,0 0 15,0-1-31,0 1 16</inkml:trace>
  <inkml:trace contextRef="#ctx0" brushRef="#br1" timeOffset="38275.4">6858 4657 0,'0'0'0,"-21"0"31,21 21-15,0 0-1,0 0-15,21 0 16,0 1-16,0-1 16,0 0-16,1 0 0,41 21 15,-42-20-15,0-1 0,1 0 0,20 0 16,-21 0-16,0 0 0,0-21 16,22 43-16,-1-22 15,-21-21-15,0 0 0,1 21 16,-1-21-16,-21 21 0,21-21 15,-21 21 1,0 1-16,0-1 16,-21 0-1,0-21-15,-1 21 0,22 0 0,-21-21 16,0 21-16,0 1 0,-43-1 16,1 21-16,21 0 15,20-20-15,-62 20 16,20 0-16,22-21 0,0 1 0,-1 20 0,1-21 15,21 0-15,-22 0 0,22 22 16,-42-22-16,20 21 16,22-21-16,0 1 15,0-22-15,21-22 63,21 1-63,-21 0 15</inkml:trace>
  <inkml:trace contextRef="#ctx0" brushRef="#br1" timeOffset="52027.54">1397 8086 0,'21'-21'125,"-21"-1"-109,0 1-1,0 0-15,0 0 16,0 0-1,-21 21 1,0 0-16,0 0 16,-1 21-1,22 0-15,-21-21 16,0 42-16,21-20 16,0-1-16,0 0 15,21-21 16,0 0-31,1 0 0,-1-21 16,0 0 0,-21-1-16,21 1 0,-21 0 15,0 0 1,0 0-16,-21 21 47,0 21-47,21 0 15,0 0-15,0 0 0,-21 1 16,21-1-16,0 0 0,0 0 0,0 0 16,0 22-1,0-22-15,0 0 0,0 0 16,0 0 0,21-21-16,-21 21 0,21-21 15,0 0 1,0 0-1,-21-21-15</inkml:trace>
  <inkml:trace contextRef="#ctx0" brushRef="#br1" timeOffset="52628.2">1799 7959 0,'0'0'0,"0"21"47,0 0-31,0 0-1,0 0-15,21-21 47,0-21-31,1 0-16,-22 0 15,0 0-15,0 0 16,0-1-16,-22 22 31,1 0-31,0 22 16,21-1-16,-21-21 16,21 21-16,-21 0 15,21 0-15,0 22 0,0-22 16,0 0-1,21-21 1,0 0 0,-21-21-16,21 0 15,0 21-15,-21-22 0,0 1 16,0 0-16,0 0 16,0 0-1,0 42 16,-21 0-31,21 0 0,0 0 16,-21 1-16,21-1 0,0 0 16,0 0-16,0 21 15,0-20-15,0-1 0,0 0 16,0 0-16</inkml:trace>
  <inkml:trace contextRef="#ctx0" brushRef="#br1" timeOffset="53920.84">2667 8043 0,'0'0'0,"21"0"15,0-21-15,0 0 16,-21 0-16,0 0 0,22 0 0,-22-1 16,0 1-16,0 0 15,0 0-15,0 0 0,0 0 16,0-1-16,0 44 31,-22-1-31,1 21 16,21 0-16,-21 1 0,0 20 15,21 1-15,-21-1 0,0 1 16,-1-1-16,22 1 0,-63 105 16,42-105-16,21-22 15,0 0-15,-21 1 0,21-22 16,0 21-16,0-21 0,0 0 0,0-42 31,21 0-15,-21 0-16,0-21 0,21 20 15,0-20-15,-21 0 0,42-43 16,-20-21 0,-1 43-16,0-1 0,0-63 0,0 64 15,0-1-15,-21 1 16,0 20-16,0 1 0,22 21 0,-22-21 16,21 20-16,-21 1 15,21 21-15,0 0 16,-21 43-16,21-22 15,-21 21-15,0 0 0,0 1 0,21 20 16,-21 64-16,0-21 16,0-42-16,0-22 0,0 21 15,0-20-15,0-1 0,0-21 0,0 22 16,0-22-16,0 21 0,0-21 16,0 0-16,0 1 15,0-44 16,0 1-15,0 0-16</inkml:trace>
  <inkml:trace contextRef="#ctx0" brushRef="#br1" timeOffset="54108.24">2519 8530 0,'21'0'31,"0"-21"-31,0 21 16,0-21-16,1 21 0,83-42 16,-62 20-16,-1 22 15,0-21-15,-20 21 0,20 0 16,0-21-16,-21 21 0,-21-21 16,22 21-16</inkml:trace>
  <inkml:trace contextRef="#ctx0" brushRef="#br1" timeOffset="54777">4106 8213 0,'0'0'0,"0"-21"0,0-1 15,0-20-15,0 0 16,-21-1-1,21 65 1,0-1-16,0 0 0,0 0 16,0 21-16,21 1 0,-21-1 0,21 43 15,-21-22 1,0-20-16,0-1 0,0 21 16,0-41-16,0-1 0,0 0 15,0 0-15,0 0 0,0 0 16,-21-21-1,0 0-15,0-21 16,21 0-16,0 0 16,0 0-16,0-22 0,0 22 0,0-21 15,0 0-15,0-1 0,42-84 16,-21 85-16,1 0 16,-1-1-16,21 22 0,0-21 15,1 21-15,84-1 16,-43 22-16,-41 22 15,-1-1-15,-21 21 0,22-21 16,-43 22-16,21-1 0,-21 0 0,0 1 0,0-1 16,0 0-16,0 1 15,-21-22-15,21 21 0,-22 0 16,1-20-16,21-1 0,-21 0 16,42-21 15,0-21-31,1 0 0,20-1 0</inkml:trace>
  <inkml:trace contextRef="#ctx0" brushRef="#br1" timeOffset="56468.72">5270 8276 0,'0'0'0,"22"-21"0,-22 0 16,0 0-16,0 0 15,0-1-15,0 1 16,0 0-16,0 0 0,-22 0 16,1 21-16,-21-21 0,21 21 15,0 0-15,-1 0 0,1 0 0,-21 0 16,0 42 0,-1 0-16,22-21 0,-21 64 15,21-43-15,21 1 0,0-1 0,-22 0 16,22-20-16,0 20 0,0-21 15,0 43-15,43-22 16,-22-21-16,0-21 16,0 0-16,0 0 0,1 0 15,-1-21-15,21 0 0,-21 21 0,0-21 16,22-1-16,-22 1 16,0-21-16,21-43 0,-20 43 15,-22-22-15,0 22 0,0 0 16,0 21-16,0-22 0,0 22 15,0 0-15,0 0 0,-22 21 32,22 21-32,0 21 15,0-21-15,0 1 0,0 20 16,0 0-16,0 22 16,0-22-16,0-21 0,0 22 0,0-1 15,22-21-15,-22 0 16,21 0-16,0 1 0,0-22 0,0 0 15,43 0-15,20 0 16,-41-22-16,-1 1 16,-21 0-16,22 0 0,-1 0 0,-21-22 15,21 1-15,-20 0 0,-1-1 0,0-20 16,21-43-16,-42 64 16,0-85-16,0 84 15,0-20-15,0 21 0,0-1 0,0 1 16,0 21-16,0-22 0,-21 22 15,21 0-15,-21 21 0,0 0 16,0 0-16,21 21 16,0 0-16,-22 1 0,22 20 15,-21-21-15,21 21 0,0 22 0,0-22 16,0 22-16,0-22 0,0 22 0,0 105 16,0-127-1,0 1-15,0-1 0,0 0 0,21 1 16,1-22-16,-22 0 0,21 21 0,63-21 31,-20-21-31,-43 0 16,43-21-16,-43 0 0,0 0 15,42-21-15,-41 20 0,-1-20 16,0 21-16,0-21 0,-21-1 16,0 22-16,21-85 15,-21 64-15,0 63 31,0 0-31,0 0 16,0 22-16,0-22 0,0 42 16,0-41-16,0 20 15,0-21-15,0 21 0,0 1 16,0-22-16,0 0 0,0 0 0,21-21 16,-21 21-16,22-21 0,-1 0 15,0 0-15,42-21 16,-41 0-16,-1 21 0,0-21 15,0-21-15,21 20 0,-20 1 16,-22-21-16,21 21 0,0-22 0,0 22 16,-21-21-16,21 21 0,0-64 15,1 64-15,-22 42 47,0 0-47,0 22 0,0-22 16,0 0-16,0 21 0,0-21 0,0 1 15,0-1-15,0 21 0,0 0 16,0-20 0,0-1-16,21 0 0,0-21 0,0 0 15,0 0-15,0 0 0,22 0 16,-22 0-16,0 0 0,0-21 0,43-22 16,-43 22-16,21-21 15,-21 21-15,1-22 0,-1 22 16,0-21-16,-21 21 0,0 0 0,21-1 15,-21 1-15,21 0 0,-21 0 16,0 42 15,0 0-31,0 0 0,0 1 16,0-1-16,0 21 16,0 43-16,0-64 15,0 21-15,0-21 0,0 1 16,21-1-16,-21 0 0,43 0 15,-22-21-15,0 21 0,43-21 16,-22 0-16,0 0 0,1 0 16,-1 0-16,0 0 0,1-21 15,20 0-15,-21 0 0,1 0 0,-22-1 16,21 1-16,-21 0 0,1-21 0,-1-1 16,21-20-16,-42 21 15,0-1-15,0 1 0,0 21 16,0-22-16,0 22 0,0 0 0,-21 21 15,-21 0-15,-1 21 16,43 0-16,-21 1 0,0 41 16,21-21-16,-21-20 0,21 62 15,0-63-15,0 1 16,0 20-16,0 0 16,0 1-16,21-22 0,0-21 15,21 21-15,-20-21 16,-1 0-16,0 0 0,0 0 15,0-21-15,22 0 0,20-22 16,-21 1 0,-20 21-16,-1 0 0,0-22 15,-21 22-15,0 0 0,0 0 0,21 0 16,-21-1-16,0-20 0,0 21 0</inkml:trace>
  <inkml:trace contextRef="#ctx0" brushRef="#br1" timeOffset="56688.59">7112 7684 0,'-21'0'0,"0"0"16,-1 0-16,1 0 62,21-22-46,-21 22-16,0 0 0</inkml:trace>
  <inkml:trace contextRef="#ctx0" brushRef="#br1" timeOffset="56801.52">5821 8043 0,'0'0'0,"-21"0"0,-1 22 0</inkml:trace>
  <inkml:trace contextRef="#ctx0" brushRef="#br1" timeOffset="56963.43">6943 8022 0,'21'0'0,"0"0"16,85 21-16</inkml:trace>
  <inkml:trace contextRef="#ctx0" brushRef="#br1" timeOffset="57951.43">9546 8149 0,'0'-21'0,"21"21"15,0 0-15,1-21 0,20 0 16,-21 21-16,21-21 16,-20-1-16,-1 22 0,21-42 15,-42 21-15,0 0 16,0 0-16,0-22 15,0 22-15,-21 0 0,0 21 16,-22-21-16,22 21 0,0 0 16,-21 0-16,21 0 0,-22 0 0,22 0 15,-21 21-15,-1 42 0,-20 22 16,42-43 0,0 1-16,21-1 0,0 0 0,-22 1 15,22-1-15,0 0 0,0-20 0,0-1 16,0 21-16,43-21 15,-22 0-15,21-21 16,-21 0-16,22 0 0,-22 0 0,21-21 16,1 0-16,20-21 0,-21 21 15,1-22-15,-1 22 0,0-21 0,-20 21 16,41-106 0,-63 105-16,0-20 0,0 0 15,0 21-15,0-1 0,0 1 16,-21 21-16,0 21 15,21 1 1,0 41-16,0-42 16,0 22-16,0-22 0,0 21 0,0 0 15,0-20-15,0-1 0,21 21 0,-21-21 16,21 0-16,0-21 16,0 22-16,43-22 0,-22 0 0,1 0 15,20 0-15,-21-22 0,1 1 16,-1 0-16,0 0 0,1 0 15,-22 0-15,21-1 0,1-41 16,-1-22 0,-21 43-16,-21 21 0,0 0 15,0-1-15,0 1 0,0 0 0,0 0 16,0 0-16,-21 21 16,0 0-16,21 21 15,0 0-15,0 0 0,-21 0 16,21 22-16,0-22 0,-22 21 15,22 1-15,0 20 0,0-21 0,0 170 32,0-85-32,0-85 15,0 107-15,0-86 0,0 1 0,-21 20 16,21-20-16,0-1 0,-21 1 0,21-1 16,-21 43-16,21-64 15,0-20-15,0-1 0,0 0 16,0 0-16,0-42 15,0 0-15,21-22 16,-21 22-16,21-21 16,0 0-16,-21-22 0,0 22 0,22-22 0,-1 1 15,-21-1-15</inkml:trace>
  <inkml:trace contextRef="#ctx0" brushRef="#br1" timeOffset="58230.27">10562 8213 0,'0'-43'0,"0"86"0,0-128 16,0 43-16,0 21 0,0-43 15,0 43-15,0-21 16,0 20-16,21 1 16,0 21-16,1 0 0,-1 0 0,0 0 15,21 0-15,1 0 0,-22 0 16,21 0-16,-21 21 0,0 1 0,1-1 16,-22 0-16,0 0 0,0 0 15,0 0-15,-22 43 0,-20-43 16,21 0-16,-21 0 0,20 1 0,-20-1 15,0 0-15,-1 21 16,1-21 0,63-21-1,0 0 1,1-21-16,-1 0 0,21 21 16,-21-21-16</inkml:trace>
  <inkml:trace contextRef="#ctx0" brushRef="#br1" timeOffset="58553.09">11218 7853 0,'-42'0'15,"21"0"1,0 0-16,-1 0 16,22 21-16,0 0 15,0 22-15,0-22 0,0 21 0,0 0 16,0 1-16,0-1 0,0 22 15,0-22-15,0 21 0,0-20 0,0 20 16,0 1-16,0-22 0,-21 22 0,21-1 16,0-21-16,-21 64 15,21-42-15,0-22 0,0 0 16,0 1-16,0-1 0,0-21 0,0 22 0,0-1 16,21-63 15,0 0-16,-21-22-15,0 22 0,0-21 0,22-1 16,-22 1-16,21 0 0</inkml:trace>
  <inkml:trace contextRef="#ctx0" brushRef="#br1" timeOffset="58809.94">11176 8192 0,'0'-43'16,"0"86"-16,0-128 0,0 43 0,0-1 15,0 22-15,0 0 0,21 0 0,-21-22 16,21 43-16,-21-21 0,21 0 0,1 21 15,-1 0-15,63-21 16,-41 21-16,-22 21 16,0 0-16,-21 0 15,0 1-15,0-1 0,0 42 16,-21-20-16,0-1 0,0-21 0,-22 21 16,-20 1-16,42-1 15,-22-21-15,22 0 0,-42 1 16,63-1-16,21-42 15,0-1 1,0 22-16,21-21 0,22-21 16</inkml:trace>
  <inkml:trace contextRef="#ctx0" brushRef="#br1" timeOffset="59195.27">11980 7874 0,'0'0'0,"21"-21"0,-21 0 15,0 0-15,-21 21 32,0 0-32,-21 0 0,21 0 0,-1 0 15,1 0-15,-21 21 0,21 0 0,0 0 16,-1 0-16,1-21 0,21 21 16,-21 1-16,21-1 0,0 21 15,0-21-15,21 0 16,0-21-16,1 22 0,20-22 0,-21 0 15,64 42 1,-22-21-16,-42-21 0,1 21 16,-22 0-16,0 1 15,0-1-15,0 0 16,-22-21-16,-20 21 0,21-21 16,-43 21-16,22-21 0,21 0 15,-43 0-15,22 0 0,21 0 16,0 0-16,0 0 0,-1 0 15,1 0-15,21-21 32,0 0-32,21 21 0,1-21 15</inkml:trace>
  <inkml:trace contextRef="#ctx0" brushRef="#br1" timeOffset="59606.03">13017 7832 0,'0'0'0,"0"-21"0,22-1 16,-22 1-16,21 0 16,0 0-16,0 21 0,0-21 0,-21 0 15,21 21-15,1 0 0,-1 0 16,0 0-16,-21 21 16,21-21-16,-21 21 0,21 0 0,-21 21 15,0-20-15,0-1 0,0 21 16,0-21-16,0 0 0,-21 22 15,0-22-15,21 0 0,-21 21 0,0 1 16,21-22-16,21-21 31,0 0-31,0-21 16,21 0-16,-20-1 0,-1-20 0,21 21 16</inkml:trace>
  <inkml:trace contextRef="#ctx0" brushRef="#br1" timeOffset="59959.83">13779 7705 0,'0'0'0,"0"-21"16,22-1-16,-22 1 16,-22 21-1,1 0-15,0 0 0,0 0 16,0 0-16,0 0 0,-43 43 16,43-22-16,0-21 0,0 21 0,-1 0 15,1 0-15,21 0 0,0 22 16,0-22-16,21 0 15,1-21-15,-1 0 16,0 21-16,21-21 0,-21 0 0,22 0 16,-1 21-16,0-21 0,1 22 15,-22-1-15,0-21 16,0 21-16,-21 0 0,0 0 16,-21 0-16,0 1 15,0-22-15,0 21 0,-1-21 16,-62 21-16,63-21 15,-22 0-15,1 0 0,21 0 16,0 0 0,21-21-16,-22 21 0,22-21 0,-21-22 15,21 22-15</inkml:trace>
  <inkml:trace contextRef="#ctx0" brushRef="#br1" timeOffset="60135.73">13314 7514 0,'0'0'0,"-21"0"0,-1-21 15,1 21-15,42 0 47,1 0-47,-1 0 0</inkml:trace>
  <inkml:trace contextRef="#ctx0" brushRef="#br1" timeOffset="65511.03">15113 7535 0,'21'0'16,"0"-21"-1,-21 0-15,0 0 16,0 0-16,0 0 0,21-22 15,-21 1 1,0 21-16,0 42 31,-21 0-31,21 21 0,0-20 16,-21 20-16,0 0 0,0 43 16,0-43-16,-1 22 0,-20 20 15,21-41-15,21-1 0,-21 0 16,0 1-16,21-1 0,-22-21 0,22 43 15,0-43 1,22-21 0,-1-21-1,-21 0-15,21-1 0,0 1 16,0 0-16,-21-21 0,21 21 0,1-1 16,-1 1-16,0-21 0,0 21 0,0 0 15,0-1-15,22 1 16,-22 21-16,0 0 0,0 0 15,-21 21-15,0 1 0,21-1 16,-21 0-16,0 0 0,0 0 16,0 0-16,0 22 0,22-1 15,-22-21-15,0 0 0,21 1 16,-21-1-16,21 0 16,0-21-16,0 0 0,43-21 15,-22 21 1,-21-21-16,0-1 0,1-20 0,20-21 15,0 41-15,-21-20 0,1 0 16,-1-1-16,-21 1 0,21 0 16,-21-22-16,21 22 0,-21 0 0,0-64 15,0 63-15,0 22 0,0-21 16,0 21-16,0 0 0,-21 42 47,21 0-47,0 21 0,-21-21 0,21 22 15,0-1-15,0 0 0,0 1 0,0-1 16,-21 0-16,21 1 0,0-1 16,-22 0-16,22 43 15,0-64-15,0 22 0,0-22 0,0 21 16,0-21-16,0 0 0,22-21 0,-1 22 16,0-1-16,0-21 0,0 0 0,22 0 15,20-21 1,-42-1-16,22 1 0,20-21 15,-21 21-15,-20 0 0,-1-1 16,0 1-16,0 0 0,-21-21 16,21 21-16,-21-1 0,0 1 0,-21-21 15,0 42-15,0 0 16,0 0-16,-1 0 0,1 0 16,-21 0-16,21 0 15,21 21-15,0 0 16,21 0-16,0 1 15,0-22-15,0 21 0,1 0 16,-1-21-16,0 21 0,0 0 16,0 0-16,0 22 15,1-22-15,-22 0 16,21 0-16,-21 0 16,21-21-1,0 0 1,0 0-16,0 0 0,1-21 15,-1 0-15,0 0 0,0 21 0,0-21 16,-21 0-16,21-22 0,1 22 16,-1 0-16,-21 0 0,0-22 0,21 1 15,-21 21-15,21 0 0,-21 0 16,0 42 15,0 0-31,0 0 0,-21 0 16,21 0-16,-21 1 0,21-1 15,-21 0-15,21 0 0,0 0 0,0 0 16,0 1-16,0-1 0,0 0 16,0 0-1,0-42 17,0 0-32,0 0 0,0-1 15,0 1-15,0 0 0</inkml:trace>
  <inkml:trace contextRef="#ctx0" brushRef="#br1" timeOffset="65676.21">16489 7430 0,'0'0'0,"-21"-22"16,-1 22-16,1 0 0,0 0 16,21 22 15,0-1-16,21-21-15,0 0 16,1 0-16,-1 0 0</inkml:trace>
  <inkml:trace contextRef="#ctx0" brushRef="#br1" timeOffset="65972.03">16933 7197 0,'0'0'15,"0"-21"-15,0-1 0,-21 22 16,0 0 0,21 22-16,0-1 0,0 0 15,-21 42-15,0 22 16,21-21-16,0-22 0,-22 64 16,22-64-16,-21 0 15,21 1-15,-21-1 0,21 0 16,0 1-16,0-22 0,-21 42 15,0 1-15,21-43 16,21-42 0,0 21-1,0-21-15,0 0 0,1-22 16,-1 22-16,0-21 0,0 21 0</inkml:trace>
  <inkml:trace contextRef="#ctx0" brushRef="#br1" timeOffset="66224.89">17187 7345 0,'21'-42'0,"-42"84"0,42-106 0,-21 43 0,0 0 16,0-21-16,0 63 31,0 0-31,-21 0 0,21 22 0,-21-1 16,21 0-16,0 1 16,-21-1-16,0 43 0,0-43 0,21 0 15,-22 43-15,1-43 16,21 1-16,-21-22 0,21 21 0,0-21 15,-21 22-15,0-1 16,21-21-16,21-21 31,0 0-31,0-21 0,0 0 16,64-43 0</inkml:trace>
  <inkml:trace contextRef="#ctx0" brushRef="#br1" timeOffset="66585.78">17420 7789 0,'21'0'47,"0"0"-31,1 0-16,-22-21 0,21 21 15,0-21-15,0 21 0,-21-21 16,0 0-16,21 0 0,-21-1 0,21 22 15,-21-21-15,0 0 0,0 0 16,-21 21 0,0 0-16,0 0 0,0 0 15,0 21-15,21 0 0,-22 0 16,1 1-16,-21 41 16,42-42-16,0 22 0,0-22 15,0 0-15,0 0 0,0 0 0,0 22 16,21-1-1,0-21-15,0-21 0,1 0 16,-1 0-16,0 0 0,0 0 16,0 0-16,0 0 0,1 0 0,-1-21 15,0 0-15</inkml:trace>
  <inkml:trace contextRef="#ctx0" brushRef="#br1" timeOffset="66939.52">17822 7747 0,'0'-21'0,"0"0"0,0 0 15,-21-1-15,21 1 16,21 21 0,0 0-1,1 0 1,-1 21-16,-21 1 0,21-1 16,-21 0-16,21 42 15,-21-41-15,0-1 0,0 0 0,0 42 16,0-41-16,0-1 0,0 0 15,0 0-15,-21-21 0,21 21 16,0-42 15,0 0-31,0 0 0,0-22 16,0 22-16,21-21 0,21-22 16,-42 22-16,22 21 15,-1 0-15,-21-22 0,21 22 16,0 0-16,-21 0 0,21 21 15,0 0-15,1 0 32,-1 21-32</inkml:trace>
  <inkml:trace contextRef="#ctx0" brushRef="#br1" timeOffset="67436.25">18246 7641 0,'21'0'15,"-21"-21"-15,0 42 32,0 0-17,0 1-15,-21-1 0,21 0 16,-22 0-16,22 0 0,0 22 0,0-22 16,0 21-16,0 0 0,0-20 15,-21-1-15,21 21 16,0 0-16,0-20 15,0-1 1,0-42 0,0-1-1,-21 22-15,21-21 0,0-21 0,0 21 16,0 0-16,0-22 0,0 1 16,0-22-16,64-63 15,-43 106-15,0-21 0,0 0 16,0 20-16,0 1 0,85-42 15,-85 63-15,43 0 16,-22 21-16,-21 0 0,1 0 16,-1 22-16,0-22 0,-21 0 15,0 21-15,0 1 0,0-22 0,0 21 16,0 43 0,0-64-16,0 0 0,-21 0 15,0 22-15,21-22 0,-22-21 16,1 0 15,0-21-31,0 21 0,21-22 16,-21 1-16</inkml:trace>
  <inkml:trace contextRef="#ctx0" brushRef="#br1" timeOffset="67687.46">16446 7557 0,'0'0'0,"-21"0"16,0 0-16,42 0 15,0 0-15,43 0 16,-22-22-16,22 22 0,20-21 0,1 21 16,0-21-16,21 0 0,190 0 15,-211 0-15,-1 21 16,43-22-16,-84 22 0,-1 0 15,0 0-15,-21 0 0,1 0 16</inkml:trace>
  <inkml:trace contextRef="#ctx0" brushRef="#br1" timeOffset="68135.2">19685 7620 0,'0'0'0,"21"-21"0,-21 0 16,21 21-16,0 0 15,-21 21-15,0 0 16,0 0-16,0 0 0,0 1 15,0 41-15,-21 1 16,0-43-16,21 21 0,-21 0 16,21-20-16,-21-1 0,21 0 15,0 0-15,-21-21 0,21 21 16,0-42 0,0 0-1,0 0-15,21 0 16</inkml:trace>
  <inkml:trace contextRef="#ctx0" brushRef="#br1" timeOffset="68304.45">19727 7493 0,'0'0'0,"0"-42"16,-21 42 0,0 0-1,21 21 16,0 0-31,21 0 16,0-21-16,0 21 16</inkml:trace>
  <inkml:trace contextRef="#ctx0" brushRef="#br1" timeOffset="68755.24">20129 7557 0,'0'21'0,"0"0"15,-21 0 1,21 0-16,0 0 0,0 1 16,0-1-16,0 0 0,0 0 0,0 0 15,0 22 1,0-22-16,0 0 0,0 0 0,0 21 16,0-20-16,-21-22 31,21-22-31,0 1 15,0 0-15,0-21 16,0-1-16,42-20 16,-20 21-16,-1-1 15,0 22-15,0-21 0,0 21 0,22-22 16,84-20-16,-43 63 16,-41 0-16,-1 0 15,21 21-15,-41 0 0,20 0 16,-21 22-16,-21-22 0,0 21 15,0-21-15,0 22 0,0 20 16,-42 43-16,42-64 16,-21-21-16,-1 22 15,22-22-15,0 0 0,-21 0 16,42-21 15,1-21-31,20 0 16</inkml:trace>
  <inkml:trace contextRef="#ctx0" brushRef="#br1" timeOffset="69102.03">22013 7091 0,'0'-21'0,"0"42"0,0-63 0,0 20 16,0 65 15,0-22-31,0 21 0,0 1 16,0-1-16,0 0 0,-21 1 0,21 62 16,-21-41-1,21-22-15,-21 1 0,0 105 16,21-127-16,-22 21 0,22 43 15,-21-22 1,21-41-16,0-1 16,0-42 15,21-1-31,1 1 0,-1 0 0</inkml:trace>
  <inkml:trace contextRef="#ctx0" brushRef="#br1" timeOffset="69809.1">22246 7197 0,'0'0'0,"0"-21"0,0-22 0,0 22 0,0 0 16,0 0-16,0 42 31,0 0-31,0 0 0,0 22 16,0-1-16,0 0 0,0 1 0,0 62 15,0 44 1,0-107-16,-21 0 0,0 43 15,21-64-15,-21 21 0,21-20 16,0-1-16,0 0 0,0 0 16,0-42 15,21 0-31,0 0 16,0-1-16,0-41 15,0 42-15,1 0 0,-1-1 16,42-41-16,-63 42 15,0 0-15,21 21 0,1 0 16,-22 21 0,0 0-16,0 21 15,0 1 1,0-22-16,0 21 0,0 0 16,0-20-16,0-1 15,21 0-15,0 0 0,0-21 16,0 21-16,22-21 0,20 0 15,-42 0-15,22 0 0,-1 0 16,-21-21-16,21 0 0,1 21 16,-1-21-16,-21 0 0,22-1 0,-22 1 15,0-21-15,0 21 0,0-22 0,0 22 16,-21-21-16,0 21 0,0-22 16,0 22-16,0-63 15,-21 84-15,0 0 16,0 0-16,0 21 0,0 0 15,21 0-15,-22 0 0,1 43 16,21-43-16,-21 21 0,21-21 16,0 85-1,0-85-15,0 1 0,21-1 0,0 0 16,1 0-16,-1-21 0,0 21 16,0-21-16,64 0 15,-43 0-15,-21 0 0,22-21 16,-22 21-16,0-21 0,21 0 0,-21 0 15,1-1-15,-1 1 0,0 0 0,0 0 16,0-43-16,0 22 16</inkml:trace>
  <inkml:trace contextRef="#ctx0" brushRef="#br1" timeOffset="70100.92">21336 7387 0,'0'0'0,"42"0"16,-21-21 0,43 0-16,-22 0 0,22 21 15,-1-21-15,22 21 0,-22-22 0,107 1 16,41-21-1,-147 21-15,-1 21 16,-20 0-16,-1 0 0,0-21 0,-20 21 16,-44 0-1,1 0 1,0 0-16,-21 21 0,-1 0 0,1-21 16</inkml:trace>
  <inkml:trace contextRef="#ctx0" brushRef="#br1" timeOffset="70941.49">2159 9821 0,'0'-21'16,"0"42"-16,0-63 0,-21 0 0,21 21 0,-21-1 15,-1-20-15,22 21 0,-21 0 16,21-22-16,-21 1 16,0 42-16,21-21 0,-21 21 15,21 21-15,0 0 16,0 64-16,0 42 15,0-64-15,21 22 0,-21-21 16,0 20-16,0 1 0,0 0 0,0-1 16,0 1-16,0 0 0,0-1 15,0 64-15,0 22 16,0-128 0,0 0-16,0 1 0,0-22 0,0 0 0,-21 0 15,0-21 1,21-21-1,0 0-15,-22-21 16,22 20-16,0-20 0,0 0 16,0-1-16</inkml:trace>
  <inkml:trace contextRef="#ctx0" brushRef="#br1" timeOffset="71240.32">1778 10033 0,'0'0'0,"-21"-42"16,0 21-16,-1-22 0,1 22 0,0-42 15,21 20-15,0 1 0,0 21 16,0-22-16,0 1 0,21 21 16,0-21-16,43-1 15,21 1-15,-43 42 0,21 0 16,-20 0-16,20 21 0,-20 21 16,20-20-16,-21 41 0,-20-21 0,20 1 15,-42 20-15,0-20 16,0 20-16,-21 22 0,0-43 0,-1 0 15,1 1-15,0-1 0,-21-21 16,21 0-16,-1 1 0,-20-1 16,21-21-16,0 0 0,0 0 15,-1 0-15,22-21 16,0-1 0,0 1-16,22 0 0,20 0 0,-21-21 15</inkml:trace>
  <inkml:trace contextRef="#ctx0" brushRef="#br1" timeOffset="71607.67">2498 9800 0,'0'0'0,"0"-21"0,0 0 0,0 0 16,0 0 0,21-22-16,0 22 15,42 0-15,-41 21 16,20 0-16,-21 0 0,21 21 0,1 0 15,-22 0-15,0 22 0,21-22 0,-20 21 16,-22 1-16,0-22 0,21 21 16,-21 0-16,0 1 0,0 20 15,-21-20-15,-1-22 16,1-21-16,0 0 16,0 0-1,21-21-15,0-1 0,0-20 16,0 0-16,0 21 0,0-22 0,0 1 15,0 0-15,0-1 16,0 1-16,21 21 0,0-22 0,0 22 16,1 0-16,-1 0 0,0 21 15,0 0-15,0 0 0,0 0 16,1 0-16,-1 21 16,-21 0-16,21 0 0</inkml:trace>
  <inkml:trace contextRef="#ctx0" brushRef="#br1" timeOffset="72025.03">3408 9737 0,'0'-43'16,"0"22"-16,-21 21 0,-1 0 16,1 0-16,0 0 15,0 0-15,0 21 0,21 1 16,-21-1-16,21 21 0,0-21 15,-22 22-15,22-1 0,0 0 0,0-21 16,0 22-16,0-22 0,0 21 16,0-21-16,0 1 0,22-1 0,-1 0 15,21 0-15,22-21 16,-43 0-16,21 0 0,22-21 16,-43 0-16,0 0 0,21-1 15,-21 1-15,1-21 16,-1 21-16,0 0 0,-21-64 15,0 64-15,0-64 0,-42 64 16,20-21-16,1 20 0,0 1 16,0 21-16,-21 0 0,20 0 0,-20 0 15,21 0-15,0 0 0,-22 0 16,22 21-16,0 1 0,0 20 16,21-21-16,0 0 0,0 22 15,0-1-15,0-21 0,63 21 16,-20-42-16,41 22 15</inkml:trace>
  <inkml:trace contextRef="#ctx0" brushRef="#br1" timeOffset="72705.09">4339 9800 0,'0'0'0,"0"-21"0,0 0 0,0 0 15,0-22 1,-42 22-16,21 21 0,-22 0 15,1 0-15,21 0 16,0 0-16,-22 21 0,22-21 16,0 22-16,0-1 0,0 21 0,-1-21 15,1 0-15,0 22 0,21 20 16,0 1 0,0-43-16,0 0 0,0 0 0,21 0 15,0-21-15,1 0 0,20 0 16,-21 0-16,0 0 0,22 0 0,-22-21 15,42 0-15,-20 0 16,-22 0-16,0 0 0,0-1 0,-21-20 16,0 21-16,21 0 0,-21 0 15,0-1-15,0 1 0,0 0 16,0 0 0,0 42-1,0 0 1,0 0-16,0 1 0,0-1 15,0 21-15,0 0 0,0-20 0,21 41 16,-21-21-16,22 1 0,-1 20 16,-21 1-16,21 20 0,21 149 15,-42-63-15,21-86 16,1 1-16,-22 21 16,0-22-16,0 22 0,0 85 15,0-107-15,0 1 0,0 0 0,0-1 0,0-20 16,0-1-16,-22-20 15,1-1-15,-21 0 0,21 1 0,-22-1 16,22-21-16,-21-21 0,-43-21 16,22-42-1,42 20-15,-22 1 0,22-22 16,0 1-16,0-1 0,0-41 0,-1 20 16,1-21-16,21 0 0,0-21 15,0 21-15,0-126 16,0-65-16,21 191 0,1 43 15,-1-22-15,0 43 0,21-22 16,-21 22-16,43-64 16,-22 64-1,-21 21-15,1 21 0,-1-21 0</inkml:trace>
  <inkml:trace contextRef="#ctx0" brushRef="#br1" timeOffset="73303.75">4805 9991 0,'0'0'0,"-21"0"16,21 21 0,0-42 30,21 21-46,0-21 16,0-1-16,0 1 0,0 0 16,22-21-16,-22 21 0,21-22 0,-21 1 15,1 0-15,-1-1 0,0 22 16,0-21-16,-21 21 0,0-1 0,0-41 16,-21 63-1,0 0 1,0 21-16,-1-21 0,1 42 15,0 1-15,21-22 16,-21 0-16,21 21 0,0-20 0,0-1 16,0 0-16,21 0 0,0 0 0,0 0 15,1 1-15,20-1 16,21 42 0,-41-42-16,-1 1 0,21-1 15,-42 0-15,21-21 16,0 21-16,1-21 0,-1 0 15,0 0-15,21 0 16,-21-21-16</inkml:trace>
  <inkml:trace contextRef="#ctx0" brushRef="#br1" timeOffset="75551.72">5800 9737 0,'21'-21'0,"-42"42"0,42-64 15,-21 22-15,0 0 16,0 0-16,-21 0 0,-1 0 0,1 21 15,0-22-15,0 22 0,-43 0 16,1 0-16,42 22 16,0-22-16,-22 21 0,22 21 0,0-21 15,0 0-15,0 22 0,21-22 16,0 21-16,0-21 0,0 22 0,0-22 16,0 0-16,0 43 15,0-43-15,21 0 16,0-21-16,0 0 0,0 0 0,0 0 0,1 0 15,-1 0-15,21 0 0,-21-21 0,0 0 16,1-1-16,20-20 16,0 21-16,-42 0 0,43-43 15,-43 43-15,21 0 0,-21 0 16,0-22-16,0 22 0,0 0 16,0 0-16,0 42 15,-21 0 1,21 0-16,0 1 0,0-1 15,0 0-15,0 0 0,0 43 16,0-1-16,0-42 16,0 22-16,0-22 15,0 0-15,21-21 0,0 21 0,0-21 0,0 0 16,0 0-16,1 0 16,20 0-16,21-21 15,-20 0-15,-22 21 0,21-43 16,-21 22-16,1 0 0,-1-21 15,-21 21-15,0-1 0,21-20 0,-21-21 16,0 20 0,0 64-1,0 1 1,0-1-16,0 0 0,0 21 16,0-21-16,0 1 0,0-1 15,0 21-15,0-21 0,0 0 0,0 1 16,-21-1-16,21 21 15,0-21 1,0-42 0,0 0-16,0 0 15,0 0-15,0-22 16,0 22-16,0-21 0,0-22 16,21 43-16,-21-21 0,21 21 15,-21-22-15,21 22 0,0 0 0,22 21 16,-1 0-1,-21 0-15,0 21 16,1 0-16,-22 22 0,21-22 16,0 0-16,-21 0 0,0 21 0,21-20 15,-21 20-15,21-21 0,-21 0 0,0 0 16,0 1-16,0-1 0,0 0 16,0 0-1,21-21-15,1-21 16,-22 0-1,0 0-15,0-1 0,21 1 0,0 0 16,-21-21-16,21 21 0,-21-22 0,21 1 16,-21 21-16,21-22 15,-21 1-15,22 21 0,-1-21 16,-21 20-16,21 1 0,0 21 16,-21 21-1,0 1-15,21-1 0,-21 0 16,0 0-16,0 21 0,0-20 0,21 20 15,-21-21-15,0 0 0,0 22 16,64 20-16,-22-21 16,-21-20-16,1-22 0,-1 0 15,0 21-15,0-21 0,43 0 16,-43 0-16,0 0 0,0-21 16,0-1-16,22 1 0,-22 0 15,0 0-15,-21-21 16,21 20-16,-21 1 0,0-21 0,0 21 15,0-22-15,0 1 0,0 21 16,0 0-16,-21-22 16,0 43-1,21 22-15,0-1 0,0 0 0,0 0 16,-21 0-16,21 43 16,0-43-16,-22 21 0,22 1 15,0-1-15,0-21 0,0 21 16,0-20-1,0-1-15,0-42 32,0-1-17,0 1-15,0 0 0,0-21 0,0 21 16,22-1-16,-22-20 0,21 0 0,-21 21 16,0-22-16,21 22 0,0 0 15,-21 0-15,42 0 16,-42 42-1,22 0-15,-22 0 0,0 0 16,0 0-16,21 22 0,-21-22 16,0 0-16,0 21 0,0-20 0,21-1 15,-21 0-15,21 0 0,-21 0 16,0 0-16,0 1 0,21-22 0,0 0 16,-21 21-16,22-21 0,-1 0 15,0 0-15,0-21 16,0-1-16,0 1 0,-21 0 15,43-42-15,-22-1 16,0 43-16,-21-43 16,21 43-16,0 0 15,-21 0-15,22 21 16,-1 21 0,-21 0-16,0 22 15,0-1-15,0 0 16,0-21-16,0 1 0,0-1 15,0 0-15,21 21 0,-21-21 16,21-21-16,0 43 0,0-43 16,1 0-16,-1 0 0,0 0 15,0 0-15,0 0 0,-21-21 16,21-1-16,1 22 0,41-63 16,-42 42-16,-21-22 15,0 22-15,21 0 0,1-21 16,-22 21-16,0-1 15,0 1-15,0 42 32,0 1-32,0-1 0,0 0 15,0 0-15,0 0 0,0 0 16,0 1-16,0-1 0,0 0 16,0 21-16,21-21 15,-21 1-15,42 20 16,-21-42-1,0 0-15,1 0 0,-1 0 16,0 0-16,0 0 0,0 0 0,0 0 16,1-21-16,-1 0 15,0 21-15,0-22 0,0 1 0,0 0 16,1-21-16,-1 21 0,0-1 16,0-20-16,0 21 0,0 0 0,1 0 15,-1-1-15,-21 1 0,0 0 0,0 0 16,-43 21-1,22 0-15,0 0 0,0 0 16,-21 0-16,20 0 0,1 21 16,0-21-16,0 0 0,-21 21 15,20-21-15,22 21 0,0 1 16,0-1-16,0 0 16,0 42-1,22 22 1,-1-21-16,-21-43 15,0 21-15,0 43 0,0-43 16,21 22-16,-21 41 0,0-41 16,0-22-16,0 22 0,0-1 15,0 1-15,0-1 0,0 1 16,0-22-16,0 0 0,0 1 0,0-1 16,0 0-16,0-20 0,0-1 0,0 21 15,0-63 16,0 0-31,0-22 16,0 22-16,21-21 0,-21 0 0,0-1 16</inkml:trace>
  <inkml:trace contextRef="#ctx0" brushRef="#br1" timeOffset="75743.71">8001 9419 0,'0'0'16,"-21"0"-16,0 0 16,-1 0-16,1 0 0,42 0 47,1 0-47,-1 0 15</inkml:trace>
  <inkml:trace contextRef="#ctx0" brushRef="#br1" timeOffset="77733.96">9779 9504 0,'0'-42'0,"0"84"0,0-106 15,21 22-15,0 21 0,0-64 16,1 64-16,-1-21 0,-21 21 15,0-22-15,0 22 0,0 0 32,-21 84-32,21 22 15,0-43-15,-22 22 16,1 63-16,0-42 0,-21 105 16,21-126-16,21-1 15,-22 22 1,-20 21-16,42-85 15,0 0-15,-21-21 16,0-21 0,21 0-16,0-22 0,0 22 0,0-21 15,0 21-15,0-85 16,0 0 0,0 85-16,0-22 15,21 43-15,0 0 16,0 22-16,0-1 0,1 21 15,-1 0-15,0-20 0,42 83 32,1-62-32,-43-22 0,43 0 15,20 0-15,1-21 16,-43 0-16,-21 0 16,22 0-16,-1-21 0,0 0 15,-20 0-15,20 0 0,-21-1 0,0 1 16,0 0-16,1-85 15,-22 0 1,-64 22 0,43 63-16,0-1 0,-22 22 0,1 0 15,21 0-15,-43 43 16,43-1-16,0-21 0,21 22 16,-21-22-16,21 21 0,-21 0 0,21 64 15,0-85-15,21 64 16,42-64-1,-41-21-15,-1 0 16,0 0-16,0 0 0,0 0 16,22-42-16,-22 21 0,63-64 31,-41-42-15,-43 42-1,0 64-15,0 42 16,0 1-1,0-1-15,0 85 16,0-43 0,42 1-1,-21-43-15,0 0 0,43 0 16,-22-21-16,-21 0 0,106 0 16,0-21-1,-84 0-15,41-43 16,-41 43-16,-1-64 15,-42 64-15,0-42 16,0 42-16,0-1 16,-21 22-1,0 0 1,0 64-16,21-22 0,-22-21 16,1 1-16,21-1 0,-21 21 15,21 0-15,0-20 0,0-1 16,0 0-16,21-21 31,0 0-31,1 0 0,-1-21 16,0 0-16,0-1 15,-21 1-15,21 0 0,0 0 0,1 0 0,-1-22 16,-21 22-16,21 0 0,-21 0 16,21 0-16,-21 0 0,21 21 15,0 0 1,-21 21-16,0 21 15,0-21-15,0 0 0,0 1 16,0-1-16,22 21 0,-1 0 16,0-20-16,0-22 0,0 21 15,0 0-15,22 0 0,-22-21 0,0 0 16,43 0 0,63 0-1,-43-21-15,-41 0 0,-22 0 16,0-22-16,0 22 0,0 0 15,0-64 1,-21 43-16,0 21 0,0-22 0,0 22 0,0 0 16,-21 0-16,-42-21 15,20 42-15,1 0 16,-64 42 0,85-21-16,0 0 15,21 22-15,-21-22 0,-22 42 16,43-20-16,0-22 0,0 0 0,0 64 31,22-64-31,20-21 16,64-21-1,-85-1-15,0 1 16,0 0-16,-21 0 0,21 0 16,1 0-16,-22-1 0,0 1 15,21-42 1,-21 84-1,0 0 1,0 21-16,0-20 16,0-1-16,0 21 15,0 0-15,0 128 16,0-43 0,0 42-1,0-127-15,0 128 16,0-107-16,-21 64 15,21-63-15,-22-1 0,1 1 16,-85 169 0,43-170-16,-1 1 15,43-64 1,0 0-16,0-22 0,21-20 16,0-21-16,0 20 0,0 1 15,0-127 1,21 105-16,21-105 15,-20 84-15,-1 0 0,21-63 16,-21 85-16,22-64 0,-1 63 16,-21 22-16,21-43 15,-20 64-15,-1-21 0,21-1 16,-21 22-16</inkml:trace>
  <inkml:trace contextRef="#ctx0" brushRef="#br1" timeOffset="79129.21">12213 9589 0,'0'-22'16,"0"44"15,0-1-31,0 0 16,0 0-16,0 0 15,0 22-15,0-22 0,0 21 0,0-21 16,0 0-16,0 1 0,0-1 0,0 0 15,0 0-15,21 0 0,0-21 0,-21 21 16,22-21-16,-1 0 0,21 0 16,0-21-1,-20 21-15,-1-42 0,0 21 16,-21 0-16,21-1 16,-21-20-16,0 21 0,0-21 0,21 20 15,-21 1-15,0 0 0,21 0 0,-21 0 16,0 42 15,0 0-31,0 0 0,0 0 16,0 1-16,0 20 0,0-21 15,0 0-15,0 0 0,0 1 0,22 20 16,-1-21-16,0 0 0,0 0 0,0-21 16,0 22-16,1-1 0,20-21 15,-21 0-15,21 0 0,-20 0 0,20 0 16,0 0-16,1 0 0,-1-21 0,0 21 15,1-22-15,-22 1 0,21 0 0,-21-21 16,22 21-16,-22-22 0,-21 1 16,0 0-16,21 20 15,-21-20-15,0 0 0,0 21 0,-42-43 16,42 43-16,-43 21 16,22 0-16,0 0 0,-43 21 15,43 0-15,0 0 0,-64 85 31,64-85-31,21 43 0,-21 42 16,21-85-16,42 21 16,-20-42-16,-1 0 15,0 0-15,0 0 0,106-42 32,-42-22-17,-64 1-15,0 42 16,-21 0-16,21-43 0,-21 43 15,0 0-15,-21 21 16,0 0 0,21 21-16,0 0 0,-21 0 15,21 22-15,0 41 16,0-63-16,0 1 0,0-1 16,0 21-16,0-21 0,0 0 15,21 1-15,0-1 0,0-21 0,127 21 31,-105-21-31,-22 0 0,106-42 16,-85 42-16,43-85 16,-64 43-16,21-22 15,-20 22-15,-22-1 16,0-126 0,-43 148-1,1 21 1,-64 63-16,85-41 15,0 20-15,0-21 0,-1 21 16,22-20-16,0 20 0,-21-21 16,21 21-16,0-20 0,21 41 15,22-63 1,-1 0 0,-21-21-16,22 0 15,-22 0-15,0-1 0,-21 1 0,21 0 16,-21 0-16,21 0 0,-21 0 0,21-43 31,-21 85-15,0 0-1,0 1-15,-21-1 0,0 21 0,0-21 16,0 22-16,0-1 0,-1 0 16,-105 233-1,85-42 1,42-148-16,0-22 15,-21 22-15,21 0 0,0 84 0,0-84 16,0-1-16,0 1 0,0 0 0,21-1 16,-21-20-16,0-1 0,42 64 15,-42-42-15,0-43 16,0 1-16,0-22 0,0 0 16,-21-21-16,0 0 0,0 0 0,0-21 15,0 21-15,-22-21 0,22-22 0,-42-41 16,20-22-1,22 42-15,0-20 0,21-64 16,0 63-16,0 0 0,0-84 16,21 84-16,0 1 0,22-1 15,-22 0-15,21 22 0,-21-22 0,64-21 16,-43 43-16,1 20 16,-1-20-16,0 21 0,1 20 0,-1-20 15,0 0-15,1 21 0,-1-22 0</inkml:trace>
  <inkml:trace contextRef="#ctx0" brushRef="#br1" timeOffset="79468">14033 9885 0,'0'21'16,"22"-21"0,-1 0-16,0-21 15,0 21-15,21-42 16,-20 20-16,20 22 0,0-42 15,-21 21-15,1-21 0,-22 20 0,0 1 16,21 0-16,-21 0 0,0 0 16,0 0-16,-21 21 0,-1 0 15,-41 21 1,21 0-16,20 0 0,1 0 0,0 22 16,0-22-16,0 21 0,21 0 15,0-20-15,0 20 0,0-21 0,0 21 16,0-20-16,0 20 15,63 0-15,-42-21 0,1-21 16,-1 0-16,21 0 0,-21 0 16,0 0-16,1 0 0,-1 0 0,0-21 15,0 21-15,0-21 0,-21 0 16,0 0-16</inkml:trace>
  <inkml:trace contextRef="#ctx0" brushRef="#br1" timeOffset="80433.46">15536 10033 0,'0'0'0,"0"-21"47,0 0-47,0 0 0,21-1 16,-21 1-16,22 0 0,-1 0 15,0 0-15,0-22 0,43-20 16,-22 21-16,-21-1 0,21 1 0,22-43 15,21-42 1,-64 85-16,0 0 0,-21-22 16,0 43-16,0 0 15,0 0-15,-21 21 0,0 0 0,-1 0 16,-62 42 0,41 0-16,22 1 0,0-22 0,0 21 15,0 0-15,21 1 0,-21 20 16,21-20-16,0-1 0,0 0 0,0 1 15,0-22-15,21 21 0,0 0 16,0-20-16,0 20 0,0-21 16,-21 0-16,22 0 0,-22 1 15,-22-22 1,1 0 0,0-22-16,-21 22 15,21-21-15,-1-21 16,1 42-16,0-21 0,21 0 0,-21 21 15,21 21 17,21 0-32,0 0 0,0 0 15,1-21-15,-1 21 0,0 1 16,21-22-16,-21 0 0,22 0 0,-1 0 16,106 0-16,-63-22 15,-22 22-15,-20-21 16,-1 0-16,0 0 0,-20 0 15,20 0-15,21-43 0,-63 43 0,22 0 16,-22 0-16,0-22 0,0 22 16,0-42-1,0 41-15,0 1 0,0 0 16,-22 42 0,22 0-16,0 22 15,0-1-15,-21 0 0,0 64 16,21-63-16,0 20 0,-21 1 15,21-1-15,-21 1 0,0 20 0,-1 149 16,22-169-16,-21 105 16,0-106-16,21 22 15,0-21-15,0-1 0,-21 22 0,21 42 16,-21-85-16,21 22 0,0-22 16,-21 0-16,21 1 0,0-22 15,0 0 1,0-42-1,0 0-15,0-1 0,0-20 0,21 0 16,-21-1-16,42-62 0,-42 62 16</inkml:trace>
  <inkml:trace contextRef="#ctx0" brushRef="#br1" timeOffset="80719.53">16552 9970 0,'0'-43'0,"0"86"0,0-107 16,0 22-16,0 21 0,0-43 15,0 43-15,0-21 16,43-1 0,-22 43-16,21 0 15,0 0-15,-20 0 0,-1 21 16,21 22 0,-21-22-16,-21 42 0,0-20 0,0-22 15,-21 42-15,0-20 0,0-22 16,0 0-16,-1 0 0,-20 0 15,-43 1 1,43-22 0,63 0-1,0-22-15,1 1 0,-1 21 0,0-21 16,0 0-16,21 0 0</inkml:trace>
  <inkml:trace contextRef="#ctx0" brushRef="#br1" timeOffset="81044.35">16933 9885 0,'43'0'0,"-22"0"16,0 0-16,0-21 15,0 0-15,0-1 16,1 22-16,-1-21 0,21 0 16,0-21-16,-20 21 0,-1-1 0,-21 1 15,0 0-15,21 0 16,-21 0-16,-21 21 15,0 0 1,-1 21-16,1 0 0,0 0 16,0 0-16,0 22 0,-22 41 15,43 1 1,0-64-16,0 0 16,0 1-16,0-1 0,0 0 0,22-21 15,20 0-15,-21 0 0,0 0 0,0 0 16,64 0-1,-43-21-15,1 0 0,41-22 16,-41 22-16</inkml:trace>
  <inkml:trace contextRef="#ctx0" brushRef="#br1" timeOffset="81451.63">17801 9694 0,'0'-21'0,"0"42"0,0-63 0,0 21 0,0 0 16,0 0-16,0-1 15,-21 22-15,-21 0 16,20 22-16,1-1 0,0 0 15,21 0-15,-21 0 0,21 22 16,-21 20-16,21-21 0,0-20 16,0 20-16,0 0 15,0 1-15,0-1 16,21-21-16,21-21 16,-21 0-16,1 0 0,-1 0 0,0 0 15,21 0-15,-21 0 0,1-21 16,41 0-16,1-43 15,-43 22-15,0-22 16,-21 43-16,21 0 0,-21-21 16,0 21-16,0-1 0,0 44 31,0-1-31,0 0 16,0 0-16,-21 0 0,21 0 0,0 22 15,-21 20 1,21-20-16,0-22 15,0 0-15,21-42 47,-21 0-47,0-1 0</inkml:trace>
  <inkml:trace contextRef="#ctx0" brushRef="#br1" timeOffset="81617.53">18161 9504 0,'0'0'0,"0"-21"15,0 0-15,-21 21 0,0 0 0,21-22 16,-22 22-16,1 0 16,0 0-16,21 22 15,0-1 1,0 0 0,21 0-16,-21 0 0,21-21 0</inkml:trace>
  <inkml:trace contextRef="#ctx0" brushRef="#br1" timeOffset="82845.98">18224 9927 0,'0'0'0,"22"21"15,-1-21-15,0 0 0,21 0 16,-21 0 0,43-21-16,42-42 15,-85 42-15,42-43 16,-20 22-16,-1-22 15,-21 22-15,0 0 0,1-128 16,-22 107 0,0 42-16,0-1 0,0 1 15,-22 21 1,22 21-16,0 1 16,0-1-16,0 0 0,-21 21 0,0 43 15,21-43-15,0 22 16,-21 42-16,21-43 0,-21 1 15,0-1-15,-1 64 16,-20 85-16,21-128 16,0-20-16,-22 105 0,22-84 15,21-22-15,-21 22 0,0 0 16,21-22-16,-21 22 0,0-22 0,-1 86 16,1-1-1,21-106-15,0-21 0,0 22 16,21-43-1,1-22-15,20 1 16,0-42-16,1 20 0,41-62 16,-63 62-16,22-20 0,-1-1 15,-21 1-15,0-1 0,22-84 16,-43 63-16,0 22 0,0-22 16,-43-84-16,1 63 15,0 64-15,21 21 16,-43-43-16,22 43 0,21 21 15,-1-21-15,22 0 16,22-1 0,-1 1-16,21 21 15,-21-21-15,22 21 0,-1-21 0,0 0 16,1 0-16,-1-1 0,0-20 16,1 21-16,-1-21 0,85-64 15,-106 63-15,21-20 16,-20 42-16,-22-22 15,0 22-15,0 0 0,-22 0 16,1 21-16,0 0 0,0 0 16,21 21-16,-21-21 15,21 21-15,-21 22 0,21-22 0,0 21 16,0 0-16,0-20 16,0-1-16,21 0 0,0 21 0,0-21 15,21 22 1,22-22-16,-22-21 15,1 0-15,-22 0 16,21 0-16,-21-21 0,0 0 0,1-1 16,-1 1-16,0 0 0,0 0 15,0-21-15,43-43 16,-43 64-16,21-22 16,-42 22-16,21 21 0,1-21 15,-1 21-15,0 0 16,-21 21 15,21-21-31,0 0 16,0 0-1,1 0-15,-22-21 32,0 0-17,-22 21 1,1 0-16,0 0 0,0 0 15,-21 0-15,20 0 16,1 0-16,0 21 0,0 0 0,0 22 16,0-22-16,-1 0 0,1 21 15,21 1-15,0-22 0,0 85 16,0-64 0,0-21-16,64 43 15,-43-43-15,0-21 0,0 0 16,22 0-16,-22 0 0,0 0 0,42 0 15,1-43 1,-43 22-16,0 0 0,-21 0 16,0 0-16,0 0 15,0-1-15,0 1 0,0 0 0,-21-64 16</inkml:trace>
  <inkml:trace contextRef="#ctx0" brushRef="#br1" timeOffset="83019.88">19389 9335 0,'-43'0'16,"22"0"-16,0 0 16</inkml:trace>
  <inkml:trace contextRef="#ctx0" brushRef="#br1" timeOffset="84139.63">20383 9673 0,'0'0'0,"-21"0"15,21-21 1,21 0-1,1 21-15,-1-21 0,0 0 16,21-22-16,-21 22 0,64-42 16,-64 41-16,22-20 0,-1 0 0,-21-1 15,21 1-15,-20 0 0,-1-1 16,0 1-16,0 0 0,-21-1 0,21 1 16,-21-21-16,0 20 15,0 22-15,0 42 31,-21 0-31,0 22 0,0-1 16,-22 127-16,22-105 16,0-1-16,-21 107 0,21-86 15,-1 1-15,1 0 0,0-1 0,0 1 16,0 0-16,0 21 0,-1-22 16,-20 22-16,0 85 15,21-107-15,-1 1 0,-41 148 16,42-170-16,0 1 0,21-1 15,-22-20-15,22-1 0,0-21 16,0 21-16,64-42 16,-43-21-16,21 0 0,-20-21 15,20 21-15,0-22 0,22 1 16,-22 0-16,0-22 0,1 22 0,-1-22 16,0 1-16,22-64 0,-22-106 15,-42 169 1,0-20-16,0 20 0,0 1 0,0-1 15,-21 22-15,0-22 0,0 43 0,-22-21 16,22 21-16,-21-22 16,-22 22-1,43 21-15,0 0 0,0 0 16,42 0 0,21 0-1,-20 0-15,-1 0 0,42-42 16,-20 21-16,-1 0 0,43-22 15,-43 1-15,0 21 0,1 0 16,-22-1-16,21 1 0,-21 0 0,22-21 16,-22 21-1,-21-1-15,0 1 16,-21 21 0,21 21-1,-22 1-15,22-1 0,-21 0 16,21 21-16,-21-21 0,21 22 0,0-22 15,0 21-15,0 1 16,21 20-16,0-42 16,1-21-16,-1 0 15,0 0-15,0 0 0,0 0 0,0 0 16,1 0-16,-1-21 0,42-42 16,-42 20-1,-21 22-15,22-21 0,-22 21 0,0-22 16,0 22-16,0-21 0,0 21 0,-22-1 15,1 1-15,0 0 0,0 0 0,0 21 16,0 0-16,-1 0 0,-20 0 16,21 0-16,0 0 0,21 21 15,-21 0-15,21 0 16,0 1-16,0-1 0,0 0 16,0 0-16,21 0 0,0-21 0,21 21 15,1-21 1,-22 0-16</inkml:trace>
  <inkml:trace contextRef="#ctx0" brushRef="#br1" timeOffset="84543.43">21717 9483 0,'0'0'0,"0"-21"0,0-1 16,0 1-16,0 0 0,0 0 15,0 0-15,0 0 16,21 21-16,21-22 15,-20 22-15,-1 0 0,0 0 0,0 0 16,0 22-16,0-1 0,1-21 16,-1 21-16,0 0 0,-21 0 0,0 22 15,21-1-15,-21 21 16,0-41-16,0-1 0,0 0 16,0 0-16,0 0 0,-21 0 0,21-42 46,0 0-46,0 0 16,0 0-16,0 0 0,0-1 0,0 1 16,0-21-16,21 21 0,0 0 15,-21-22-15,43-20 0,-22 42 16,0-22-16,21 1 16,-42 21-16,43 21 0,-43-21 15,21 21 1,-21 21-16,21-21 15,-21 21-15,0 0 16,0 0-16,21-21 0</inkml:trace>
  <inkml:trace contextRef="#ctx0" brushRef="#br1" timeOffset="85115.1">23770 9356 0,'0'0'0,"21"0"0,-21-21 0,21-43 15,-21 43-15,0 0 16,0 0-16,0-1 0,0 1 16,0 0-16,0 0 0,-21 0 0,-42-22 15,20 43 1,1 0-16,21 0 0,-21 0 15,20 22-15,-20-1 0,21 0 0,-21 0 16,20 21-16,1 1 0,0-22 0,-21 42 16,21-20-16,21-1 15,0 0-15,0-20 16,0-1-16,0 0 0,0 0 0,21-21 16,0 21-16,21-21 15,-21 0-15,1 0 0,20 0 16,21-42-16,-41 42 15,20-21-15,-21 0 0,0-1 0,0 1 16,1-21-16,-1 21 0,0 0 0,0-22 16,-21 22-16,21-42 15,-21-1-15,-21 85 32,0 0-32,0 1 15,21 20-15,-21 0 16,21 1-16,0-22 0,0 42 15,0-42-15,0 1 0,0-1 16,0 0-16,21 0 0,0 0 0,0-21 16,0 21-16,0-21 0,22 0 15,-22 0-15,0 0 16,0 0-16,0 0 0,-21-21 0,22 0 16,-1 0-16,-21 0 15</inkml:trace>
  <inkml:trace contextRef="#ctx0" brushRef="#br1" timeOffset="85288">24024 9504 0,'0'0'0,"-21"0"16,21 21 0,-21-21-16,0 0 46,-1 0-46,1 0 0,0 0 16</inkml:trace>
  <inkml:trace contextRef="#ctx0" brushRef="#br1" timeOffset="86551.22">3471 11832 0,'-21'-21'0,"21"0"0,-21 0 15,21 0-15,-21 21 16,21-22-16,0 1 0,0 0 16,0 0-16,-21 21 0,21-21 15,-22 21-15,22 21 16,0 0 0,0 0-16,0 22 0,0-1 15,43 148 1,-22-41-16,-21-65 0,0-20 15,0 20-15,0-20 0,0 21 16,0 84-16,-21-106 0,0 22 16,-1-21-16,22-1 0,-21 1 15,0-22-15,21 64 0,-21-85 16,21 0-16,-21 0 16,21 0-16,0 1 0,-21-22 15,21-22 1,0 1-1,-22 0-15,22-21 0,0 21 0,0-22 16,0 1-16,0 0 0,0-22 16</inkml:trace>
  <inkml:trace contextRef="#ctx0" brushRef="#br1" timeOffset="86857.04">3217 12129 0,'0'0'0,"0"-22"0,0-62 16,0 41-16,0 22 0,0-21 0,0 21 15,0-22-15,21 22 16,1 0-16,41-21 0,-21 42 0,-20 0 16,83 0-16,-62 21 15,-1-21-15,-21 42 0,22-21 16,-22 22-16,21-22 0,-42 106 16,0-64-1,0-20-15,0-22 0,-21 21 16,0-21-16,0 1 0,-1-1 0,1 0 15,-21 0-15,21-21 0,0 0 0,-1 21 16,1-21-16,0 0 0,0 0 16,21-21-1,0 0-15,21 21 16,0-21-16,0 21 0,1-21 16</inkml:trace>
  <inkml:trace contextRef="#ctx0" brushRef="#br1" timeOffset="87235.96">3895 12277 0,'0'0'16,"21"0"-16,-21 21 0,21-21 31,-21-21-31,21 21 0,-21-21 16,21-1-16,0 1 0,-21-21 15,22 21-15,-1-22 0,0 1 0,21-43 16,-21 43-16,1-43 15,-1-42 1,-21 85-16,0 0 0,0-1 16,0 22-16,-21 64 31,21-22-31,0 0 16,0 21-16,0 1 0,0-1 15,0 0-15,0 43 16,0-22-16,0 22 0,0-43 0,0-20 15,0 20-15,0 0 0,21-21 16,0 1-16,0-1 0,-21 0 0,42 0 16,-20-21-16,-1 0 15,21 21-15,22-21 0,-22 0 16,0 0-16,43-42 0,-43 42 16,1-21-16,-1 0 0</inkml:trace>
  <inkml:trace contextRef="#ctx0" brushRef="#br1" timeOffset="88271.37">5038 11917 0,'0'0'0,"0"-21"0,-22-43 16,1 43-16,0 21 0,0 0 0,0-21 15,0 21-15,-1 0 16,1 0-16,0 21 0,0-21 0,0 21 0,-43 64 31,64-64-31,-21 21 0,21-20 0,0 20 16,0 21-16,0-41 0,0-1 15,0 21-15,0-21 16,21 0-16,0 1 0,1-22 16,20 0-16,-21 0 0,0 0 15,0-22-15,1 1 0,-1 21 16,0-21-16,0 0 0,0-21 0,0 20 16,1 1-16,-1-85 15,0 64 1,-21 0-16,0 21 0,0-1 15,0 1-15,0 42 32,0 1-32,0-1 0,0 21 15,0-21-15,0 22 0,0-22 0,0 21 16,0-21-16,0 22 0,0-22 16,0 21-16,0 0 0,21 1 15,0-43 1,0 0-16,1 0 0,-1 0 0,21 0 15,-21-21-15,22 21 0,-22-22 0,21 1 16,-21-21-16,22 21 16,-22 0-16,21-43 0,-21 22 0,0-1 15,1-20-15,-1 21 16,-21-1-16,0 1 0,0 21 16,0-22-16,0 1 0,0 0 0,0-22 15,-43 1 1,43 42-16,0 42 31,0 0-31,0 21 0,0-21 0,0 22 16,0-1-16,0 0 15,0 1-15,0-1 0,0 0 0,0 1 0,0-1 16,0 0-16,0 1 0,0-1 0,0-21 16,0 22-16,0 41 15,22-84-15,-1 21 16,-21 1-16,21-22 0,0 0 0,0 0 15,0 0-15,1 0 0,-1-22 16,0 1-16,21 21 0,1-42 16,20-43-16,-42 64 15,0-42-15,-21 20 16,22 22-16,-22-21 0,0 21 0,0-1 16,0 1-16,0 0 0,-22 42 31,22 0-16,0 1-15,0-1 0,0 0 0,0 85 16,0-43 0,0-42-16,0 1 0,0 41 15,22-63-15,-1 21 0,0 0 16,0-21-16,0 0 0,0 0 16,1 0-16,20 0 15,-21 0-15,21-42 0,-20 21 0,20-21 16,-42 20-16,0 1 15,21-42-15,-21 20 0,0 22 16,0-42-16,-21 42 16,0-22-16,0 22 0,-22-21 15,-20 21 1,42 21-16,-1 0 0,1 0 16,0 0-16,0 0 0,0 21 15,0 0-15,-1-21 16,1 0-16,0 0 0,0 0 15</inkml:trace>
  <inkml:trace contextRef="#ctx0" brushRef="#br1" timeOffset="88491.25">5313 11726 0,'0'0'0,"-21"0"16,21-21-16,21 21 15,21-21-15,0 21 0,1 0 16,41-21-16,-41 0 0,-1 21 16,0 0-16,1-21 0,-1 21 15,-21 0-15,22 0 0,20 0 16,-21-22 0,-20 22-16</inkml:trace>
  <inkml:trace contextRef="#ctx0" brushRef="#br1" timeOffset="88967.4">6265 11875 0,'0'-22'15,"21"1"1,1 0-16,-22 0 0,21 21 15,0-21-15,0 0 0,0-1 16,22 1-16,-22 21 0,0 0 16,21 0-16,1 0 15,-22 0-15,0 0 0,0 21 16,0 1-16,0 20 0,1 0 16,-22-21-16,21 22 0,-21 20 15,0-20-15,0-22 0,0 21 16,0-21-16,0 0 0,0 1 0,0-1 15,0-42 17,0-1-32,0 1 15,0 0-15,0 0 0,0 0 0,0-22 16,0 22-16,21 0 16,-21-42-16,0 41 0,0 1 15,0 0-15,0-21 0,0 21 16,21 21 15,-21 21 16</inkml:trace>
  <inkml:trace contextRef="#ctx0" brushRef="#br1" timeOffset="90206.49">6625 11917 0,'0'0'0,"0"21"0,21-21 16,0 0-16,1 0 15,-1 0-15,0 0 0,42-21 16,-41 0-16,20 0 0,0-1 16,-21 1-16,22 0 0,-1-21 15,-21 21-15,0-22 0,22 22 0,-22-21 16,-21-43-16,21 64 15,-21-64-15,0 43 0,0 21 16,-21-22-16,21 1 0,-21 0 16,-22-1-16,22 22 0,0 0 15,0 21-15,0 0 0,0 0 16,-1 42-16,22 1 16,-21-1-16,0 85 15,21-63-15,-21-1 0,21 22 0,0-1 0,0 1 16,-21 0-16,0 21 0,21 63 15,-22 127 1,22-190-16,-21-21 0,21 21 16,-21-1-16,21 1 0,0 0 15,0-21-15,-21 21 0,21-22 0,0 1 16,-21 63-16,21-42 16,0-85-16,0 21 0,0-20 15,21-22-15,0 0 16,0-22-16,0 1 0,1-21 0,-1 0 15,0-1-15,0 1 16,0-22-16,22-41 0,-22 20 16,0 21-16,0 1 0,0-22 0,-21 1 15,0 20-15,0-21 0,0 22 16,0-22-16,0 22 0,-21 20 0,-21-84 16,-22 43-16,43 63 15,-21-1-15,21 1 0,-22 0 16,22 21-16,0 0 0,-43 0 15,43 0 1,42 0 0,1 0-16,-1 0 0,0 0 15,21-21-15,1 0 0,-22 0 0,21-1 16,0 1-16,85-85 16,-84 64-16,-1 0 0,43-22 15,-64 22-15,21 21 16,-21-22-16,-21 22 0,0 0 15,0 0-15,0 0 16,-21 42 0,0 0-16,21 0 15,-21 0-15,21 1 0,-21 62 16,21-63 0,0 22-16,0 41 15,0-62-15,0-1 0,42 0 16,-21-21-16,0 21 0,1-21 0,41-21 15,1 0 1,-43 0-16,0-1 0,21-41 16,-21 42-16,-21 0 15,0-1-15,0-20 0,0 21 0,0-21 16,0 20-16,-21 1 0,-42-42 31,-1 63-31,43 0 0,0 0 16,0 0-16,0 21 0,21 0 15,0 0 1,0 0-16,0 1 16,21-22-16,42 42 0,-42-42 15,22 0-15</inkml:trace>
  <inkml:trace contextRef="#ctx0" brushRef="#br1" timeOffset="90544.36">7789 11853 0,'0'-21'16,"0"0"-16,0 0 16,0 0-16,0 0 15,0-1-15,21 22 0,1-21 0,20 21 16,-21 0-16,0 0 0,22 0 0,-22 0 16,21 43-1,22-1-15,-64-21 0,21 21 16,-21 1-16,0-1 0,0-21 15,0 22-15,0-22 0,0 0 16,0 0-16,0 0 0,-21 0 16,-1-21-1,1-21-15,21 0 16,0 0-16,0 0 0,-21-43 16,21 1-1,0 20-15,0 22 0,0 0 16,0 0-16,0-21 0,42 20 15,-20 1-15,-1 0 0,0 21 0,42 0 16</inkml:trace>
  <inkml:trace contextRef="#ctx0" brushRef="#br1" timeOffset="91184.93">8615 11790 0,'0'0'0,"-21"0"31,-1 0-31,1 21 16,21 0-16,0 0 16,0 1-16,0-1 15,0 0-15,0 21 0,0-21 16,0 1-16,0-1 0,0 0 16,0 0-16,0 0 15,-21-21 1,21-21-1,0 0-15,0 0 16,0-22-16,0-20 16,21 42-16,0-43 15,1 22-15,-1 21 0,0 0 0,0-1 16,21 1-16,-20 0 0,-1 21 0,21 0 16,-21 0-1,22 0-15,-22 21 0,0 0 16,21 22-16,-42-22 0,0 0 15,0 0-15,0 0 0,0 1 16,0-1-16,0 0 0,0 0 16,0 0-16,-21-21 15,0 0-15,21-21 32,0 0-32,0 0 0,0 0 15,0-1-15,0 1 0,0 0 16,21 0-16,0-21 0,0 20 0,22-20 15,20-21 1,-42 63-16,22 0 0,-22 0 16,0 0-16,0 21 0,0 0 15,1-21-15,-1 21 0,0 0 0,-21 22 16,0-1-16,0-21 0,0 21 16,0-20-16,0-1 0,0 0 15,0 21-15,0-21 0,-21 1 16,0-22-16,21-22 31,0 1-31,0 0 16</inkml:trace>
  <inkml:trace contextRef="#ctx0" brushRef="#br1" timeOffset="91566.33">9610 11134 0,'0'-21'16,"0"42"31,0 0-32,0-42 32,0 0-47,0-1 16,0 1-16,0 0 0,0 0 15,0 42 32,0 0-47,0 0 0,0 1 0,0-1 16,0 0-16,0 0 15,0 21-15,0-20 0,0-1 0,-22 0 16,22 0-16,-21 0 0,21 0 16</inkml:trace>
  <inkml:trace contextRef="#ctx0" brushRef="#br1" timeOffset="91765.22">9758 11113 0,'0'21'31,"0"0"-31,0 0 16,0 0-16,0 0 16,0 1-16,0-1 0,0 0 0,0 0 15,0 21 1,0-20-16</inkml:trace>
  <inkml:trace contextRef="#ctx0" brushRef="#br0" timeOffset="100049.7">5694 13780 0,'0'0'0,"0"-22"0,0-20 0,0 21 0,0 0 0,0 0 15,0-22-15,-21 22 16,21-42-16,-22 41 16,22 1-16,-21 42 46,21 1-46,0-1 0,0 21 0,0 0 16,0 1-16,0 20 0,0-20 16,0 20-16,0 1 0,0-1 0,0 149 15,0-128 1,0 1-16,0 0 0,0-1 0,0 1 16,0 0-16,0-1 0,0 22 15,0 85-15,0-107 16,-21 107-16,21-85 0,-42 148 15,42-170-15,-21 22 16,21-21-16,0-22 0,-22 22 16,-20 190-1,0-190 1,42-43-16,0 1 0,0-22 0,0 0 0,-21 0 16,21 0-16,-22-21 15,22-21-15,0 0 16,0 0-16,0-64 15,0 43-15,22-1 0,-22-20 16,21-1-16,0 1 0</inkml:trace>
  <inkml:trace contextRef="#ctx0" brushRef="#br0" timeOffset="100620.91">5821 13864 0,'-21'-42'16,"21"21"-16,-22 21 0,22-21 15,0-1 1,22 22 15,-1 0-31,0 0 0,0 0 16,0 0-16,0-21 0,22 21 15,-22 0-15,21 0 0,43 0 16,-43 0-16,1 0 0,84-21 16,-64 21-16,22 0 15,-1-21-15,22 21 0,0 0 0,0-21 16,0 0-16,105 21 15,1-22-15,-127 22 0,21 0 16,-22 0-16,1 0 0,0 0 16,-22 0-16,1 0 0,-22 0 0,0 22 15,1-22-15,-1 42 16,-21-21-16,-21 21 16,0 1-16,0-22 0,0 42 0,0-41 15,0-1-15,0 21 16,0-21-16,0 22 0,0-1 0,0 0 0,0 1 15,0-1-15,0 21 0,0-20 16,0 20-16,0 64 16,0-63-16,0-1 0,0 1 0,0 63 15,0-64-15,21 1 16,-21-1-16,0 1 0,0-1 0,21 1 16,22 147-16</inkml:trace>
  <inkml:trace contextRef="#ctx0" brushRef="#br0" timeOffset="101021.38">8276 16193 0,'0'21'0,"0"21"16,0 0-16,0 1 0,0-1 16,0-21-16,-21 22 0,21-1 0,-21-21 15,21 21-15,0-20 0,0 20 16,-21-21-16,21 0 0,-22 0 16,22 1-16,-21-1 15,-21 0 1,21-21-16,-22 0 0,22 0 15,0 0-15,0 0 0,0 0 16,0 0-16,-22 0 0,22 0 0,-64 0 16,22 0-16,-43 0 15,43 0-15,-86 0 16,65 0-16,-22 0 0,21 0 0,-21 0 16,-21 0-16,22 0 0,-1 0 15,-21 0-15,21 0 0,21 0 16,-21 0-16,22 0 0,-1 0 0,22-21 15,-22 21-15,21 0 0,1 0 16,-1-21-16,22 21 0,-21 0 0,41 0 16,-41 0-1,21 0-15,20-22 0,1 22 0,0 0 16,21-21-16,0 0 16,0 0-16,0 0 15,21 0-15,0-1 16,-21 1-16,22 0 0,-1-64 15</inkml:trace>
  <inkml:trace contextRef="#ctx0" brushRef="#br0" timeOffset="101629.55">6011 12764 0,'0'0'0,"-21"0"0,21-22 16,0 1-1,-21 21-15,21 21 32,0 1-32,0 20 0,0-21 15,0 21-15,0 1 0,0 20 16,0-20-16,0-1 0,0 21 0,0 22 15,0 21 1,-21-64-16,21-21 0,-21 43 16,-1-22-16,22-21 0,0 1 15,0-1-15,0-42 32,0-1-32,0 1 15,0 0-15,0 0 0,0-21 0</inkml:trace>
  <inkml:trace contextRef="#ctx0" brushRef="#br0" timeOffset="101981.36">5905 12827 0,'-21'0'16,"42"0"-16,-63-21 0,42 0 31,21 0-31,0 21 0,1-22 16,-1 22-16,21-21 0,-21 21 15,0-21-15,1 21 0,-1 0 0,21 0 16,-21 0-16,-21 21 16,21 0-16,-21 22 0,0-22 15,0 0-15,0 21 0,0 1 0,0-1 0,0 0 16,0 1-16,0-1 0,0 0 16,0 1-16,0-1 0,-21 85 15,21-106-15,0 0 16,0 22-16,0-22 0,0 0 15,0 0-15,0 22 16,0-22-16,0-42 31,-21-1-31,0 1 16,0 0-16,0 0 0,21 0 16</inkml:trace>
  <inkml:trace contextRef="#ctx0" brushRef="#br0" timeOffset="102597.46">5905 12996 0,'0'0'0,"0"-21"16,0 0-16,0 0 15,0 42 17,22 0-32,-22 22 0,21-22 15,-21 21-15,0 0 0,21 1 0,-21 41 16,0-62-16,0 62 15,0-41-15,0-22 0,0 21 16,0 22 0,0-22-16,21-63 31,0 0-15,-21-22-16,0 22 0,0 0 0,21-64 15,1-63 1,-22 85-16,21-43 15,-21 42-15,0 22 0,0 0 16,0-1-16,0 22 0,0 0 0,0 42 16,0 43-1,0-22-15,0 0 0,0 1 16,0 20-16,0-21 0,-21 22 0,21-1 16,0-20-16,0-1 0,-22 22 0,22 41 15,0-62 1,0-22-16,22-42 31,-1 0-31,-21-1 0,21 1 16,21-63-16,-42 62 0,21-20 15,1-43-15,-22 22 0,0 21 16,0-1-16,0-20 0,0 42 16,0-22-16,0 22 0,-22 0 15,22 42-15,-21 0 0,21 0 16,0 22-16,0 20 0,0-20 15,0 20-15,0-21 0,0 22 16,0-1-16,0-20 0,0 20 0,0 1 0,0-22 16,0 22-16,0 20 15,0-41-15,0-1 0,43 85 16,-22-127-16</inkml:trace>
  <inkml:trace contextRef="#ctx0" brushRef="#br0" timeOffset="103486.59">8297 15282 0,'0'0'0,"0"-21"32,0 42 30,21 1-46,-21-1-16,0 0 0,22 0 15,-22 0-15,0 22 0,0-1 0,0-21 16,0 43-16,21-22 0,-21 0 0,0 64 16,0 21-1,0-63-15,0-1 0,0 1 16,0-1-16,0 1 0,0-22 0,0 21 15,-21-20-15,21-1 0,-22-21 16,22 22-16,0-1 0,0-63 31,0 0-15,0-1-16,0 1 0,0-63 16</inkml:trace>
  <inkml:trace contextRef="#ctx0" brushRef="#br0" timeOffset="104312.89">9313 13335 0,'0'0'0,"-21"-21"0,21 0 0,0 0 16,-21 21-16,0 0 0,0 0 16,-1 0-16,22 21 0,-21 0 15,21 21-15,-21 1 0,0-1 16,21 0-16,0 22 0,0-22 0,-21 22 16,0-22-16,-1 21 0,1 43 15,0-21 1,0-43-16,0-21 0,21 43 15,0-43-15,0 0 0,0-42 32,0 0-32,0 0 0,21 0 15,0-22-15,-21 22 0,21-21 16,0-22-16,1 22 0,-1 0 16,-21-22-16,21 1 0,0-1 0,-21 1 0,21-86 15,-21 65 1,0 63-16,0-1 0,21 22 15,1 0-15,-22 22 16,0-1-16,0 21 0,0-21 0,21 43 16,-21-22-16,0 22 15,0-22-15,21 21 0,-21 64 16,0-84-16,0 63 0,0-64 16,0-21-16,0 21 0,0-20 0,0-1 15,21 0-15,-21 0 16,0 0-1,0-42 1,0 0-16,0 0 0,-42 0 16,21-1-16</inkml:trace>
  <inkml:trace contextRef="#ctx0" brushRef="#br0" timeOffset="104845.8">8932 13864 0,'21'0'31,"1"0"-31,-1 0 0,0 0 0,0 0 16,21-21-16,22 0 16,21 0-16,-43 0 0,0-1 15,43-20-15,-64 21 0,21 0 16,1 0-16,-1-1 0,-21 1 0,0 21 16,1-21-16,-1 21 15,0 0-15,-21 21 16,0 0-16,0 1 0,0 20 15,0-21-15,0 0 0,-21 22 16,21-22-16,-21 21 0,21-21 0,0 0 16,0 22-16,0-22 0,0 0 0,-22 21 15,22-20-15,0-1 0,-21 0 16,21 0-16,-21-21 16,0 0-1,0-21 1,21 0-16,0 0 0,0-22 15,0 22-15,0-21 0,21 21 0,0-22 16,0 1-16,0 0 0,64-64 16,-64 85-1,22-1-15,20 22 0,-42 0 16,22 0-16,-22 0 0,0 22 0,0-1 16,0 21-16,-21-21 0,0 22 15,0-22-15,0 42 16,0-20-16,0-22 0,-21 42 0,21-42 15,-21 1-15,21-1 0,-21 0 0,21 0 16,0 0-16,21-42 47,-21 0-47,42 21 0,-21-21 0</inkml:trace>
  <inkml:trace contextRef="#ctx0" brushRef="#br0" timeOffset="105352.73">10456 13716 0,'0'0'0,"0"-21"0,0 0 0,0 0 15,0-1-15,0 1 0,0 0 16,-42-21-16,21 42 16,0 0-16,-1 0 0,1 0 15,0 0-15,0 21 0,0 0 16,21 0-16,-21 22 0,-22 20 15,-20 64 1,42-106-16,-1 22 0,22-1 16,0-21-16,0 21 0,0-20 0,0-1 15,0 0-15,22-21 0,-1 0 16,0 0-16,0 0 0,0 0 0,43 0 16,-43-21-16,0 0 15,0-1-15,0 1 0,1 0 0,-1-21 16,0 21-16,0-22 0,0 1 0,0 0 15,-21-1-15,0-63 0,0-42 16,0 106 0,0 0-16,0-1 0,0 22 15,-21-21-15,21 21 0,-21 42 16,21 0 0,0 0-16,0 43 0,0-22 15,0 21-15,0-20 0,0-1 16,0 22-16,0-22 0,0 0 0,0 1 15,0-1-15,0 0 0,0-21 0,0 43 16,21-1 0,-21-41-16,21-22 15,1 0-15,-1 0 0,0-22 16,0 1-16,0 0 16</inkml:trace>
  <inkml:trace contextRef="#ctx0" brushRef="#br0" timeOffset="105730.02">10668 13716 0,'0'0'0,"-21"0"15,21-21 1,0 0-16,21 21 16,0 0-16,0 0 15,0 0-15,1 0 0,-1 0 0,0 21 16,0 0-16,0 0 15,0 22-15,1 20 16,-22-21-16,0 1 16,0-22-16,0 0 0,-22 0 0,1 0 15,0 1-15,21-1 0,-21-21 0,21 21 16,-21-21 0,21-21-1,0 0-15,0-1 0,0 1 16,0 0-16,21 0 0,0 0 0,-21-22 15,21 22-15,0-21 0,-21 0 16,22-1-16,-1 22 0,-21 0 16,42-21-16,-21 42 15,0 0-15,1 0 16,-1 0 0,0 21-16</inkml:trace>
  <inkml:trace contextRef="#ctx0" brushRef="#br0" timeOffset="106164.8">11282 13737 0,'0'0'0,"0"-21"0,0 0 16,0 0-16,0 0 0,-21-1 16,-1 22-16,1 22 31,21-1-31,-21 0 0,0 0 0,21 0 15,-21 0-15,21 1 0,-21 20 16,21-21-16,-22 43 16,22-43-16,-21 42 0,21-42 0,0 1 15,0-1-15,0 0 0,21-21 16,1 0-16,-1 0 16,0 0-16,0 0 0,21 0 15,-20 0-15,-1 0 0,0-21 16,0 0-16,0-1 0,22-20 15,-43 21-15,0 0 0,21-85 16,-21 42 0,0 43-16,0 0 0,-21 0 0,-1 0 15,22 0-15,-21 21 0,0 0 0,0 0 16,0 0-16,0 21 0,-1-21 16,1 21-16,21 0 0,-21 21 15,21-20-15,-21-1 0,21 0 16,0 0-16,21 0 15,0-21-15,0 0 0,1 0 16</inkml:trace>
  <inkml:trace contextRef="#ctx0" brushRef="#br0" timeOffset="106407.66">11620 13716 0,'0'0'0,"-21"0"16,21 21-1,0 0 1,-21 1-16,21-1 0,-21 0 0,21 0 16,0 0-16,0 0 0,0 1 0,-21 20 15,21-21-15,0 21 16,0-20-16,0-1 0,0 0 16,-21-21-1,21-21 16,0 0-31,0-1 0</inkml:trace>
  <inkml:trace contextRef="#ctx0" brushRef="#br0" timeOffset="106567.25">11536 13568 0,'0'0'0,"-21"-21"0,21 0 0,0-1 0,-22 22 15,22 22 16,0-1-15,0 0-16,22 0 16,-1-21-16,0 21 0,0-21 15</inkml:trace>
  <inkml:trace contextRef="#ctx0" brushRef="#br0" timeOffset="107140.58">12086 13822 0,'0'0'0,"0"-21"0,0-22 15,0 22 1,0 0-16,0 0 0,-21 0 16,0 21-16,0 0 15,-1 0-15,1 0 0,0 0 16,0 0-16,0 21 0,0 0 0,-1 0 15,1 0-15,21 1 0,-21-1 0,-21 42 16,21 22 0,21-64-16,0 21 0,0-20 15,0-1-15,0 0 0,0 0 16,21-21-16,0 0 0,0 0 16,0 0-16,0 0 0,22 0 15,-22-21-15,0 21 0,43-64 16,-43 43-16,0 0 15,42-42 1,-20-43-16,-22 63 0,-21 1 16,0-64-16,0 64 0,0 0 15,0-1-15,0 1 0,0 0 0,0-1 16,0 22-16,0 0 16,0 0-16,-21 21 0,21 21 15,0 21 1,0 1-16,0-22 0,0 21 0,0 0 15,0 1-15,0-1 0,0 22 0,0-22 16,0 85 0,0-85-16,0 1 0,0 20 15,0-42-15,0 0 0,0 1 0,0-1 16,21 0-16,0-21 0,0 0 16,0 0-16,1 0 0,-1 0 15,0 0-15,0-21 0,-21 0 16,21-1-16,0 1 0</inkml:trace>
  <inkml:trace contextRef="#ctx0" brushRef="#br0" timeOffset="109512.57">13547 13864 0,'0'-21'31,"0"0"-15,21 0-16,-21 0 16,0-1-16,0 1 0,0-21 15,0-22 1,-21 43-16,-1-21 0,1 21 15,0 0-15,0-1 0,-85 22 16,21 0 0,43 22-16,21-1 0,0 0 15,0 21-15,-1-21 0,1 22 0,21-1 16,0 0-16,-21 1 0,21-1 0,0 43 16,0-43-1,0-21-15,21 0 0,0-21 16,1 0-16,-1 0 0,0 0 15,0 0-15,21 0 0,64-84 32,-42 41-32,-22 1 0,-21 21 15,22-64-15,-22 43 16,0 0-16,21-64 0,-42 63 16,21-20-16,-21 21 0,0-43 15,0-21 1,0 85-16,0-21 0,0 20 15,-21 22 1,21 22-16,-21-1 0,21 0 0,-21 64 16,21-64-16,0 42 15,-21-20-15,21-1 0,-21 21 0,21-20 16,0 20-16,0-20 0,0-1 16,-22 43-16,22-43 0,0 0 15,0-21-15,0 22 0,22-1 16,-1-42-16,0 21 0,0-21 15,0 0-15,22 0 0,-22 0 0,21-21 16,0 0-16,-20 0 0,105-43 16,-85 43-16,0-21 15,22-22-15,-43 43 16,-21-21-16,0-1 0,0 22 0,0-21 16,0 21-16,0 0 0,0-22 15,0 22-15,-21 21 0,0 0 16,-22 21-1,22 0-15,21 1 0,-21-1 0,0 0 16,0 21-16,21-21 0,0 43 16,0-22-16,0 22 15,0-43-15,0 0 0,0 0 0,0 22 16,21-43-16,0 21 0,64 0 16,-22-21-1,-21 0-15,-20 0 0,20 0 0,-21 0 16,21-21-16,-20 0 0,41-22 15,-42 22-15,0 0 0,1 0 16,-1 0-16,0-43 16,-21 22-16,0 21 0,0-1 15,0 1-15,0 0 0,0 0 0,0 0 16,0 42 15,0 0-31,0 0 0,0 22 0,0-22 16,0 0-16,0 21 0,0-21 0,0 1 15,0 20-15,0-21 0,21 21 16,0 22 0,0-43-16,1-21 15,-1 0-15,0 0 0,0 0 16,0 0-16,0-21 0,1 0 16,-1 0-16,0-1 0,0 1 15,0 0-15,-21-21 0,21 21 16,1-43-16,-22 22 0,0-1 15,21-41-15,-21 41 16,21 43-16,-21-21 16,0 42-1,0 1 1,0-1-16,0 0 0,0 21 0,0-21 16,0 1-16,0 20 0,0-21 0,0 21 15,0-20-15,0-1 0,0 0 16,0 0-16,0 0 0,0 22 15,42-22 1,-21-21-16,1 0 16,-1 0-16,0 0 0,0-21 0,0-1 15,0 22-15,1-21 0,20 0 0,-42 0 16,42-43-16,-21 43 16,1 0-16,-22-21 0,0 21 0,0-43 15,0 43-15,0 0 0,0 0 16,0-1-16,0 1 0,0 42 31,0 1-31,0-1 0,0 0 0,0 21 16,0-21-16,0 1 15,0 20-15,0-21 0,0 64 16,0-43-16,0-21 16,0 0-1,21 1-15,0-22 0,21 0 0,-21 0 16,1 0-16,-1 0 0,42 0 15,-42-43 1,1 22-16,41-42 16,-42 20-16,0 22 0,1-21 15,-1 21-15,-21-22 0,21 1 0,42-43 16,1 43 0,-43 42-1,0 0 1,-21 21-16,0 0 0,0 0 15,0 1-15,0-1 16,0 21-16,0-21 0,0 0 16,0-42 15,0 0-15,0 0-16,0 0 15,0 0-15,0-1 16,0 1-16,0 0 0,0 0 15,-21 21-15,0 0 16,0 0-16,0 0 16,-1 0-16,1 21 15,0-21-15,0 42 0,21-20 0,-42 41 16,20-42-16,22 43 16,-21-43-16,21 21 0,-21-21 15,21 22-15,0-22 0,0 0 0,0 0 16,0 0-16,0 1 0,42-1 15,-20 0-15,-1 0 0,0-21 16,0 0-16,0 0 0,0 0 16,1 0-16,20 0 0,-21 0 0,21 0 15,43-21 1,21-21-16,-85 42 16,21-22-16,-20 1 0,-1 0 15,0-21-15,0 21 0,0-1 0,-21-20 16,0 21-16,21-106 15,-21 106 1,0 0-16,0-1 0,0 1 0,-21 21 16,0 0-16,0 21 15,0 1-15,21-1 0,0 0 16,-21 0-16,-1 0 0,22 22 0,0-22 16,0 21-16,0-21 0,-21 0 15,21 22-15,0-22 0,0 0 16,0 0-16,0 0 0,21 1 15,1-22-15,-1 0 0,63 0 16,-62 0 0,-1 0-16,21 0 0,-21 0 0,22-22 15,20-20-15,-42 42 0,22-21 16,-22 0-16,0 0 0,0-1 16,21-20-16,-42 0 0,0 21 15,0-85-15,0 85 16</inkml:trace>
  <inkml:trace contextRef="#ctx0" brushRef="#br0" timeOffset="109900.7">15303 12912 0,'0'0'0,"-21"0"0,0 0 0,0 21 0,0 0 15,0 0-15,-1 0 16,22 1-16,0-1 16,0 0-16,22-21 0,-1 21 15,0-21-15,0 0 16,0 0-16,22 0 0,-43-21 15,0 0 1,0 0-16,0-1 0,-22 22 16,1-21-16,-21 21 15,21 0-15,0 0 0,-1 0 16,1 0-16,0 0 16,0 21-16,21 1 15,0-1 1,0 0-16,0 0 0,0 0 15</inkml:trace>
  <inkml:trace contextRef="#ctx0" brushRef="#br0" timeOffset="110720.78">8678 15663 0,'0'0'16,"-42"0"-16,21 0 0,0 0 0,-1 0 16,1 0-16,0 0 15,42 0 16,0 22-31,1-22 16,20 0-16,0 0 0,85 0 16,-63 0-16,105 0 15,-84 0-15,-1 0 0,1 0 16,0 0-16,-1 0 0,-20 0 0,148 0 16,-43-22-1,-127 22-15,-21 0 16,1 0-16,-1 0 0,0 0 0,-42 0 31,0 0-15,-22 0-16,22 0 0,0 0 0,-21 0 15,20 0-15,-20 0 0,0 0 16,21 0-16,-22 0 0</inkml:trace>
  <inkml:trace contextRef="#ctx0" brushRef="#br0" timeOffset="111031.6">8848 15769 0,'0'0'0,"-64"0"15,43 0 1,42 0 15,0 0-31,22 0 0,-1 0 16,0 21-16,1-21 0,-1 0 0,21 0 15,1 0-15,42 0 16,63 0-16,-105 0 16,-22 0-16,21 0 0,-20 0 0,-1 0 15,0 0-15,-20 0 0,-1 0 16,21 0-16,-21 0 16,-21-21-1,0 0 1,-21 0-16,0 0 15</inkml:trace>
  <inkml:trace contextRef="#ctx0" brushRef="#br0" timeOffset="111455.18">9715 15388 0,'-21'-21'16,"0"21"-16,0 0 0,21 21 31,0 0-31,21 1 16,0-1-16,0-21 0,1 21 15,-1 0-15,0-21 0,21 21 0,-21 0 16,22-21-16,-1 22 16,-21-1-16,64-21 0,-64 0 15,21 21-15,1 0 0,-22-21 16,0 0-16,0 0 0,0 21 15,-21 0 1,0 1-16,0-1 0,-21-21 16,0 21-16,0 0 0,-21 0 15,20 0-15,-20 1 0,21 20 0,-64 21 16,1 1 0,62-43-16,-20 21 0,-21 22 15,20-43-15,22 21 0,0-20 16,0-1-16,0 0 0,-1-21 15,22 21-15,-21-21 0,42-21 47,1 0-47,-1 0 0</inkml:trace>
  <inkml:trace contextRef="#ctx0" brushRef="#br0" timeOffset="111972.38">11176 15346 0,'0'0'0,"-21"0"0,0 0 0,-1 0 0,44 0 47,-1 0-47,0 0 0,21 0 15,-21 0-15,22 0 0,-1 0 16,0 0-16,1 0 0,-1 0 0,64-21 16,0 21-1,-64 0-15,0 0 0,43 0 16,-43 0-16,-20 0 0,-1 0 15,0 0-15,0 0 0,-21 21 16,-21-21 0,0 0-1,0 0-15,-1 0 0,1 0 16,0 0-16,0 0 0</inkml:trace>
  <inkml:trace contextRef="#ctx0" brushRef="#br0" timeOffset="112383.13">11705 15346 0,'0'0'0,"-21"0"0,0 0 32,0 0-32,21 21 15,0 0-15,0 0 0,-22 1 16,22 20-16,0 21 16,0-20-16,0-22 15,0 0-15,0 21 0,22-20 0,-1 105 31,0-64-31,-21-21 0,21 1 16,-21-22-16,0 21 0,0 1 0,0 20 16,0-42-16,0 22 15,0-22-15,0 0 0,-21 21 16,0-21-16,-43 43 16,43-64-1,0 0-15,0 0 0,-22 0 0,1 0 16,21 0-16,-21 0 0,20 0 0,-20-21 15,21 0-15,0 21 0,0-22 16,-1 1-16,1-21 0,-21 0 16,42 20-16,0-20 15,0 21-15,0 0 0,0-22 16,21 22 0,0 21-16,0 0 0,1-21 15,-1 21-15,21 0 0,-21 0 16</inkml:trace>
  <inkml:trace contextRef="#ctx0" brushRef="#br0" timeOffset="112915.55">12213 15790 0,'0'0'0,"21"-42"15,-21 21-15,0 0 16,0 0-16,-21-1 15,0 22-15,0 0 16,0 0-16,-22 0 16,22 22-16,0-22 0,0 21 15,0 0-15,-1 21 0,22-21 0,-21 22 16,0-22-16,0 21 0,0 1 0,0-1 16,-1 0-16,1 64 15,21-64-15,0-20 0,0-1 16,0 0-16,0 0 0,0 0 15,21-21-15,1 0 0,-1 0 16,0 0-16,0 0 0,43-42 16,-43 21-1,0 0-15,0-1 0,0 1 0,0-21 16,1 21-16,-1-22 0,0 1 0,0 0 16,-21-1-16,0-41 15,0 20 1,0 85 15,0 1-31,0-1 0,0 0 0,0 42 16,0 1-1,21-43-15,0 0 0,1 43 16,-22-43-16,21 0 0,0 0 0,0 0 16,-21 1-16,21-22 0,0 21 15,1-21-15,41 0 16,-42 0-1,0-21-15,-21-1 0,22 1 0,-1 0 16</inkml:trace>
  <inkml:trace contextRef="#ctx0" brushRef="#br0" timeOffset="113158.41">12615 15727 0,'0'0'0,"0"-21"0,0 0 0,0-1 15,0 44 1,0-1-1,0 0-15,0 21 0,0 1 16,0-1-16,21-21 16,-21 21-16,22-20 0,-22 41 15,0-42-15,21 0 0,-21 1 0,0-1 16,0 0-16,0 0 0,21-21 16,0 21-16,0-21 15,0-21 1,-21 0-16,22 0 15,-1-22-15</inkml:trace>
  <inkml:trace contextRef="#ctx0" brushRef="#br0" timeOffset="113408.23">12975 15685 0,'0'-22'0,"0"44"0,0-65 16,-21 64 15,0 1-31,0-1 0,-1 0 15,22 0-15,-21 0 0,0 22 16,0-22-16,-21 85 16,20-85-16,1 21 0,21-21 15,-21 22-15,0-22 0,0 21 16,21-21-16,0 0 0,-21 1 0,42-22 47,0 0-47,0-22 0,0 1 15,0 21-15,1-21 0</inkml:trace>
  <inkml:trace contextRef="#ctx0" brushRef="#br0" timeOffset="113983.78">13462 15769 0,'0'0'0,"0"-42"15,0 21-15,0-22 16,-21 43 0,0 0-16,-1 0 15,1 0-15,0 0 0,0 0 0,0 0 16,0 0-16,-1 22 0,1-1 0,0 0 16,0 0-16,0 21 15,0-20-15,-1-1 0,22 0 0,0 21 16,-21-21-16,21 1 0,-21-1 0,21 21 15,0-21-15,0 43 16,0-43-16,0 0 16,21 0-16,0-21 15,1 0-15,-1 0 16,0 0-16,0 0 0,0 0 16,22-21-16,-43 0 0,21 0 15,0 0-15,0-1 0,-21 1 16,21 0-16,0-21 0,-21 21 0,0-22 15,22 22-15,-1-21 0,-21 21 16,0-1-16,0 1 0,0 0 0,0 0 16,0 42 15,0 0-31,-21 0 0,21 1 16,-22-1-16,22 0 0,0 42 15,0-41-15,0-1 16,0 0-16,0 21 0,22 1 15,-1-22-15,21-21 16,0 0 0,1 0-16,-22 0 15,0 0-15,0-21 0,0-1 0,-21 1 16,0 0-16,0 0 16,0 0-16</inkml:trace>
  <inkml:trace contextRef="#ctx0" brushRef="#br0" timeOffset="117811.28">9673 14393 0,'0'0'0,"-21"0"0,0 0 15,0 0-15,-1 0 16,1 0-1,42 0 17,1 0-32,-1 0 0,0 0 0,64 0 15,63 0 1,-85 0-16,1 0 0,-1 0 16,22 0-16,-22-21 0,22 21 15,0 0-15,-1 0 0,22 0 0,275-21 31,-296 21-31,0 0 0,-1 0 0,-20 0 16,-1 0-16,1 0 0,-22 0 0,22 0 16,-43 0-16,21 0 15,0 0-15,-20 0 0,-44 0 110</inkml:trace>
  <inkml:trace contextRef="#ctx0" brushRef="#br0" timeOffset="119747.72">13335 14224 0,'0'0'0,"-21"0"16,42 0 62,0 0-78,0 21 0,0-21 16,22 0-16,20 0 15,107 0-15,-107 0 16,22 21-16,-1-21 0,1 0 15,0 0-15,21 0 0,-22 0 0,22 0 16,212 0 0,-213 0-16,1 0 0,21 0 0,0 0 15,-21 0-15,21 0 0,-21 0 16,0 0-16,-22 0 0,22 0 0,-21 0 16,84 0-16,-105 0 15,-1 0-15,-20 0 0,-1 0 0,0 0 16,-21 0-16,1 0 15</inkml:trace>
  <inkml:trace contextRef="#ctx0" brushRef="#br0" timeOffset="121452.82">18923 13272 0,'0'0'0,"0"-22"16,0 1-16,21 21 15,-21-21-15,0 0 16,-21 21 31,0 21-47,21 0 15,-21 0-15,-1 1 0,22 20 0,0-21 16,0 21-16,-21 1 0,21 20 16,-21-20-16,0 211 15,21-170-15,0-20 16,0-1-16,-21 107 0,0-86 15,21 1-15,0 0 0,0-1 0,-22 1 16,22 21-16,-21-22 0,0 107 16,0-85-16,-21 84 15,42-105-15,-22 0 0,1-1 16,0-20-16,21 20 0,-42 43 16,42-84-16,-21 20 0,-22 64 15,43-84 1,-21-43-16,21-22 15,0 1 1,0-21-16,0 21 0,0-22 16,0 1-16,21-85 15,43-85-15</inkml:trace>
  <inkml:trace contextRef="#ctx0" brushRef="#br0" timeOffset="122344.45">18754 13483 0,'0'0'0,"0"-21"16,0 0-16,0 0 16,21 21-16,0 0 0,0-21 0,21 21 15,-20-22-15,-1 22 16,0-21-16,0 21 0,21-21 16,-20 21-16,105-42 15,-64 42-15,-21 0 0,22 0 16,-22-21-16,85 21 0,-84 0 15,20-22-15,1 22 0,-1 0 0,1 0 16,-22-21-16,21 0 0,43 21 16,64-21-1,-43 21 1,-85 0-16,-21 0 0,21 0 16,-20 21-16,-1 0 15,-21 0-15,0 1 16,0-1-16,21 0 0,-21 0 0,0 0 15,21 0-15,-21 1 0,0-1 16,0 127 0,0-106-16,0 22 0,0-22 15,0 0-15,0 1 0,0-1 0,0 22 16,0-22-16,0 0 0,0 22 16,0-22-16,21 149 15,0-1-15,-21-126 16,0-1-16,22 1 15,-22-22-15,21 21 0,-21 1 0,0-22 0,0 22 16,0-1-16,0-20 0,0 20 16,-21 106-1,-1-126-15,1 20 0,0 22 16,0-64-16,21 21 0,-21-20 16,21-1-16,-21 21 0,21-21 15,-43 22-15,22-22 16,0-21-16,21 21 0,-21 0 15,-22-21-15,22 21 0,0-21 0,-106 43 16,85-43 0,-149 21-16,128-21 15,-22 0-15,0 0 0,1 0 16,-1 0-16,0 0 0,22 0 0,-22 0 16,22 0-16,-22 0 0,22 0 15,-107-21-15,128-1 16,-22 22-16,-20 0 0,41-21 15,1 21-15,21 0 0,0 0 16,0-21-16,-1 21 0,1 0 0,21-21 16,-21 21-16,21-42 15,0 20-15,0-20 0,0 21 16,0-21-16</inkml:trace>
  <inkml:trace contextRef="#ctx0" brushRef="#br0" timeOffset="123020.25">18902 12658 0,'0'-21'0,"0"42"47,0 0-47,0 0 0,0 21 15,0-20-15,0 20 0,0 0 0,0 43 16,0 63-1,0-106-15,0 64 16,0-85-16,0 1 16,0 20-16,0-21 15,0 0-15,0-42 32,0 0-17,0 0-15,0 0 0,0-22 16,0-20-1</inkml:trace>
  <inkml:trace contextRef="#ctx0" brushRef="#br0" timeOffset="123419.54">18923 12615 0,'0'0'0,"0"-21"31,21 0-16,0 21 1,0 0-16,1 0 0,-1-21 0,0 21 16,0-21-16,0 21 0,0 0 15,1-21-15,-1 21 0,0 0 16,21 0 0,-42 21-16,21 0 15,-21 0-15,0 21 0,0 1 16,0-22-16,0 106 15,0-42 1,0-43-16,0 0 0,-21 1 0,21-1 16,-21 0-16,21 1 0,0-22 0,0 21 15,-21-21-15,21 0 0,0 22 0,-21-22 16,21 21 0,-21-42-1,21 21-15,0-42 16,0 0-16,0 0 15,0 0-15,-22 0 16,22-43-16</inkml:trace>
  <inkml:trace contextRef="#ctx0" brushRef="#br0" timeOffset="125379.39">19092 12742 0,'0'0'15,"0"-21"-15,-21-42 16,0 63-16,21 21 31,0 0-31,0 0 0,0 0 0,0 22 16,0-1-16,0 0 0,0 1 15,0-1-15,0 0 0,0 1 16,-21-1-16,21-21 0,0 22 0,0-22 0,-21 0 16,21 0-16,0 21 15,0-20-15,0-44 31,0 1-15,0 0-16,0 0 0,0-21 0,0-1 16,21 22-16,-21-42 0,21 20 15,-21 1-15,21-22 0,-21 22 16,0-64-16,0 64 16,0-22-16,0 43 0,21 21 31,-21 21-31,0 1 0,0-1 15,0 21-15,0 0 0,0 1 16,0-1-16,0 22 0,0-22 0,0 43 16,0-1-16,0-41 15,0-22-15,-21 0 0,21 0 16,0 0-16,0 0 0,0-42 47,21 0-47,-21 0 0,21-21 15,-21 20-15,0-20 0,0 0 0,22-1 16,-22-20-16,21 21 0,-21-85 16,0 84-16,0 1 15,0 21-15,0 0 0,0 42 32,0 0-32,0 21 0,0 1 15,0-1-15,0 0 0,0 1 16,0 20-16,0-21 0,0 107 15,0-128 1,0 21-16,0-21 0,0 22 16,21-22-16,-21 0 0,21-21 15,0-21 1,-21 0-16,21-1 16,1 1-16,-22 0 0,0-42 15,0 41-15,0-20 0,0 0 16,0-1-16,0 1 0,0-21 0,-22-64 15,22 21 1,-21 85-16,0-22 16,21 64-1,-21 1-15,21-1 0,-21 0 16,0 127 0,-1-63-16,22-22 15,-21-20-15,21 41 0,0-41 16,0-1-16,-21-21 0,21 21 0,0-20 15,0-1-15,0 0 16,21-21 0,-21-21-16,21 0 15,-21-1-15,22 1 0,-1 0 0,-21-21 16,0-1-16,21-20 16,-21 21-16,0-43 15,0 43-15,-21-1 0,0-41 16,-1 62-16,22-20 0,-21 21 15,0 0-15,0 21 16,0 21-16,0 0 16,21 21-16,-22 1 15,22-1-15,0 43 16,0-43-16,0 0 0,0 1 0,0-22 16,0 21-16,0-21 0,0 22 0,0-22 15,0 0-15,0 0 0,0-42 47,0 0-47,0 0 0,0 0 0,0-1 16,0 1-16,22-21 0,-22-43 15,0-42 1,0 85-16,0 0 0,0-1 16,0 22-16,-22-21 0,22 21 0,0-1 15,0 44 1,-21-1-16,21 21 15,0 0-15,0 1 0,0-1 0,0 0 16,0 22-16,0-22 0,0 22 16,-21 20-16,21-62 0,0 41 15,0-21-15,0-20 16,0-1-16,0-42 47,0-1-47,0 1 0,0-21 0,0 21 15,0-22-15,0 22 0,0-21 0,0 0 16,0-22-16,0 22 0,0-1 16,0 1-16,0-64 15,0 85-15,0 0 0,0-21 16,0 20-16,0 44 16,0-1-16,0 42 15,0-20-15,0-1 16,0 0-16,0 1 0,0-1 0,0 0 15,0 1-15,0-1 0,0-21 0,0 43 16,0-43 0,0 0-16,21-42 31,0 0-31,-21-1 16,0-20-16,0 21 0,0-21 0,0 20 15,22-20-15,-22 0 0,0-1 16,21 1-16,-21-21 0,0 20 0,0 22 15,0-21-15,0-1 16,0 22-16,0 0 0,21 21 0,0 0 16,-21 21-1,0 0-15,0 1 0,0 62 16,0-41-16,0 62 16,0-62-16,0-1 0,0 0 15,0 1-15,-21-1 0,21-21 0,0 22 16,0-22-16,0 0 0,0 0 15,0-42 1,0 0 0,0 0-16,0-22 15,0 22-15,0 0 0,21-21 0,0-85 32,-21 0-32,0 84 15,0 22-15,0-21 0,0 63 31,0 0-31,0 0 0,0 106 16,0-84 0,0-1-16,0 0 0,0 43 15,0-43-15,0 1 0,0-22 0,0 0 16,-21 21-16,21-21 0,0 1 0,0-1 16,0 0-1</inkml:trace>
  <inkml:trace contextRef="#ctx0" brushRef="#br0" timeOffset="127811.03">22119 12721 0,'0'-21'16,"-21"0"-1,21 0 1,0 0-16,0-1 16,0 1-16,-21 21 15,21-21-15,0 0 16,0 0-16,0 0 16,0 42 15,0 0-31,0 0 15,0 21-15,0 1 0,0-1 16,0 22-16,0-22 0,0 21 0,0-20 16,0-1-16,0 106 15,0-105-15,0-22 0,-21 42 16,21-42-16,0 1 16,0-1-16,-22 0 0,22 0 15,0-42 16,0 0-15,0 0-16,0-1 0,0 1 16,22 0-16</inkml:trace>
  <inkml:trace contextRef="#ctx0" brushRef="#br0" timeOffset="128326.74">22437 12679 0,'0'0'0,"0"-21"0,0 0 0,0-1 16,0 1-16,0 42 47,0 1-47,-22 20 0,22-21 16,-21 21-16,21 1 0,0-1 15,0 0-15,-21 1 0,21-1 16,-42 85-16,42-85 15,0-20-15,0 20 0,0 0 16,0-21-16,0 1 0,0-1 0,0 0 16,0 0-16,21 0 0,0-21 15,0 21-15,43-21 16,-43 0-16,0 0 0,43-21 16,-22 0-16,-21 0 0,21 0 15,-20 0-15,-1-1 0,21 1 0,-21 0 16,0-21-16,1-1 0,-1-41 15,-21 41-15,0-126 16,0 127-16,0-1 0,-21-20 16,-1 42-16,1-22 0,0 22 15,0 0-15,-21-21 16,-1 42-16,1 0 0,21 0 16,0 21-16,-1 0 0,1-21 15,0 21-15,0 0 0,0 1 0,0 20 16,-1-21-16,1 0 0,0 0 15,21 43-15,0-43 16,0 0 0,21-21-16,22 0 0,-22 0 15,21 0-15,-21 0 0</inkml:trace>
  <inkml:trace contextRef="#ctx0" brushRef="#br0" timeOffset="129019.28">23558 12742 0,'0'0'15,"22"-21"1,-1 0-16,-21 0 0,0 0 15,0 0 1,0-1 0,-21 22-16,-1 0 0,1 0 0,0 0 15,-21 0-15,21 0 0,-1 0 16,-20 22-16,21-22 0,-43 42 16,43-21-16,-42 43 15,42-22-15,-1-21 0,1 21 0,-21 43 16,42-43-1,0-20-15,0 41 16,21-63-16,0 21 0,0-21 16,43 0-1,-1 21-15,-41-21 0,20 0 16,0 0-16,1 22 0,-22-22 16,21 0-16,-21 0 0,0 21 15,1-21-15,-1 21 0,0-21 16,0 21-16,-21 0 0,0 0 15,0 1-15,-21-22 16,0 21-16,0 0 0,-22-21 0,22 21 16,-21 0-16,21-21 0,-22 21 15,-41 1 1,41-22-16,22 0 0,0 0 0,0 0 16,0 0-16,-1 0 0,1 0 0,0 0 15,-21 0 1,42-22-16,-21 22 15,-1 0-15,1 0 16,21-21 78</inkml:trace>
  <inkml:trace contextRef="#ctx0" brushRef="#br0" timeOffset="132921.49">21061 14859 0,'0'0'0,"-21"0"15,-1 0-15,1 0 0,0 0 16,0 0-16,0 0 0,0 0 0,-1 0 15,1 0-15,0 0 0,0 0 16,0 0 0,42 0 15,0 0-31,0 0 16,22 0-16,-22 0 0,63 0 15,-41 0-15,20 0 0,-20 0 16,20 0-16,1 0 0,-22 0 0,21 0 15,1 0-15,-22 0 0,22 0 16,-22 0-16,22 0 0,41 0 16,-41 0-1,-43 0-15,-42 0 47,0 0-47,0 0 0,-1 0 16,1 0-16,-21 0 0,21 0 0,-22 0 15,22 0-15,-21 0 0,21 0 16,-22 21-16</inkml:trace>
  <inkml:trace contextRef="#ctx0" brushRef="#br0" timeOffset="133276.28">20891 14923 0,'0'0'0,"-21"0"15,0 0-15,0 0 0,42 21 47,0-21-47,0 0 0,22 0 0,-1 0 16,-21 0-16,22 0 0,-1 0 16,21 0-16,-20 0 0,20 0 0,107 0 15,-65 0 1,-41 0-16,21 0 15,-43 0-15,0 0 0,-21 0 0,22 0 16,-22 0-16,0 0 0,0 0 16,-21-21 31,-21-1-32,0 22 1,21-21-16,-21 21 0</inkml:trace>
  <inkml:trace contextRef="#ctx0" brushRef="#br0" timeOffset="133696.1">21780 14690 0,'0'0'0,"-21"0"16,21-21-16,-21 21 0,21 21 46,21 0-30,0 0-16,1-21 16,-1 0-16,21 21 0,-21-21 0,0 0 15,22 0-15,-22 21 0,0-21 16,21 22-16,-20-22 0,-1 0 16,0 21-16,0-21 0,0 0 15,0 0 1,-21 21-16,0 0 15,-21 0-15,0-21 16,0 21-16,-21 1 0,-22-1 16,22 0-1,-1 0-15,1 21 0,0-20 0,-43 20 16,43 0-16,-1-21 0,1 1 0,21-1 16,0 0-16,0 0 0,-1 21 15,1-20-15,21-1 16,0 0-1,21-42 17,1 21-32,-22-21 15,21-1-15</inkml:trace>
  <inkml:trace contextRef="#ctx0" brushRef="#br0" timeOffset="134366.88">23177 14753 0,'0'0'15,"0"-21"-15,0 0 0,0 0 0,0-22 16,0 22-16,0 0 16,0-21-16,0 21 15,-21 21 16,0 0-31,0 21 0,0 21 16,0 0-16,21-20 0,0 20 16,-22 0-16,1 1 0,0-1 15,21 0-15,0 1 0,0-1 0,0 0 16,0 1-16,0-22 0,0 21 0,0 0 16,0-20-16,0-1 0,21 0 0,0 0 15,1 0-15,-1 0 0,106-21 31,-106 0-31,42-42 0,22-21 16,-64 41-16,43-41 16,-43 21-16,0 20 0,0-20 0,-21-85 31,0 42-31,-21 64 0,0-21 16,0 0-16,-22 20 0,22-20 0,0 21 15,-21 0-15,21 21 0,-22 0 16,22 0-16,-21 0 0,21 0 0,-1 0 15,1 21-15,0-21 0,0 21 16,0 0-16,21 43 0,0-43 16,0 0-16,0 0 0,0 0 15,0 1-15,0-1 0,42 0 16,-21-21-16,0 21 0,1-21 16,20 0-16,21 0 15,-20-21-15</inkml:trace>
  <inkml:trace contextRef="#ctx0" brushRef="#br0" timeOffset="135333.76">23812 14457 0,'0'-42'0,"0"84"0,0-106 0,0 22 15,0 21-15,0 0 0,0 0 0,0-1 16,0 44 0,-21-22-1,21 42-15,0 21 16,-21-20-16,21 63 15,0-64-15,0 0 0,0 1 0,0 20 16,0-21-16,0 1 16,0-22-16,0 21 0,0 1 0,0-22 0,0 0 15,-21 21-15,21-21 0,0 1 16,-21-22-16,21 21 0,0 0 0,0-42 47,0 0-47,0-1 0,0 1 0,0 0 15,0 0-15,0 0 0,0 0 0,21-1 16,0 1-16,0 0 0,0 0 16,1 0-16,-1 21 0,0-21 15,21 21-15,-21 0 0,1 0 16,-1 0-16,21 0 0,-21 0 16,0 0-16,22 42 15,-22 0-15,-21-21 16,0 1-16,0-1 0,0 0 0,0 0 15,-21 0-15,0 0 16,-43 43 0,22-64-16,-1 21 0,-20 0 15,42-21-15,-22 21 0,22-21 16,0 0-16,0 0 0,42 0 47,0 0-47,22-21 0,-22 21 15,0 0-15,21-21 0,22 21 16,-43-21-16,0 21 0,43-21 16,-43 0-16,21-1 0,-21 22 15,0-21-15,22 0 0,-22 0 16,0-21-16,0 20 0,0 1 16,-21 0-16,0 0 15,0 0-15,22 0 16,-22 42 31,0 0-47,0 21 15,0-21-15,0 1 0,0-1 16,0 21-16,0 0 0,0-20 16,0 20-16,0 21 0,0-20 0,0 20 15,0-20-15,0 20 0,21 1 0,-21-1 16,0-21-16,0 22 0,0 63 15,0-64-15,0 1 0,0 169 32,-21-149-32,21-62 15,-22 20-15,22-21 0,0 0 0,0 0 16,-21-42 15,21 0-31,0 0 0,0 0 0,0-22 16,0 22-16,0-21 0,0 0 0,0-22 15,21 22-15,-21-1 0,22 1 16,-1-21-16,0-43 0,-21 63 16,21 1-16,0-21 0,-21 20 15,0-20-15,21-1 0</inkml:trace>
  <inkml:trace contextRef="#ctx0" brushRef="#br0" timeOffset="135567.22">24532 14542 0,'0'0'0,"-21"0"0,0-22 16,0 22-16,-1 0 16,22 22 30,0-1-30,22-21-16,-1 21 16</inkml:trace>
  <inkml:trace contextRef="#ctx0" brushRef="#br0" timeOffset="135906.1">24723 14796 0,'0'0'0,"0"21"0,21-21 0,0 0 15,21 0 1,-21 0-16,1 0 0,20-21 16,-21-1-16,43-41 31,-64 21-15,0-1-16,-22 43 15,1 0-15,0 0 16,0 0-16,0 0 15,0 0-15,-1 21 0,-62 85 16,84-63-16,0 20 16,0 1-1,0-22-15,0 21 16,21-41-16,0-1 16,0-21-16,0 0 0,1 0 15,62 0 1,-41 0-16,-1-21 0,43-43 15</inkml:trace>
  <inkml:trace contextRef="#ctx0" brushRef="#br0" timeOffset="137283.21">25379 14690 0,'0'-43'0,"0"86"16,0-107-16,-21 64 0,-1 0 15,1 0-15,21 21 16,-21 1-16,-21 62 15,21-20 1,-1 20 0,22-62-16,0-1 0,0 21 15,0-21-15,22 0 0,-1 1 16,0-1-16,0 0 0,0-21 16,22 0-16,-22 0 0,85 0 31,-85-21-31,42-22 0,1-20 15,-64 42-15,42-64 16,-42 43-16,21-1 0,-21-20 16,0 21-16,0-22 0,0 1 0,0-107 31,0 43-31,0 85 16,0 0-16,0 63 31,-21 21-31,21-21 0,-21 22 15,0-1-15,-22 127 16,22-63 0,21-42-16,0-22 0,-21 43 15,21-43-15,0 21 16,0-20-16,0-22 0,0 21 16,21-21-16,0 1 0,85-22 31,-21-22-31,-64 22 15,21-21-15,-20 0 0,-1 0 16,21-21-16,-21 20 0,0-20 16,-21 21-16,0 0 0,22-22 15,-22 22-15,0 0 0,21 21 0,-21-21 16,0 42 0,0 0-1,-21 0-15,21 1 0,-22 41 16,1-21-1,21 22 1,0-43-16,0 0 0,0 0 16,21-21-16,1 0 0,-1 22 15,0-22-15,0 0 16,0 0-16,0 0 0,43-43 31,-64 22-31,42-21 0,-21-1 16,1 22-16,-22 0 0,21-21 15,-21 21-15,21 21 16,-21 21 15,0 0-31,0 0 16,0 0-16,0 22 16,0-1-16,0-21 15,0 0-15,0 0 16,0 1-16,21-22 15,0 0-15,0 0 16,1 0-16,-1-22 16,42-20-1,-63 21-15,43-43 16,-22 43-16,21-21 16,-42 21-16,21 0 0,0 21 31,-21 21-16,0 0-15,0 0 16,0 0-16,0 0 16,-21-21-16,21 22 0,0-1 0,0 0 15,0 0-15,0 0 16,64 0 0,-1-21-1,-42 0-15,1 0 16,-1 0-16,0 0 0,0-21 15,0 21-15,22-84 16,-22 20 0,0-21-1,-21 64 1,-21 21-16,0 0 16,-1 21-16,1-21 0,0 64 15,-21-1 1,42-41-16,0 62 15,0-63 1,42 1 0,-21-22-16,0 0 0,64 0 31,-43-22-31,43-20 16,-64 21-1,0 0-15,-21 0 0,22-1 16,-22 1-16,21 0 0,-21 0 0,0 0 15</inkml:trace>
  <inkml:trace contextRef="#ctx0" brushRef="#br0" timeOffset="137495.74">26691 14288 0,'-21'0'0,"42"0"0,-63 0 0,21 0 0,-1 0 16,1 0 0,0 0 46</inkml:trace>
  <inkml:trace contextRef="#ctx0" brushRef="#br0" timeOffset="137719.75">25506 14542 0,'-43'0'0,"86"0"0,-107 0 15,43 0-15,0 21 0,42-21 31,21 0-31,-20 0 0,147-21 32,-63-1-32,127 1 15,-128 0 1</inkml:trace>
  <inkml:trace contextRef="#ctx0" brushRef="#br0" timeOffset="138263.04">27601 14605 0,'0'0'0,"0"-21"16,0-21 0,0 20-16,0 1 0,0 0 15,0 0-15,-21 21 16,0 0-16,0 0 16,0 21-16,-1 0 0,1 0 15,0 1-15,0-1 0,0 21 16,0-21-16,-64 127 15,64-105 1,21-1-16,0 22 16,21-22-1,42-21 1,-41-21-16,-1 0 0,85 0 16,-43 0-1,1-21 1,-43 21-16,-21-21 31,-21 21 47,-1 0-78,1 0 16,0 0-16</inkml:trace>
  <inkml:trace contextRef="#ctx0" brushRef="#br0" timeOffset="139047.62">23495 16277 0,'0'0'0,"21"-21"16,0 21-16,0 0 0,1-21 15,-1 0-15,0 21 0,0-21 16,21-22-16,22-20 16,-43 42-16,-21-1 15,0 1-15,0 0 0,0 0 16,-21-21-16,0 42 0,0 0 16,-22 0-16,1 0 0,0 0 15,-85 21-15,84-21 16,-41 42-16,62 0 15,-20-20-15,21-1 0,21 21 0,0-21 16,0 22-16,0-22 0,0 0 16,0 21-16,42 1 0,-21-1 15,1-21-15,41 21 16,-21-20-16,-20 20 0,20-21 0,-21 0 16,21 0-16,-20 22 0,-1-22 0,-21 21 15,0 22 1,-21-43-16,-22-21 0,22 21 15,-21 0-15,-1-21 0,1 0 0,-21 21 16,20-21-16,1 0 0,0 0 16,-43-21-16,21 0 15,43 0-15,0 0 0,0 0 16,0-1-16,21-20 0,0 21 0,0 0 16,0-22-16,0 22 0,0 0 15,21-21-15,0 21 16,43-22-16,-22 43 15,-21 0-15,0 0 0,22-21 16,-22 21-16</inkml:trace>
  <inkml:trace contextRef="#ctx0" brushRef="#br0" timeOffset="139651.29">23961 16341 0,'0'0'16,"21"-21"-1,-21-1-15,-21 44 32,21-1-32,0 0 0,0 0 0,-22 0 15,22 22-15,-21 20 16,21-42-16,0 0 16,-21 43-16,21-43 0,-21 0 15,21 0-15,0 1 16,0-44 15,0 1-15,0 0-16,0 0 0,21-21 15,21-22-15,-20 22 16,-1 21-16,0-1 16,-21 1-16,21 21 0,0 0 0,-21 21 15,21-21 1,-21 22-16,22-1 0,-1 42 15,-21-42-15,0 1 0,0 41 16,0-42-16,0 0 0,0 1 16,21-1-16,-21 0 0,21 0 15,21-21-15,1 0 16,-22 0-16,0 0 16,0-21-16,0 0 0,1 21 15,-1-21-15,0-1 0,0 1 0,0-21 16,-21 21-16,0-64 15,0 22-15,0 41 16,0-20-16,0 21 16,-21 0-16,0 21 0,0 0 15,21 21 1,-21-21-16,21 21 0,0 0 0,0 0 16,0 1-16,0-1 15,21-21-15,0 0 16,0 0-16,21 0 15,-20 0-15</inkml:trace>
  <inkml:trace contextRef="#ctx0" brushRef="#br0" timeOffset="139876.16">24723 16383 0,'0'-21'0,"0"42"0,0-63 16,0 63 15,0 0-15,-22 0-16,22 0 0,-21 1 15,21-1-15,-21 0 0,0 21 16,21-21-16,0 1 16,0-1-16,0 21 0,0-21 0,0 0 15,0-42 17,21 0-17,0 0-15,0 0 0</inkml:trace>
  <inkml:trace contextRef="#ctx0" brushRef="#br0" timeOffset="140209.18">24786 16171 0,'0'0'0,"0"-21"0,-42-42 15,21 63-15,-1 0 16,1 0-16,21 21 16,0 0-16,0 0 0,0 0 15,0 1-15,0-1 0,21 0 16,1-21-16,-1 0 15,0 0-15,0 0 16,0 0-16,0 0 0,1 0 0,-22-21 16,21-22-1,-21 22-15,0 0 16,0 0-16,0 0 0,-21 0 0,-1-1 16,1 1-16,0 0 0,0 0 0,0 21 15,0 0-15,-1 0 0,1 0 16,0 21-1,21 0-15,0 0 0,0 1 0,0-1 16,0 42-16,0-42 16,0 1-16,21-1 0,0 0 15,1 0-15,-1-21 0,0 21 16</inkml:trace>
  <inkml:trace contextRef="#ctx0" brushRef="#br0" timeOffset="141051.14">25146 16277 0,'0'0'0,"42"0"0,-21-21 15,1 0-15,20-43 16,-21 1 0,-21 42-16,0-22 0,0-20 0,0 42 15,0-22-15,0 22 0,0-21 16,0 21-16,0 0 0,0-1 16,0 1-16,-21 21 15,0 21 1,21 22-16,-21-22 0,21 21 0,0 22 15,0-22-15,-43 149 16,22-128-16,21 1 0,-21 63 16,21-85-16,-21 21 15,0 1-15,21-1 0,-22 1 0,22-1 16,0 1-16,0 84 16,0-84-16,0-1 0,0-21 0,0 22 15,0 63-15,0-85 0,0 22 16,0-22-16,0 0 0,0-20 15,0 20-15,43-21 16,-22-21-16,0 0 16,0 0-16,64-63 15,-64 20-15,21 22 0,-20-21 16,-1-1-16,-21 1 0,21-85 16,-21 64-16,0-43 15,-42-42 1,20 84-16,1 22 0,-42-22 15,20 22-15,22 21 0,-21 0 16,21-1-16,0 1 16,42 21 15,0 0-31,0-21 0,21 21 0,22-21 16,-43 21-16,21-21 15,22-22-15,-22 22 0,1 0 16,-1 0-16,0-21 0,1 20 15,-1-20-15,0 0 0,43-64 16,0 0 0,-43 64-16,-21-22 0,-21-20 0,0 62 15,0-20-15,0 21 0,0 0 16,-21 21-16,-21 0 16,-1 63-1,22-20-15,21-1 16,-21 0-16,21 1 0,0-1 0,0 21 15,0-20-15,0-1 0,0 0 0,0 22 16,0-22-16,0 64 16,0-64-16,0-20 0,0 41 15,0-42-15,0 0 16,21-21-16,0 22 0,0-22 16,1 0-16,-1 0 0,0 0 15,0 0-15,0 0 0,0-22 16,1 1-16,-1 0 0,0 0 15,0 0-15,-21 0 16,21-1-16,-21-20 0,0 21 0</inkml:trace>
  <inkml:trace contextRef="#ctx0" brushRef="#br0" timeOffset="141327.26">25781 16171 0,'0'0'0,"-21"0"0,0 0 0,42 0 31,0 0-31,21 0 0,-21 0 16,22 0-16,-22 0 0,64 0 15,-64 0-15,21-21 16,0 21-16,1-21 0,-1 21 0,-21-21 16,22 21-16,-22 0 0,0-21 0,0 21 15,0 0-15,0 0 16,-42 0 31,0 0-32,0 0-15</inkml:trace>
  <inkml:trace contextRef="#ctx0" brushRef="#br0" timeOffset="151724.54">22246 13758 0,'-21'0'0,"21"-21"16,-21 21-16,0 0 0,-1 0 16,22-21-1,-21 21-15,0 0 16,0 0-16,0 0 16,0 0-16,-1 0 15,1 0 1,0 0-1,42 0 32,0 0-31,1 0-16,-1 0 0,21 0 16,-21 0-16,22 0 0,-1 0 0,0 0 15,22 0-15,-1 0 0,1 0 0,-1 0 16,22 0-16,-22 0 15,149 0-15,-127 0 0,-22 0 16,85 0 0,-84 0-16,-1 0 0,1 0 0,-1 0 15,1 0-15,-1 0 0,86 0 16,-65 0 0,-63 0-16,22 0 0,-1 0 15,-21 0-15,-42 0 78,0 0-78,0 0 0,-22 0 0,22 0 16,0 0-16,0 0 0</inkml:trace>
  <inkml:trace contextRef="#ctx0" brushRef="#br0" timeOffset="152302.74">22373 13780 0,'-21'0'0,"42"0"94,0 0-78,0 0-16,1 0 0,20 0 15,0 0-15,1 0 0,126 0 16,-21 0 0,-63-22-16,-22 22 0,107 0 15,-86 0-15,128-42 16,-127 42-16,-22 0 0,1 0 15,-1 0-15,-21-21 0,1 21 0,63 0 16,-64 0 0,-21 0-1,-42 0 95</inkml:trace>
  <inkml:trace contextRef="#ctx0" brushRef="#br0" timeOffset="168459.29">5800 10499 0,'0'0'0,"-22"0"0,1 0 16,-21 0-16,21 0 16,0 0-16,-1 0 15,1-21-15,0 21 0,0 0 16,0 0-1,0 0-15,-1 0 0,1 0 16,0 0 0,42 0 46,0 0-62,1 0 0,20 0 16,0 0-16,-21 0 0,22 0 15,20 21-15,-20-21 0,-1 0 0,21 0 16,1 0-16,-22 0 0,22 0 0,63 0 16,-64 0-1,1 0-15,-1 0 0,1 0 0,84 0 16,-63 0-16,-22 0 0,22 0 16,-1-21-16,-20 21 0,21 0 15,-1 0-15,1-22 0,0 22 0,169-21 16,-149 0-16,-20 21 15,0 0-15,-1 0 0,1-21 16,0 21-16,42 0 16,84-21-16,-168 21 0,20 0 15,1 0-15,-22 0 0,0 0 16,43-21-16,-64 21 0,22 0 16,-22 0-16,0 0 15,0 0 1,-42 0 31,0 0-47,0 0 15</inkml:trace>
  <inkml:trace contextRef="#ctx0" brushRef="#br0" timeOffset="169555.78">10647 10414 0,'0'0'0,"-21"0"0,-22 0 15,22 0-15,0 0 0,0 0 0,0 0 16,-1 0-16,1 0 0,0 0 16,0 0-16,0 0 0,0 0 0,-1 0 15,1 0-15,0 0 16,0 0-16,0 0 15,0 0 17,21 21 15,21-21-47,0 21 15,0-21-15,0 0 0,0 0 16,22 22-16,-22-22 15,0 0-15,21 0 0,-20 0 0,20 0 16,0 0-16,1 21 0,-1-21 0,0 0 16,22 0-16,-1 0 0,1 0 15,-1 0-15,1 0 0,-1 0 0,1 0 16,20 0-16,-20 0 0,21 0 0,63 0 16,-64 0-16,1 0 15,0 0-15,21 0 0,-1 0 0,-20 0 16,21 0-16,84 0 0,1 0 15,-106 0-15,-1 0 16,1 0-16,0 0 0,-1 0 0,-20 0 16,-1 0-16,1 0 0,-1 0 0,1 0 15,-22-21-15,43 21 16,-22 0-16,-42 0 16,1 0-16,20 0 15,-21 0 110,-21-22-78</inkml:trace>
  <inkml:trace contextRef="#ctx0" brushRef="#br0" timeOffset="170444.61">16383 10329 0,'0'0'0,"-21"0"16,0 0-16,-22 0 0,22 0 15,-21 0-15,21 0 0,-22 0 0,1 0 16,0 0-16,20 0 0,-20 0 16,-43 0-16,43 0 15,21 0-15,-21 0 16,20 0-16,1 0 15,42 22 17,1-22-17,-1 0-15,21 0 0,0 21 0,64-21 16,42 0 0,-42 0-16,-21 0 0,127 0 15,-85 0-15,-22 0 0,22 0 16,-21 0-16,21 0 0,-21-21 15,21 21-15,85-22 16,-128 22-16,22 0 0,-21-21 0,0 21 0,-1 0 16,-20 0-16,20-21 0,-20 21 15,42 0-15,-64 0 0,0 0 16,1 0-16,-22 0 0,0 0 16,-21-21-1,21 21-15,-42 0 47,0 0-47,0 21 0,-22 0 16,1-21-16,0 21 0,-1 1 0,-20 20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22:25.81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1058 0,'0'-21'0,"0"0"63,0 0-32,21 21 32,0 0-32</inkml:trace>
  <inkml:trace contextRef="#ctx0" brushRef="#br0" timeOffset="546.2">2265 910 0,'0'-21'0,"0"0"16,0 0 0,0 0-16,0-1 15,21 1-15,-21 0 0,0 0 16,0 0-16,0 0 15,0-1-15,0 1 0,21 0 16,-21 0-16,0 0 0,0 0 16,0-1-1,0 1-15,0 0 16,0 42 0,0 22-1,0-22-15,0 21 0,-21 43 16,21 63-1,0-85-15,-42 86 0,42-65 16,-22-20-16,22 20 0,0-20 16,-21-1-16,21 1 0,0-22 0,0 22 15,-21 20 1,21-41-16,0-1 0,0 0 16,0-20-16,0-1 0,0 0 0,0-42 31,0 0-16,0-1-15,0 1 16,0-21-16,0 21 0,0-22 0,0 1 16</inkml:trace>
  <inkml:trace contextRef="#ctx0" brushRef="#br0" timeOffset="1165.17">1947 974 0,'0'0'0,"-21"-85"16,21 43-16,-21 21 15,21-22-15,0 1 0,0-22 16,21 43-16,0-21 0,0 21 16,1-22-16,20 22 0,43-21 15,-43 42-15,127 21 16,-126 0-16,20 0 15,-21 22-15,1-1 0,-1 22 0,0-1 16,22 85-16,-64-63 16,0-22-16,0 22 0,0-21 0,0-1 15,0 1-15,0-22 0,0 21 16,0-20-16,0-1 0,0-21 0,0 22 16,0-22-16,0 0 15,0-42 16,0 0-31,0-22 0,0 22 16,21-21-16,0-1 0,-21 1 0,21-21 16,1-1-16,-1 1 0,0-22 15,0 21-15,0-20 0,0 20 16,22 1-16,-22-1 0,0 1 0,21 20 16,-20 1-16,-1 21 0,0-21 15,0 42-15,0 0 0,0 0 0,1 0 16,-1 0-16,0 42 0,-21-21 15,21 21-15,-21 22 0,0-1 16,0 1-16,0-1 0,-21 149 16,21-148-16,-21-1 15,0 1-15,-1-22 0,22 21 16,-42 86-16,42-86 16,0-42-16,0 0 15,0 22-15,21-43 31,0-21-31,1-22 16,-1 22-16,0 0 0,0-21 16</inkml:trace>
  <inkml:trace contextRef="#ctx0" brushRef="#br0" timeOffset="1584.74">3683 1122 0,'0'0'0,"-21"0"31,0 0-31,-1 21 0,1 0 16,0 22-16,0-22 0,0 21 16,0-21-16,-1 22 0,1-1 0,-21 43 15,42-43-15,0 0 16,-21 1-16,21-1 0,0 0 0,0-21 16,0 22-16,21-22 15,0-21-15,0 21 0,64-21 16,-43 0-16,1-21 0,-1 0 15,0 0-15,64-22 0,-64 1 16,1 0-16,-1-1 0,0 1 16,-20 0-16,20-128 15,-42 64 1,-21 64-16,0 21 0,-43-21 16,22 20-16,-1 22 0,1 0 15,21 0-15,-21 22 0,-1-1 16,1 0-16,21 21 0,-22-21 0,22 22 15,0-22-15,0 21 0,21 22 16,0-43-16,0 0 16,21 0-16,0-21 0,0 21 15,22-21-15,-22 0 0,21 0 16,1-21-16,-1 0 0</inkml:trace>
  <inkml:trace contextRef="#ctx0" brushRef="#br0" timeOffset="2131.42">4318 804 0,'0'0'16,"0"-42"-16,0 21 0,0 0 0,0-22 16,0 22-16,0 0 15,0 42 1,0 0-16,0 1 0,0 20 16,0 0-16,0 1 0,0-1 15,0 85-15,0-21 16,0-43-16,-21 43 15,21-64-15,0 22 0,0-22 0,0 1 16,0-1-16,0-21 0,0 21 16,0 22-16,0-43 0,0 0 15,0 0-15,0-42 32,0 0-17,0-21-15,0 21 0,0-1 0,21-20 16,-21 0-16,21 21 15,0-22-15,22-20 0,-22 20 16,0 22-16,21 0 0,-21 0 16,22 0-16,-22 0 0,21 21 0,-21 0 15,85 0 1,-63 21-16,-22 0 0,42 21 16,-42-21-16,-21 22 0,0-22 15,0 21-15,0-21 0,0 22 0,-21-1 16,0 0-16,-85 43 15,64-43-15,-43 1 16,43-22-16,21 0 0,-22-21 16,22 0-16,0 21 0,0-21 15,0 0-15,0 0 0,21-21 32,0 0-32,21 21 0,0-21 15,0 0-15,0-1 0,0 1 16,22 0-16,-22 0 0</inkml:trace>
  <inkml:trace contextRef="#ctx0" brushRef="#br0" timeOffset="2379.41">5143 1228 0,'0'0'0,"0"-21"16,0 42-1,0 0 1,0 0-16,0 21 0,0 22 15,-21-1 1,21-20-16,-21-22 0,21 42 16,0-20-16,0-22 0,-21 21 15,21-21-15,0 1 0,0-1 16,0 0-16,0-42 31,21 21-31,0-21 0,-21-22 0,21 22 16,1-21-16,-1-1 0</inkml:trace>
  <inkml:trace contextRef="#ctx0" brushRef="#br0" timeOffset="2715.22">5207 953 0,'-21'0'0,"42"0"0,-63 0 0,20 0 16,1 0-16,0 0 0,0 21 15,0 21 1,0-21-16,21 0 15,0 1-15,0-1 0,21-21 16,0 0-16,0 0 0,0 0 16,43-21-1,-43-1-15,0 1 0,0 0 0,0 0 16,1-43-16,-22 22 16,0 21-16,0-21 0,0 20 0,0 1 15,-22 0-15,1 21 0,0 0 16,-21 0-16,21 0 0,-1 0 15,-20 42-15,21-20 16,21-1-16,0 0 0,-21 64 16,21-64-1,0 0-15,21-21 0,0 21 0,0-21 16,0 0-16,1 0 0,20 0 16,-21 0-16</inkml:trace>
  <inkml:trace contextRef="#ctx0" brushRef="#br0" timeOffset="3013.04">5715 572 0,'0'0'15,"-21"0"-15,0 0 16,21 21-16,-22-21 16,1 63-16,21-42 15,0 64-15,0-43 16,0 22-16,0-22 0,0 106 15,-21-84-15,21-1 0,0 1 16,0-1-16,0 64 0,0-63 16,0-1-16,0 43 0,21-63 15,-21-1-15,0-21 0,21 43 16,1-43 0,-1-21-16,0 0 15,0-21-15,0-22 0,-21 22 16,21-21-16,1-1 0,-22 1 15</inkml:trace>
  <inkml:trace contextRef="#ctx0" brushRef="#br0" timeOffset="3395.83">5842 1291 0,'0'21'0,"-21"-21"0,21 22 16,0-1-16,-21-21 15,21 42-15,0-21 0,21-21 16,0 21-16,0-21 15,21 0-15,-20 0 0,-1 0 0,21 0 16,-21-21-16,22 21 0,-22-21 16,21 0-16,0-21 15,-20 20-15,-1 1 0,0-21 16,-21 21-16,0-22 0,0 1 16,0 21-16,0 0 0,-21 21 0,0 0 15,-1 0-15,-62 21 16,63 0-16,-22 21 0,22-20 15,0 20-15,0 0 0,0 1 16,-1-1-16,1 0 0,21 1 0,-21-1 16,21 0-16,0 1 0,0 20 15,21-21-15,0-20 16,43 20-16,-22-42 0,1 0 16,-1 0-16,0 0 0,1-21 0,-1 21 15,0-21-15,1-1 16,-1 1-16,21-42 0,-20 42 15,-22-22-15</inkml:trace>
  <inkml:trace contextRef="#ctx0" brushRef="#br0" timeOffset="4247.34">7662 889 0,'0'0'0,"0"-42"16,0-1-16,0 1 0,21 0 16,-21 63 15,0 0-31,0 21 0,0 22 0,0-22 15,0 22-15,-21-1 0,0 64 16,0-63-16,-21 63 16,42-64-16,-22-20 0,1 20 15,21-21-15,0-20 0,0 20 0,0-21 16,0 0-16,0-42 31,0 0-31,0 0 0,21 0 0,1-22 16,20 1-16,0-43 15,-21 43-15,1 0 0,20-22 16,-21 22-16,21-43 0,-20 64 16,-1-21-16,0 42 15,0 0-15,-21 21 16,0 0-16,0 21 0,0-21 16,0 22-16,0-1 0,21-21 15,-21 22-15,0-1 0,21 0 0,-21 1 16,22-1-16,-1-21 0,0 21 0,21 1 15,-21-22-15,43 0 16,-43-21-16,21 0 16,1 0-16,-1-21 0,0 0 0,1 0 15,-1-1-15,0-20 0,22 0 16,-22 21-16,22-85 16,-43 42-16,0-84 0,-21 85 15,-21-107-15,0 107 0,0-1 16,-1 1-16,-20 20 0,21 22 15,-21-21-15,20 21 0,-20 21 16,-21 21-16,41 0 16,22 0-16,-21 64 15,21-43-15,0 1 0,0-1 0,0 0 16,0 1-16,0-1 0,43 21 16,-22-20-16,0-22 15,0 0-15,21 0 0,22 22 16</inkml:trace>
  <inkml:trace contextRef="#ctx0" brushRef="#br0" timeOffset="4585.14">8869 1397 0,'0'0'0,"21"0"16,0 0 0,0 0-16,0 0 15,1-21-15,-1 21 0,0-21 16,0 0-16,21-1 0,1-41 15,-1-1-15,-42 43 16,21-21-16,-21 0 0,0 20 16,0 1-16,-21 21 0,0 0 15,0 0-15,0 0 0,-22 21 0,22 1 16,-21 41 0,21-42-16,-1 22 0,1-1 0,0 43 15,21-43-15,0 0 0,0 1 16,0-1-16,0 0 0,0-21 0,64 64 15,-43-64 1,0-21-16,21 0 0,-21 0 16,22 0-16,-22 0 0,21 0 0,1-21 15,-1-21-15,0 21 0,1-22 16,-22 1-16,63-64 0</inkml:trace>
  <inkml:trace contextRef="#ctx0" brushRef="#br0" timeOffset="5062.93">9673 635 0,'0'0'0,"0"-63"16,-21 63-16,0 0 16,21 21-1,0 0-15,0 64 16,0-43-16,0 0 0,0 22 16,0-22-16,0 22 0,0-1 0,0 1 15,0-1-15,0 1 0,0-1 0,0-21 16,0 1-16,0-1 0,0 0 15,0 43-15,0-64 0,0 22 16,0-22-16,0-42 31,0-1-31,0 1 16,0 0-16,0-21 0,0 21 0,0-22 16,0 1-16,21 0 0,-21 20 15,21-20-15,0 0 0,43-22 16,-1 22-16,-20 42 15,-1 0-15,0 0 0,-21 0 16,22 0-16,41 21 0,-41 0 16,-22 0-16,0 1 0,0 20 15,0-21-15,-21 21 0,0-20 0,-21 83 16,-42-41 0,20-43-16,1 0 0,0 22 15,-1-22-15,1-21 0,0 21 0,-1 0 16,22-21-16,-21 0 0,-22 0 15,22-21 1,42 0 0,0 0-16,0-1 15,21 1-15</inkml:trace>
  <inkml:trace contextRef="#ctx0" brushRef="#br0" timeOffset="5722.95">11493 741 0,'0'0'0,"22"-42"0,-22 20 16,0 1-16,0 0 0,21 0 0,-42 42 31,21 0-31,-22 22 16,1 20-16,0-21 0,0 22 0,0 21 15,0-22-15,-22 22 0,22-1 16,-21-20-16,-22 84 0,43-84 16,-21-22-16,-1 64 15,22-64-15,21 43 16,21-85 0,1-21-1,-22-22-15,42 22 0,0-64 16,-21 22-16,1 21 0,-1-22 15,0-21-15,0 22 0,21-128 16,-20 107-16,-22-1 16,21 22-16,0-64 0,0 21 15,0 106 1,0 42 0,1-21-16,-22 22 0,21 20 15,-21 1-15,0-1 0,42 85 16,-42 64-16,21-149 15,-21-20-15,0 20 16,21-20-16,-21 20 0,0-21 0,0-20 0,0 20 16,0-21-16,0 0 15,0 0-15,0 1 16,0-44 0,-21 1-16,0-21 0,0 21 0</inkml:trace>
  <inkml:trace contextRef="#ctx0" brushRef="#br0" timeOffset="5901.38">11176 1376 0,'-21'0'16,"42"0"-1,0 0 1,0 0-16,64 0 16,0-21-16,-22 21 15,43-43-15,-43 22 0,1 0 16,-1 0-16,1 0 0,-1-22 0,1 22 15,-22-21-15,1 21 0,-22-22 16</inkml:trace>
  <inkml:trace contextRef="#ctx0" brushRef="#br0" timeOffset="6147.94">12086 868 0,'0'-21'15,"0"42"-15,0-63 0,-21 20 0,-21 22 16,20 0-16,1 0 16,0 22-16,0-1 0,0 106 15,0-85-15,21 0 0,-22 22 16,22-1-16,0-20 0,0 20 15,0 64-15,0 0 16,0-63-16,0-1 0,22 64 16,-22-84-16,0 20 0,0-21 15,0 1-15,0-1 0,0 0 16,0 1-16,0-1 16,0-21-16,0-42 31,0 0-31,0-21 0,0-22 15,0-105-15</inkml:trace>
  <inkml:trace contextRef="#ctx0" brushRef="#br0" timeOffset="6406.32">11896 1249 0,'0'0'0,"0"-42"0,0 20 0,0-41 16,0 42-16,0 0 0,42-1 15,-21 1-15,85 21 16,-64 0-16,1 0 15,-1 0-15,-21 21 0,21 1 0,-20-1 16,-1 21-16,0-21 0,-21 22 0,0-22 16,-21 42-16,-22 22 15,1-64-15,0 21 0,-43 1 16,43-22-16,-1 0 16,1 0-16,21 0 0,0-21 15,0 0-15,42 0 31,21-21-31,-21 0 0,22 0 0,-1 0 16,0 0-16</inkml:trace>
  <inkml:trace contextRef="#ctx0" brushRef="#br0" timeOffset="6705.27">12636 995 0,'0'0'0,"0"21"16,0 21-1,-21-20-15,21-1 0,-21 21 16,21 0-16,0 1 16,0-1-16,0 22 0,0-22 0,0 21 15,0 1-15,0-1 0,0 1 0,0-1 16,0 1-16,-21-1 0,21 1 16,-21-22-16,21 22 0,-21-22 0,21 0 15,0 43-15,0-64 16,0 22-16,-22-22 0,22-42 31,0-1-15,0-20-16,0 21 0,0-21 15,0-1-15,22-20 0,-1-107 16</inkml:trace>
  <inkml:trace contextRef="#ctx0" brushRef="#br0" timeOffset="6944.14">12573 1355 0,'0'-85'16,"0"170"-16,0-212 0,21 84 0,-21 1 0,21-43 15,0 64-15,1 0 16,-1 21-16,0 0 0,0 0 16,0 0-16,0 0 0,1 0 0,20 21 15,-21 0-15,0 1 0,0-1 16,1 0-16,-1 21 0,-21-21 0,0 64 16,0-64-1,-64 64-15,22-43 16,21-21-16,-22 1 0,1-1 0,21 0 15,-21-21-15,-22 21 16,64-42 15,21 0-31,22 0 0</inkml:trace>
  <inkml:trace contextRef="#ctx0" brushRef="#br0" timeOffset="7246.92">13229 804 0,'0'0'0,"21"-21"0,-21-63 16,0 62-1,-21 22 1,21 22-16,-21-1 0,21 0 16,0 0-16,0 21 0,0 22 15,0-22-15,-21 64 16,21-42-16,0 41 0,0-41 15,-21-22-15,21 1 0,0-1 0,0 0 16,0 1-16,0 41 16,21-63-1,0 1-15,0-22 0,21 0 16,-20 0-16,-1-22 0,0 22 16,0-21-16,21 0 0,-20-21 0,-1 21 15,0-22-15,0 22 0,0-21 0</inkml:trace>
  <inkml:trace contextRef="#ctx0" brushRef="#br0" timeOffset="7707.6">13674 656 0,'0'0'15,"0"-21"-15,0 0 0,-22 21 32,22 21-32,0 0 0,0 0 0,0 1 15,0 20-15,0-21 0,0 21 16,0 1-16,-21-1 0,21 0 15,0 64-15,0-63 16,0-22-16,0 0 0,0 0 16,0 0-16,0 0 0,0-42 31,0 0-15,0-21-16,0 21 0,0-22 15,0 1-15,0-106 16,21 84-16,-21 22 0,22 0 15,-1-1-15,0 1 0,21-22 16,-21 22-16,22 42 0,-22-21 16,21 21-16,-21 0 0,1 0 15,-1 0-15,21 21 0,-21 0 0,22 43 16,-43-22-16,0 0 16,0 1-16,0 20 0,0-20 0,0 20 15,0-21-15,0 1 16,-22 84-16,22-106 0,0 0 15,0 21-15,-21-20 0,0-22 32,21-22-17,-21 22-15,0 0 16,21-21-16</inkml:trace>
  <inkml:trace contextRef="#ctx0" brushRef="#br0" timeOffset="8787.91">2900 2350 0,'0'0'0,"-21"0"0,-43-22 15,43 22-15,0 0 16,0 0-16,-1 0 0,44 0 47,-1 0-47,21 0 15,-21 0-15,22 0 0,-1 0 16,21 0-16,43 0 0,-42 22 16,-1-22-16,22 0 0,0 0 15,-1 21-15,128-21 0,-106 0 16,0 21-16,21-21 0,21 0 16,0 0-16,169 0 15,-147 0-15,20 0 0,191 0 16,-190 0-16,20 0 0,213 0 15,-191 0-15,232 0 16,-232 0-16,21 0 0,233-21 16,-233 21-16,-21 0 15,21 0-15,0 0 0,0 0 0,0-21 16,0 21-16,254 0 16,-254 0-16,0 0 0,-21-22 0,-1 22 15,213 0-15,-233 0 0,-1 0 16,170 0-1,127-21-15,-360 21 0,-21 0 16,106 0-16,-127 0 0,-21 0 16,-1-21-16,-41 21 0,20 0 15,-42 0-15,1 0 0,-1 0 16,-42 0 15,-1 0-31,1 0 0,0 0 16,0 0-1,0 0-15,0 0 16,-1 0-16,1 0 0</inkml:trace>
  <inkml:trace contextRef="#ctx0" brushRef="#br0" timeOffset="12577.96">2180 4255 0,'0'0'0,"0"21"0,0 0 15,0-42 32,0 0-31,0-1-16,0 1 16,0 0-16,0 0 15,0 0-15,0 0 0,0-1 16,0 1-16,0-42 0,-21 42 15,0-1-15,-43-20 16,22 0-16,0 42 16,20 0-16,-62 0 0,63 0 15,-22 0-15,22 21 0,-21-21 16,21 42-16,-1-21 0,1 22 0,0 20 16,-21 85-1,21-84-15,21-22 0,0 22 16,0-22-16,0 0 0,0 1 15,21-1-15,0-21 0,0 0 0,43 43 16,20-64 0,-63 0-1,22 0-15,-22 0 0,21 0 0,-21-21 16,22 0-16,-22-1 0,21-20 16,-21 21-16,43-85 15,-22 43-15,-42 20 16,0-41-16,0 41 0,0 1 15,0 0-15,0 20 0,0 1 16,0 0-16,-21 0 16,21 42-1,0 0-15,0 0 0,0 64 16,0-43-16,0 43 16,21-43-16,-21 1 0,21-22 0,22 42 15,20 1 1,-20-64-16,20 0 15,-21 0-15,43-21 16,-43 0-16,1-1 0,-1 1 0,64-85 31,-64 22-31,-21 41 0,1 1 16,-22 0-16,0-1 0,0 1 0,0 0 16,0-1-16,0 22 0,0 0 15,0 0-15,0 0 0,-22 21 16,22 21-1,0 0-15,0 21 0,0 1 16,0 20-16,0 43 0,0-42 16,0 20-16,0 128 15,43 21 1,-43-149-16,0 1 16,0 0-16,0-1 0,0 1 0,0-21 15,0-1-15,0 1 0,21-1 0,-21 1 16,21-22-16,-21-21 15,21-21-15,0 0 16,-21-21-16,22 0 16,-22-85-16,21-21 15,-21 63-15,0 1 16</inkml:trace>
  <inkml:trace contextRef="#ctx0" brushRef="#br0" timeOffset="12856.8">2963 4297 0,'0'-42'15,"0"84"-15,-21-127 0,0 43 0,21 21 0,0-22 16,0 22-16,0-21 16,21-22-16,0 43 15,0 21-15,1 0 16,20-21-16,0 21 0,64 42 16,-42 43-1,-43-64-15,-21 64 16,0-43-16,0 1 0,-21-1 15,-1 0-15,1 1 0,-21-22 0,-22 42 16,1 1 0,42-64-16,0 0 0,42-21 31,0-1-15,0 1-16,0 0 0,22 0 0</inkml:trace>
  <inkml:trace contextRef="#ctx0" brushRef="#br0" timeOffset="13163.13">3598 3831 0,'0'0'0,"-21"0"15,0 0-15,0 0 16,0 0-16,-1 64 16,1-22-16,21 0 0,0 1 15,0 20-15,0-20 0,0 20 16,0 1-16,0 20 0,0-20 0,0-1 0,43 107 15,-22 62 1,-21-147-16,0 84 16,0-105-16,0-1 15,0 1-15,0-1 0,0-20 0,0-1 16,0 64-16,0-64 16,0-63-1,21 0-15,0-21 16,-21 20-16,21-20 0,-21 0 0,0-1 15,43-168 1</inkml:trace>
  <inkml:trace contextRef="#ctx0" brushRef="#br0" timeOffset="13766.79">3598 4297 0,'0'0'0,"-21"-64"0,0-20 16,21-1-1,0 64-15,0-21 0,0-1 16,21 22-16,0 0 0,43 21 15,-22-21-15,0 21 0,-20 0 16,20 0-16,0 21 0,1 0 0,-1-21 16,0 64-16,-21-1 15,-21-42-15,0 22 0,0-22 16,-21 21-16,0-21 0,-42 43 16,41-43-16,-20 21 15,0-21-15,-1 1 0,-20-1 16,21 0-16,20 0 15,22 0 1,22-21 0,-1 0-16,0 0 0,42 0 15,43-21 1,-63 0-16,84-43 16,-106 43-16,21 0 0,0 0 15,-20-21-15,20-1 0,43-84 16,-85 85-16,21-22 15,-21 22-15,21-106 16,-21 106-16,0-1 0,0 22 16,0 0-16,0 0 0,0 0 15,-21 21-15,0 0 16,21 42 0,0 0-16,0 1 0,0-1 15,0 43 1,0-43-16,0 106 0,0-84 15,0-22-15,21 0 0,0-21 16,0 43-16,0-22 16,0-42-16,1 21 0,41 1 15,-21-22 1,-20 0-16,20-22 0,-21 22 0,0-21 16,0 0-16,1 0 0,-1 0 15,0-22-15,0 22 0,0 0 0,43-85 16</inkml:trace>
  <inkml:trace contextRef="#ctx0" brushRef="#br0" timeOffset="14239.68">4911 3535 0,'-22'0'15,"22"21"1,0 0-16,0 0 15,0 1-15,0 20 0,0-21 16,0 0-16,0 0 0,0 1 16,0-1-16,0 0 0,0 42 15,0-41 1,0-1-16,0-42 47,0-1-47,0 1 0,0 0 0,0 0 15,0 0-15,0-22 0,0 1 16,0 21-16,22-21 0,-22-1 16,42 22-16,-21-21 0,0 21 0,0-1 15,1 1-15,20 0 0,-21 21 16,0 0-16,22 0 0,-22 0 0,0 21 16,0-21-16,0 43 0,-21-22 15,21 106 1,-21-64-16,0-20 15,0-1-15,0 0 0,-21-21 16,21 1-16,0-1 0,0 0 0,-21 0 16,21 0-1,-21-21-15,21-21 32,0 0-17,0 0-15</inkml:trace>
  <inkml:trace contextRef="#ctx0" brushRef="#br0" timeOffset="16663.25">6985 4085 0,'21'0'16,"0"0"0,0 0-1,-21-21 1,0 0 0,22 21-16,-22-21 0,0-22 15,0 22-15,0 0 16,0 0-16,0 0 0,0-22 15,0 22-15,-22 0 16,22 0-16,-21 0 0,21 0 16,-21-1-16,0 22 15,0 0 1,0 0 0,-1 0-1,1 0-15,0 0 78,0 0 32,21-21 93,21 21-141,-21-21-62,0 0 47,0 42 0,0 0-47,0 0 16,21 1-16,-21-1 0,0 0 15,0 21-15,0 43 16,0-43-16,0 1 0,0 84 16,0-85-16,0 43 15,0-64-15,0 0 16,0 21-16,0-21 0,0 1 0,21-22 31,-21-22-15,22 22-16,-1-21 0,-21 0 0,0-21 15,21 21-15,0-22 0,0 1 16,-21 0-16,21-1 0,1-20 16,20-22-16,-21 64 0,-21 0 15,0 0-15,21-1 0,-21 1 16,21 21-16,1 0 15,-22 21-15,21 1 16,-21-1-16,0 42 16,0-42-16,0 22 0,0-1 15,21-21-15,-21 22 0,0 20 16,21-42-16,-21 22 0,0-22 16,0 0-16,21 0 0,0 0 15,1-21-15,41 0 16,-63-21-16,21 21 15,22-21-15,-22 0 0,0 0 0,0-22 16,0 22-16,0-21 0,1-1 0,-1-62 16,0 20-1,-21 43-15,0 20 16,0-41-16,0 42 0,0 0 16,0-1-1,0 44 1,0-1-16,0 0 15,0 21-15,0-21 0,0 22 0,0-1 16,0-21-16,0 106 16,0-42-1,0-64-15,21 21 0,0 1 16,0-22-16,1 0 0,-1 0 0,0-21 16,0 0-16,21 0 0,43-21 15,0-21 1,-64 21-16,85-85 15,-64 63-15,-21 1 0,0 0 16,1-1-16,-1 1 0,-21-21 16,0-86-16,0 44 15,-21 62-15,-1 1 16,22 0-16,-21-1 0,21 22 0,-21 0 16,0 21-16,0 21 15,21 0-15,0 22 16,0-1-16,0 0 0,0 1 0,0-1 15,0 21-15,0-20 0,0 20 16,0-20-16,0 20 0,0 43 16,0-64-16,0 22 15,0-22-15,21 22 16,-21-43-16,0 21 0,0-21 0,21-21 16,0 0-16,0 0 15,-21-21-15,22 0 16,-1 0-16,-21-22 0,0 1 15,21 21-15,0-21 0,-21-1 0,0 1 16,42-43-16,-20 43 16,-22 21-16,0 0 15,21 21-15,0 0 0,-21 21 16,0 0-16,21 0 16,-21 0-16,0 22 0,21-22 0,-21 0 15,0 21-15,0-21 0,21 22 16,1-22-16,-1 0 15,-21 0-15,42 22 0,-21-43 0,0 0 16,1 21-16,-1-21 0,0 0 0,0 0 16,0 0-16,22-21 0,-22-1 15,0 22-15,0-42 0,43-43 16,-43 64 0,0-21-16,-21 0 0,21-22 15,-21 43-15,0 0 0,0-22 16,0 22-16,0 42 15,0 1 1,0-1-16,0 0 0,0 0 16,0 21-16,-21-20 0,21-1 0,0 21 15,0-21-15,0 0 0,0 1 0,0-1 16,0 0-16,0 0 16,0 0-16,0 0 0,21-21 15,0 0 1,0-21-16,-21 0 15,0 0-15,22-21 16,-22-1-16,21-20 0</inkml:trace>
  <inkml:trace contextRef="#ctx0" brushRef="#br0" timeOffset="16827.09">8996 3598 0,'0'0'0,"-64"-21"15,43 21 1,0 0-1,21 21 1,21-21 0,0 22-16,0-22 15,1 21-15,-1 0 0,0-21 16</inkml:trace>
  <inkml:trace contextRef="#ctx0" brushRef="#br0" timeOffset="17523.72">9398 3725 0,'21'-42'16,"-21"21"-16,0 0 16,-21 21-1,0 0-15,0 0 0,-1 0 16,1 21-16,0 0 0,0 0 16,0 0-16,21 22 0,0-22 15,-21 21-15,21 1 0,-22 41 16,22-41-16,0-1 0,0 0 15,0 1-15,0-22 0,0 21 16,43 0-16,-22-20 0,21 20 16,-21-42-16,1 0 15,20 0-15,-21 0 0,21 0 0,1-21 16,-22 0-16,21-1 0,1 1 0,-1-21 16,21-22-16,1-63 15,-43 85-15,-21 0 16,0-85-16,0 84 15,0-20-15,0-43 16,0 64-16,0-43 0,0 64 16,-21 21-16,21 21 15,0 0 1,0 22-16,-21-1 0,21-21 0,0 21 16,0 22-16,0 21 15,-21-43-15,21 21 0,0 22 16,0-43-16,-22 1 0,22-1 15,-21 0-15,21-20 0,0 20 0,0-21 16,0 0-16,0 0 0,0-42 31,0 0-31,0 0 16,0-21-16,0 20 0,0-20 0,21 0 16,1-1-16,20 22 0,-21-21 15,21 0-15,-20 20 0,20 1 16,-21 0-16,21 0 0,-20 21 15,20 0-15,-21 0 0,43 0 16,-22 42-16,-21-21 16,-21 22-16,21-22 0,-21 0 15,0 21-15,0 1 0,0-1 16,0-21-16,0 0 0,-21 1 0,21-1 16,-21 0-1,0 0-15,21-42 31,21 0-31</inkml:trace>
  <inkml:trace contextRef="#ctx0" brushRef="#br0" timeOffset="18594.95">12361 4064 0,'0'0'16,"-21"0"-16,0-21 0,0 0 0,21 0 15,0-1-15,0 1 0,0-42 16,0 42-16,0-43 15,0 22-15,0-1 0,0-20 16,0 42-16,0-22 0,0 22 16,0 0-16,0 0 0,-21 21 15,-1 0-15,-62 21 16,63 0-16,-22 0 0,1 43 16,0-43-16,-1 21 15,22 1-15,-21-1 0,21 0 0,-85 149 31,85-149-31,21 1 0,0-1 16,0-21-16,0 43 0,0-43 16,21-21-16,0 21 0,0-21 0,0 0 15,22 0-15,-22 0 0,21-21 16,64-43 0,-85 43-16,21-21 0,1-1 15,-22 22-15,0-21 0,0 0 0,0-1 16,1 1-16,-1 0 0,0-1 0,-21 22 0,0 0 15,21-43 1,-21 86 0,0-1-16,0 0 15,0 0-15,0 0 0,0 43 16,0-22-16,0 0 0,0 22 16,0-22-16,0-21 15,0 22-15,0-22 0,21 0 0,-21 0 16,43 22-1,-22-43-15,0 0 0,0 0 0,0 0 16,0-22-16,1 1 0,-1 0 0,0 0 16,0 0-16,0 0 0,0-22 15,1 1-15,-1 0 0,0-22 16,0-21 0,0 64-16,-21 0 0,0 0 15,0 42 1,0 0-1,0 0-15,0 1 0,0 20 16,0 0-16,43 43 16,-43-64-16,0 21 15,21-20-15,0-1 0,0 0 0,0 0 16,43 0-16,-43-21 0,0 0 16,21 0-16,1 0 15,20 0-15,-20-21 0,-1 0 16,0 0-16,-21 0 0,22-1 0,-1-20 15,-21 21-15,0-21 16,1-1-16,-22 22 0,0-64 0,0 43 16,0 21-16,0-43 0,-22 43 15,1 21-15,0 0 16,-42 43 0,41-22-16,22 0 0,-21 0 15,0 21-15,21-20 0,0 20 0,0 106 16,21-127-1,0 22-15,22-22 0,-22 0 16,0 0-16,21 0 0,1-21 0,-22 0 16,21 0-16,-21 0 0,22 0 0,-22 0 15,0 0-15,21-21 0,1-21 16,-43 21-16,0-1 16,21 1-16</inkml:trace>
  <inkml:trace contextRef="#ctx0" brushRef="#br0" timeOffset="22237.51">15409 3768 0,'0'-21'16,"21"21"-16,43-64 16,-43 43-1,-21 0-15,42 0 0,-20-22 0,-1 22 16,-21-21-16,21-1 0,0 1 0,0 0 16,0-64-16,-21-21 15,0 85-15,0-1 16,0 22-16,0 0 0,0 0 15,0 0-15,-21 21 16,0 21-16,21 0 16,-21 21-16,21 1 0,0-1 15,0 21-15,-42 86 0,20-86 16,22 22-16,-21-22 0,0 1 16,-21-1-16,21 1 0,-1-1 0,-20 64 15,21-42 1,0-43-16,21-21 0,-21 22 0,-1-22 15,22 0-15,0-42 16,0 0 0,0 0-16,0-1 0,0 1 15,0-21-15,0 0 0,0-1 0,0 1 0,0 0 16,0-1-16,22 1 0,-22 0 16,21-85-16,0 84 15,0 43 1,0 0-1,-21 21-15,21 1 0,-21 41 16,0-21-16,0 1 0,22-22 16,-22 21-16,21 43 0,0-64 15,0 21-15,-21-20 0,21 20 0,22-21 16,-22 0-16,0 0 0,0 1 16,21-22-16,43 0 15,-43 0-15,1 0 16,-1 0-16,0-22 0,1 1 0,84-42 15,-64-1 1,-42 22-16,22 0 0,-43-1 16,21 22-16,-21-21 0,0-1 0,0 22 15,0-21-15,0 21 0,-21 0 16,0 21-16,-1 0 0,1 0 0,0 0 16,-42 0-16,41 21 0,1 0 15,0 0-15,0 21 0,0-20 16,0-1-16,-1 21 0,22 0 0,-21-20 15,21 20-15,0-21 16,0 64-16,0-64 16,0 0-16,21 0 0,22-21 15,-22 0-15,0 0 16,0 0-16,0 0 0,1-21 0,20-21 16,0-22-1,-21 43-15,1-21 0,-1-22 16,-21 43-16,0-21 0,0 21 0,0-1 15,21 1-15,-21 0 0,0 0 16,0 42 0,0 0-16,0 0 0,0 1 15,0-1-15,0 0 0,0 0 16,0 21-16,0-20 0,0 20 0,0-21 16,21 43-1,0-22-15,0-21 0,1 0 16,20-21-16,0 0 0,-21 0 15,22 0-15,-22 0 0,21 0 16,-21-21-16,22 0 0,-1-21 16,-21 20-16,43-41 0,-43 21 15,-21 20-15,21 1 0,-21-21 16,0 21-16,0-22 0,0 22 16,0 0-16,0 0 0,0 42 31,-21 21-16,21-20-15,0-1 0,0 21 0,0-21 16,0 22-16,0-22 0,0 21 16,0 22-16,21-43 15,0 0-15,0 0 0,22-21 16,-22 0-16,0 0 0,0 0 16,0 0-16,22-21 0,-22 0 15,0 0-15,21-22 16,22-41-16,-43 62 0,0-20 15,-21 21-15,0-21 0,21 20 16,-21-41-16,0 42 0,-21 42 47,21 0-47,-21 0 0,21 0 0,0 1 16,0-1-16,0 0 0,0 0 15,0 21-15,0 43 16,0-64-16,0 0 0,21 22 15,0-22-15,1 0 0,20 0 16,-21-21-16,0 0 0,22 0 0,-22 0 16,0 0-16,64-42 15,-64 21-15,0 0 0,0-43 16,0 22-16,-21 21 0,21-22 16,-21 22-16,0-21 15,22-1-15,-22 1 0,0 21 16,0-21-16,0 63 15,0 0 1,0 0-16,0 21 0,-22-20 16,1 20-16,21 0 15,-21-21-15,21 43 0,0-43 16,0 0-16,0 0 0,0 1 0,0-1 16,0 0-16,0 0 0,0-42 31,21 0-16,0 0-15,1-1 0,-1-20 16,21-21-16,-42 41 0,42-41 16,-20 21-16,-1-1 15,-21 22-15,21 0 0,0 21 16,0 0 0,-21 21-1,0 0-15,0 0 0,21 1 0,-21-1 16,22 21-16,-22-21 0,21 0 15,-21 1-15,0-1 0,21 0 0,0-21 16,-21 21-16,21 0 16,0-21-16,22 0 0,-22 0 15,0 0-15,21-21 16,-20 21-16,-22-21 0,21 0 16,0 0-16,0-1 0,0-20 0,22-43 15,-22 43-15,0 21 16,-21-21-16,21 20 0,0-20 15,0 21-15,-21 0 0,22 21 16,-1 0 0,-21 21-16,0 0 15,0 0-15,0 0 0,0 1 16,0-1 0,0-42 30,0-1-30,0 1-16,0 0 16,0 0-16,-21 21 15,-1 0 1,1 0-16,0 0 16,21 21-16,-42 21 15,21 1-15,21-22 16,0 0-16,-22 0 0,1 22 0,21-22 15,0 0-15,0 21 0,0-21 0,0 22 16,0-22-16,0 21 16,43 1-16,-1-22 15,0-21-15,-21 0 16,22 0-16,-22 0 0,21 0 0,1 0 16,84-43-1,-106 1-15,21 21 0,-21 0 16,0-22-16,22-41 0,-22 41 0,0 1 15,0-21-15,-21-1 0,0 1 16,0 20-16,21-105 16,-21 127-16,0 0 0,0 0 15,0-1-15,-21 22 0,0 22 16,21-1-16,0 0 16,-21 21-16,0 43 15,21-43-15,0 1 0,0 41 16,0-41-16,0-1 0,0 0 15,-21 1-15,21-1 0,0-21 0,-22 21 16,22-20-16,0-1 0,0 42 16,0-42-16,-21-21 15,21-21 1,0 0 0,21 0-16,-21 0 0,22-22 15,-1 22-15,0 0 0,0 0 16,21-21-16,-42 20 0,22 1 15,-1 21-15,-21-21 16,21 21-16,0 0 0,-21 21 16,0 0-1,0 1-15,0-1 0,0 0 0,0 0 16,0 0-16,0 0 0,0 1 16,0-1-16,42 21 15,-42-21-15,22 0 0,41 1 16,-42-22-16,0 0 0,22 0 0,-1 21 15,-21-21-15,22 0 0,-1 0 0,43-21 16,-43 21-16,0-22 16,-21 1-16,22-21 0,-1 0 15,0-1-15,-42 22 0,22-42 16,-1 41-16,-21 1 16,0-21-16,0 21 0,-21 0 15,-1 21-15,1 0 16,21 21-16,-21 0 0,0 0 15,21 0-15,-21 22 0,21-22 16,0 0-16,0 0 16,0 0-16,0 22 0,0-1 0,0-21 15,0 0-15,0 0 16,21 1-16,0-22 0,0 21 0,0 0 16,1-21-16,20 21 0,106-21 15,-42 0 1,-64 0-16,22 0 0,20-21 15,-41 0-15,-1 0 0,0-1 0,1 1 16,-22-21-16,21 21 0,-21 0 16,1-22-16,-22 22 0,0-21 0,21-1 15,-21 22-15,0 0 0,-21 0 16,21 0-16,-43 21 0,22 0 16,0 0-16,0 0 0,-22 0 0,-41 63 31,41-20-31,22-22 0,0 21 15,0-21-15,0 0 0,21 22 0,0-22 16,0 0-16,0 0 0,0 22 16,0-22-16,21 0 15,0-21-15,0 0 16,0 0-16,1 0 0,20 0 0,-21 0 16,21 0-16,-20-21 0,-1-22 0,21 22 15,-21 0-15,22-21 0,20-43 16,-42 43-16,22-64 15,-1 42-15,-21 1 0,0-1 16,-21 1-16,21-1 0,1-41 16,-22 62-16,0 22 0,-22-42 15,-41 63 1,42 0-16,0 42 16,-1-21-16,1 21 0,21 1 15,-21 20-15,21-20 0,-21 20 0,21 1 16,-21 105-1,21-63-15,0-64 16,0 0-16,0 1 0,0-1 0,21-21 16,0 0-16,0 1 0,0-1 0,1-21 15,-1 0-15,63 0 16,1-64 0,-43 43-16,-42 0 0,22 0 15,-1-22-15,0 22 0</inkml:trace>
  <inkml:trace contextRef="#ctx0" brushRef="#br0" timeOffset="24587.71">22627 3302 0,'0'0'0,"0"-42"0,0-22 16,0 43-16,0 0 0,-21-21 16,0 20-16,0 22 0,-22 0 15,22 22 1,0 20-16,0 21 15,-22 43-15,43-63 0,-21 20 16,0 64-16,0-63 0,21-1 16,-21-21-16,21 22 0,0-22 15,0 22-15,0-22 0,0 22 16,63-1-16,-42-42 16,22-21-16,-1 0 0,0 0 15,1 0-15,-1 0 0,0 0 0,107-84 16,-65 20-1,-63 43-15,64-85 16,-64 64-16,0-22 0,22 22 0,-22-43 16,0 22-16,-21-1 0,21-20 15,22-22-15,-43 21 16,0 43-16,21 21 0,-21-1 16,0 44-1,0-1-15,-21 0 16,-1 21-16,22 1 0,-21 20 0,0-21 15,0 64-15,21-42 0,-21-1 16,21 43-16,0-64 16,0 1-16,0-1 0,0 0 0,0-20 15,0 20-15,21-21 0,21 21 16,1-20-16,-22-22 16,21 0-16,-21 0 15,22 0-15,-22-22 0,21 22 0,-21-21 16,22-21-16,-1 21 0,-21 0 0,64-64 15,21-42 1,-85 85-16,0-1 0,0-20 16,-21 20-16,0 22 15,-21 21-15,-21 21 16,20 1-16,1-1 0,0 21 16,0-21-16,21 22 0,-21-22 15,21 21-15,0-21 0,0 22 0,0-22 16,42 63-1,0-20-15,-20-43 16,-1 0-16,-21 0 0,-21-42 47,-1 0-47,1 0 16,0 21-16,0-21 0,0 0 0,0 21 15,-1 0-15,1-22 0,0 22 0,0 0 16,0 0-1,21 22-15,0-1 0,0 0 16,0 0-16,21 0 0,21 0 16,1 1-16,-22-1 0,106 0 15,0-21 1,-85 0 0,43 0-16,-43 0 0,0-21 0,1 0 15,-22-1-15,21 1 16,43-85-1,-64 43-15,-21 21 16,21 20-16,-21-20 0,0 21 0,0 0 16,0 0-16,0-1 0,-21 44 31,21-1-31,-21 0 0,0 21 16,21-21-16,0 1 0,0 20 15,0-21-15,0 0 0,0 22 0,0-22 16,0 0-16,21 21 15,0-21-15,0 1 0,0-22 16,1 21-16,-1-21 0,21 0 0,22 0 16,-43 0-16,42-21 15,-42 21-15,22-22 0,-1-20 16,-21 21-16,0 0 0,1-22 16,-1 22-16,-21-21 0,0 0 15,21 20-15,0-41 0,-21 21 16,-21 63 15,0 0-31,21 21 0,-21-21 16,-1 43-16,1-43 0,21 21 15,-21 22-15,0-43 16,21 21-16,0 1 0,0-22 16,0 0-16,21-21 31,0 0-31,-21-21 0,21 0 15,1 21-15,-1-21 0,0-22 0,0 22 16,0 0-16,0-21 0,43-22 16,-43 43-16,21-43 15,1 43-15,-22 0 0,-21 0 0,21 21 16,0 0 0,-21 21-16,0 0 0,0 0 0,0 1 15,0-1-15,0 0 0,0 0 0,0 21 16,0-20-16,0-1 15,0 42-15,0-42 0,21 1 16,-21-1-16,43 0 0,-22 0 16,64 0-16,-64-21 15,21 0-15,43 0 0,-64 0 16,21 0-16,1-21 0,-1 0 16,0 0-16,64-85 15,-85 85-15,22-22 16,-22 22-16,0-21 0,-21-43 15,0 64-15,0 0 0,0 0 16,-21 21-16,0 0 0,-22 0 16,22 21-16,-64 42 15,43-41-15,21-1 0,0 0 16,0 21-16,-1-21 0,1 64 16,21-43-1,0-20-15,0-1 16,21-21-16,1 0 0,-1 0 15,0 0-15,0 0 0,0 0 0,0-21 16,1 21-16,-1-22 16,0 1-16,21-21 0,-42 21 15,21 0-15,22-43 0,-22 43 16,-21 0-16,0 0 0,21-1 16,0 1-16,-21 42 31,-21 1-16,21-1-15,-21 0 0,0 21 0,0 22 16,-1-43-16,1 21 16,0 1-16,0 20 0,-21 106 15,42-105-15,0 63 16,0-64-16,0 1 16,0 21-16,-22 147 15,22 1-15,-21-42 16,21-128-1,-21 1-15,0-1 0,0-20 0,21 20 16,-21-21-16,-43 22 16,1-43-1,41-21-15,-20-21 0,21 0 16,21 0-16,-21-1 0,0-20 0,-1 21 16,22-21-16,-21-22 0,21-42 15,21-21 1,1 64-16,-1-1 0,42-84 15,-42 85-15,22-1 0,-22 1 0,21-1 16,-21 22-16,22-1 0,-22-20 16,64-22-16,-64 43 0,42-43 15,-42 43-15,22 0 0,-43-22 16,21 22-16,-21-1 0,0 1 16</inkml:trace>
  <inkml:trace contextRef="#ctx0" brushRef="#br0" timeOffset="24837.63">24765 3112 0,'0'0'0,"-42"0"0,20-22 15,22 1-15,-42 21 16,21-21-1,21 42 17,-21 0-17,0 1-15,-1-22 16,1 21-16,-21 0 0,21 0 0</inkml:trace>
  <inkml:trace contextRef="#ctx0" brushRef="#br0" timeOffset="26211.36">5355 5292 0,'0'0'0,"0"-21"0,0-1 16,0-41-1,0 42-15,-21 21 16,0 21-1,21 0 1,-21 0-16,21 43 0,0-22 16,0 43-16,0-43 15,0 22-15,0 20 0,0-20 16,0-22-16,21 106 16,-21-84-1,0-43-15,0-42 31,0 0-15,0-1-16,0-20 0,0-21 16,0 20-16,0-20 0,0 20 15,0 1-15,0 0 0,21-22 0,-21 22 16,21 0-16,0-1 0,0 1 0,-21 21 16,43-22-16,-22 43 15,0-21-15,64 21 16,-64 21-16,0 1 0,64 62 15,-85-63-15,21 22 16,-21-1-16,21 43 16,-21 42-16,0-85 15,0-21-15,0 43 0,0-43 16,0 0-16,21-21 16,-21-21-1,21 0-15,-21 0 16,0-1-16,22-20 0,-1 0 0,0 21 15,-21-22-15,21 1 0,0 0 0,0-1 16,43-84 0,-43 106-16,0 0 0,22-21 15,-22 20-15,0 22 16,0 0-16,0 22 0,0-22 0,1 21 16,-22 21-16,0-21 0,21 22 0,-21 20 15,0-21-15,0 1 16,0-1-16,0 0 0,0-20 0,0 20 15,0-21-15,0 21 16,0-20-16,0-1 0,0 0 0,0-42 47,0 0-47</inkml:trace>
  <inkml:trace contextRef="#ctx0" brushRef="#br0" timeOffset="26650.1">6498 5313 0,'0'0'16,"0"-21"-16,0 0 0,-21 42 31,0 0-31,21 0 16,-21 0-16,21 22 0,-22-1 15,22 0-15,0 1 0,-21-1 16,21 0-16,0 1 0,0 41 15,0-20-15,0-22 0,21-21 16,22 22-16,-22-43 16,0 0-16,21 0 0,1 0 0,-22 0 15,21 0-15,85-64 16,-21-21 0,-64 43-16,1-43 15,-22 43-15,0 0 0,-21-1 0,0 1 16,0 0-16,-21-1 0,0 1 0,-22-21 15,-41 20 1,41 43-16,-62 0 16,62 21-16,22 1 0,-21-1 15,21 0-15,-1 21 0,1-21 16,-21 85-16,42-42 16,0-22-16,21 22 15,0-43-15,43 0 16,-43-21-16,21 0 15,22-21-15,20 0 16</inkml:trace>
  <inkml:trace contextRef="#ctx0" brushRef="#br0" timeOffset="28070.23">7324 5144 0,'0'-22'0,"0"44"0,0-86 0,0 43 15,0 0-15,0 42 16,0 0-1,0 0-15,0 22 0,0-22 16,0 21-16,0 0 0,0 22 0,0-22 16,0 43-16,0 21 15,0-64-15,0 22 0,21-22 16,-21 0-16,0-21 0,0 22 0,21-22 16,-21 0-16,0 0 0,0 0 15,0-42 1,0 0-1,0 0-15,0-21 16,0 20-16,0-20 0,0-21 16,0-22-16,0 43 0,0-1 15,0 22-15,21-21 0,0 21 16,22-1-16,41-20 16,-20 42-1,-43 0-15,0 0 0,43 21 16,-43 0-16,0 22 0,21-1 15,-42 0-15,0 1 0,0-22 16,0 21-16,0 1 0,-42 62 16,21-62-16,0-22 0,-22 0 15,22 0-15,0 0 0,0-21 16,0 0-16,-1 22 0,1-22 0,0 0 16,0 0-16,0 0 0,0-22 15,-1 1-15,22 0 0,0 0 16,0-21-16,0 20 0,0 1 15,0 0 1,0 42 15,22 0-31,-1 1 0,0-1 16,0 0-16,0-21 0,-21 21 16,21-21-16,22 21 15,-1-21-15,-21 21 0,22-21 16,-1 0-16,-21 0 0,21 0 15,1 0-15,-22 0 0,21-21 0,-21 21 16,22-21-16,-22 0 0,42-21 16,-41-1-16,-1 22 0,0-21 15,0-1-15,-21 1 0,0 21 0,21-21 16,-21 20-16,0 1 0,0 0 16,0 0-16,0 0 0,-21 21 31,0 21-31,21 0 0,0 0 15,0 0-15,-21 1 0,21 20 16,0 21-16,-21-41 0,21 20 16,0 43-16,0-43 15,21-21-15,0 0 0,-21 0 16,21 1-16,0-22 0,43 21 16,20-21-1,-62 0-15,-1 0 0,21-21 16,0-1-16,-20 1 0,-1 0 0,21 0 15,-21-21-15,0 20 0,22-20 0,-1-106 16,0 42 0,-20 64-16,-22-22 0,21-42 15,-21 43-15,21-1 16,-21 22-16,0 0 0,0-1 0,0 22 16,0-21-16,0 21 0,0 63 31,-21-21-31,21 22 15,-21-1-15,-1 43 16,22-1-16,0-41 0,-21-1 16,21 0-16,0 1 0,0 20 15,-21-21-15,21 1 0,0-22 0,0 21 16,0 1-16,42 41 16,1-20-1,-22-43-15,21-21 16,-21 21-16,1-21 0,83 0 15,-20-42 1,-43 21-16,-20-1 0,20 1 16,-21 0-16,0 0 0,22-43 15,-22 43-15,-21-21 0,21 21 0,-21-43 16,0-20 0,0 62-16,0 1 15,-21 21 1,0 21-1,-1 1-15,22-1 0,0 21 0,-21-21 16,0 43-16,21-22 0,0 0 16,0-20-16,0 20 0,0 0 15,0-21-15,0 1 0,0 20 0,0-21 16,21 0-16,0-21 0,1 21 16,62-21-1,-63 0-15,43-21 16,-22 0-16,-21 0 0,22 0 0,-22 0 15,0-1-15,21 1 0,1-63 16,-43-22 0,0 85-16,0-1 0,0-20 15,0 21-15,-21-21 0</inkml:trace>
  <inkml:trace contextRef="#ctx0" brushRef="#br0" timeOffset="28411.03">8445 4974 0,'0'0'0,"-42"21"0,21 1 16,0 20-16,0-21 0,-1 0 0,22 0 16,0 1-16,0-1 0,0 0 15,0 0-15,43-21 16,-22 0-16,0 0 0,0 0 15,0-21-15,1 21 0,20-42 16,-21 20-16,-21-20 16,0 21-16,0 0 0,0 0 15,0-1-15,0 1 0,-21 0 0,0 0 16,0 21-16,-1 0 0,1 0 16,0 21-1,21 0-15,0 0 0,-21 1 0,21-1 16,-21 42-16,21-42 15,0 1-15,0 20 0,0-21 16,0 0-16,0 0 0</inkml:trace>
  <inkml:trace contextRef="#ctx0" brushRef="#br0" timeOffset="30159.9">10964 5355 0,'0'0'0,"21"-21"0,1-21 0,-22 21 15,0-1-15,0 1 0,21 0 0,-21-21 16,0 21-16,21 21 16,-21-22-16,0 1 0,0 42 31,0 22-31,0-22 0,0 21 0,0 1 15,0-1-15,-21 0 0,0 22 0,21-22 16,-22 22-16,22-1 0,-21-21 16,0 64-16,0 21 15,21-106-15,0 1 0,0-1 16,0 0-16,0 0 0,21-42 31,0 0-31,0 0 16,-21-1-16,22 1 0,-1-21 15,0 0-15,0 20 0,0-20 0,0-21 16,43-43 0,-43 42-16,0 22 0,-21 21 15,21 21-15,1 0 16,-22 21 0,0 0-16,0 0 0,0 43 15,0-22-15,0-21 16,0 22-16,21 41 15,-21-41-15,21-22 0,0 0 0,0 0 16,0 0-16,1-21 16,-1 0-16,0 0 0,0 0 15,0 0-15,0 0 0,22-21 0,-22 0 16,0 0-16,21 0 0,1-43 16,-22 22-16,0-1 0,0 1 15,0 0-15,1-1 0,-1-20 16,0-43-16,-21 43 0,0-86 15,0 107-15,0 21 16,-21-43 0,0 64-16,-1 22 15,22-1-15,0 0 0,-21 0 16,21 21-16,-21 1 0,21-1 0,0 0 16,0 1-16,0-1 0,0 64 15,0 42 1,0-106-16,0 1 0,21-1 0,-21-21 15,21 22-15,1-22 0,20 21 16,-21-21-16,21 0 0,22 1 16,-22-22-16,1 0 0,20 0 15,-21 0-15,1 0 0,-1 0 16,0-22-16,-20 1 0,20 0 0,-21 0 16,21-43-16,-20 43 15,-1-21-15,-21 21 0,0-22 16,0-41-16,0 63 0,0-22 15,0 1-15,0 21 0,-21 21 16,-1 0 0,1 0-16,0 0 0,0 21 15,0 21-15,21-21 0,-21 1 0,21 20 16,-22-21-16,22 21 0,0 22 16,0-1-1,0-20-15,22-22 0,-1 0 0,0 0 16,0 0-16,0 1 0,0-1 15,1-21-15,-1 0 0,21 0 0,43 0 16,-43 0 0,0-21-16,-20 21 0,-1-22 15,21 1-15,-21-21 0,0 21 0,1-22 16,-22 1-16,21 0 0,0-1 16,-21-20-16,21 21 0,-21-22 15,0-42-15,0 43 0,0-1 0,0 22 16,0-22-16,0 22 0,0 21 15,0-21-15,0 20 0,0 1 0,-21 42 32,21 1-32,0 20 15,0-21-15,0 21 0,0 64 16,0-63-16,0-1 0,0 0 16,0 22-16,0-22 0,0 149 15,0-128 1,0-21-16,0 1 0,0-22 15,0 21-15,0-21 0,0 1 0,0-1 16,0 0-16,0 0 0,0-42 47,0 0-47,0 0 0,0-1 16,0-41-1,0-1-15,0 43 0,0-21 16,42 0-16,-21-1 0,1 22 15,-1 21-15,0-21 0,0 0 16,21 21-16,64 0 16,-42 0-16,-43 0 0,21 0 15,-21 0-15,1 21 0,-1-21 16,0 21-16,0 0 0,-21 0 0,0 1 16,0 20-16,0-21 0,-42 21 15,-1 22 1,1-43-16,21 0 0,-64 22 0,43-43 15,0 21-15,20 0 16,-20-21-16,0 0 0,-1 21 0,22-21 16,-42 0-16,-1 0 15,43 0 1,0 0-16,0 0 16,21-21 15,-21 21-16,-1 0 1</inkml:trace>
  <inkml:trace contextRef="#ctx0" brushRef="#br1" timeOffset="42960.52">3619 7112 0,'0'0'0,"0"-21"0,0 0 16,0 0-16,-21 21 31,0 21-31,21 0 0,-21 0 15,21 21-15,0 1 16,0 20-16,-21 1 0,21-1 0,0 22 0,-21-22 16,21 22-16,0 0 15,0-1-15,-22 1 0,22 21 0,-21 190 16,21-211-16,0 21 16,-21-22-16,0 1 0,0 106 15,0-107-15,21-20 0,-22-1 0,22 1 16,-21-1-16,21-20 15,-21-1-15,21 21 0,0-20 16,0-64 15,0-1-31,0 1 0,0-21 16,0-106-16</inkml:trace>
  <inkml:trace contextRef="#ctx0" brushRef="#br1" timeOffset="43843.02">3725 7154 0,'21'0'31,"1"0"-31,-1 0 0,21 0 0,-21 0 16,64 0-16,-22 0 15,-20 0-15,20 0 0,1 0 0,-1 0 16,1 0-16,20 0 0,65 0 15,-1-21 1,-64 21-16,1 0 0,-21 0 16,-1 0-16,22 0 0,-43 0 0,85 0 15,-63 0-15,-22 21 0,21-21 16,-20 0-16,-1 22 0,43-1 16,-43-21-16,-21 21 15,0 0-15,1-21 0,-1 21 0,0 0 16,-21 1-16,0-1 0,0 0 0,0 0 15,0 21-15,0-20 0,0 105 16,0-85-16,0 0 16,0 1-16,0-1 0,0 0 15,0 22-15,0-22 0,0 22 16,0-22-16,0 85 0,0-64 16,0 86-16,0-86 15,0-21-15,0 22 0,0 42 16,-21-64-16,21 0 0,-21 22 15,21-22-15,0 64 16,-22-42-16,22-22 0,-21 43 16,21-43-16,0 0 0,0 1 15,-21-1-15,21-21 0,-21 21 0,21 1 16,-21-22-16,21 21 0,0 1 16,-21-1-16,21-21 0,-22 21 15,1-20-15,0-1 16,0-21-16,0 0 0,0 21 0,-22-21 15,22 0-15,-21 0 0,-64 0 16,64 0-16,-22 0 0,-21 21 16,1-21-16,-1 0 15,-21 0-15,-21 0 0,21 0 0,1 21 16,-1-21-16,21 0 0,-105 21 16,-43 1-1,169-22-15,-63 0 0,85 21 16,0-21-16,-1 0 0,1 0 15,0 0-15,20 0 0,1 0 0,-21 0 16,42-21 0,0-1-1,0 1-15,21 0 0,43-85 16</inkml:trace>
  <inkml:trace contextRef="#ctx0" brushRef="#br1" timeOffset="44441.44">3429 6625 0,'0'0'0,"-21"-21"0,21 0 16,0 0-16,-21 21 15,21-21-15,0 42 32,0 0-32,0 21 0,0 43 15,0-43-15,0 22 0,0-22 16,0 22-16,0-22 0,0 64 16,0-64-16,0 0 0,0 1 15,0 20-15,0-20 16,21-43-1,-21-22 1,21 1-16,-21-21 16,0-22-16,21 22 0,-21 21 15,0-21-15</inkml:trace>
  <inkml:trace contextRef="#ctx0" brushRef="#br1" timeOffset="44796.24">3408 6541 0,'-21'0'16,"21"-22"-16,0 1 0,0 0 15,21 0 1,-21 0-16,21 21 0,21-21 0,-21-1 16,1 22-16,20-21 0,64 0 15,-85 21-15,21 0 16,-21 0-16,1 21 0,-1 22 15,-21-22-15,0 21 0,0 0 16,0 1-16,0-1 0,0 0 16,-21 107-1,21-65-15,0-41 16,0-1-16,-22 21 0,22-41 16,0-1-16,0 42 15,0-42 1,-21-42-1,21 0 1,0 0-16,0 0 0,0 0 16</inkml:trace>
  <inkml:trace contextRef="#ctx0" brushRef="#br1" timeOffset="45635.76">3598 6604 0,'0'0'0,"-21"-21"0,21 0 0,0 0 16,0-1-16,0 1 0,0 0 16,21 0-16,0 21 15,-21 21 1,22 0-16,-22 43 16,0 20-1,0-41-15,0-1 0,-43 43 16,43-43-16,-42 22 0,21-22 15,21-21-15,0 21 16,-21-42 0,21-21-1,0 0-15,21-21 16,0 21-16,-21-1 0,63-105 16,-41 85-16,-1 0 15,0-1-15,0-20 0,0 21 0,0 20 16,1-20-16,-1 21 0,0 0 15,-21 42 1,0 21-16,0-21 0,-21 22 16,0-1-16,-1 0 0,1 22 0,0-22 15,-21 43 1,-1 21-16,43-85 16,-21 0-16,21 0 0,0 0 15,0 1-15,21-44 16,1 1-1,-22 0-15,21 0 0,0 0 16,0-22-16,-21 1 0,21 21 0,0-21 16,-21-1-16,0 1 0,0-43 15,0 43-15,0 21 16,0-22-16,-21 43 16,0 0-16,0 22 0,0-1 0,0 21 15,-1-21-15,1 22 16,0-1-16,21 0 0,-21 1 0,0 41 15,21-63-15,0 22 16,0-22-16,0 0 0,0 0 0,0-42 31,0 0-15,21 0-16,0-22 0,-21 22 16,21-21-16,0 0 0,-21-1 0,22 1 15,-22 0-15,0-1 16,0 1-16,0-85 15,0 106-15,-22 0 0,1 21 0,0 21 16,21 42 0,-21-42-16,21 22 0,-21 20 15,21-20-15,0 20 0,0 64 16,0-63-16,0-43 16,0 21-16,0-21 0,21 22 0,0-22 15,21 0-15,22 0 16,-22-21-16,1 0 0</inkml:trace>
  <inkml:trace contextRef="#ctx0" brushRef="#br1" timeOffset="46043.53">3873 7811 0,'-84'0'16,"63"0"-16,-1 0 0,65 0 31,-22 0-31,21 0 15,1 0-15,-1 0 0,0-22 16,22 22-16,-22 0 0,22 0 0,20 0 16,-20 0-16,84-21 15,64 21-15,-149-21 16,1 21-16,-1 0 0,-21 0 0,1 0 16,-1 0-16,-21 0 0,0 0 15,1 0-15,-22 21 16,-22-21-16,1 0 15,0 21-15,0-21 0,-21 0 16,-1 0-16,1 22 0,0-22 16,-1 21-16</inkml:trace>
  <inkml:trace contextRef="#ctx0" brushRef="#br1" timeOffset="46328.4">3810 8234 0,'0'0'0,"0"21"15,0 0 1,21-21-16,0 0 16,0 0-16,22 0 15,63 0-15,-43-21 16,-21 21-16,85-21 0,-63 0 16,-1 21-16,1-21 0,21 21 15,-43 0-15,21-22 0,64 22 16,-63 0-1,-43 0-15,0 0 16,-42 22-16,0-22 16,0 21-16,-22-21 0,22 21 15,-85 0-15</inkml:trace>
  <inkml:trace contextRef="#ctx0" brushRef="#br1" timeOffset="46551.27">3641 8657 0,'-22'21'0,"44"-42"0,-65 42 16,43 1-16,0-1 16,43-21-1,-22 0-15,63 0 0,-41 0 16,20 0-16,-20-21 0,20-1 16,1 22-16,-1 0 0,1-21 0,-1 21 15,1-21-15,-1 21 0,1 0 16,-1-21-16,-21 21 0,1 0 0,-1 0 15,0 0-15,1 0 0,-22 0 16</inkml:trace>
  <inkml:trace contextRef="#ctx0" brushRef="#br1" timeOffset="46827.73">3577 9165 0,'0'0'0,"0"21"0,-21 1 15,42-22 1,0 0-16,22 0 0,-22 0 16,21 0-16,64 0 0,-64 0 15,22 0-15,-1 0 0,-20-22 16,20 1-16,1 21 0,-1 0 0,-21 0 15,22-21-15,-22 21 0,43 0 16,0-21 0,-64 21-16,0 0 0,-21-21 15,0 0 1</inkml:trace>
  <inkml:trace contextRef="#ctx0" brushRef="#br1" timeOffset="47451.42">5969 8467 0,'0'0'0,"-42"0"16,63 0 30,0 0-46,0 21 0,21-21 16,1 0-16,-1 0 0,0 0 16,1 0-16,20 0 0,1 0 0,-1 0 15,1 0-15,20 0 0,-20 0 0,21 0 16,147 0 0,-168 0-16,-1 0 0,64 0 15,-84 0-15,-1 0 0,0 0 0,-20 0 16,-1 0-16,0 0 15,0 0-15,-21-21 16,-21 21 0,0 0-16,0-21 0,-1-1 15,1 22-15,21-21 0,-21 0 16</inkml:trace>
  <inkml:trace contextRef="#ctx0" brushRef="#br1" timeOffset="47833.96">6985 8213 0,'0'0'0,"-21"0"16,42 0 15,0 0-15,0 21-16,0-21 0,1 21 0,20-21 15,-21 21-15,64 22 16,-43-43-16,0 0 0,22 21 15,-43-21-15,21 0 16,-20 21-16,-1-21 0,0 0 0,21 0 16,-21 21-16,-21 0 15,0 0 1,0 1-16,-21-1 0,0 0 16,0 0-16,0 0 0,-64 22 15,43-1-15,21-21 16,-22 21-16,1-20 0,-22 41 0,22-42 15,0 0-15,21 1 0,-1-1 0,1 0 16,0 0-16,0-21 0,21 21 16,0-42-1,0 0 1,0 0-16</inkml:trace>
  <inkml:trace contextRef="#ctx0" brushRef="#br1" timeOffset="48499.55">8403 7874 0,'21'0'0,"-42"0"0,42-21 0,0 21 0,1 0 16,-22-21-16,21 21 0,0 0 15,-21-21-15,0-1 16,0 1-1,0 0-15,0 0 16,-21 21-16,0-21 16,-1 21-16,1 0 15,0 0-15,0 0 0,-21 21 16,20-21-16,-20 42 16,21 1-16,0-22 0,-22 85 15,43-64-15,-21 21 0,21-20 16,-21 20-16,21 1 0,0 63 15,0-85-15,0 0 16,0-20-16,21-1 0,0 0 16,1 0-16,-1-21 0,0 0 0,0 0 15,0 0-15,43 0 0,-43 0 16,0 0-16,21-21 0,-20 21 16,20-21-16,21-22 0,-41 22 15,-1-21-15,21 21 0,-21-22 0,22 1 16</inkml:trace>
  <inkml:trace contextRef="#ctx0" brushRef="#br1" timeOffset="49026.72">8911 7599 0,'0'0'0,"0"-21"0,0 0 16,-21 42 15,21 21-31,0-21 0,0 0 15,0 22-15,0-1 0,0 0 16,0 22-16,-21 21 16,21 63-16,0-106 15,0 0-15,0 1 0,0-1 0,-21-21 16,21 22-16,0-22 0,0 0 16,0 0-16,-22-21 0,22 21 15,0 0-15,0-42 31,0 0-31,0 0 16,0 0-16,0 0 0,0-1 16,0-20-16,0 21 0,0-21 0,0 20 15,22-20-15,-22 21 0,21-21 16,0 20-16,64-62 16,-64 63-16,21 21 0,-21-22 15,0 22-15,22 0 0,-1 0 16,-21 22-16,0-1 0,1 0 15,-1 0-15,-21 0 0,21 22 16,-21-22-16,0 21 0,0-21 0,0 22 16,0 20-16,-21-42 0,0 0 15,21 1-15,-22-1 0,22 0 16,-21 0-16,21 0 16,-21-21-16,21-21 31,0 0-31,21 0 15,-21 0-15,43-22 0</inkml:trace>
  <inkml:trace contextRef="#ctx0" brushRef="#br1" timeOffset="49439.48">9440 7874 0,'0'0'0,"0"-21"0,21 0 15,1 21-15,-22-21 16,21 21-16,0 0 0,0 0 16,0 0-16,0 21 15,22 0-15,-22 0 0,0 0 0,0 0 16,0 22-16,-21-22 16,0 21-16,22 43 15,-22-43-15,0 1 16,0-1-16,-22 0 0,22-21 15,0 1-15,-21-22 0,0 0 32,21-22-32,0 1 15,0 0-15,0 0 0,0 0 0,0-22 16,0 22-16,21-21 0,0-64 16,22 0-1,-22 64-15,-21 21 16,21 0-16,0 21 0,-21-22 15,21 22-15,1 0 0,-1 0 16,0 0-16,-21 22 16,21-22-16,0 21 15</inkml:trace>
  <inkml:trace contextRef="#ctx0" brushRef="#br1" timeOffset="49899.01">10308 7811 0,'0'-22'15,"-21"22"-15,0 0 16,0 0-16,-1 0 16,1 0-16,0 0 0,21 22 0,-21-1 15,-21 21-15,20 0 16,1-20-16,0 20 0,21 0 0,-21-21 15,21 22-15,-21-1 0,21 0 16,0 1-16,0-1 0,0-21 16,0 0-16,0 1 0,21-22 15,0 21-15,21-21 0,1 0 16,-1 0-16,0 0 16,-20 0-16,-1-21 0,42-22 15,1-20-15,-43 42 16,0-22-16,0 22 0,-21-21 15,0-1-15,0 1 0,0 21 0,0-21 16,0-1-16,-21 22 0,0 0 0,-43-21 16,22 20-1,21 22-15,-21 0 0,-1 0 16,22 0-16,0 22 0,0-1 16,0 0-16,-1-21 0,22 21 15,-21 64-15,21-43 16,43-21-16,-22 0 15,21-21-15,-21 0 16</inkml:trace>
  <inkml:trace contextRef="#ctx0" brushRef="#br1" timeOffset="50637.1">10710 7832 0,'0'0'0,"-21"0"15,21 21 1,0 0 0,0 0-16,0 22 0,-21-22 15,21 0-15,0 0 0,0 43 16,0-22-16,0-21 0,0 0 16,0 0-16,0 1 0,-21-1 0,21 21 15,0-21 1,-21-21-1,-1-21 1,22 0 0,0 0-16,0 0 0,0-1 15,0-20-15,0 21 0,0-21 0,0 20 16,0-20-16,22-21 0,-1 41 16,0-20-16,0 21 0,21-21 15,43-1 1,-64 43-16,64-21 15,-64 21-15,21 0 0,-20 21 0,-1 0 16,0 1-16,0-1 0,0 63 16,-21-62-16,0 41 15,0-21-15,-21-20 0,21 20 16,-21-21-16,0 0 0,0 0 0,-1 1 16,22-1-16,-21-21 0,0 21 15,21-42 16,0 0-31,0-1 16,0 1-16,21-42 16,43-43-16,-43 64 15,0 20-15,0-20 0,22 21 0,-22-21 16,0 20-16,21 1 0,-21 0 16,1 21-16,62 0 15,-63 0-15,22 42 16,-22-20-16,-21 20 0,0-21 15,0 21-15,0-20 0,0 20 16,0-21-16,0 21 0,-21-20 0,-22 41 16,43-42-16,-42 22 15,21-22-15,21 0 16,-21-21-16,21 21 0,-21-21 16,21-21-1,21 0-15,0 21 16,-21-21-16,21-22 0,0 22 0</inkml:trace>
  <inkml:trace contextRef="#ctx0" brushRef="#br1" timeOffset="51023.88">11599 8001 0,'0'21'16,"21"0"-16,1-21 15,-1 0 1,0 0-16,0 0 0,0 0 15,0 0-15,43-42 16,-43 21-16,0 21 16,0-21-16,1 0 0,-1-1 0,0 1 15,0 0-15,-21 0 0,21 0 0,-21 0 0,0-1 16,0-20 0,0 21-16,-21 21 0,-21 0 0,21 0 15,-1 0-15,1 21 0,-21-21 16,-22 64-16,1 20 15,21-41-15,20-1 16,22 0-16,-21 1 0,0-22 0,21 21 16,0-21-16,0 22 0,0-22 15,0 0-15,21 0 16,43 0-16,-43-21 0,21 0 16,1 0-16,-1 0 0,0-21 15,1 0-15,-1 21 0,0-21 0,1 0 16,-1-1-16,43-62 15,-43 20-15</inkml:trace>
  <inkml:trace contextRef="#ctx0" brushRef="#br1" timeOffset="51832.78">7535 6477 0,'0'0'0,"0"-21"0,-21 0 0,21 0 16,-21-1-16,21 1 0,-21 21 16,0 0-16,-1 0 15,1 21-15,0 22 16,0-1-16,21 43 0,-21-43 15,0 0-15,-1 64 16,22-63-16,-21 20 0,0 1 16,21-22-16,-21-21 0,21 21 15,0-20-15,0-1 0,0-42 32,0-1-32,0 1 0,21 0 15,21-21-15,-20-85 16,-1 84-16,-21 1 15,21-21-15,0-1 0,-21 22 0,0-22 16,21 1-16,-21 20 0,21 1 16,-21 0-16,0 21 0,22-1 0,-1 22 15,0 22 1,-21-1-16,0 21 0,21 0 16,0 22-16,-21-22 0,0 85 15,0-21-15,0-42 16,0-22-16,0 43 0,0-64 15,0 21-15,21-21 0,-21 0 16,0 1-16,0-1 16,0-42-1,-21-1 1,0 22-16</inkml:trace>
  <inkml:trace contextRef="#ctx0" brushRef="#br1" timeOffset="52335.92">7302 6879 0,'22'0'32,"-1"0"-32,0-21 15,0 21-15,21-21 0,1 21 16,-1-21-16,0 0 0,64-22 16,0 1-16,-64 42 0,1-21 15,-1 0-15,0 21 0,-20 0 16,-1 0-16,0 0 0,-21 21 0,0 0 15,0 0-15,0 21 16,0-20-16,0-1 0,0 0 16,0 0-16,-21 21 0,0 1 15,21-22-15,0 0 0,0 0 16,0 0-16,0 1 0,-22-22 0,22 21 16,-21-21-1,21-21 1,0-1-1,0 1-15,0-42 0,0 42 16,21-1-16,1-20 0,-1-21 16,0 41-16,0-20 15,0 21-15,0 0 0,1 21 16,20 0-16,-21 0 0,21 0 16,22 42-16,-64-21 15,0 0-15,21 1 0,-21-1 16,0 21-16,0-21 0,0 0 0,0 1 15,0-1-15,0 0 0,0 0 0,0 0 16,0 0 0,0-42 15,21 21-31</inkml:trace>
  <inkml:trace contextRef="#ctx0" brushRef="#br1" timeOffset="52824.64">8763 6752 0,'0'0'0,"0"-63"16,0 42-1,0-1-15,-21 22 0,0 0 16,-22 0-16,22 0 0,0 0 16,0 0-16,-22 22 0,22-1 15,0 0-15,0 21 0,-21 1 16,20 62-1,22-83-15,0 20 16,0-21-16,0 0 0,22 22 16,-1-43-16,0 0 0,0 0 0,0 0 15,0 0-15,1 0 0,-1 0 16,0 0-16,21-22 0,1 1 16,-22 0-16,0 0 0,-21-21 15,21 20-15,0 1 0,-21-21 0,21-149 31,-21 149-31,0 0 0,0-1 0,0-41 16,0 63-16,-21-1 0,0 22 16,21 22-1,-21-1-15,21 21 0,0-21 16,0 106-16,0-63 16,0-22-16,0 0 0,0 1 15,0-1-15,0-21 0,0 22 0,0-22 16,0 0-16,0 0 0,0 43 15,21-43 1,0-21-16,0 0 16,1 0-16,-1 0 0,0-21 15,0-1-15,0 1 0,0 21 16</inkml:trace>
  <inkml:trace contextRef="#ctx0" brushRef="#br1" timeOffset="53201.42">9017 6816 0,'0'0'0,"-21"0"0,0 0 16,21-21-16,0-1 0,0 1 15,21 21 1,-21-21-16,21 21 0,21 0 16,-21 0-16,1 0 0,-1 0 15,0 21-15,0-21 0,0 21 0,-21 1 16,21-1-16,1 63 15,-22-20 1,0-43-16,0 0 0,0 22 16,0-22-16,-22 0 0,22 0 15,-21-21 1,21-21 0,0 0-16,0 0 0,0-1 15,0 1-15,0 0 0,21 0 16,-21-43-16,43-20 15,-22 63-15,0-1 0,0 1 16,0 21-16,1 0 16,-1 0-16,-21-21 15,21 21-15,0 0 16</inkml:trace>
  <inkml:trace contextRef="#ctx0" brushRef="#br1" timeOffset="53606.6">9652 6710 0,'-21'0'15,"0"0"-15,-1 0 0,1 0 16,0 21-16,21 21 16,-21-42-16,0 22 0,0 20 15,21-21-15,-22 0 0,22 22 16,0-22-16,0 0 0,0 0 15,0 0-15,0 0 0,0 1 16,0-1-16,22-21 0,-1 0 16,0 0-16,0 0 0,0 0 15,0 0-15,43-21 16,-43 21-16,21-43 0,-20 43 0,-1-21 16,0 0-16,0-21 15,-21 20-15,0-20 0,0 0 0,0 21 16,0-22-16,-42-20 15,-22 63 1,43 0-16,-21 0 16,21 21-16,-1 0 0,1 0 0,21 0 15,-21 1-15,21-1 0,0 0 16,0 21-16,21-21 16,0 1-16,1-22 0,41 0 15</inkml:trace>
  <inkml:trace contextRef="#ctx0" brushRef="#br1" timeOffset="53839.47">10160 6731 0,'0'-21'16,"-21"21"0,0 21-16,21 0 15,-22 0-15,1 1 16,21-1-16,0 0 0,0 0 0,0 0 15,-21 0-15,21 22 0,0-22 16,0 0 0,0-42 15,21 21-31,-21-21 16,0 0-16</inkml:trace>
  <inkml:trace contextRef="#ctx0" brushRef="#br1" timeOffset="53983.39">10118 6625 0,'0'0'0,"0"-21"0,0-42 16,-22 63 0,22 21 15,0 0-31,0 0 16,0 0-16,22 0 15</inkml:trace>
  <inkml:trace contextRef="#ctx0" brushRef="#br1" timeOffset="54551.12">10710 6795 0,'0'0'0,"0"-22"0,-21 22 0,0-21 0,-21 0 15,20 21-15,1 0 16,0 0-16,0 0 0,0 0 16,0 0-16,21 21 0,-22 0 15,1 1-15,21-1 0,0 0 16,-21 0-16,21 0 0,-21 0 16,21 1-16,-21 41 0,21-42 15,0 0-15,0 1 0,21-22 16,0 21-16,0-21 15,0 0-15,1 0 16,-1 0-16,0 0 0,0-21 0,0-1 0,0 22 16,22-21-16,-22 0 0,21-21 15,22-64 1,-43 64-16,-21-1 0,0 1 16,21 0-16,-21-1 0,0-20 15,0 20-15,0-20 0,0 21 0,0-1 16,0-20-16,0 42 0,-21 21 15,0 21 1,0 0-16,-1 21 16,22 1-16,0 20 0,-21 85 15,21-84-15,0-22 16,0 64-16,0-64 0,0 1 16,0-1-16,0-21 0,21 0 15,-21 0-15,22 1 0,-1 20 16,21-42-16,-21 0 0,22 0 15,-22 0-15,0 0 16,0 0-16,21 0 0,-20-21 0,-1 0 16,21-1-16,-21 1 0</inkml:trace>
  <inkml:trace contextRef="#ctx0" brushRef="#br1" timeOffset="55328.01">16954 6816 0,'0'0'0,"-21"-21"0,0-43 16,-21 64-1,42-21-15,-21 21 0,-1 0 16,1 21-16,21 0 15,-21 0-15,21 1 0,0 41 16,0-21-16,0 22 0,0 21 0,21 190 16,-21-169-16,0 63 15,0-63-15,0-22 16,0 1-16,0 21 0,0-21 16,0-1-16,-21 1 0,0 63 15,0-84-15,-22 63 0,43-85 16,-21 0-16,0 22 0,21-22 15,0-21-15,0-42 16,0 0 0,0 0-16,0-22 0,0 22 15,0-21-15,0 0 0,0-1 16,0 1-16,0-22 0</inkml:trace>
  <inkml:trace contextRef="#ctx0" brushRef="#br1" timeOffset="56006.26">16849 6900 0,'0'0'16,"0"-21"-16,0 0 0,0-21 15,21 42-15,0-21 16,0 21-16,21-22 0,-20 22 15,20-21-15,191-21 16,-149 21 0,-20 21-16,-1-21 0,86-1 15,-86 22-15,1 0 0,-1 0 0,1 0 16,-22 0-16,0 0 0,1 0 16,-22 0-16,21 0 0,-21 22 0,0-22 15,1 21-15,-22 0 0,21 0 16,-21 0-16,21 0 0,-21 1 15,0 62 1,21-41-16,-21-22 0,0 21 16,21 0-16,-21 22 0,0-1 0,0 1 0,0-1 15,0 1-15,0 21 16,0-22-16,0 1 0,0 20 0,0-20 16,0-1-16,0 22 0,-21 105 15,21-126 1,-21-22-16,21 22 0,0 42 15,-21-43-15,21-21 0,-21 43 0,-1-43 16,22 1-16,-21 63 16,0-64-1,0-21-15,21 0 0,-21 0 16,0-21-16,-1 22 0,1-22 16,0 0-16,0 0 0,-64 0 15,43 0-15,-22 0 0,22 0 16,-21 0-16,-22-22 0,21 22 0,-20-21 15,-1 21-15,0-21 0,22 21 16,-22-21-16,22 0 0,-1 21 0,1-21 16,20 21-16,-20-22 0,42 22 0,-22 0 15,-20-42 1,42 21-16,21 0 0,0 0 16,0-1-16,21 1 0,0 0 15,0-21-15,0 21 16,1-22-16,-1 1 0</inkml:trace>
  <inkml:trace contextRef="#ctx0" brushRef="#br1" timeOffset="56267.26">17060 7387 0,'0'0'16,"-21"0"-16,0-21 0,21 0 15,0 0-15,0 0 16,42-1-16,-21 1 0,22 21 16,-1-21-16,0 21 0,22 0 15,-22-21-15,22 0 0,-1 21 16,-20 0-16,20 0 0,-21 0 16,-20 0-16,20 0 0,-21 42 15,-42 0 1,-21-20-16,20-1 0,-20 0 0,0 21 15,-1-21-15</inkml:trace>
  <inkml:trace contextRef="#ctx0" brushRef="#br1" timeOffset="56474.3">17018 7620 0,'0'0'0,"0"21"16,21-21 0,21 0-1,-20 0-15,20 0 0,0 0 0,22 0 16,-22 0-16,22 0 0,-22-21 15,21 21-15,43 0 16,-42 0-16,20 0 0,-62 0 16,-1 0-16,-21 21 0,0 0 15,-43 1-15,22-1 0,-21 0 16,0 0-16,-1-21 0,-20 21 16,20 0-16</inkml:trace>
  <inkml:trace contextRef="#ctx0" brushRef="#br1" timeOffset="56634.8">17187 7916 0,'-63'43'16,"126"-86"-16,-147 86 0,62-22 15,22 0-15,0 0 16,22-21-16,-1 0 0,0 0 16,64 0-16,20 0 15,-41 0-15,-1 0 0,43 0 16,-42 0-16,-22 0 0,22 0 16,-22 0-16,-21 0 0,0 0 0,0 21 15,-21 1-15,0-1 16,-21 0-16,0-21 0,0 21 0</inkml:trace>
  <inkml:trace contextRef="#ctx0" brushRef="#br1" timeOffset="56783.31">17314 8361 0,'0'0'0,"-42"42"0,0-21 0,-1 1 15,22-1-15,-21-21 0,42 21 16,21-21 0,21 0-1,-21 0-15,22 0 0,-1-21 0,0 0 16,22-1-16,-22 1 0,22 0 15,-1-21-15,-20 21 0,20-22 16,43-41-16</inkml:trace>
  <inkml:trace contextRef="#ctx0" brushRef="#br1" timeOffset="57340.83">16933 5969 0,'0'0'0,"-21"0"31,21 21-31,-21 0 16,21 1-16,0 83 15,-21-62-15,21 20 0,-21 22 0,21-22 16,-22 22-16,22-21 0,0-1 15,0 1-15,0-22 0,0 0 16,0-21-16,0 22 0,0-22 0,0 0 16,22-42-1,-22 0-15,0 0 0,0-1 16,21 1-16,-21-21 0,21 0 16</inkml:trace>
  <inkml:trace contextRef="#ctx0" brushRef="#br1" timeOffset="57733.96">16933 6033 0,'-21'0'0,"21"-22"16,0 1 0,21 0-16,0 21 15,1 0-15,20-21 16,-21 21-16,21 0 15,1 0 1,-22 0-16,-21 21 16,21 0-16,-21 0 0,0 64 15,0-43-15,-42 107 32,21 62-32,-22-84 15,43-84-15,0 20 16,0-42-16,0 0 15,0 1-15,-21-1 0,21-42 32,0-43-17,0 22 1,0-1-16,0-41 0,0 41 16</inkml:trace>
  <inkml:trace contextRef="#ctx0" brushRef="#br1" timeOffset="58520.56">17039 6096 0,'-21'-63'15,"42"126"-15,-42-105 32,0 63-32,21 0 0,0 0 0,0 106 31,0-84-31,-21-1 0,-1 127 16,22-105-16,0 20 15,0-62-15,0 20 0,0 0 16,22-42 15,-22-21-31,0 0 16,21 0-16,0-22 0,-21-84 15,21 85-15,-21-21 16,21 20-16,-21 1 0,0 0 16,0-1-16,21 1 0,-21 21 15,0 0-15,0-1 0,0 44 16,0 20-1,0 85 1,0-64-16,0 1 0,-21-1 16,21 1-16,0-22 0,-21 64 15,21-64-15,0 1 0,0-22 0,0 0 16,0 0-16,0 0 0,21-21 31,-21-21-31,0 0 0,43-21 16,-43 21-16,0-22 0,21-41 15,0 41-15,-21-20 16,0-1-16,0 1 0,0 20 0,0-62 16,0 41-16,0 43 0,0-21 15,0 20-15,0 1 0,-64 42 32,64 22-17,0-1-15,-21 0 0,0 22 0,21-1 0,-21 1 16,21-1-16,-21 64 15,21-84-15,-21-1 0,21 0 16,0 1-16,0-22 0,0 21 16,0-21-16,21-21 15,0-21-15,-21 0 0,21 0 0,21-64 16,-20-21 0,-22 64-16,21-85 15,-21 85-15,21-22 0,-21 1 16,0 20-16,0-20 0,0-43 15,0 85-15,-21 0 16,0 21-16,-1 21 16,-20 106-1,21-64-15,0 43 16,-22 21-16,43-84 0,0 20 16,-21 64-1,21-106-15,0 22 0,0-22 16,21-21-16,1 21 0</inkml:trace>
  <inkml:trace contextRef="#ctx0" brushRef="#br1" timeOffset="59024.84">19473 6011 0,'0'0'0,"0"-21"0,0 0 0,0-42 31,0 84-16,0 0-15,0 21 0,0-21 16,0 22-16,0-1 0,-21 106 16,21-105-16,0 20 15,-21-21-15,21 22 0,-21-22 16,0 106 0,21-126-1,0-1-15,0 0 16,21-21-16,0-21 15,0 0-15,0-1 0,0 1 16</inkml:trace>
  <inkml:trace contextRef="#ctx0" brushRef="#br1" timeOffset="59446.12">19833 6096 0,'0'0'0,"0"-21"15,0 42 1,0 0-16,-21 0 15,-21 43 1,20 42-16,-20 42 16,42-106-1,0 22-15,0-43 16,0 21-16,0-21 0,21 1 0,0-22 16,1 21-16,62-21 15,1-43 1,-43 1-1,22-43 1,-43 43-16,0 0 0,-21-43 16,0 43-16,0-1 0,0 1 15,0 0-15,0-1 0,0 1 0,-63-64 16,20 106 0,1 21-1,21 1-15,-22 20 16,22-21-16,0 0 0,0 43 15,21-43-15,0 0 0,0 0 16,0 0-16,0 1 0,21-22 16,64 21-1</inkml:trace>
  <inkml:trace contextRef="#ctx0" brushRef="#br1" timeOffset="59915.39">20891 6033 0,'0'0'0,"0"-22"0,0 1 0,22 21 15,-22-21-15,-22 21 16,1 0 0,0 0-16,-21 21 0,21 0 0,-85 22 15,0 20 1,85-20-16,0-22 15,21 21-15,-22-21 0,22 0 16,0 1-16,0-1 16,43 0-16,-22 0 0,0-21 15,0 21-15,0-21 16,22 21-16,63 22 16,-64-22-1,-21-21-15,0 63 16,-21-41-16,0-1 0,0 0 15,-21 0-15,-106 43 16,42-43 0,22-21-1,21 0-15,20 0 0,-20 0 16,21 0-16,0 0 0,0 0 16,-1 0-1,22-21 1</inkml:trace>
  <inkml:trace contextRef="#ctx0" brushRef="#br1" timeOffset="60472.1">19008 8065 0,'0'0'16,"-22"0"-16,1 0 0,0 0 0,0 0 16,0 0-16,63 0 31,-21 0-31,22 0 0,-1 0 16,0 0-16,1 0 0,20 0 15,1 0-15,-1 0 0,1 0 0,-1 0 16,64 0-16,42 0 15,-126 0-15,-1 0 16,-21 0-16,-42 0 31,0 0-31,0 0 16,-22 0-16,22 0 0,-21 0 0,0 0 16</inkml:trace>
  <inkml:trace contextRef="#ctx0" brushRef="#br1" timeOffset="60689.49">18986 8128 0,'0'0'0,"-21"21"16,0-21-16,21 21 16,21-21-1,43 0-15,-22 0 16,0 0-16,1 0 0,63 0 16,-64 0-16,21 0 0,64 0 15,-63 0-15,-1-21 0,-20 21 16,41 0-16,1-21 15,-64 0-15,-21 0 16,0 0 0,-21-1-16,0 22 15</inkml:trace>
  <inkml:trace contextRef="#ctx0" brushRef="#br1" timeOffset="60971.33">19748 7811 0,'0'0'15,"-21"0"-15,42 21 47,1-21-47,-1 0 16,0 0-16,0 21 0,0-21 16,22 0-16,-22 21 0,0 0 0,0-21 15,-21 21-15,0 1 0,21-1 0,-21 0 16,-21 64-1,0-64-15,-21 0 16,-22 42-16,22-41 0,21-1 16,-22 0-16,1 0 0,21 0 0,-22 0 15,1 1-15,21-1 16,0-21-16</inkml:trace>
  <inkml:trace contextRef="#ctx0" brushRef="#br1" timeOffset="61590.29">21124 7874 0,'21'0'0,"1"-21"16,-22 0-16,21 21 0,0-21 16,0 21-16,0-22 0,0 1 15,1 0-15,-1 21 0,42-42 16,-42 21-16,1-1 0,-22 1 0,0 0 15,0-21-15,0 21 16,-22 21-16,-83-22 16,20 22-1,43 0-15,-22 22 0,22-1 0,-43 0 16,43 0-16,21 21 0,-1-20 16,1-1-16,21 0 0,0 0 0,0 43 15,64 20 1,-43-63-16,64 43 15,-64-43-15,21 0 0,0 22 16,1-22-16,-22 21 0,21-21 0,-21 22 16,1-22-16,-1 0 0,-21 0 15,0 21-15,-21-20 0,-1-1 16,-62 0-16,41-21 16,1 21-16,0-21 0,-22 0 0,1 0 15,-1 0-15,1 0 0,-43-21 16,21 0-1,43 0-15,21 21 0,-22-43 16,43 22-16,0 0 0,22 0 16,-1 21-16,21-21 15,22 21-15,84-43 16,-106 43-16,0-21 0</inkml:trace>
  <inkml:trace contextRef="#ctx0" brushRef="#br1" timeOffset="62056.21">21738 8043 0,'-21'0'0,"42"0"0,0-21 15,-21 0-15,21 0 16,-21 0-16,0 0 0,0-1 0,0 1 16,0 0-16,0 0 0,-21 21 15,0-21-15,0 21 16,0 0-16,0 0 0,-1 21 0,1 0 15,-21-21-15,21 42 0,0-20 16,-1-1-16,-20 42 16,21-20-16,0-22 0,-22 85 15,43-85-15,0 0 16,0 0-16,0 0 0,0 0 0,22-21 16,-1 0-16,63 0 15,-62 0-15,20-21 16,-21 0-16,21 0 0,-20 0 0,-1 0 15,21-1-15,-42-20 0,21 21 0,0-21 16,-21 20-16,0-20 0,0 21 16,0 0-16,0 0 0,0-1 0,0 44 31,0-1-31,0 0 16,-21 21-16,21-21 0,0 22 0,0-22 15,0 0-15,0 21 0,0-20 16,0-1-16,0 0 0,0 0 15,21 0-15,1 0 0,-1-21 16,0 0-16,0 0 0,0 0 0,0 0 16,1 0-16,-1-21 0,21 21 0</inkml:trace>
  <inkml:trace contextRef="#ctx0" brushRef="#br1" timeOffset="62569.39">22331 7578 0,'0'0'0,"0"-43"0,0-62 15,0 62-15,0 22 0,0 0 16,0 0-16,-21 21 0,-1 0 16,22 42-16,-21-21 15,21 22-15,0-1 0,0 21 16,-21-20-16,21 20 0,-21 1 16,21 20-16,-42 65 0,42-86 15,0 22-15,-43 63 0,43-85 16,-21 22-16,-21 127 15,42-85 1,-21-64-16,21 1 0,-22 63 16,22-85-16,0 22 0,0-22 0,0 0 0,0 1 15,0-1-15,0-21 0,0 0 16,0 0-16,22 1 16,-1-22-16,21 0 0,-21-22 0,43-20 15,-22 21-15,0 0 0,-20-22 0,20 1 16,0 0-16,22-43 15,-22 22-15,-21-1 0,0-42 16,-21 43-16,0-1 0,0 22 16,-21-22-16,0 22 0,-21 0 15,21-1-15,-64-20 0,-42 21 16,85 42 0,20-22-16,-20 22 0,21 0 0,0 0 15,21-21 16,21 21-31,0-21 0,21 0 16,-20 0-16,20 21 0,0-21 0,1-1 16,20 1-16,-21 0 0,128-42 15</inkml:trace>
  <inkml:trace contextRef="#ctx0" brushRef="#br1" timeOffset="62966.15">22966 7726 0,'0'0'16,"0"-21"-16,0 0 0,0-43 15,-21 64-15,-1 0 0,-20 0 16,21 0-16,0 0 16,0 21-16,-1 0 0,1 1 0,-42 62 31,20-20-31,22-22 0,21-21 16,0 64-16,0-64 15,0 0-15,0 0 0,21-21 16,1 0-16,41 0 15,-21 0 1,-20-21-16,-1 0 0,0 0 0,0 0 16,0-22-16,-21 22 0,0 0 15,21-21-15,1 21 0,-22-1 0,0-41 16,0 42 0,0 42-1,0 0-15,0 0 16,0 22-16,0 62 15,21-83-15,-21-1 16,21 21-16,-21-21 0,21 0 0,0 1 16,0-1-16,1 0 0,-1-21 15,0 0-15,0 0 16,0 0-16,0 0 0,1 0 16</inkml:trace>
  <inkml:trace contextRef="#ctx0" brushRef="#br1" timeOffset="63332.94">23241 7832 0,'0'-43'16,"0"86"-16,0-107 0,0 43 0,0 0 0,0-21 16,0 20-16,21 1 15,0 0-15,0 21 0,1 0 16,-1 0-16,0 0 0,0 0 0,0 21 16,0-21-16,1 21 0,-1 22 15,21-1-15,-42 22 16,0-43-16,0 21 0,0-21 15,0 22-15,0-22 0,0 21 0,0-21 16,0 0-16,0 1 0,-21-22 31,21-22-15,0 1-16,0-21 16,0 21-16,0 0 0,21-22 15,21-63-15,-20 64 16,-1 21-16,0-21 0,0 20 15,0 1-15,0 0 0,1 21 0,-1 0 16,0 0-16,0 0 0,0 0 16,0 21-1,1-21-15,-1 0 0,-21 21 16,21-21-16</inkml:trace>
  <inkml:trace contextRef="#ctx0" brushRef="#br1" timeOffset="63607.78">24066 7684 0,'22'-22'0,"-22"1"16,-22 21 15,22 21-15,-21 1-16,21-1 0,0 0 16,0 0-16,-21 0 0,21 0 0,-21 22 15,21-22-15,0 0 16,0 0-16,0 64 0,0-64 15,0 0-15,0 0 0,21 1 32,0-22-32,0 0 0,1 0 15,-1 0-15,0-22 16,0 1-16,0 0 0,-21 0 16,21 0-16,1-22 0,-22 22 0,21-21 0,0 0 15,0-1-15</inkml:trace>
  <inkml:trace contextRef="#ctx0" brushRef="#br1" timeOffset="63935.6">24342 7324 0,'0'0'0,"-22"-21"0,1-1 0,-106-20 31,106 42-31,0 0 0,-21 21 16,20 0-16,1 1 0,21-1 16,0 0-16,0 0 0,0 0 15,0 0-15,21-21 0,22 0 16,-1 0-16,-21 0 15,0 0-15,1 0 0,-1 0 16,0-21-16,0-21 16,-21 21-16,0 0 0,0-1 15,0 1-15,0-21 0,0 21 0,-42-22 16,-1 22 0,22 21-16,0 0 0,0 21 15,0-21-15,21 22 0,-21-1 16,21 0-16,0 0 0,0 0 15,0 0-15,0 1 0,0 20 0,0-21 16,0 0-16,0 0 0,21 1 16,21-1-16,-42 0 0</inkml:trace>
  <inkml:trace contextRef="#ctx0" brushRef="#br1" timeOffset="64099.51">24490 7959 0,'0'0'0,"0"21"0,-21-21 31,21 21-31,-22-21 16,1 0 0,0 0-16,0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23:59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3746 529 0,'0'0'0,"0"-21"0,0 0 15,0 0-15,0 0 0,0-1 16,0 1-16,-21 42 31,21 1-31,0-1 16,0 21-16,0-21 0,-21 22 0,21-1 15,0 21-15,0-20 16,-42 168-16,42-147 0,-21 21 16,-1-22-16,1 22 0,0-1 15,0 1-15,-21-21 0,20 20 0,1-20 16,0-1-16,0 1 0,0-1 16,0 43-1,21-85-15,0 0 0,0-42 31,0 0-15,21 0-16,0-21 0,0 20 0,-21-20 16,42 0-16,-20-1 0,-1-20 15,0 21-15</inkml:trace>
  <inkml:trace contextRef="#ctx0" brushRef="#br0" timeOffset="300.64">4106 656 0,'0'0'0,"0"-63"16,0 84 31,0 21-47,0-21 0,0 43 16,0-22-16,0 85 15,0-63-15,-21 20 0,21-20 16,-21-1-16,21 1 0,0-1 0,-21 1 15,21-1-15,-21-20 0,-1 20 0,22-20 16,0-1-16,0 0 0,-21 1 0,21-22 16,0 21-16,-21-21 15,21 0-15,0-42 32,0 0-32,0 0 0,0 0 15,-21-43-15</inkml:trace>
  <inkml:trace contextRef="#ctx0" brushRef="#br0" timeOffset="1194.85">3577 1482 0,'0'0'0,"-63"0"16,63 21-16,-22-21 16,65 0-1,-22 0 1,0 0-16,21 0 0,-20 0 15,20-21-15,0 0 0,106-22 16,-105 43-16,-1-21 16,22 0-16,-22 0 0,0 0 0,1-1 15,-1 22-15,-21-21 0,43 0 16,-43 21-16,0-21 0,0 21 16,-21 21 15,0 0-31,0 0 15,0 1-15,0-1 0,0 0 0,0 0 16,0 0-16,0 0 16,0 22-16,0-1 0,0-21 15,0 22-15,0-22 0,0 0 16,0 0-16,21 0 0,0 0 0,1 1 16,-1-22-16,0 0 0,0 0 15,0 0-15,22 0 0,-22 0 0,21 0 16,-21-22-16,22 1 15,-1 0-15,0-21 0,-21 21 0,22-1 16,-1-20-16,-21 21 0,0-21 0,1 20 16,-1-20-16,0 21 0,0-43 15,-21 43-15,21 0 16,-21 0-16,21 0 0,-21 0 0,0-1 16,0 44 30,0-1-46,0 0 0,0 21 16,0-21-16,0 22 0,0-22 16,0 64-16,0-43 0,22 21 15,-22 1-15,21-1 0,-21 1 16,21-1-16,-21 1 0,0 21 0,21-22 16,0 22-16,-21-1 0,0 86 15,21-1 1,-21-84-16,0-1 0,0 86 15,0-107-15,0 1 0,0-1 0,0 1 16,-21-22-16,0 0 0,0-20 16,0 41-16,0-63 0,-22 21 15,22-21-15,-21 0 16,-1-21-16,22 0 0,-21 0 0,-22-22 16,22 1-16,0 0 0,-1-1 0,-20-62 15,42 41 1,0-105-16,21 105 15,0-63-15,21 85 0,0-22 16,0 22-16,0-21 0,22 20 16,-22 1-16,63-85 15,-20 42-15,-43 43 16,0 21-16,22-43 0,-22 43 16,0 0-16,-21 0 0,21 0 15,-21-1-15,21-41 16,0 21-16</inkml:trace>
  <inkml:trace contextRef="#ctx0" brushRef="#br0" timeOffset="1791.94">5419 995 0,'0'-21'0,"0"42"0,0-63 0,-22 20 0,1 1 16,0 21-1,21 21 1,0 1 0,0-1-16,0 0 0,0 64 15,0-1-15,0-20 16,0-22-16,0 43 16,0-22-16,0-20 0,0-1 0,0 0 15,0 1-15,0-1 0,0 21 16,0-20-1,0-22-15,0 0 0,0 0 0,-21-21 32,21-21-17,0 0-15,0-21 16,0 20-16,0 1 0,0-21 0,0 21 16,0 0-16,0-22 0,21 22 15,0 0-15,0 0 0,1 0 0,-1-1 16,21 1-16,-21 0 15,0 0-15,64 21 0,-64 0 0,64 0 16,-43 0 0,-21 21-16,1 0 0,-1 0 15,-21 1-15,0-1 0,0 42 16,-43 43 0,1-85-16,21 0 0,-21 22 0,20-22 15,1 0-15,-21 0 16,21 0-16,0-21 0,-1 22 0,-41-22 15,42 0 1,0 0 0,21-22-1,0 1-15,21 0 16,0 21-16,0-21 0,0 0 16,0 21-16,1-21 0</inkml:trace>
  <inkml:trace contextRef="#ctx0" brushRef="#br0" timeOffset="2207.71">5905 1439 0,'0'0'16,"0"-21"-16,0 0 16,0 0-16,22 21 15,-1 0-15,0-21 0,0 21 16,0 0-16,0 0 15,1 0-15,20 21 16,-21 0-16,0 0 0,0 22 16,-21-1-16,22-21 0,-22 21 15,0 22-15,0-43 0,0 21 16,0 1-16,0-22 16,0 0-16,0 0 0,-22-21 15,22-21 16,0 0-31,0 0 0,0 0 16,0-1-16,0 1 0,0-21 0,0 0 16,0 20-16,22-41 15,-1 42-15,-21 0 0,0-1 16,42-20-16,-21 42 16,0 0-1,1 0-15,-1 0 16,-21 21-16,21-21 15,0 21-15</inkml:trace>
  <inkml:trace contextRef="#ctx0" brushRef="#br0" timeOffset="2476.19">6519 1418 0,'0'0'16,"0"-21"-1,0 42 16,0 0-31,0 1 0,-21-1 16,21 0-16,0 0 16,0 0-16,-21 0 0,21 22 0,0-22 15,0 0-15,0 0 16,0 0-16,0 1 0,0-1 16,0-42 30,0-1-46,0-20 16,0 21-16,0 0 0</inkml:trace>
  <inkml:trace contextRef="#ctx0" brushRef="#br0" timeOffset="2650.1">6519 1270 0,'-21'0'15,"42"0"-15,-63 0 16,21 0-1,21 21 32,21-21-31,-21 21-16,21-21 0,0 0 0</inkml:trace>
  <inkml:trace contextRef="#ctx0" brushRef="#br0" timeOffset="3308.58">7091 1503 0,'21'0'0,"-21"-21"32,0 0-32,0-1 0,0 1 15,0 0-15,-21 0 16,21 0-16,-21 21 0,21-21 0,-22 21 15,1 0-15,0 0 16,0 0-16,0 0 0,0 0 16,21 21-16,-22 0 0,1 0 0,21 0 15,-21 0-15,21 1 0,-21 20 16,21 21-16,-21-41 16,21 20-16,-21 21 15,21-41-15,-22-1 0,22 0 0,0 0 0,0 0 16,0 0-16,22-21 15,-1 0-15,21 0 16,-21 0-16,0 0 0,22-21 16,-22 21-16,0-21 0,0-21 15,0 21-15,1-1 0,20-20 0,-21 0 16,-21-1-16,64-84 16,-64 85-16,21-21 0,-21 20 15,0-20-15,0 20 0,21 1 16,-21 0-16,0-1 0,0 22 0,0 0 15,0 0-15,0 0 16,0 42 0,0 0-1,0 0-15,-21 22 0,21 20 16,0 1-16,0-22 16,0 0-16,0 43 0,0-64 15,0 21-15,0 1 0,0-1 16,0-21-16,0 22 0,0-22 0,0 0 15,0 21-15,0 1 16,0-22-16,0 0 0,21-21 16,-21 21-1,21-21-15,0 0 0,0 0 16,1-21 0,-22 0-1,0 0-15</inkml:trace>
  <inkml:trace contextRef="#ctx0" brushRef="#br0" timeOffset="3508.41">7366 1693 0,'-21'0'31,"21"22"-31,0-44 78</inkml:trace>
  <inkml:trace contextRef="#ctx0" brushRef="#br0" timeOffset="4328.14">9419 762 0,'0'0'0,"0"-21"0,0 0 16,0 0-16,-21 42 47,21 0-47,-21 0 0,21 21 0,-21 1 15,-1 20-15,22-20 0,-21 20 16,0 1-16,0-1 0,0 22 0,0-43 16,-1 22-16,-20-1 0,21-21 15,0 43-15,0-21 16,21-43-16,0 0 0,0 0 16,21-42-1,-21 0 1,21 0-16,0-22 0,0 22 0,-21-21 15,21-1-15,1 1 0,-1-21 16,0 20-16,0-20 0,0-1 16,0 1-16,-21-22 0,22 22 15,20-107-15,-42 128 16,0 0-16,21-1 0,-21 22 16,21 42-1,-21 22-15,21-1 16,-21 21-16,0 1 0,0-1 15,0 22-15,0-21 0,0 84 16,0-85-16,0 1 0,0-1 0,0 64 16,0-84-16,0 20 15,0-21-15,0 43 16,0-64-16,0 0 0,22-21 31,-22-21-15,0 0-16,0 0 0,0 0 15,-22-22-15</inkml:trace>
  <inkml:trace contextRef="#ctx0" brushRef="#br0" timeOffset="4521.03">9144 1439 0,'-21'0'16,"42"0"-1,0 0 1,0 0-16,22 0 0,-1 0 15,-21 0-15,21 0 0,64-21 16,-42 21-16,-22-21 0,22 0 16,-1 0-16,1 0 0,-22-1 0,21 22 15,1-21-15,-22-21 0,1 21 0,-22 0 16,21-1-16</inkml:trace>
  <inkml:trace contextRef="#ctx0" brushRef="#br0" timeOffset="4766.89">10096 1122 0,'0'0'0,"-21"0"31,0 0-31,0 21 15,21 0-15,0 0 0,0 22 16,0-22-16,0 21 0,0 1 16,0-1-16,0 0 0,0 22 15,0-22-15,0 22 0,-21 126 16,0-126-16,21 20 16,0-20-16,-22-1 0,22 1 15,-21-22-15,0 22 0,21-1 0,0 22 16,0-43-16,0 0 0,0-20 15,0-1-15,0 0 0,0-42 32,0 0-32,21-1 0,-21 1 0,21-21 15,1-43-15,-22 43 16</inkml:trace>
  <inkml:trace contextRef="#ctx0" brushRef="#br0" timeOffset="5067.75">9991 1355 0,'0'0'0,"-22"-21"16,1-1-16,21 1 0,0 0 16,0 0-16,0 0 0,21 0 15,1-1-15,20 22 16,-21-21-16,21 21 0,1 0 0,-1 0 16,0 0-16,1 0 0,-1 21 15,-21 1-15,22-1 0,-1 63 16,-42-41-1,0-22-15,0 21 0,-21 1 0,-43 20 16,43-42-16,-21 22 0,-1-22 16,1 21-16,0-21 0,21 0 15,-22 1-15,22-1 0,-21-21 0,21 21 16,-1-21 0,22-21-1,22 21-15,-1-21 0,0-1 16,21 1-16,-21-21 0</inkml:trace>
  <inkml:trace contextRef="#ctx0" brushRef="#br0" timeOffset="5365.58">10626 1080 0,'0'0'0,"-22"0"15,22 21 1,0 0-16,0 0 0,0 21 15,0 1-15,0-1 0,0 0 16,0 22-16,0-1 0,0 64 16,0-63-16,0-1 0,-21 22 15,21-21-15,-21-1 0,21 1 16,-21-22-16,21 21 0,0-20 0,0-1 0,0 0 16,-21-20-16,21-1 0,0 42 15,0-42 1,21-42-1,-21 0 1,0 0-16,21 0 0,0 0 0,-21-22 16,21 1-16</inkml:trace>
  <inkml:trace contextRef="#ctx0" brushRef="#br0" timeOffset="5663.83">10626 1291 0,'0'0'0,"-22"-21"0,1-21 15,0 21-15,21-1 0,0-41 16,0 42-16,0 0 0,0-1 16,21 1-16,0 0 0,1 0 0,20 0 15,0 21-15,1 0 0,-1 0 16,0 0-16,1 0 0,62 63 16,-83-20-16,-1-1 15,-21-21-15,0 21 0,0 1 0,0-22 16,-21 21-16,-1 1 0,-20-22 0,0 21 15,21-21-15,-22 22 16,-63 20-16,85-42 16,-42 0-16,42-21 15,21-21 17,21 0-32,0 0 0,0 0 0</inkml:trace>
  <inkml:trace contextRef="#ctx0" brushRef="#br0" timeOffset="6120.59">11642 1122 0,'0'0'0,"0"-21"0,21 0 15,-21-1-15,0 1 16,0 0-16,-21 0 15,-1 21 1,1 0-16,-21 0 0,21 0 16,0 21-16,-1 0 0,-20 0 15,21 1-15,0-1 0,-22 0 0,22 21 16,0-21-16,0 43 16,21 21-1,21-64-15,-21 0 16,42-21-16,-20 21 0,-1-21 15,0 0-15,0 21 0,64 22 16,-64-22 0,0 0-16,-21 0 15,0 0-15,0 0 16,-21 1-16,0-22 0,0 21 0,-1-21 16,-41 21-16,-1 0 15,22-21-15,0 0 0,-22 0 16,43 0-16,-21 0 15,21 0-15,-1 0 0,1 0 0,0 0 16,0 0 0,0 0-16,21-21 0,-21 21 15</inkml:trace>
  <inkml:trace contextRef="#ctx0" brushRef="#br0" timeOffset="6953.37">3535 2180 0,'0'0'0,"-21"0"0,-1 0 0,1 0 0,0 0 15,-21 0-15,21 0 16,21 21 0,21-21-1,0 0 1,21 22-16,-21-22 0,22 0 0,20 0 16,1 21-16,-1-21 0,1 0 15,20 21-15,1-21 0,0 0 0,21 21 16,126-21-1,-105 21-15,22-21 0,337 0 16,-295 0-16,-1 0 0,22 0 16,0 0-16,21 0 0,-1 0 0,255 0 15,-254 0 1,21 0-16,0 0 0,0-21 0,254 21 16,-254 0-16,-21-21 0,0 21 15,21 0-15,-43 0 0,22-21 16,-21 21-16,169 0 0,-21-21 15,-191-1-15,-42 22 16,21 0-16,-42 0 0,0-21 0,-21 21 16,-22 0-16,1 0 0,-22 0 0,-21 0 15,0 0-15,-63 0 16,21 0 0,-22 0-16,22-21 15,-42 21-15,20 0 0,-20 0 0,-149-21 16,128 21-16</inkml:trace>
  <inkml:trace contextRef="#ctx0" brushRef="#br0" timeOffset="7698.5">3619 2540 0,'0'21'31,"22"-21"-15,-1 21-16,0-21 0,21 0 16,-21 22-16,22-22 0,-1 21 15,22-21-15,-1 0 0,64 0 16,64 0 0,-107 0-16,149 0 0,-85 0 15,-21 0-15,43 0 0,-22 0 16,42-21-16,1-1 0,-1 22 0,212-21 15,43-21 1,-212 42-16,0-21 0,253 0 16,-232-1-16,-21 22 0,21-21 0,0 21 15,-21 0-15,0-21 0,21 21 16,212-21-16,-22 0 16,-232 21-16,-1 0 0,170-21 15,-211 21-15,-1 0 0,-21 0 16,0 0-16,-21 0 0,0 0 15,-21 0-15,-21 0 0,-22 0 16,1 0-16,-22 0 0,1 0 0,-22 0 16,0 0-16,-21-22 15,-21 22 1,0 0-16,-1 0 0,1 0 16,0-21-16,0 21 15,0 0-15,0 0 0,-1 0 0,-20-21 16</inkml:trace>
  <inkml:trace contextRef="#ctx0" brushRef="#br0" timeOffset="10660.01">14711 868 0,'0'0'0,"0"-21"16,21 0-16,-21-1 0,0 1 15,0 0-15,0 0 0,0 0 16,0 0-16,0-1 0,0 1 15,0 42 17,0 1-32,0-1 0,0 21 0,0 0 15,0 1-15,0 41 16,0-20-16,0-22 0,0 64 16,0-64-16,0 1 0,0-1 15,-21 43-15,21-43 0,-21 22 16,21-43-16,-22 21 15,22-21-15,0 0 0,0 1 0,0-1 16,0-42 15,0-1-15,0 1-16,0-21 0,0 21 0,0 0 16,22-22-16</inkml:trace>
  <inkml:trace contextRef="#ctx0" brushRef="#br0" timeOffset="10931.54">14732 804 0,'0'0'0,"0"-21"0,0-21 16,0 21-16,0 0 0,0-1 15,21 22 1,0 22 0,0-1-16,1 0 0,-1 21 0,0 1 15,21-1-15,-21 0 0,22 1 16,-22 20-16,42 22 0,22 42 15,-64-106-15,-21 21 16,21-21-16,1 22 0,-22-22 16,0 21-16,21-42 0,-21 21 15,21-21 1,0 0 0,0 0-16,0-21 0,-21 0 15,22 0-15,-1 0 0,-21 0 16</inkml:trace>
  <inkml:trace contextRef="#ctx0" brushRef="#br0" timeOffset="11199.39">15494 720 0,'0'0'15,"0"-21"-15,0-1 0,0 1 0,0 0 16,0 0-16,0 0 0,-21 42 31,21 0-31,0 0 0,0 22 16,-21-1-16,21 0 0,-22 22 0,1-22 15,0 22-15,21-22 16,-21 21-16,0-20 0,0 20 0,21-20 16,-22-1-16,1 0 0,0 1 15,21-22-15,0 21 0,-21-21 0,21 0 16,-21 1-16,21 20 0,21-42 31,21-21-15,-21 0-16,1-1 0,20 1 15</inkml:trace>
  <inkml:trace contextRef="#ctx0" brushRef="#br0" timeOffset="11499.79">16023 720 0,'0'0'0,"0"-21"0,0-1 0,0 1 0,-21 42 47,21 1-47,0 20 0,0 0 0,0 1 16,0-1-16,0 0 0,0 22 15,0-22-15,0 0 0,0 1 0,0-1 16,0 0-16,0 1 0,0-1 16,-21 22-16,21-43 15,0 21-15,-21-21 0,21 0 0,0 1 16,0-1-16,0-42 47,0-1-47,0 1 15,0 0-15</inkml:trace>
  <inkml:trace contextRef="#ctx0" brushRef="#br0" timeOffset="11774.63">15748 1249 0,'0'0'0,"-21"0"0,21-21 32,21 21-17,0 0-15,21-21 0,-20 21 0,20 0 16,0-22-16,1 22 0,41-21 16,1 21-1,-43-21-15,1 21 0,-22 0 0,0 0 16,0 0-16,0 0 0,0 0 15,-42 0 17,0 0-32,21-21 31,0 0-31</inkml:trace>
  <inkml:trace contextRef="#ctx0" brushRef="#br0" timeOffset="12129.78">16933 720 0,'0'0'0,"0"-21"0,-21-22 16,0 43-1,21-21-15,0 42 31,0 0-31,0 1 16,0 20-16,0-21 0,0 21 0,0 1 16,0-1-16,0 22 0,0-22 15,0 0-15,0 22 0,0 20 16,-21-41-16,-22 63 16,43-64-16,0-21 0,0 21 15,0 1 1,0-22-1,22-42 1,-1 0 0,0 21-16,0-22 0,0 1 0,0 0 15,1 0-15</inkml:trace>
  <inkml:trace contextRef="#ctx0" brushRef="#br0" timeOffset="12406.62">17187 1016 0,'0'0'0,"0"-21"0,0 0 16,0 0-16,0-1 0,-21 22 31,21 22-15,-21-1-16,0 0 15,21 0-15,-21 21 0,21-20 0,-22 20 0,1 21 16,-21 1 0,21-22-16,21-21 0,-21 43 15,-1-43-15,22 0 16,0 0-16,0 1 0,-21-22 15,42 0 17,1-22-32,-22 1 15,42-21-15,-42 0 0,21 20 16</inkml:trace>
  <inkml:trace contextRef="#ctx0" brushRef="#br0" timeOffset="12690.45">17187 889 0,'0'0'0,"0"-21"0,0 0 0,21 21 32,1 0-32,-1 0 15,0 21-15,0 0 0,0 0 16,22 43-16,-22-43 16,0 21-16,0-21 0,0 22 0,22 20 15,-22-42-15,0 22 0,0-22 16,-21 21-16,0-21 0,0 1 15,21-1-15,-21 0 0,0 0 16,21 21-16,-21-20 16,0-1-1,22-21 1,-1 0-16,-21-21 16,0-1-16,21 1 0,0 0 15,-21 0-15,21-21 0,0 20 0,-21-20 16</inkml:trace>
  <inkml:trace contextRef="#ctx0" brushRef="#br0" timeOffset="13014.27">17886 677 0,'0'-42'0,"0"84"0,0-105 0,0 21 16,0 20-16,-21 1 0,-1 0 16,22 0-16,0 0 15,-21 21-15,0 21 16,21 0-16,0 0 15,0 22-15,0-22 0,0 21 0,0 22 16,0-22-16,-21 21 16,21 107-16,0-107 0,-21-20 15,21-1-15,0 21 0,-21-20 16,21-22-16,0 21 0,0-21 0,-22 22 16,22-22-16,0 0 0,-21 0 15,21 0-15,0 1 16,0-44 31,0 1-47,-21 0 15</inkml:trace>
  <inkml:trace contextRef="#ctx0" brushRef="#br0" timeOffset="24663.23">6752 4106 0,'21'-21'0,"-21"-42"15,0 42 1,0-22-16,0 22 0,0 0 15,0 0 1,-21 0 0,0 42 31,21 0-47,0 0 0,-21 0 0,21 0 15,0 1-15,0-1 0,0 21 16,0-21-16,0 22 0,0-1 0,0 0 15,0 1-15,0-1 0,0 0 16,0-21-16,0 22 0,0-1 0,0 0 16,0 1-16,0 20 0,0-20 15,0-1-15,0 21 0,0 1 0,0-22 16,0 22-16,-21 126 16,21-126-16,0-1 15,0-20-15,0 84 0,0-64 16,0 1-16,0-1 0,0-21 0,0 22 15,0-1-15,0 1 0,0-1 16,0-20-16,0 20 0,0-20 0,0 126 16,0-42-1,0-64-15,0 1 0,0-1 16,0 1-16,0 21 0,-22 147 16,22-168-16,0 42 15,-21-64-15,21 0 16,0 1-16,0-1 0,0 0 0,-21 22 15,21-43-15,0 0 16,0 0 0,-21-21-16,0 0 15,21-21-15,0 0 0,0-21 16,0-1-16,0 1 0,0 0 0,0-22 16,0 22-16,0-43 0</inkml:trace>
  <inkml:trace contextRef="#ctx0" brushRef="#br0" timeOffset="26084.05">6985 4106 0,'-21'0'31,"0"0"-15,-1-21-16,1 21 16,0-21-16,0 21 15,0 0-15,21-21 0,-21 21 16,-22 0-1,43-21 1,0 0 0,21 21-1,1 0-15,-1 0 0,0 0 0,0-22 16,0 22-16,106 0 16,-63 0-1,63 0 1,-64 0-16,107 0 15,-107 0-15,85 0 0,-63 0 16,0 0-16,-1 0 0,149 0 16,-85 0-1,64 0 1,-127 0-16,-22 0 0,1 0 16,-1 0-16,-21 0 0,64 0 15,-63 0-15,-1 0 0,0 22 16,22-22-1,-22 0-15,-42 21 0,21 0 16,-21 0 0,0 0-16,0 0 15,0 1-15,0 20 16,0-21-16,0 0 16,0 0-16,0 22 0,0-22 0,0 21 15,0-21-15,0 22 0,0-1 0,0-21 16,0 22-16,0-1 0,0 0 15,0 1-15,0-1 0,-21 21 0,21 43 16,-21 21 0,21-84-16,-21 20 0,0 43 15,21-43-15,0 1 0,0 42 16,0-43-16,0 1 0,0-1 16,0 1-16,0-22 0,0 22 0,0-1 15,0-21-15,0 22 0,0-1 0,0-20 16,0 20-1,21 107-15,0-107 0,0 1 16,0 63-16,0-64 0,-21 1 16,22-1-16,-1 1 0,-21-22 15,0 21-15,21-20 0,0 20 0,-21-20 16,0 20-16,0-21 0,21 1 0,-21-1 16,0 0-16,0-20 0,0 20 15,0-21-15,0 0 0,0 0 0,0 1 16,0-1-16,0 0 0,-21-21 15,-21 21 1,21-21-16,-1 0 0,1 0 16,0 0-16,0 0 0,0 0 15,0 0-15,-1 0 16,1 0-16,0 0 16,0 0-16,-21 0 15,20 0-15,-20 0 0,21 0 0,-21 0 16,-22 21-16,22-21 15,-1 0-15,-20 0 0,-1 0 0,22 0 16,-21 0-16,-64 0 16,0 0-16,63 0 0,-21 0 15,22 0-15,-1 0 0,-20 0 0,20 0 16,-20 0-16,20 0 0,-21 0 0,22 0 16,-22 0-16,1 0 15,20 0-15,-84 0 0,63 0 16,22 0-16,-43 0 0,42 0 15,22 0-15,0 0 0,-1 0 16,22 0-16,0 0 0,0 0 0,0 0 31,21-21 16,0 0-31,0 0-16,0 0 0,21-1 15,-21-20-15,21 21 0</inkml:trace>
  <inkml:trace contextRef="#ctx0" brushRef="#br0" timeOffset="27075.43">6900 3535 0,'0'0'0,"0"-21"0,0 0 16,0-1-16,-21 1 15,0 0 1,21 42 15,0 0-31,0 1 0,0-1 16,0 21-16,0 0 16,0-20-16,0 20 0,0-21 0,0 21 15,0-20-15,0 20 0,-21-21 16,21 0-16,0 0 0,0 43 15,0-43 1,0-42 15,0 0-15,0 0-16,0-1 0,21-41 16,-21 21-16,0 20 0,0 1 15,0-21-15,0 21 0,0-43 16,0 43-16,-21 0 0,21 0 15,0 0-15,0-1 32,21 22-1,0 0-31,0 0 16,0 0-16,1 0 0,-1 0 0,0 0 15,0 0-15,0 0 16,0 0-1,1 0-15,-22 22 0,0-1 0,0 0 16,0 0-16,0 0 16,-22 0-16,1-21 0,0 22 0,21 20 15,-21-21 1,0 0-16,21 0 0,0 1 16,0-1-16,0 0 0,0 0 15,0 0-15,0 0 16,0 1-16</inkml:trace>
  <inkml:trace contextRef="#ctx0" brushRef="#br0" timeOffset="27857.11">7324 5080 0,'0'-21'16,"0"0"-16,0 0 16,0-1-1,0 44 17,0-1-17,0 0-15,0 0 0,0 21 16,0-20-16,0 20 0,0-21 0,0 21 15,0 1-15,0-1 0,0 22 16,0 20 0,0-63-16,0 22 0,-22 20 15,22-42-15,0 1 0,0-1 16,0 0-16,0 0 0,0 0 16,0-42 30,0 0-46,0 0 0,0 0 16,0-1-16,0-20 16</inkml:trace>
  <inkml:trace contextRef="#ctx0" brushRef="#br0" timeOffset="28707.16">7324 5017 0,'21'0'47,"0"0"-32,0 0-15,0 0 0,0 0 0,1 0 16,-1 0-16,63 0 15,-41 0-15,-1 0 0,64 0 16,-43 0 0,-20 0-16,20-22 0,-20 22 0,20 0 15,-21 0-15,22 0 0,-22 0 16,1 0-16,-1 0 0,0 0 0,-21 0 16,22 0-16,-1 0 0,0 0 15,-20 0-15,-1 0 0,0 0 16,0 0-16,0 0 0,-21 22 47,0-1-16,0 0-31,0 0 0,0 0 16,0 0-16,0 1 0,0-1 15,0 0-15,0 42 16,0-41-16,0-1 0,0 0 15,0 0-15,0 0 0,0 0 0,0 22 16,0-22-16,0 42 16,0-41-1,0-1-15,0 0 0,0 0 16,0 0-16,0 0 16,-21 22-16,0-22 15,21 0 1,-21-21-16,0 21 15,-1 0-15,1-21 16,0 0-16,0 22 16,0-22-16,0 0 0,-1 0 15,1 0-15,0 0 0,-21 0 16,21 0-16,-64 0 16,43 0-16,-1 0 0,-63 0 15,43 0-15,-1 0 0,22 0 16,-21 21-16,-1-21 0,22 0 0,-22 0 15,-20 0-15,41 0 16,1 0-16,21 0 0,-22 21 0,1-21 16,21 0-16,0 0 15,21-21 48,0 0-48,0-1-15</inkml:trace>
  <inkml:trace contextRef="#ctx0" brushRef="#br0" timeOffset="29243.85">7324 5101 0,'0'-21'15,"21"21"32,-21 21-47,21 0 16,0-21-16,-21 22 0,64 41 15,-64-42-15,21 0 0,0 1 16,0-1-16,0 0 16,-21 0-16,0 0 0,21 0 0,1 1 15,-22-1-15,0 0 0,0 0 16,21 0-16,-21 0 16,0 1-1,0-44 48</inkml:trace>
  <inkml:trace contextRef="#ctx0" brushRef="#br0" timeOffset="29631.63">7408 5122 0,'0'22'31,"0"-1"-31,0 0 16,21-21-16,-21 21 0,22 0 15,-1 0-15,-21 1 0,21-1 0,0 21 16,-21-21-16,21 0 16,-21 1-16,0-1 0,21 0 15,-21 0-15,22-21 0,-22 21 16,0 0 15</inkml:trace>
  <inkml:trace contextRef="#ctx0" brushRef="#br0" timeOffset="29995.64">7641 5503 0,'21'0'47,"0"0"-32,1 0-15,-1 0 0,0 0 0,0 0 16,0 0-16,64 0 16,-64 0-16,0 0 0,22 0 15,-1 0-15,-21 0 0,0 0 16,0 0-16,1 0 0,-44 0 78,1 0-78,0 0 16,0-21-1</inkml:trace>
  <inkml:trace contextRef="#ctx0" brushRef="#br0" timeOffset="30224.87">7705 5482 0,'0'0'0,"21"0"32,0 0-17,0 0-15,0 0 0,0 0 16,1 0-16,-1 0 0,21-21 16,-21 21-16,0 0 0,1 0 15,-1 0-15,0 0 0,0 0 16,0-21-16,0 21 15,22-21 1,-22 21-16</inkml:trace>
  <inkml:trace contextRef="#ctx0" brushRef="#br0" timeOffset="31232.04">8424 5101 0,'0'0'0,"0"-21"16,-21 21-1,21 21 1,-21 0 0,0 1-16,21-1 0,-21 0 0,21 0 0,-22 0 15,1 0-15,0 43 16,-42-1-1,41-41-15,22 20 0,-21-21 16,0-21-16,21 21 16,0-42 15,21 0-31,0 21 0,-21-21 16,22 0-16,-1-1 0,-21-20 0,21 21 15,21-43-15,-21 1 16,1 42-16,-1-22 0,0 1 15,-21 21-15,21 0 16,-21 0-16,0 42 31,0 0-31,0 0 0,-21 0 16,0 22-16,0-22 0,-1 21 16,1-21-16,0 22 0,-21 20 15,-1 1-15,43-43 16,-21 0-16,21 0 15,0-42 17,21 21-32,1-21 0,-22 0 0,21-1 15,0 1-15,0 0 0,0 0 16,0-21-16,1 20 0,-22-20 16,21 21-16,0-21 0,0 20 0,-21-20 15,21 21-15,0 0 16,-21 42-1,0 0-15,0 0 0,-21 0 16,0 22-16,0-1 0,0 0 16,0-20-16,-1 20 15,1-21-15,21 21 0,-21-20 0,21-1 16,-21 0 0,21 0-1,0-42 32,-21 21 16,0 0-48,-1 0-15,1 0 16,0 0-16,0 0 0,0 0 0,0 0 15,-1 0-15,-20 0 16,21 0-16,-64 0 0,1-21 16,41 21-16,22 0 15,0-21-15,0 21 0,0 0 16,-1 0-16,44 0 78,-1 0-78,0 0 16</inkml:trace>
  <inkml:trace contextRef="#ctx0" brushRef="#br0" timeOffset="32348.78">7705 5398 0,'-22'0'31,"1"0"-15,0 0-16,0 0 0,0 0 16,0 0-16,-1 0 15,1 0-15,0 0 0,42 0 63,0 0-63,1 0 15,-1 0-15,0 0 0,0 0 16,0 0-16,0 0 0,22 0 16,-22 0-1,0 0 1,-42 0 15</inkml:trace>
  <inkml:trace contextRef="#ctx0" brushRef="#br0" timeOffset="34755.76">7324 6160 0,'0'21'31,"21"-21"-15,0 0-1,0 0-15,0 0 0,22 0 0,-22 0 16,21 0-16,-21 0 0,22 0 0,-1 0 15,64 0-15,42 0 16,-106 0-16,22 0 16,20 0-16,-20-21 0,-22 21 15,43 0-15,-43 0 0,1 0 0,-1 0 16,-21 0-16,64 0 16,-1 0-16,-62 0 0,-1 0 15,21 0-15,-21 0 0,0 0 16,1 0-16,-1-22 15,0 22-15,-42 0 47</inkml:trace>
  <inkml:trace contextRef="#ctx0" brushRef="#br0" timeOffset="35289.42">7281 6371 0,'0'21'15,"21"-21"16,1 0-31,-1 0 16,21 0-16,0 0 0,85 0 16,-84 0-16,20 0 15,43 0-15,-64 0 0,22 0 16,-1 0-16,-20 0 0,20-21 0,1 21 16,-22 0-16,22 0 0,-22 0 15,0-21-15,64 21 0,0 0 0,-64 0 16,85 0-16,-106 0 15,22 0-15,63 0 16,-64 0 0,-21 0-1,-21 21 17</inkml:trace>
  <inkml:trace contextRef="#ctx0" brushRef="#br0" timeOffset="35862.08">7302 6710 0,'0'21'16,"22"-21"0,-1 0-1,0 0-15,0 0 0,0 0 16,0 0-16,43 0 16,-22 0-16,106 0 0,-105 0 15,20 0-15,-20 0 0,84-21 0,-64 21 16,-21 0-16,22 0 0,-1-21 0,-20 21 15,-1 0-15,22 0 0,41 0 16,-62 0-16,41-21 16,-41 21-16,-1 0 0,22 0 15,-43 0-15,21 0 0,-21 0 0,0 0 16,1 0-16,-1 0 0,0 0 0,0 0 16,-42 0 30,0 0-46,0 0 0,21 21 16,-43-21-16,22 0 0,0 0 16</inkml:trace>
  <inkml:trace contextRef="#ctx0" brushRef="#br0" timeOffset="36375.8">7472 6837 0,'21'0'16,"0"0"-1,0 0-15,0 0 0,1 0 16,-1 0-16,21 0 0,0 0 15,64 0-15,-21 0 16,-43 0-16,43-21 16,-43 21-16,1 0 0,-22 0 0,85-21 15,-43 21 1,-42 0-16,0 0 0,1 0 0,-1 0 16,0 0-16,0 0 0,0 0 15,0 0-15,1 0 16,-44 0 31</inkml:trace>
  <inkml:trace contextRef="#ctx0" brushRef="#br0" timeOffset="37320.66">7345 7091 0,'0'-21'16,"21"21"-16,-21-21 15,0-1-15,0 1 31,-21 21-15,0 0-16,-1 0 16,1 0-16,0 0 15,21 21-15,-21 22 16,21-22-16,-21 0 0,21 0 16,0 0-16,0 1 0,0-1 0,0 0 15,0 21-15,0-21 16,0 1-16,21-22 15,0 0-15,0 0 16,0 0-16,1-22 16,-22 1-16,0 0 15,42 0-15,-42 0 0,21 0 16,-21-1-16,21 1 0,-21 0 16,21 0-16,-21 0 0,0 0 15,22 21 16,-22 21-15,0 0-16,0 0 0,21 0 16,-21 0-16,0 1 0,0-1 15,0 0-15,0 0 16,0 0 0,21-21-16,0 0 31,0 0-31</inkml:trace>
  <inkml:trace contextRef="#ctx0" brushRef="#br0" timeOffset="37943.04">7620 7070 0,'0'21'16,"0"0"-16,0 0 15,0 0-15,0 1 16,0-1-16,0 0 0,0 0 16,0 0-16,0 0 15,0-42 48,0 0-48,0 0-15,0 0 0,0 0 16,0-1-16,0 1 16,21 0-16,0 21 15,0-21-15,1 21 16,-1 0 0,0 0-16,-21 21 0,0 0 15,21 0-15,-21 1 0,0-1 16,0 0-16,0 0 0,0 0 15,0 0-15,0 1 16,0-44 31,0 1-47,0 0 16,0 0-16,0 0 15,0 0-15,0-1 0,21 1 16,0 0-16,1 21 15,-1 0-15,0 0 0,0 0 16,0 0 0,-21 21-16,0 0 0,0 1 15,0-1-15,0 0 16,0 0-16,0 0 0,0 0 16</inkml:trace>
  <inkml:trace contextRef="#ctx0" brushRef="#br0" timeOffset="38387.08">8043 7091 0,'-21'0'0,"21"21"16,0 0-16,-21 0 15,21 1-15,0-1 0,-21 0 16,21 0-16,0 0 16,0 0-16,21-21 46,0 0-46,-21-21 0,0 0 16,21 21-16,-21-21 0,21 0 16,-21 0-16,0-1 15,0 1-15,0 42 47,0 1-47,0-1 16,0 0-16,0 0 0,0 0 15,0 0 1,22-21-16,-1 0 16,0 0 15</inkml:trace>
  <inkml:trace contextRef="#ctx0" brushRef="#br0" timeOffset="38905.79">8191 7154 0,'0'-21'0,"22"21"31,-1 0-15,0 0-16,-21 21 0,0 1 15,21-1-15,-21 0 16,0 0-16,0 0 15,0 0-15,-42 22 16,42-22-16,-21-21 16,-1 21-16,1-21 0,21 21 15,-21-21-15,42 0 47,0 0-31,1 0-16,-1 0 0,0 0 15,0 0-15,0 0 0,0 0 16,-21 21-16,22-21 0,-1 22 16,0 41-1,-21-42-15,0 0 0,0 22 16,0-22-16,-21 0 0,0 0 0,-1 0 16,1 1-16,0-1 0,0 0 0,-43 21 15,-20-21 1,63-21-16,-1 0 0,1 0 15,0 0-15,0 0 0,0 0 0,0 0 16,-1-21-16,22 0 16,-21 0-16,21 0 0,0 0 15,0-1-15,0 1 0,0 0 16,0 0-16</inkml:trace>
  <inkml:trace contextRef="#ctx0" brushRef="#br0" timeOffset="39319.56">8361 7049 0,'-43'0'15,"43"21"-15,0 0 16,-21 0-16,21 0 16,0 0-16,0 1 0,0-1 15,0 0-15,21-21 32,1 0-17,-1 0-15,0-42 16,0 42-16,-21-22 0,0 1 15,0 0 1,0 0 0,-21 21-1,0 0-15,0 0 16,42 0 31</inkml:trace>
  <inkml:trace contextRef="#ctx0" brushRef="#br0" timeOffset="39927.82">8509 7049 0,'0'21'15,"0"0"-15,0 0 16,0 0-16,0 0 15,0 1-15,0-1 16,0 0 0,0 0-1,-21-21 17,21-21-17,0 0-15,0 0 0,0-1 16,0 1-16,0 0 15,0 0 1,0 0 0,21 0-16,0 21 15,0 0 1,0 21-16,-21 0 16,0 0-16,0 0 15,0 0-15,0 1 0,0-1 16,0-42 31,0-1-47,22 22 15,-22-21-15,0 0 0,0 0 16,0 0-16,21 0 16,-21-1-16,21 22 0,-21-21 0,21 21 15,0 0 1,-21 21-16,0 1 15,0-1-15,0 0 0,0 0 16,0 0-16,0 0 0,0 1 16,0-1-16,0 0 0,0 0 15,0 0 1,21-21 15,-21-21-31,22 21 0</inkml:trace>
  <inkml:trace contextRef="#ctx0" brushRef="#br0" timeOffset="40219.66">8848 7091 0,'0'21'0,"21"-21"62,-21-21-62,0 0 16,-21 21 15,-1 0-15,1 21-1,21 0 1,21-21 15</inkml:trace>
  <inkml:trace contextRef="#ctx0" brushRef="#br0" timeOffset="40511.01">9123 6900 0,'-21'0'16,"-1"22"0,1-1-1,21 0-15,-21-21 0,21 21 16,0 0-16,0 0 0,-21 22 16,21-22-16,0 0 15,0 0-15,0 0 16,0 1-16,0-1 0,0 0 15,21-21 1,0 0-16,0 0 16,1 0-16,-22-21 0,21 21 0,-21-21 15,21 21-15,0-22 0</inkml:trace>
  <inkml:trace contextRef="#ctx0" brushRef="#br0" timeOffset="41431.97">9250 6985 0,'0'21'16,"-21"0"0,21 1-16,-22-22 0,22 21 15,0 0-15,0 0 0,0 0 16,0 0-16,0 1 16,22-22 15,-1 0-31,0-22 15,-21 1-15,21 21 0,0-42 16,-21 21 0,0 0-16,0-1 15,-21 1 1,0 21 0,21-21 15,21 0-16,0 21-15,0 0 16,1 0-16,-1 0 16,0 0-16,0 0 0,21 0 15,-20 21 1,-1 0-16,-21 0 0,0 1 16,0-1-16,0 0 15,0 0-15,0 0 16,0 0-16,-21 1 15,-1-22 1,22-22 15,0 1-31,0 0 16,0 0-16,0 0 16,0 0-16,0-1 15,0 1-15,22 0 0,20-21 16,-21 42-16,0 0 0,0-21 0,1 21 15,-1 0-15,0 0 16,0 0-16,-21 21 16,0 0-16,21-21 0,-21 21 15,0 0-15,0 0 0,0 22 16,0-22-16,0 0 16,0 0-1,0-63 32,0 21-31,0 0-16,21 21 0,-21-43 15,22 22-15,20-21 16,-21 21-16,21-1 16,-20 22-16,-1 0 0,0 0 15,0 0-15,-21 22 16,21-22-16,-21 42 0,0 0 15,0-21-15,0 1 16,0-1-16,0 0 0,0 0 16,0 0-16,0 0 15,0-42 48</inkml:trace>
  <inkml:trace contextRef="#ctx0" brushRef="#br0" timeOffset="46855.87">9567 6752 0,'-21'0'0,"21"21"0,0 1 31,0-1-16,0 0 1,0 0 0,-21-21-16,21-21 93,0 0-93,0 0 16,0-1-16,0 1 16,0 0-16,0 0 15,21 0-15,-21 0 0,21-1 16,0-20-16,-21 21 0,0 0 16,43-43-16,-43 43 15,0 0-15,21-21 0,0 20 0,0 1 16,-21 0-16,21 0 0,1 0 0,-22-22 15,63-20 1,-21-1 0,-20 64-16,-1-21 0,0 0 15,-21 0-15,21 0 0,21-22 16,-20 22-16,-1 0 0,0 0 0,0 0 16,0 0-16,0-22 0,43-20 15,-22 20-15,1-20 16,41-1-1,-63 22-15,1 21 0,20-21 16,-21 20-16,21 1 16,22-42-1,21-1-15,-64 43 0,0 0 16,21 0-16,-21 0 16,22-1-16,20-41 0,-20 42 0,-22 0 15,63-22 1,43-41-16,-84 62 15,-1 1-15,0 0 0,1 0 16,-1 0-16,64-43 0,-64 43 16,1 0-16,-1 0 0,21 0 15,-20-1-15,63 1 0,-43 0 16,-21 0-16,22 21 0,-22-21 16,22 21-16,-22 0 0,0 0 0,64-21 15,21 21 1,-63-22-16,-22 22 0,0 0 15,22-21-15,-1 21 0,-20 0 0,147 0 16,-126 0 0,-1 0-16,22 0 0,-43 0 15,85 0-15,-63 0 0,-22 0 16,22 0-16,-22 21 0,85-21 16,-85 22-16,1-22 15,20 21-15,-21-21 16,-20 0-16,20 21 0,0-21 0,-21 0 15,1 21-15,20-21 0,-21 0 16,21 21-16,-20-21 16,-22 21-16,21-21 15,-42 0 63,21-21-78,-22 21 16,1 0-16,21-21 0,0 0 0</inkml:trace>
  <inkml:trace contextRef="#ctx0" brushRef="#br0" timeOffset="47336.62">13822 4466 0,'-21'-21'0,"-1"21"31,22 21 1,0 0-32,22-21 15,-1 22-15,0-22 16,0 21-16,0-21 0,22 21 15,-22 0-15,21-21 0,0 21 16,-20-21-16,-1 0 0,0 21 16,21-21-16,1 22 15,-22-22-15,0 21 16,-21 0 0,0 0-1,-21 0 1,0 0-16,-1-21 0,1 22 15,-21-1-15,21 0 0,0 0 16,-22 21-16,22-20 0,-42 41 16,-22 22-1,64-43-15,0-21 0,-1 0 16,1 1-16,0-1 0,0 0 0,21 0 16,0 0-1,-21-21 1,21-21-1</inkml:trace>
  <inkml:trace contextRef="#ctx0" brushRef="#br0" timeOffset="48041.59">14986 4445 0,'0'0'0,"0"-21"0,0 0 0,0 0 15,0-1-15,0 1 16,21 21-16,-21-21 0,0 42 47,-21 0-32,21 1-15,-21 83 16,21 1 0,0-42-16,0-22 0,0 22 15,0-1-15,0 22 0,0-22 0,0 1 16,0 20-16,0-20 0,0-1 15,0 22-15,0-21 0,0-1 0,0 22 16,0-22-16,0 22 0,0-22 0,0 1 16,0 21-16,0-22 0,0 233 15,0-63 1,0-148-16,0-22 16,0 22-16,0-21 0,0-1 15,0 1-15,-21-22 0,21 0 0,-22 1 16,22-1-16,-21 21 15,21-41-15,0-1 16,0-42 0,0-1-1,0 1-15,0-21 0,0 21 16,0-22-16,0-20 16,21-1-16,-21 22 0,22-21 0</inkml:trace>
  <inkml:trace contextRef="#ctx0" brushRef="#br0" timeOffset="49308.62">14922 4509 0,'0'0'0,"0"-22"0,0 1 15,0 0 16,22 0-15,-1 21-16,0 0 0,21-21 16,22 21-16,-22-21 0,22 21 0,84-22 15,-85 1-15,22 21 0,0-21 16,-1 21-16,1-21 0,21 0 16,0 21-16,21-21 0,-22 21 0,22-22 15,127 1 1,-127 0-16,127 0 0,-105 21 15,-22-21-15,21 21 0,-21-21 16,-21 21-16,105-22 0,-105 22 16,-21 0-16,84-21 15,-84 21-15,84-21 16,-105 21-16,20 0 0,-20 0 0,-1-21 16,1 21-16,-1-21 0,-20 21 15,-1 0-15,0 0 0,1 0 0,-22 0 16,0 0-16,0 0 0,0 0 15,-21 21-15,0 0 16,0 0-16,0 0 16,0 1-16,0-1 0,-21 42 15,21-42-15,-21 1 16,21 20-16,0-21 0,0 21 16,0-20-16,0 20 0,0-21 0,0 21 15,0-20-15,0 62 16,0 64-16,0-84 15,0 42-15,21-43 0,-21 1 16,21-1-16,-21 1 0,0-1 16,0 22-16,21-22 0,1 64 15,-22-63-15,0 21 0,0-22 16,0 1-16,21-1 0,-21 1 16,0-1-16,0 1 0,0 63 15,0-64-15,0 1 0,0-1 16,0 1-16,0-1 0,0 1 0,0-1 15,0 1-15,0-22 0,-21 21 0,21-20 16,-22-1-16,22 0 0,0 1 16,0-1-16,-21 0 0,21 1 0,-21-22 15,21 42-15,-21-20 16,21-22-16,0 0 0,0 0 16,-21-21-16,0 0 15,21 21-15,-22-21 0,1 0 16,0 0-16,0 0 15,-43 0-15,43 0 16,0 0-16,-21 0 0,21 0 16,-1 0-16,-20 0 0,21 0 0,-21 0 15,-1 0-15,1 0 0,-22 0 0,22 0 16,-148-21 0,126 21-16,1-21 0,-86 21 15,65 0-15,-1 0 0,0 0 16,1 0-16,-191-21 15,190 21-15,0 0 0,-84 0 16,84 0-16,-21 0 16,22 0-16,-22 0 0,0 0 0,21 0 15,-20 0-15,-1 0 0,0 0 0,-63 0 16,63 0-16,21 0 16,0 0-16,1 0 0,-1 21 0,0-21 15,1 0-15,-1 0 0,0 0 16,22 21-16,-22-21 0,22 0 15,20 0-15,-126 21 0,127-21 16,21 0-16,-22 0 0,22 0 16,0 0-16,0 0 15,0 0-15,21-21 32,21 21-32,-21-21 0,21 0 15,0 0-15,0 0 0</inkml:trace>
  <inkml:trace contextRef="#ctx0" brushRef="#br0" timeOffset="50152.63">15071 5165 0,'0'0'0,"-43"-21"15,22 21-15,0 0 16,0 0-16,0 0 16,-1 0-16,1 0 15,42 0 32,1 0-47,20 0 16,0 0-16,1 0 0,-1 0 0,21 0 15,1-22-15,21 22 0,-22 0 16,22-21-16,-1 21 0,1 0 0,127-21 16,-106 0-16,21 21 15,0-21-15,0 21 0,21 0 16,-21-21-16,0 21 0,148 0 15,-21-22-15,-148 22 16,0 0-16,105-21 0,-126 21 16,-22 0-16,22 0 0,-21 0 15,-1 0-15,1-21 0,-22 21 0,43 0 16,-22 0 0,-42 0-16,0 0 0,1 0 15,-1 0 16,-21-21-15,-21 21 15,-1-21-31,1 21 0,-21 0 0,21 0 16,-22-21-16,1 21 0</inkml:trace>
  <inkml:trace contextRef="#ctx0" brushRef="#br0" timeOffset="50954.55">15684 4890 0,'0'-22'47,"0"1"-47,0 0 0,-21 0 16,21 0-16,-21 0 0,0 21 15,21-22-15,-21 1 0,-22-21 16,-20 21-1,42 0-15,-64 21 16,64 0-16,-21 0 16,20 0-16,1 21 0,0-21 15,-21 42 1,21 0-16,21 1 0,-22-1 0,22 0 16,0-20-16,0 20 0,0-21 15,0 21-15,0-20 0,0-1 0,0 0 16,22 0-1,41-21-15,-42-21 16,0 21-16,1-21 16,-1 0-16,0-1 0,0 1 0,21 0 15,-20-21-15,-1 21 0,0-22 16,0 22-16,0-42 16,0 41-16,1-41 15,-22 84 16,0 0-31,0 0 0,0 22 16,0-22-16,0 0 0,0 21 16,0-20-16,0 20 0,0-21 0,0 0 15,0 0-15,0 22 16,21-22-16,0-21 16,0 0-1,0 0-15,-21-21 0,0 0 16,43-22-16,-22 22 15</inkml:trace>
  <inkml:trace contextRef="#ctx0" brushRef="#br0" timeOffset="51575.08">15811 4657 0,'0'0'0,"0"21"31,0 0-31,0 0 0,0 0 16,0 1-16,0-1 0,0 0 15,0 0-15,0 0 0,0 0 16,0 1-16,0-1 0,0 0 16,0 0-16,0 0 15,0-42 17,0 0-17,0 0-15,0 0 0,0-1 16,0 1-16,0 0 0,0 0 0,0 0 15,22-22 1,-1 22-16,0-21 0,0 42 0,0 0 16,0-21-16,1 21 15,-1 0-15,0 21 16,0-21-16,-21 21 0,0 21 16,0-20-16,0-1 0,0 21 15,0-21-15,0 0 0,0 1 0,0-1 16,0 0-16,0 0 0,0 0 15,0 0-15,0-42 32,0 0-17,0 0-15,0 0 0,0 0 16,21-22-16,0 22 0,-21 0 16,22 0-16,-1-22 0,-21 22 0,21 0 15,0 0-15,0 0 16,0 21-16,22 0 0,-22 0 15,0 0-15,21 21 0,-20-21 16,-22 21-16,0 0 0,0 0 16,0 1-16,0 83 15,0-83 1,-22-1-16,22 0 0,0 0 0,-21 0 16,21-42 15,21 0-16</inkml:trace>
  <inkml:trace contextRef="#ctx0" brushRef="#br0" timeOffset="52005.89">16552 4657 0,'0'-21'15,"-21"21"16,0 0-31,0 21 16,21 0-16,-21 0 0,21 0 16,-22 0-16,22 1 15,0-1-15,0 21 16,0-21-16,0 0 16,22-21 15,-22-21-31,21 21 0,0-21 0,-21 0 15,0 0-15,21 21 0,-21-21 0,21-1 16,-21 1-16,0 0 16,0 0-16,0 42 31,0 0-31,0 0 16,0 1-16,0-1 0,0 21 15,0-21-15,0 0 0,0 1 16,0-1-16,0 0 15,21-21 1,1 0-16,-1 0 16,0-21-16,0 21 15,-21-21-15,21-1 0</inkml:trace>
  <inkml:trace contextRef="#ctx0" brushRef="#br0" timeOffset="52551.86">16849 4657 0,'21'0'47,"-21"21"-31,21-21-16,-21 21 0,21 0 15,-21 0-15,0 1 0,0 41 16,0-42-16,-21 0 15,-21 43-15,-1-43 0,22 0 16,0 22-16,0-22 0,-22 0 16,22-21-16,0 21 0,21 0 15,0-42 17,0 0-32,21 21 0,0 0 0,22-21 15,-1 21-15,-21 0 16,0 0-16,1 0 0,62 21 15,-41-21-15,-22 21 0,42 21 16,22 43 0,-85-64-16,0 0 0,0 43 15,0-22-15,0-21 16,-21 1-16,0 20 0,-22-21 0,22 0 16,-21 0-16,-22 22 15,43-22-15,-21 0 0,21-21 16,-85 0-16,85 0 15,-22 0-15,22 0 0,0 0 16,-21-21-16,20 21 0,-20-42 16,21-1-1,21 22-15,0 0 0,0 0 16,0 0-16,0-1 0,0 1 16,21 0-16,0 0 0,0 0 0</inkml:trace>
  <inkml:trace contextRef="#ctx0" brushRef="#br0" timeOffset="53275.08">17145 4572 0,'0'-21'0,"-21"21"15,0 0-15,-1 0 0,1 21 16,0 0-16,0 0 15,0 1-15,21 20 0,0-21 16,0 0-16,0 0 0,-21 22 16,21-1-1,0-21-15,0 0 0,21 1 16,0-22-16,0 0 16,0 0-16,0 0 15,1-22-15,-22 1 0,21 0 16,-21 0-16,0-43 15,0 43-15,0 0 16,0 0-16,0 0 0,0 0 16,0-1-16,0 1 0,0 0 15,0 0-15,21 21 0,0 0 16,0 0-16,22 0 16,-1 0-16,-21 0 15,0 21-15,0 0 16,1 0-16,-1-21 0,-21 22 0,0-1 15,0 0-15,0 21 0,0-21 16,0 1-16,0-1 0,0 0 16,0 0-16,0 0 15,0 0-15,0-42 47,0 0-47,0 0 0,0-21 16,0 20-16,0 1 0,0 0 15,0 0-15,21-21 16,0 20-16,0 1 0,0 0 0,22-21 16,-22 42-16,0 0 15,0 0-15,0 0 0,22 0 16,-43 21-16,0 0 0,0 0 16,21 0-16,-21 1 0,0-1 15,0 42 1,-21-20-16,21-22 0,0 0 15,0 0-15,0 0 0,-21-21 16,21-21 31,0 0-47,21 0 16</inkml:trace>
  <inkml:trace contextRef="#ctx0" brushRef="#br0" timeOffset="53571.69">17843 4657 0,'22'0'47,"-22"-21"-32,0-1-15,0 1 16,-22 21 15,1 0-15,0 0-16,0 0 15,21 21-15,-21-21 0,21 22 0,0-1 16,0 0 0,21-21-1,0 0 1,0 0-16,0-21 0</inkml:trace>
  <inkml:trace contextRef="#ctx0" brushRef="#br0" timeOffset="53879.51">18203 4424 0,'0'0'15,"0"-21"-15,0 0 16,-21 21-1,0 0-15,0 0 16,21 21-16,0 0 0,-21 0 16,-1 0-16,1 0 0,21 22 15,-21-1 1,21-21-16,-21 43 16,21-43-16,0 0 0,0 0 15,0 0-15,0 1 0,21-22 16,0 21-16,0-21 0,1 0 15,-1 0-15,0 0 16,0-21-16,0 21 0,0-22 0,1 22 16,-1-21-16,21 0 15</inkml:trace>
  <inkml:trace contextRef="#ctx0" brushRef="#br0" timeOffset="54243.82">18415 4530 0,'0'-21'16,"-21"21"-1,21 21 1,-21 0-16,-1 0 16,1 0-16,21 0 15,0 1-15,-21 20 16,21-21-16,0 0 0,0 0 16,21-21-1,0 0 1,1 0-16,-1 0 0,0 0 0,0 0 15,0-21-15,0 21 16,1-21-16,-1-21 16,-21 21-16,0-1 0,0-20 15,0 21 1,0 0-16,0 0 0,-21 21 0,-1 0 16,1 0-16,0 0 0,0 0 15,0 21-15,0-21 16,21 21-16,0 0 0,-22-21 15,22 21-15,0 0 16,22-21 0,-1 0-16,0 0 0</inkml:trace>
  <inkml:trace contextRef="#ctx0" brushRef="#br0" timeOffset="54953.83">18690 4509 0,'0'21'32,"-21"0"-17,21 0 1,-21 0-16,21 0 0,0 1 16,0-1-16,0 0 15,0 0 1,0 0-16,0-42 78,0 0-78,0 0 0,0 0 16,0-1-16,0 1 15,0 0-15,0 0 0,0 0 16,0 0-16,21 21 0,0 0 15,0 0 1,0 0 0,-21 21-16,0 0 15,0 0-15,0 0 16,0 0-16,0 1 0,0-1 16,0 0-1,0-42 48,0 0-63,0-1 0,0 1 15,22 21-15,-1-21 0,-21 0 16,21 0-16,-21 0 0,21 21 16,0-22-16,-21 1 0,21 21 15,1 0-15,-1 0 16,0 21-16,-21 1 15,0-1-15,0 0 0,0 0 16,0 0-16,0 0 16,0 1-16,0-1 0,0 0 15,0 0-15,-21 0 16,21 0 0,-21-21-16,21 22 15,-22-22 1,1 0-16</inkml:trace>
  <inkml:trace contextRef="#ctx0" brushRef="#br0" timeOffset="55568.53">17928 4995 0,'0'0'0,"-21"0"0,-43 22 16,43-22-16,0 0 15,0 21-15,0-21 16,63 0 31,-21 0-47,22 0 15,-1 0-15,0 0 0,22-21 0,-1 21 16,22 0-16,0 0 0,-1-22 0,1 22 16,0 0-16,-1 0 0,64-21 15,43 0 1,-128 21-16,-20 0 0,-1 0 15,0 0-15,1 0 0,-22 0 0,0 0 16,0 0-16,-42 0 188,0 0-173,0 0-15,0 0 16</inkml:trace>
  <inkml:trace contextRef="#ctx0" brushRef="#br0" timeOffset="64892.18">7302 5080 0,'0'-21'0,"0"0"31,0 42 16,0 0-31,0 0-16,0 0 0,0 1 15,0 20-15,0-21 0,0 0 0,0 22 16,0-22-16,0 21 0,0-21 16,0 22-16,0 41 0,0-20 15,0-22-15,0 0 16,0 22-16,0-43 0,0 0 15,0 0-15,0 1 0,0-1 16,0 0-16,0 0 31,0-42 47,0 0-78,0 0 16,0-1-16,0 1 16,0 0-16,0 0 0,0 0 15,0 0-15,0-22 0,0 22 16</inkml:trace>
  <inkml:trace contextRef="#ctx0" brushRef="#br0" timeOffset="65791.58">7324 5080 0,'21'0'16,"0"0"0,0 0-1,0 0-15,0 0 16,1 0-16,-1 0 0,0 0 0,21 0 16,-21 0-16,22 0 0,84 0 15,-85 0-15,0-21 16,43 21-16,-21 0 15,20-21-15,-41 21 0,-22 0 16,21 0-16,0 0 16,-20-21-16,41 21 0,-42 0 15,0 0-15,1 0 0,-1 0 0,0 0 16,0 0 0,-21 21-1,21-21-15,0 0 16,1 0 15,-22 21-15,21-21-1,-21 21-15,0 0 16,0 0 0,0 1-16,0-1 15,0 0-15,0 0 16,0 0-16,0 0 15,0 1-15,0-1 16,0 0-16,0 0 0,0 0 16,0 0-16,0 1 0,0-1 15,0 0-15,0 0 0,0 21 16,0-20 0,0-1-16,-21 0 0,21 0 0,0 0 15,0 0-15,0 1 16,0-1-16,0 0 15,0 0-15,-22-21 16,22 21-16,-21 0 16,0-21-16,21 22 15,-21-22-15,0 21 0,-22 0 16,22-21-16,0 21 0,0-21 16,0 0-16,0 0 0,-1 0 15,1 0-15,-21 0 0,21 0 0,0 21 16,-1-21-16,-20 0 15,0 0-15,21 0 0,-1 0 16,1 0-16,0 0 16,0 0 31</inkml:trace>
  <inkml:trace contextRef="#ctx0" brushRef="#br0" timeOffset="69068.83">7387 7493 0,'0'0'0,"-21"0"15,21 21-15,-21-21 0,0 0 16,21 21-16,-22-21 0,1 0 16,0 0-16,0 0 0,21 22 15,-21-22-15,0 0 0,-1 0 31,1 0-15,42 0 31,1 0-47,-1 0 0,0 0 16,21 0-16,-21 0 0,22 0 15,-1 0-15,0 0 0,1 0 16,20 0-16,-20 0 0,20 0 0,22 0 15,-22 0-15,149 0 16,-64 0 0,-63 0-16,-22 0 0,22 0 0,21 0 15,-22 0-15,22 0 0,0 0 0,0 0 16,-21 0-16,169 0 16,-170 0-16,-20 0 0,-1 0 15,1-22-15,-1 22 0,-20 0 16,20-21-16,-21 21 0,1 0 15,-22 0-15,0 0 0,0 0 0,0 0 16,1 0-16,-44 0 47,1 0-47,0 0 0,0 0 16,0 0-16,-22 0 0,22 0 15,-21 0-15,-22 0 0,22 0 16,0 0-16,-1 0 0</inkml:trace>
  <inkml:trace contextRef="#ctx0" brushRef="#br0" timeOffset="69656.05">7260 7599 0,'0'0'0,"-21"0"0,0 0 0,0 0 15,-1 0-15,-20 0 16,21 0-16,21 21 0,21-21 47,0 0-47,0 0 0,1 21 15,-1-21-15,21 0 0,-21 0 0,22 0 16,-1 21-16,21-21 0,1 0 16,-1 0-16,1 0 0,21 0 0,-1 0 15,86 0 1,-1 0-16,-84 0 0,20 0 15,65 0-15,-64 0 0,-1 0 16,-20 0-16,21 0 0,-21 0 16,20 0-16,-20 0 0,63 0 15,-42 0-15,-42 0 16,-1 0-16,22 0 0,-43 0 16,0 0-16,1 0 0,-22 0 15,0 0-15,0 0 0,0 22 0,1-22 16,-44 0 15,1 0-15,0 0-16,0 0 15,-21 0-15,20 0 0,-20 0 0,21 0 16,-21 0-16,-1 0 0,1 0 16,0 0-16</inkml:trace>
  <inkml:trace contextRef="#ctx0" brushRef="#br0" timeOffset="70207.75">7197 7641 0,'0'0'0,"-22"0"15,44 0 48,-1 0-63,0 0 15,21 0-15,-21 0 0,43 0 0,-22 0 16,43 0-16,-22 0 0,22 0 16,0 0-16,21 0 0,84 0 15,1 0-15,-107 0 16,22 0-16,106 0 0,-106 0 16,-1 0-16,-20 0 0,21-21 15,-43 21-15,22 0 0,-21 0 0,-1 0 16,-21 0-16,64 0 15,-63 0-15,-1 0 16,0 0-16,-21 0 16,-42 0 15,0 0-31,0 0 16,0 0-16,0 0 0,-1 0 15,1 0-15,-21 0 16,21 0-16,-64 0 0,43 0 15</inkml:trace>
  <inkml:trace contextRef="#ctx0" brushRef="#br0" timeOffset="71227.33">7408 7641 0,'0'0'0,"-21"0"0,0 21 31,21 1-15,21-22-16,0 0 16,0 21-16,22-21 0,-1 0 0,22 0 15,20 21-15,-20-21 16,20 0-16,1 0 0,21 0 0,-21 0 15,20 0-15,-20 0 0,21 0 16,0 0-16,21 0 0,-21 0 16,21 0-16,84-21 0,-126 21 15,21 0-15,42-21 0,-85 21 16,22 0-16,-43 0 0,22 0 0,-22 0 16,1 0-16,-22 0 0,21 0 15,-21 0 1,-42 0 15,0 0-15,0 0-16,0 0 0,-1 0 15,1 0-15,0 0 0,0 0 16,0 0-16,-64 21 16,43-21-16,21 0 0,-22 0 15,1 0-15,0 0 0,-1 0 16,1 0-16,-22 0 0,22 21 0,0-21 15,-64 0 1,0 0-16,64 0 0,21 0 16,-22 0-16,22 0 15,42 0 1,0 0 0,22 0-16,-1 0 15,22 0-15,-22-21 0,21 21 0,86 0 16,-86-21-16,1 21 0,-1 0 15,22-22-15,126 1 16,-126 0-16,-21 21 0,63-21 16,-85 21-16,0 0 0,1 0 15,-1-21-15,-21 21 0,21 0 16,-20 0 0,-44 0-1,1 0-15,-21 0 0,0 0 16,-43 0-16,21 0 0,1 0 15,-149 21 1,1 0-16,147-21 16,-63 21-16,64-21 0,-1 0 15,22 21-15,-1-21 0,1 0 16,0 0-16,21 0 0,-22 0 16,22 0-1,42 0 1,22 0-16,-1 0 0,0 0 15,1-21-15,20 0 0,43 0 16,-43 21-16,1-21 0,-1 21 16,1-21-16,-1-1 0,1 22 15,-1 0-15,1 0 0,-22-21 0,1 21 16,-1-21-16,-21 21 0,0 0 16,-42 0-1,0 0-15,-21 0 16,-107 21-1,107 0-15,-64-21 0,64 22 16,-22-22-16</inkml:trace>
  <inkml:trace contextRef="#ctx0" brushRef="#br0" timeOffset="71338.27">9313 9906 0,'0'0'0,"0"-381"0,0-21 0,0 63 15,0 64-15,0 63 0,0 43 0</inkml:trace>
  <inkml:trace contextRef="#ctx0" brushRef="#br0" timeOffset="74683.96">9631 6710 0,'0'21'16,"0"0"-1,0 0 32,21-21 0,0 0-31,-21-21-1,21 21 1,0-21-16,-21 0 15,22 0-15,-1 21 16,-21-21-16,21 21 0,-21-22 0,0 1 16,21 21-16,0-21 15,-21 0-15,43 0 0,-43 0 16,21-1-16,-21 1 0,21 0 16,0 21-16,-21-21 0,21 0 0,0 0 15,1-1-15,-22 1 0,42 0 16,0-21-1,-21 42-15,1-21 0,-1-1 16,0 22-16,0-21 0,0 21 16,0-21-16,1 0 0,-1 21 15,0-21-15,0 0 16,0 21-16,0-22 0,1 1 16,-1 0-16,0 0 15,0 21-15,-21-21 0,21 21 16,0-21-16,1-1 15,20 1-15,-42 0 16,21 21-16,0-21 0,0 21 0,1-21 16,-1 0-16,0 21 0,0-22 15,-21 1-15,21 21 0,22-21 16,-22 0-16,0 0 0,0 21 16,0-21-16,43-1 15,-43 1-15,0 0 0,0 21 0,22-42 16,-1 21-1,-21-1-15,21 22 0,-20-21 0,-1 0 16,0 0-16,0 21 0,0-21 16,22 21-16,-22-21 0,0 21 0,0-22 15,0 22-15,22-21 16,-22 21-16,0-21 0,0 0 16,0 21-16,0 0 0,-21-21 15,22 21-15,20-21 0,0-1 16,-21 1-16,1 21 15,20-21-15,-21 21 16,0-21-16,0 0 0,1 21 0,-1-21 16,0 21-16,21-22 15,1 1-15,-22 21 16,0-21-16,0 21 0,0-21 0,0 21 16,1-21-16,-1 21 0,0-21 15,0 21-15,0-22 0,0 1 16,1 21-16,20-21 15,-21 0-15,0 21 0,22-21 16,-22 0-16,0-1 0,0 22 16,0-21-16,0 21 0,1-21 15,-1 0-15,0 21 16,0-21-16,0 0 16,0 21-16,1-22 0,-1 1 15,0 21-15,-21-21 16,21 21-16,0 0 0,-21-21 0,21 21 15,1-21-15,-1 21 16,0-21-16,0 21 0,0-22 16,0 22-16,-21-21 0,22 21 15,20-21-15,-21 21 16,0 0-16,22-21 16,-1 0-1,-21 21-15,0 0 0,0-21 16,1 21-16,-1 0 0,0 0 15,0-22-15,0 22 0,0 0 16,1 0-16,-22-21 16,21 21-1,0 0-15,0 0 0,0 0 16,0 0-16,1-21 0,-1 21 16,0 0-16,0 0 0,0 0 15,0 0-15,1 0 0,-1 0 0,0 0 16,0 0-16,0 0 15,0 0-15,1 0 16,-1 0-16,0 0 16,-21-21-1,21 21-15,0 0 16,0 0 0,1 0-1,-1 0 1,0 0-16,0 0 15,0 0 1,0 0-16,1 0 0,-1 0 16,0 0-16,0 0 15,0 0-15,0 0 0,-21 21 16,22-21-16,-1 0 0,0 0 16,0 21-16,0-21 15,0 0 1,-21 21-16,22-21 15,-1 0 1,0 0-16,-21 22 16,21-22-1,0 21 1,-21 0 15,21-21-15,-42 0 62,0 0-78,0 0 0,0 0 16,0 0-16,-1-21 0,1 21 15,21-21-15,-21 21 0,21-22 16</inkml:trace>
  <inkml:trace contextRef="#ctx0" brushRef="#br0" timeOffset="75635.86">13525 4339 0,'0'0'0,"0"-21"0,0 0 16,-21 21 0,42 0 31,1 0-47,-1 0 0,-21 21 15,21-21-15,0 21 0,0-21 0,0 21 16,1-21-16,62 43 15,-63-22-15,1 0 16,-1-21-16,0 21 0,0 0 16,21-21-16,-20 22 0,-1-22 0,0 21 15,0-21-15,0 0 0,0 21 16,1-21-16,20 0 0,-21 21 16,0-21-1,0 0-15,1 0 0,-22 21 16,21-21-16,0 0 15,-21 21 17,0 1-1,0-1-31,-21-21 16,0 21-16,-1-21 0,1 21 0,-21 0 15,21-21-15,0 21 0,-22 22 16,-20-1-16,20-21 0,22 22 15,-21-22-15,21 0 0,-22 21 16,22-21-16,-42 43 16,20-22-16,22-21 0,0 1 15,0 20-15,21-21 16,-21-21-16,21 21 0,-21 0 16,21 1-16,21-44 62,0 1-62,0 21 0,-21-21 16,21 0-16,0 0 0,1 0 0,20-1 15,-21-20-15,0 21 0,22-21 16,20-22-16,-42 22 16,22 21-16,-22-1 0,21-20 15,-21 21-15,0 0 0,1 21 0,-1-21 16,0-1-16,0 22 15,-21-21-15,21 21 16,-21-21 31,-21 21 47,0 0-94,0 0 15,0 0-15,-1 0 0,1 0 0,-21 0 16</inkml:trace>
  <inkml:trace contextRef="#ctx0" brushRef="#br0" timeOffset="76820.24">9779 6604 0,'0'0'0,"0"21"16,0 0-16,-21 1 0,0-1 16,21 0-1,0 0 16,0-42 1,0 0-17,0 0-15,0-1 16,21 1-16,0 21 0,-21-42 0,21 21 16,21-64-1,-20 64-15,-1-21 0,21-1 16,22-20-16,-22 42 0,-21-22 15,21 1-15,22 21 0,-22-22 16,1 1-16,-1 0 0,0-1 16,22 1-16,42-43 0,-64 22 15,148-64-15,-126 63 16,-1 22-16,1 21 0,-1-21 16,1-1-16,-1 22 0,128-85 15,-128 85-15,-20-21 16,20 21-16,1-22 0,-1 22 15,1 0-15,-1-21 0,22 20 16,42-41-16,85-1 16,-149 22-16,1 21 15,-22 0-15,21 0 0,-20-1 0,41-20 16,-41 21-16,-22 21 16,21-21-16,1 0 0,20-1 15,-42 1-15,0 21 16,1-21-16,-1 21 0,0 0 0,0 0 15,0-21-15,0 21 0,1 0 16,-1 0-16,0 0 16,-42 0 31,0 0-47,-22 0 15,22 0-15,-21 0 0,-1 0 0,-20 21 16,21 0-16,-22 0 0</inkml:trace>
  <inkml:trace contextRef="#ctx0" brushRef="#br0" timeOffset="77483.37">9800 6435 0,'0'0'15,"-21"21"-15,0-21 0,21 21 16,0-42 15,0 0-31,0 0 0,0-22 16,21 22-16,0 0 0,0 0 15,0 0-15,1-22 0,-1 22 16,85-85-16,21-42 16,-85 106-1,21-1-15,1-20 0,-22 21 0,106-64 16,-84 63-16,21 1 15,190-85 1,-191 85-16,107-43 0,-106 64 16,84-64-16,0 22 15,-63 20-15,-21 22 0,-22-21 16,22 21-16,0-22 0,-22 22 0,1 0 16,-22 0-16,64-43 15,-64 43-15,43-21 16,-43 21-16,0 0 15,-20-1-15,-1 1 0,21 21 16,-21-21-16,0 21 0,1 0 16,-22-21-16,21 21 15,0 0-15,-21-21 16,21 21-16,-42 21 78,0-21-78,21 21 0,-21-21 0,-22 21 16</inkml:trace>
  <inkml:trace contextRef="#ctx0" brushRef="#br1" timeOffset="84918.98">8170 3260 0,'0'-43'16,"0"86"-16,0-107 0,0 85 47,-21 1-47,21 20 0,0-21 16,0 21-16,0 1 0,0-1 15,0 0-15,-21 22 0,21-22 16,0 1-16,0-1 0,-21 43 15,21-64-15,-21 21 0,-1 64 32,22-64-32,0-63 15,0 0 1,0 0-16,0-22 16,0 22-16</inkml:trace>
  <inkml:trace contextRef="#ctx0" brushRef="#br1" timeOffset="85215.82">8128 3196 0,'0'0'0,"0"-21"0,21 42 31,0 0-31,-21 1 16,21 20-16,22 21 15,-43-41-15,21 20 0,0 0 0,-21 1 16,0-1-16,21-21 0,0 21 16,-21-20-16,22 20 0,-22-21 0,21 43 15,0-22 1,-21-21 0,21-42 15,-21 0-16,21 0-15,-21-1 0,0 1 0</inkml:trace>
  <inkml:trace contextRef="#ctx0" brushRef="#br1" timeOffset="85479.68">8572 3154 0,'0'0'0,"-21"-21"16,0 21-1,21 21 1,0 0-16,0 0 0,-21 22 16,21-1-16,0 0 0,0 1 15,-21-1-15,21 21 0,0-20 0,0-1 16,-21 0-16,21 1 0,-43 41 16,43-62-16,0 41 15,0-42 1,0-42 15,21 21-31,-21-21 16</inkml:trace>
  <inkml:trace contextRef="#ctx0" brushRef="#br1" timeOffset="86039.67">8953 3514 0,'0'-43'15,"0"22"-15,0 0 16,0 0-16,-21 21 0,0-21 0,0 21 16,0 0-16,0 0 15,-1 0-15,1 0 0,0 21 16,0 0-16,0 0 0,0 0 0,-1 22 15,1-22-15,0 21 0,0-21 16,0 1-16,-22 41 0,43 1 16,0-43-1,0 0-15,0 0 0,22-21 32,-1 0-32,0 0 0,0 0 15,0 0-15,0 0 0,1-21 0,-1 21 0,0-21 16,0 0-16,0-1 0,0 1 15,1 0-15,20-64 16,-42 43-16,21 0 16,-21 21-16,0-22 0,0 22 15,0 0-15,0 42 16,0 0 0,0 22-16,0-22 15,0 0-15,0 0 0,0 21 16,-21-20-16,21 41 0,-21-21 15,21-20-15,0-1 16,0 0-16,0 0 0,21-21 31,0 0-15,0-21-16,0 0 0,1 0 16,-1-1-16,0 1 0</inkml:trace>
  <inkml:trace contextRef="#ctx0" brushRef="#br1" timeOffset="86339.52">9229 3154 0,'0'0'0,"0"21"31,0 0-31,0 0 0,0 1 16,0 41-1,-22 43-15,22-64 0,-21 64 16,21-64 0,0-20-16,0 20 0,0-21 15,0 0-15,0 43 16,0-43-16,0 0 16,21-21-1,1-21 1,-22 0-16,21 0 0,0-22 15</inkml:trace>
  <inkml:trace contextRef="#ctx0" brushRef="#br1" timeOffset="86591.62">9440 3408 0,'0'21'16,"0"0"-16,0 0 15,0 1-15,0-1 0,0 0 16,0 0-16,0 21 16,0-20-16,0-1 0,0 0 15,0 0-15,0 0 16,0 0 0,0-42 30,0 0-46,0 0 16</inkml:trace>
  <inkml:trace contextRef="#ctx0" brushRef="#br1" timeOffset="86805.05">9610 3196 0,'-22'-21'15,"1"21"-15,21 21 63,0 0-32</inkml:trace>
  <inkml:trace contextRef="#ctx0" brushRef="#br1" timeOffset="87038.94">9144 3408 0,'0'0'0,"21"0"47,0 0-47,0 0 0,1 0 15,-1-21-15,0 21 16,0 0-16,0-21 0,22 21 16</inkml:trace>
  <inkml:trace contextRef="#ctx0" brushRef="#br1" timeOffset="87495.67">9631 3450 0,'0'21'32,"0"1"-17,0-1-15,0 0 0,0 0 0,0 0 16,0 0-16,0 1 16,0-1-16,0 0 0,0 0 15,0 0-15,0 0 0,0 1 16,21-44 31,0 22-47,-21-21 15,21 0-15,0 0 0,-21 0 16,22 0-16,-1-1 0,-21 1 0,42-42 16,-21 42-16,-21-1 0,21 1 15,1 21-15,-22-21 16,21 21-16,0-21 15,-21 42 17</inkml:trace>
  <inkml:trace contextRef="#ctx0" brushRef="#br1" timeOffset="87959.43">10054 3620 0,'21'0'16,"0"0"-16,1-22 15,-1 1-15,0 0 16,0 0-16,0 0 15,-21 0-15,21-1 0,-21 1 16,22 0-16,-22 0 0,0 0 16,0 0-1,-22 21 1,1 0-16,0 0 16,-21 21-16,21-21 15,-1 21-15,1 0 0,0 0 16,21 0-16,0 1 0,-21 20 0,0-21 15,21 0-15,-21 0 0,21 1 16,0-1-16,0 42 16,0-42-16,0 1 0,21-22 15,0 0-15,0 21 0,0-21 16,0 0-16,1 0 0,-1 0 0,0 0 16,0 0-16,21 0 15,-20 0-15,-1 0 0,0-21 0,21-1 16,-21 22-16,1-21 0,-1 21 15</inkml:trace>
  <inkml:trace contextRef="#ctx0" brushRef="#br1" timeOffset="90172.39">15875 3154 0,'0'0'0,"0"-21"16,-21 0-16,21 42 31,0 0-15,0 0-16,0 0 0,21 22 16,-21 62-16,0-62 15,0-1-15,0 0 0,0 1 16,0-1-16,0-21 0,0 22 15,0-1-15,0-21 0,0 21 0,0-20 16,0-1-16,0 21 16,0-21-16,-21-21 0,21 21 15,0-42 17,0 0-32,21 0 0,0 0 15,-21 0-15</inkml:trace>
  <inkml:trace contextRef="#ctx0" brushRef="#br1" timeOffset="90667.35">16341 3344 0,'0'0'0,"0"-21"16,-22 21 0,1 21-16,0 1 15,0 20-15,0-21 0,21 0 16,-21 22-16,-22 20 0,22-42 15,0 22-15,0-22 0,0 21 16,-22-21-16,43 0 0,-21 1 0,0-1 16,0 21-1,21-63 17,0 0-32,21 0 15,-21-1-15,21 1 0,0 0 16,0-42-16,1 20 0,-22 22 15,0-21-15,21-1 0,0 22 16,-21-21-16,21 21 0,0-22 0,-21 22 16,43 0-1,-22 21-15,0 0 16,0 21-16,0 0 0,0 1 16,-21 20-16,22-21 0,-1 21 0,-21-20 15,0 20-15,21-21 0,0 43 16,-21-22-1,0-21-15,0 0 0,0 0 16,0 1-16,0-1 0,0 0 16,21-21-16,0 0 15,1 0 1,-1-21-16,-21 0 0,21-1 16,0 1-16,-21-21 0,21 21 15</inkml:trace>
  <inkml:trace contextRef="#ctx0" brushRef="#br1" timeOffset="90948.19">16637 3133 0,'0'0'0,"0"-64"16,0 43-16,0 0 15,0 42 17,0 21-32,0-20 15,0 20-15,0 0 0,0 1 16,0-1-16,0 0 0,0 1 0,0-1 15,0 0-15,0-21 0,-21 85 16,0-63 0,21-1-16,0-21 15,0 0-15,0 0 16,21-21 15,-21-21-31,21 0 0,0 0 16,0 0-16</inkml:trace>
  <inkml:trace contextRef="#ctx0" brushRef="#br1" timeOffset="91372.01">16827 3450 0,'0'21'32,"0"1"-17,0-1-15,0 0 16,0 0-1,22-21-15,-1 0 0,0 0 16,0 0-16,0 0 16,0 0-16,22-42 15,-22 21-15,0-1 0,0 1 16,0 21-16,-21-21 0,0 0 16,0-21-16,0-1 15,0 22-15,-21 21 16,0 0-16,0 0 15,0 21-15,0 0 0,-1 1 16,1-1-16,0 0 0,21 0 0,-21 21 16,0-20-16,21-1 0,-21 21 0,21-21 15,0 0-15,0 1 0,0-1 16,0 42 0,21-42-16,0-21 15,0 0-15,21 0 0,-20 0 16,-1 0-16,21 0 0,-21 0 15,22 0-15,-22-21 0,21 0 0,22 0 16,-22-21 0,-21-1-16,21 22 0,-20 0 0</inkml:trace>
  <inkml:trace contextRef="#ctx0" brushRef="#br1" timeOffset="91967.69">17462 2985 0,'0'0'0,"0"-22"0,-21 1 0,21 0 0,0 0 15,-21 21-15,0 0 16,0 0-16,21 21 16,0 0-16,0 0 0,0 1 15,-21-1-15,21 85 16,0-22-16,0-41 0,0-1 16,0 0-16,0 1 0,0-22 15,0 21-15,0-21 0,0 22 0,0-22 16,0 0-16,0 0 0,0 0 15,0 22 1,0-22-16,0-42 47,0-1-47,21 1 16,-21 0-16,0 0 0,21 0 15,0-22-15,21 1 16,-20 21-16,-1 0 0,0 21 15,0-21-15,21 21 0,-20 0 16,-1-22-16,21 22 0,-21 0 0,0 0 16,1 0-16,-1 0 15,0 22-15,0-1 0,-21 0 16,0 0-16,0 0 16,0 0-16,-42 22 15,21-22-15,-1 0 16,1 0-16,-85 22 0,85-22 15,-21-21-15,21 21 0,0-21 16,-22 21-16,22-21 0,0 0 0,0 0 16,0 0-1,-1 0-15,1 0 78,0 0-62</inkml:trace>
  <inkml:trace contextRef="#ctx0" brushRef="#br1" timeOffset="98070.76">11409 6075 0,'21'0'31,"-21"-21"16,21 0-47,0-1 16,0 22-16,-21-21 0,22 0 16,-1 0-16,-21 0 15,0 0 1,-21 21-16,-1 0 15,1 0-15,0 0 0,-42 21 16,41 0-16,-20 0 0,21 0 16,-21-21-16,20 21 0,1 1 15,0-1-15,0 0 0,0 0 0,21 0 16,0 22 0,21-22-1,0 0-15,0-21 0,0 0 16,22 21-16,-22-21 0,0 21 0,0-21 15,22 21-15,-22-21 0,21 22 16,-21-1-16,22 0 16,-43 0-16,0 0 15,0 0-15,0 1 0,-22-1 16,1 0-16,0 0 0,0 0 16,-43 0-16,22-21 15,0 0-15,21 0 0,-1 0 16,-20 0-16,21 0 0,0 0 15,0 0-15,-1 0 0,1-21 0,21 0 16,-42 0 0,42 0-16,0 0 15,21 21 17,0 0-17,0 0-15,1-22 16,-1 22-16</inkml:trace>
  <inkml:trace contextRef="#ctx0" brushRef="#br1" timeOffset="98683.44">11599 6181 0,'-21'0'0,"42"0"0,-21-21 0,21 21 15,-21-22 1,0 44 15,0-1-31,0 0 16,0 0-16,0 0 0,0 0 15,0 1-15,0-1 0,-21 21 0,0-21 16,21 0-16,-21 22 16,0 20-16,21-42 15,0-42 16,0 0-31,21 0 16,-21 0-16,0 0 0,21-1 16,0 1-16,-21 0 0,21 0 0,-21 0 15,0 0-15,43-1 16,-22 1-16,0 21 16,0 21-1,-21 1-15,0-1 16,0 0-16,0 0 0,0 21 15,0-20-15,0-1 16,21-21-16,-21 21 0,22 0 0,-1-21 16,0 0-1,0 0-15,0 0 16,0-21-16,1 0 0,-22 0 16,21-1-16,0 1 15,-21 0-15,21-21 0,-21 21 0,0-1 16,0 1-16,0-21 15,0 0-15,0 20 16,-21 22 0,0 0-1,21 22 1,-21-22-16,21 21 0,0 0 31,21-21-15</inkml:trace>
  <inkml:trace contextRef="#ctx0" brushRef="#br1" timeOffset="98936.3">12150 6096 0,'0'21'47,"0"0"-31,0 1-16,0-1 0,0 0 0,0 0 15,0 0-15,0 0 16,0 1-16,-22 41 16,22-42-16,0 0 15,0 1 1,0-44 0,0 1-1,0 0-15,0-21 0,0 21 16,22-1-16</inkml:trace>
  <inkml:trace contextRef="#ctx0" brushRef="#br1" timeOffset="99240.12">12171 5948 0,'-21'0'16,"-1"0"-16,22 21 16,0 0-1,22-21 16,-1 0-31,0 0 0,-21-21 16,21 21-16,-21-21 0,21 21 16,-21-42-1,0 20-15,-21 22 16,0-21-16,0 21 0,0 0 16,-1 0-16,1 0 0,0 21 31,21 1-31,0-1 0,0 0 15,0 0-15,21-21 32,0 0-32,1 0 0</inkml:trace>
  <inkml:trace contextRef="#ctx0" brushRef="#br1" timeOffset="99539.95">12531 5736 0,'0'-21'16,"0"42"0,0 0-1,0 1-15,0 20 0,0-21 0,-22 0 16,22 85 0,0-85-16,0 22 0,-21 20 15,21-21-15,-21-20 0,21 20 16,-21-21-16,21 0 0,0 22 15,0-22-15,0 0 0,0 0 0,0 0 16,0 0-16,0-42 31,0 0-15,0 0-16,0 0 16,0 0-16,0-1 0,0 1 0</inkml:trace>
  <inkml:trace contextRef="#ctx0" brushRef="#br1" timeOffset="99739.5">12298 6117 0,'0'0'0,"-21"0"0,42 0 47,0 0-47,0 0 0,21 0 15,-20 0-15,-1 0 0,0 0 0,0 0 16,0-21-16,0 21 0,1 0 15,-1 0-15,0 0 0,0-21 16,0 21-16,0-21 0</inkml:trace>
  <inkml:trace contextRef="#ctx0" brushRef="#br1" timeOffset="100052.33">12869 5948 0,'-21'0'32,"0"0"-32,0 0 15,0 0-15,21 21 0,-22 0 0,1 0 16,21 1-16,-21-1 16,21 0-16,-21 42 15,21-41-15,0-1 0,0 21 16,0-21-16,0 0 15,0 1-15,0-1 16,21-21-16,0 0 0,0 0 16,1 0-16,-1 0 0,0 0 15,21 0-15,1-21 0,-22-1 16,21 1-16,-21 21 16,64-84-16,-64 62 0,0 1 15</inkml:trace>
  <inkml:trace contextRef="#ctx0" brushRef="#br1" timeOffset="100565.94">13144 5800 0,'0'-21'16,"0"42"-16,0-64 0,0 22 0,0 0 16,0 0-16,-21 21 15,21 21 1,0 0-16,0 0 0,0 1 16,0-1-16,0 21 0,0 22 15,0-43-15,0 21 0,0 43 16,-21-1-1,21-62-15,0-1 16,0 0-16,0 0 0,0 0 16,-21 0-16,21 1 15,-21-22 1,21-22 15,0 1-31,0 0 16,0 0-16,0-43 15,0 43-15,21 0 0,0 0 16,0 0-16,0 0 0,1-1 16,-1 1-16,21 0 0,-21 21 0,43-21 15,-22 21 1,0 0-16,-20 0 0,-1 0 0,21 21 16,-21 0-16,0 0 0,1 1 15,-22-1-15,0 0 0,0 0 16,0 0-16,0 0 0,0 22 0,-22-22 15,1 0-15,0 0 0,-21 0 16,42 1-16,-21-22 0,-1 21 16,1-21-16,0 0 62</inkml:trace>
  <inkml:trace contextRef="#ctx0" brushRef="#br1" timeOffset="103912.24">16658 7451 0,'42'-43'16,"-42"22"-16,0 0 16,0 0-16,22 21 0,-22-21 15,0 0 1,0 42 31,0 0-47,0 0 15,0 0-15,0 0 0,0 1 16,0 41-16,0-42 16,-22 0-16,22 1 15,0-1-15,-21 0 0,21 21 0,-21 22 16,-21-22 0,42 0-16,0-20 0,-43 20 15,22 0-15,0-21 0,-21 22 16,42-1-16,-21-21 15,-1 0-15,1 22 0,0-22 0,-21 0 16,-1 43-16,22-43 0,-21 0 16,21 0-16,0 0 0,-22 22 15,22-22-15,-21 0 0,21 0 0,-22 0 16,-41 64 0,41-43-16,1-42 0,21 21 15,-22 22-15,1-22 0,21 0 16,-21 0-16,20 0 0,-20 1 0,0-1 15,21 0-15,-64 0 16,-42 43 0,85-43-16,-1-21 0,1 21 15,0 0-15,-1-21 0,1 21 0,21 0 16,-22-21-16,1 22 0,0-22 0,-1 0 16,1 0-16,21 21 0,-21 0 15,-1-21-15,1 21 0,-22-21 16,22 21-16,0-21 0,-22 0 0,43 21 15,-21 1-15,-1-22 0,-20 21 0,21-21 16,-1 0-16,-41 21 16,20-21-16,22 0 15,-22 0-15,22 21 0,0-21 0,-1 0 16,1 0-16,0 0 0,-22 0 0,22 21 16,-1-21-16,-62 0 15,-65 21-15,107-21 16,-1 22-16,22-22 0,-22 0 15,1 0-15,21 0 0,-85 21 16,84-21-16,-63 0 16,43 0-16,21 0 0,-22 0 0,22 0 15,-22 0-15,22 0 0,-22 0 16,1 0-16,-1 0 0,1 0 0,21 0 0,-85 0 16,63 0-16,1 0 15,20 0-15,-20-21 0,-43 21 16,42-22-16,1 22 0,-43-21 15,43 21-15,-1-21 0,1 21 16,-1-21-16,1 0 0,-932-297 78,974 318-78,-1-21 0,-20 0 16,21 21-16,-21-21 0,-43-22 15,43 43-15,-1-21 16,1 0-16,0 0 0,-43-21 16,43 42-16,-1-22 0,1 1 0,-22 0 15,22 0-15,0 0 0,-1 0 16,1-1-16,0 1 0,-43 0 16,43 0-16,-1 0 0,-41-22 15,41 22-15,1 0 0,-64-42 16,22-1-1,62 43-15,1 0 0,0 0 16,0-1-16,21 1 0,-21 0 16,0 0-1,21 0 1,21 21 31,0 0-32,-21 21 1,21-21 0,0 0-16,0 0 31,1 0-31,-22-21 0,21 0 0,0 21 0</inkml:trace>
  <inkml:trace contextRef="#ctx0" brushRef="#br1" timeOffset="104432.94">8826 7726 0,'0'-21'16,"-21"21"15,21 21-16,0 0 1,0 0-16,0 0 16,0 1-16,0-1 0,0 0 0,-21 64 31,0-43-31,21 0 0,-21-21 16,-22 22-16,43-22 0,0 0 15,-21 0-15,0-21 16,21 21-16,-21-21 15,21-21 32,0 0-47,0 0 32,0 0-32,21 0 15,-21-1 1</inkml:trace>
  <inkml:trace contextRef="#ctx0" brushRef="#br1" timeOffset="106047.44">8805 7726 0,'0'-21'15,"0"0"1,0-1 15,21 22 1,1 0-32,-1 0 0,0 0 0,0 22 15,21-22-15,-20 21 0,20-21 16,-21 21-16,21-21 0,-20 21 0,20-21 15,0 21-15,22 0 16,-43-21-16,21 22 0,1-22 16,-22 21-16,0-21 0,0 21 15,0-21-15,-21 21 16,21-21-16,-21 21 16,-21-21 15,0 0-16,0-21-15,0 21 0,0 0 16,-1-21-16,1 0 0,0 21 16,-21 0-16,21-21 0,-22 21 0,-41 0 15,20-22 1,43 22-16,0 0 0,0 0 16,-1 0-16,1 0 0,0 0 0,0 0 15,0 0 16,0 0 1,21 22-17,0-1-15,0 0 0,0 0 16,0 0-16,0 0 0,0 1 16,0 20-16,0 0 15,0 1-15,0 20 0,0-21 16,0 22-16,0-22 15,0 1-15,0-22 0,0 85 16,0-43 0,0-42-16,0 22 15,0-22-15,0 0 16,0-42 15,0 0-15,0-1-16,0 1 15,0 0-15,0 0 0,0-21 16,0 20-16,0-20 0,0-21 16,0 20-16,0 1 0,-22 0 15,22-1-15,-21 1 0,21 0 16,0-1-16,0-41 16,-21 41-16,21 22 0,0 0 15,-21 0-15,21 42 47,0 0-31,0 0-16,0 0 15,21-21 32,0 0-31,22 0-16,-22 0 0,0 0 15,21 0-15,-21 0 0,22 0 16,-1 0-16,0 0 0,1 0 0,-1 0 16,0 0-16,22 0 0,-1 0 15,-41 0-15,-1 0 16,-42 0 31,-1 0-47,1 0 0,0 0 0,0 0 15,0 0-15,0-21 0,-1 21 16,1-21-16,-21 21 0,0-21 16,-64 0-1,85 21-15,-22 0 0,22-21 16,0 21-16,-21 0 0,20 0 16,1 0-16,0 0 0,0 0 31,21 21-31,0 0 15,0 0 17,0 0-32,0 0 15,0 1-15,0-1 16,0 0-16,0 0 16,0 0-16,0 0 15,0 1 1,-21-22 31,21 21-16,21 0-15,0 0-16,0 0 0,0 0 0,1 1 15,-1-1-15,21 42 16,-42-42-16,21 1 0,0 20 15,1-21-15,-22 0 0,0 0 16,0 1-16,0-1 0,21 0 16,-21 0-16,21 0 15,-42-21 17</inkml:trace>
  <inkml:trace contextRef="#ctx0" brushRef="#br1" timeOffset="110139.92">1460 10435 0,'-21'0'15,"0"0"1,21-21 62,21 21-78,0-21 16,-21 0-1,22 0-15,-22-1 16,0 1-16,0 0 16,-22 21-1,1 0-15,0 0 16,0 0-16,21 21 15,0 0-15,-21 1 0,21-1 0,0 0 16,0 0-16,0 0 0,0 0 16,0 22-16,0-22 0,0 0 0,0 0 15,0 0-15,0 1 16,0-1-16,21 0 16,-21 0-16,21-21 15,0 0 1,0-21-16,-21-21 15,0 20-15,22 1 0,-22 0 16,0 0-16,0 0 0,0 0 16,0-1-16,0 1 0,0 0 15,0 0-15,-22 21 16,1 0 0,21 21-16,0 0 0,-21 0 15,21 1-15,-21-1 0,21 0 16,0 0-16,0 43 15,0-22-15,0-21 16,0 0-16,0 22 0,0-22 16,0 0-16,21-21 31</inkml:trace>
  <inkml:trace contextRef="#ctx0" brushRef="#br1" timeOffset="110531.7">1863 10435 0,'0'0'0,"-22"0"32,1 0-32,0 21 15,21 1-15,0-1 16,0 0-16,21-21 15,0 0 1,1 0-16,-1 0 16,0-21-16,-21 0 15,0-1-15,21 1 16,-21 0-16,0 0 0,0 0 16,0 0-16,-21 21 0,0 0 15,0 0-15,-1 0 16,22 21-16,-21 0 15,0 0-15,21 0 0,-21 43 16,21-43-16,0 21 0,0-21 16,0 1-16,0 20 0,0-21 15,0 0-15,0 0 0,0 1 0,0-1 16,0 0-16,21-21 16</inkml:trace>
  <inkml:trace contextRef="#ctx0" brushRef="#br1" timeOffset="111179.34">2942 10181 0,'0'-21'16,"-21"21"0,0 0-16,0 21 15,-1 0 1,1 22-16,21-22 0,-21 21 0,0 22 16,0-22-16,21 22 0,-21-1 15,-1-21-15,1 22 0,-42 63 16,20-42-16,22-22 15,0-21-15,-21 22 16,42-43-16,0 0 0,0 0 16,21-42-1,-21 0-15,21 0 16,0 0-16,0 0 0,1-22 0,-1 1 16,0 21-16,0-43 0,0-20 15,0-86 1,1 107-16,-22-1 0,0 22 15,0 0-15,21-1 0,0-20 16,0 42-16,0 42 31,-21 0-31,21 21 0,-21-21 0,22 43 16,-22-22-16,0 1 0,0 20 16,0-21-16,0 64 15,0 21-15,0-84 16,0-1-16,0-21 0,0 0 0,0 22 15,0-22-15,0 0 16,0 0 0,0-42 15,21 21-31,-21-21 0,0 0 16,0-1-16,0 1 0,-21 0 15,-1 0-15</inkml:trace>
  <inkml:trace contextRef="#ctx0" brushRef="#br1" timeOffset="111417.21">2561 10774 0,'0'21'16,"21"-21"15,0 0-31,1 0 16,-1 0-16,21 0 0,-21 0 0,0 0 15,22-21-15,-22 21 0,0-21 16,64 0-16,-64 21 16,0 0-16,0-22 0,-21 1 47,21 21-32</inkml:trace>
  <inkml:trace contextRef="#ctx0" brushRef="#br1" timeOffset="112604.43">4381 10224 0,'0'0'0,"-21"-22"16,-21-62 0,42 63-16,-21-1 0,21 1 0,-21 21 15,21-21-15,0 42 16,0 0 0,0 1-16,0-1 0,0 21 15,0 0-15,0 1 0,21 20 0,-21 107 16,0-107-1,0 64-15,0-63 0,0 20 16,0-41-16,0-1 0,0 21 16,0-41-16,-21 20 15,21-21-15,0-42 32,0 0-32,0 0 15,0-22-15,0 22 0,0-21 16,0 21-16,0-22 0,0 1 15,21 0-15,-21-1 0,63-84 16,-42 85 0,1 21-16,-1 21 0,0 0 0,0 0 15,0 0-15,-21 21 0,21 0 16,1 0-16,-22 22 0,21 41 16,-21 22-1,0-64-15,0-20 0,21 41 16,0-42-16,0 0 15,0 1-15,1-22 0,20 0 16,-21 0-16,0 0 0,22-22 16,-1 1-16,-21 0 15,0 0-15,0 0 0,22 0 0,-1-22 16,-21 22-16,-21-21 0,21 21 16,-21-1-16,22-20 15,-22-21-15,0 41 16,0 44 15,0-1-31,0 0 0,-22 21 16,1-21-16,21 1 0,0 20 15,0-21-15,0 0 0,0 0 0,0 1 16,0-1-16,0 0 0,21-21 16,1 0-16,-1 0 15,0 0-15,0 0 0,43 0 16,-43-21-16,0 0 0,0-1 15,21 1-15,-20 0 0,-1 0 16,0-64 0,0 22-16,-21 42 0,0-1 15,0 1-15,0 0 0,0 0 16,0 0-16,0 42 31,0 0-31,0 0 16,0 0-16,0 22 0,0-22 0,0 21 15,0 1-15,0-1 0,0 0 16,0 1-16,0 62 16,0-41-16,0-1 0,0 86 0,0-65 15,21 1-15,0 0 16,1-1-16,-1 1 0,0 0 0,42 190 16,-20-42-1,-22-170-15,-21 22 16,0-43-16,0-21 0,0 0 15,-42-21 1,-1 0-16,22-42 0,-21 21 16,-1 0-16,-20-22 0,21-20 15,-22 21-15,22-22 0,-1 1 0,1-1 16,0 1-16,-1-64 16,22 21-16,21 42 0,0 1 15,0-64-15,0 63 0,21 1 16,22-64-16,-1 63 15,-21-63-15,106 0 16,-21 43 0</inkml:trace>
  <inkml:trace contextRef="#ctx0" brushRef="#br1" timeOffset="113273.24">6054 10075 0,'0'0'16,"21"-84"-16,-21 41 16,0 22-16,0 0 0,0 42 31,0 0-31,0 1 0,0-1 0,0 21 16,0 0-16,0 1 0,-21 20 15,21 1-15,0-22 0,0 22 16,-43 63-16,1 42 15,21-106-15,21-20 0,0-1 16,-21-21-16,-1 22 0,22-22 16,0 0-16,0 0 0,0-42 31,0 0-15,0 0-16,0-1 0,0-20 0,0 21 15,0-21-15,0-1 16,0 1-16,43-43 0,-43 64 15,21-21-15,21-22 0,-21 43 16,1 0-16,20 0 0,-21 21 16,0 0-16,0 0 0,1 21 0,41 0 15,-42 21-15,-21-20 16,0 20-16,21 0 0,-21 22 16,0-22-16,-21 0 0,0-20 15,0 20-15,0-21 0,-22 21 0,22-20 16,0-1-16,-21 0 0,-22 21 15,43-42-15,0 0 0,0 0 16,21-21 0,0 0-1,0 0-15,21 0 0,0 21 16,0-22-16,0 1 0,1 0 0</inkml:trace>
  <inkml:trace contextRef="#ctx0" brushRef="#br1" timeOffset="113656.53">6350 10562 0,'0'-21'16,"-21"0"-16,21 0 15,0 0-15,0-1 32,21 22-32,0 0 0,0 0 0,0 0 15,1 0-15,20 22 0,-21-1 16,21 0-16,1 0 0,-22 21 15,21-20-15,-21-1 0,1 21 0,-1 0 16,0 43-16,-21-64 16,0 22-16,0-22 0,0 21 15,-21-42-15,0 21 0,-1-21 16,1 0 0,21-21-1,0 0-15,0 0 0,0 0 16,0-22-16,0 1 0,0 21 15,21-22-15,-21 1 0,22 21 16,-22 0-16,21-22 0,21 1 16,0 0-1,-20 42-15,-22-21 0,42-1 16,-21 22-16,0 0 0,0 0 16,1-21-16</inkml:trace>
  <inkml:trace contextRef="#ctx0" brushRef="#br1" timeOffset="113881.4">7133 10414 0,'0'21'16,"0"0"0,0 1-16,0 62 15,0-63-15,0 1 16,0-1-16,0 21 0,0-21 16,0 0-16,0 1 0,0 20 0,0-21 15,0 0-15,0 0 0,-21 1 16,21-1-16,0 0 15,0-42 17,0 0-32,0-1 0,0 1 15,0 0-15,0 0 0</inkml:trace>
  <inkml:trace contextRef="#ctx0" brushRef="#br1" timeOffset="114044.31">7154 10351 0,'0'-22'0,"0"44"0,-21-65 0,0 22 0,0 0 15,0 21 1,21 21 15,0 0-31,0 0 16,21-21-16,0 22 16,0-1-16,0-21 0,0 21 0,1 0 15</inkml:trace>
  <inkml:trace contextRef="#ctx0" brushRef="#br1" timeOffset="114584.66">7810 10668 0,'22'0'0,"-22"-21"0,0 0 16,0 0-16,0-22 15,0 22-15,-22 0 0,-20-21 16,42 20-16,-21 1 0,-21-21 15,20 42-15,1 0 0,0 0 16,0 0-16,-21 0 0,-22 42 16,43-21-16,0 22 0,0-22 15,-1 21-15,22 1 0,0-1 16,-21 0-16,21 1 0,0-1 16,0 43-16,0-64 15,0 0-15,0 0 0,21 0 16,1-21-16,-1 0 0,0 0 0,0 0 15,0 0-15,43-21 16,-1-21-16,-42 21 16,22-1-16,-1-62 15,0 41-15,-20 1 0,-1 0 0,0-22 0,0 1 16,-21 20-16,0-20 0,0-43 16,0-42-1,0 106-15,-21 20 0,21 1 16,-21 0-16,0 21 0,-1 0 15,1 21-15,21 0 0,0 128 16,0-65 0,0-20-16,0 42 15,0-43-15,21-21 0,1 1 16,-22-1-16,21 0 0,0 1 16,-21-22-16,21 21 0,0-21 0,-21 1 15,21-22-15,1 21 0,-1-21 0,0 0 16,21 0-16,-21 0 15,1-21-15,-1-1 0</inkml:trace>
  <inkml:trace contextRef="#ctx0" brushRef="#br1" timeOffset="115244.07">10075 10605 0,'43'0'0,"-22"0"16,0-22-1,-21 1-15,21 0 0,-21 0 16,0 0-16,0 0 0,0-1 16,0 1-16,-42-21 15,21 21-15,-1 0 0,1-1 16,-21 1-16,21 21 0,-22 0 16,22 0-16,-21 0 0,21 0 0,0 21 15,-22 1-15,1 41 16,0 43-16,20-64 15,1 1-15,0 20 0,0 22 16,21-43-16,0 0 0,0 1 0,0-22 16,0 0-16,0 0 0,42 22 15,1-43 1,-22 0-16,21 0 0,-21 0 16,0-22-16,22 1 0,41-42 15,-62 42-15,41-43 16,-21 43-16,-20-21 0,-1-1 15,0 22-15,-21-21 0,0 21 0,0-1 16,0 1-16,0 0 0,0 0 16</inkml:trace>
  <inkml:trace contextRef="#ctx0" brushRef="#br1" timeOffset="115631.83">10160 10689 0,'0'43'0,"0"-86"0,0 107 16,0-22-16,0-21 0,21 22 15,0-22-15,0 0 16,1 0-16,-1-21 0,0 0 0,0 0 15,0 0-15,43 0 16,-1-21-16,-42 0 16,22 0-16,-1-1 15,0-20-15,-20 21 0,-1 0 0,0 0 0,0-1 16,0 1-16,-21-21 0,0 21 16,0 0-16,0-43 15,0 43-15,0 0 16,0 0-16,-21 21 0,21 21 15,-21 0-15,21 21 16,0 1-16,0 20 16,0-21-16,0 1 0,0 41 15,0-41-15,0-1 0,-21 0 16,21 128 0,0-1-16,0-21 15,0-105-15,0-1 16,0-21-16,0 21 15,0-20-15,-21-1 0,42-42 32,-21-1-17,21-20-15,-21 21 0,21-21 0</inkml:trace>
  <inkml:trace contextRef="#ctx0" brushRef="#br1" timeOffset="115915.67">10731 10880 0,'0'0'0,"0"-43"0,-21-41 15,21 41-15,-21-41 16,21 63-16,21 21 0,22 0 16,-22 0-16,0 0 0,21 0 15,-21 0-15,22 0 0,-22 0 0,21 0 16,1 42-16,-43 0 16,0-21-16,0 1 15,0-1-15,0 0 0,0 0 0,-22 0 16,1 0-16,-21 1 0,21-1 15,0 0-15,-22 0 0,-20 0 16,42 0 0,42-21-1,0-21 1,0 21-16,0-21 0,0 0 0,43-21 16</inkml:trace>
  <inkml:trace contextRef="#ctx0" brushRef="#br1" timeOffset="116177.52">11239 10626 0,'0'0'16,"0"21"15,0 0-31,0 21 0,-21-20 16,21-1-16,0 21 0,-21-21 16,21 22-16,0-1 0,0 0 0,0 1 15,0-1-15,0 0 0,0 1 0,0-1 16,0 43-1,0-43-15,0 43 0,-21-43 16,21-21-16,0 21 0,0-20 16,0-1-16,0 0 0,0-42 31,21 21-31,-21-21 0,21-1 16,-21 1-16,0-21 0,21 21 0,-21-22 15,22 1-15</inkml:trace>
  <inkml:trace contextRef="#ctx0" brushRef="#br1" timeOffset="116415.38">11261 10986 0,'0'-106'16,"0"402"-16,0-486 0,0 41 0,0 107 0,0 0 0,-22-43 16,22 43-16,43-43 15,-22 64-15,0 0 16,21 21-16,1 0 0,-22 0 16,0 0-16,0 0 0,0 21 15,-21 0-15,22 21 0,-22-20 16,0-1-16,0 42 0,0-20 15,0-22-15,-43 42 0,22-42 16,0 1-16,0-1 0,-22 0 0,22 0 16,-21 0-16,0 0 15,20-21-15,1 22 16,0-22-16,21-22 16,0 1-16,21 0 15</inkml:trace>
  <inkml:trace contextRef="#ctx0" brushRef="#br1" timeOffset="116853.17">12890 10372 0,'22'-21'15,"-44"42"-15,44-64 0,-1 22 0,0 0 0,0 21 16,0 0-16,-21 21 15,21 0 1,-21 1-16,22-1 0,-22 85 16,0-64-16,0 0 15,0-21-15,0 22 0,0-1 16,-43 0-16,22 1 0,21-22 16,-21 0-16,0 0 0,21 0 15,21-42 16,0 0-31,0 0 0,22-21 16</inkml:trace>
  <inkml:trace contextRef="#ctx0" brushRef="#br1" timeOffset="117215.92">13589 10329 0,'0'0'0,"21"-42"15,-42 42 1,-21-21-1,20 21-15,1 0 16,0 21-16,-21 0 0,21 0 0,-43 22 16,43-22-16,0 0 0,0 0 15,21 0-15,-22 1 0,22 20 16,22-42-16,41 21 16,-42-21-16,22 21 15,20-21 1,22 43-16,-64-43 15,0 21-15,0 0 0,-21 0 0,0 0 16,0 0 0,0 1-16,-21-1 15,21 0-15,-21-21 0,-21 21 0,20-21 0,1 0 16,0 21-16,0-21 0,0 0 16,0 0-16,-1 0 0,1 0 0,0 0 15,21-21 1,0 0-16,0 0 0,-21 0 15,21-1-15,0 1 0,0 0 16</inkml:trace>
  <inkml:trace contextRef="#ctx0" brushRef="#br1" timeOffset="117411.81">13039 10118 0,'0'0'0,"-22"-21"16,1 21-1,0-22-15,0 22 16,42 0 15,0 0-31,-21 22 16,21-22-16,1 0 0,-1 0 16,0 0-16,0 0 0</inkml:trace>
  <inkml:trace contextRef="#ctx0" brushRef="#br1" timeOffset="118055.51">14795 10626 0,'0'0'0,"43"-64"16,-22 43-16,0-21 16,-21-1-16,21 22 15,-21-21-15,0 21 0,0-64 16,0 64-16,0 0 0,0-22 0,-21 22 15,0 0-15,0 21 0,-22 0 16,22 0-16,-42 0 16,42 21-16,-1 0 0,-20 43 15,0-22-15,21 1 16,-1-1-16,1 0 0,0 1 16,21-1-16,0 43 0,0-64 15,0 0-15,0 0 0,0 0 16,21 22-16,0-43 0,1 0 15,-1 0-15,0 0 0,0 0 0,21 0 16,-20-22-16,41 1 16,-21 0-16,22-21 15,-43 21-15,0-22 0,43-20 16,-43 42-16,-21-22 0,0 22 16,0 0-16,0-21 0,0 20 0,0 1 0,-21 42 46,21 22-46,0-22 0,-21 0 0,21 21 16,0-20-16,0 83 16,0-83-16,21 20 0,21 0 15,-42-21-15,21-21 0,0 22 16,1-1-16,-1-21 0,0 0 16,64 0-1,-64 0-15,21 0 0</inkml:trace>
  <inkml:trace contextRef="#ctx0" brushRef="#br1" timeOffset="124432.48">22246 4509 0,'0'0'0,"-21"-22"15,21 1-15,0 0 16,21 21-1,-42 0 1,0 0 0,21 21-1,0 0 1,0 1-16,0 20 0,0-21 0,0 0 16,0 0-16,0 22 0,0-22 15,-21 64-15,21-64 0,0 21 16,0-21-16,0 22 0,0-22 15,0 0-15,0 0 0,0 0 0,0 0 16,0 1 0,0-44 15,0 1-31,0 0 16,0 0-1,0 0-15,0 0 0,0-1 0,0 1 16</inkml:trace>
  <inkml:trace contextRef="#ctx0" brushRef="#br1" timeOffset="124577.4">22267 4445 0,'-42'0'0,"84"0"0</inkml:trace>
  <inkml:trace contextRef="#ctx0" brushRef="#br1" timeOffset="125415.46">22204 4424 0,'0'0'0,"21"0"47,0 0-31,0 0-16,0 0 0,1 0 15,20 0-15,-21 0 0,85 21 16,-64-21-16,22 0 0,-22 0 15,22 0-15,20 0 0,-20 0 0,-1 0 16,1 0-16,20 0 0,43 0 16,-42 0-16,-21 0 0,20 0 15,-20 0-15,20 0 0,1 0 16,0 0-16,-1 0 0,1 0 16,-21 0-16,105 0 0,-21 21 15,-84-21-15,20 0 16,-41 0-16,20 0 0,-21 0 0,1 0 15,-22 0-15,21 0 0,-21 0 16,1 0-16,-1 0 0,0 0 16,0 0-16,-21 21 47,-21 1-32,21-1 1,0 0-16,0 0 15,-21-21-15,21 21 0,0 0 0,-21 1 16,21-1-16,-22 0 0,22 0 16,0 0-16,0 0 0,-42 64 15,42-64-15,0 0 16,0 1-16,0-1 0,0 0 0,-21 42 16,21-41-16,0-1 15,0 0 1,-21-21-16,21 21 15,-21-21 1,-1 0 0,1 0-16,0 0 0,0 0 15,0 0-15,0 0 16,-1 0-16,1 0 0,0 0 0,0 0 16,-85 0-1,85 0-15,-21 0 0,-64-21 16,42 21-16,1 0 0,-1 0 15,1 0-15,-22 0 0,0 0 0,1 0 16,-107 0-16,1-21 16,84 21-16,-169 0 15,190 0-15,22 0 16,-22 0-16,43 0 0,-22 0 0,1 0 16,-64 0-1,84 0-15,22 0 16,-21 0-16,21 0 15,42 0 64,0 0-64</inkml:trace>
  <inkml:trace contextRef="#ctx0" brushRef="#br1" timeOffset="125943.16">22140 5503 0,'0'0'0,"0"-21"0,0 0 15,0 42 17,0 0-32,0 1 15,0-1-15,0 21 0,0-21 16,0 22-16,0-1 0,0 21 15,0 1-15,0-22 16,0-21-16,0 1 0,0-1 0,0 0 16,0 0-16,-21 0 0,21 0 15,0-42 17,0 0-17,0 0-15,0 0 16,0 0-16,0-1 0</inkml:trace>
  <inkml:trace contextRef="#ctx0" brushRef="#br1" timeOffset="126787.68">22161 5503 0,'0'-21'16,"0"0"-1,22 21 16,-1 0-31,0 0 0,0 0 16,106 0-16,-85 0 16,22 0-16,-22 0 0,22 0 15,20 0-15,-20 21 0,21-21 0,-1 0 16,86 0 0,-65 0-16,1 0 0,0 0 0,106 0 15,-128 21-15,22-21 0,0 0 16,-21 0-16,-1 0 0,-20 0 0,126 0 15,-126 0 1,-22 0-16,1 0 0,20 0 16,-21 0-16,-20 0 0,-1 0 0,0-21 15,0 21-15,0 0 16,-21 21 31,0 1-47,0-1 15,0 0-15,0 0 0,0 0 16,0 0-16,0 1 0,0 20 16,0-21-16,-21 0 0,21 0 15,0 1-15,0 20 0,0-21 16,0 0-16,0 0 0,0 1 16,-21-1-16,21 0 0,0 0 15,0 0-15,0 0 0,0 1 16,-21-22-1,21 21-15,-21-21 16,21 21-16,-22-21 0,1 0 16,0 0-1,0 0-15,0 0 16,0 0-16,-1 0 0,1 0 16,0 0-16,0 0 0,0 0 0,-22 0 15,22 0-15,-63 0 16,20 0-16,22 0 0,-22 0 0,-20 0 15,-43 0-15,42 0 0,21 0 16,-84 0-16,64 0 16,20 0-16,-21 0 0,-63 0 15,-85 0 1,149 0-16,-43 0 16,42 0-16,43 0 0,-22 0 15,22 0-15,0 0 0,-1 0 0,-20 0 16,-1 0-1,43 0-15,0 0 0,42 0 79</inkml:trace>
  <inkml:trace contextRef="#ctx0" brushRef="#br1" timeOffset="127267.94">22140 6604 0,'0'0'0,"0"-21"15,0 0 1,0 42 0,0 0-16,0 0 15,0 0-15,0 22 16,0-1-16,-21-21 0,21 43 16,0-43-16,0 21 0,0-21 0,0 1 15,0-1-15,-21 21 0,21-21 16,0 0-16,-21 1 15,21-1-15,0-42 32,0-1-17,0 1-15,0 0 0,0 0 0,0 0 16,0-22-16</inkml:trace>
  <inkml:trace contextRef="#ctx0" brushRef="#br1" timeOffset="127350.89">22119 6541 0,'0'0'0,"0"-22"16</inkml:trace>
  <inkml:trace contextRef="#ctx0" brushRef="#br1" timeOffset="128001.65">22140 6519 0,'64'0'15,"-128"0"-15,170 0 0,-64 0 0,1 0 16,-1 0-16,22 0 0,20 0 16,-20 0-16,20 0 0,22 0 15,-21 0-15,0 0 0,20 0 0,86 0 16,105 0-1,-190 0-15,-21 0 0,-1 0 16,1 0-16,0 0 16,-1 0-16,-20 0 0,-1 0 0,-20 0 0,84 0 31,-64 0-31,-20 0 0,-22 0 0,0 0 16,0 0-16,0 0 0,0 0 15,1 0 1,-1 0-1,-21 22 1,0-1-16,0 0 16,0 0-16,0 0 0,0 0 15,0 1-15,0-1 16,0 0-16,0 0 0,-21 21 16,21-20-16,0-1 0,0 0 15,0 0-15,0 0 16,0 0-16,0 1 15,0-1-15,-22-21 16,22 21-16,0 0 16,-21-21-1,0 21 1,0-21-16,0 0 16,0 0-16,-1 0 0,-20 0 15,21 0-15,-64 21 16,-21-21-16,43 0 0,-22 0 15,-84 0-15,63 0 0,0 0 16,-21 0-16,0 0 0,21 0 16,-21 0-16,0 0 0,-105 22 15,-44-1-15,192-21 16,20 0-16,-20 21 0,20-21 16,1 0-16,20 0 0,-63 0 15,64 0 1,21 0-16,42 0 31,-21-21-31,21 21 16,0-21-16,1-1 0,-1 22 15</inkml:trace>
  <inkml:trace contextRef="#ctx0" brushRef="#br1" timeOffset="129087.68">23389 4699 0,'0'0'0,"21"0"0,-21 21 16</inkml:trace>
  <inkml:trace contextRef="#ctx0" brushRef="#br1" timeOffset="129812.27">23453 4530 0,'0'-21'0,"42"-1"16,-21 1-16,0-21 0,0 21 0,1-22 15,20 1-15,-21 0 0,64-64 16,-22 42-16,128-105 16,-128 127-16,22-22 15,-43 22-15,106-22 0,-42 43 16,-21-21-16,0 21 0,-1 0 0,1-1 0,0 22 16,-22 0-16,106 43 15,-126-1-15,-1-21 16,0 0-16,-20 22 0,-1-22 15,0 21-15,-21-21 0,0 43 16,0-22-16,0-21 16,0 1-16,0-1 0,-21-21 47,0-318 171,42 318-202,0 0-16,0 0 0,0 21 0,0-21 16,1 0-16,-1 0 0,0 0 15,0 0-15,21 22 16,-20-22-16,-22 21 0,0 0 15,-22 0-15,1 0 16,0-21-16,-21 43 16,-1-22-16,22 0 0,-63 42 15,62-41-15,1-1 16,0-21-16,21 21 0,-21 0 16,21 0-16,21-21 31</inkml:trace>
  <inkml:trace contextRef="#ctx0" brushRef="#br1" timeOffset="135579.53">16764 10202 0,'0'-21'78,"0"0"-63,21 21-15,-21-21 0,0 0 0,21 0 16,-21-1-16,0 1 16,21 0-16,-21 0 15,0 0-15,22 0 0,-22-1 0,0-62 16,0 63-16,0-1 15,0 1-15,0 42 32,0 1-17,0 20-15,0-21 0,0 21 16,0 1-16,0-1 0,-22 43 16,22-43-16,-21 0 15,21 1-15,-21-1 0,21 43 16,0-64-16,0 0 0,0 0 0,0 0 15,21-21 17,0-21-32,-21 0 15,22-21-15,-22 21 0,0-1 0,21 1 16,0-42-16,0 20 16,0 22-16,-21 0 0,21 0 15,-21 0-15,0 0 0,0-1 16,22 22-16</inkml:trace>
  <inkml:trace contextRef="#ctx0" brushRef="#br1" timeOffset="136516">17208 10478 0,'22'0'15,"-1"0"-15,0 0 0,0-22 0,43 1 16,20-42-1,-63 42-15,1-22 0,-1 22 16,0 0-16,0-21 0,0-85 16,-21 42-1,0 43-15,0-1 16,0 1-16,0 0 0,0-1 0,0 22 0,0-64 16,-21 85 15,21 22-31,0-1 15,0 21-15,0 0 16,0 1-16,-21 41 0,0-41 0,21-1 16,0 0-16,0 43 0,0-64 15,0 22-15,0-1 0,0 0 16,0-21-16,63 43 16,-42-43-16,22 0 15,-22-21-15,42 0 16,-41 0-16,20-21 0,-21 21 0,0-21 15,22 0-15,-22-22 0,0 22 16,21 0-16,-21 0 0,22-64 16,-43 43-16,0 21 0,0 0 15,0-22-15,0 22 0,0 0 16,0 0-16,0 0 0,-21 21 16,-1 0-16,1 0 0,0 0 15,0 21-15,21 0 16,-21 0-16,21 0 0,0 0 0,0 22 15,0-22-15,0 21 16,0-21-16,0 22 0,0 41 16,21-41-16,-21-22 15,21-21-15,0 21 16,22-21-16,-22 0 0,42 0 0,-20 0 16,-22 0-16,21-21 0,0 0 15,1 0-15,-1-1 0,22-41 16,-22 42-16,-21 0 0,0-22 0,0 1 15,1 21-15,-22-22 0,0 1 16,0 0-16,0-1 0,0-20 0,-22-22 16,65 43-16,-43-22 15,-21 43-15,21 0 16,-22 21-16,1 0 0,21 21 16,0 22-16,0-22 0,0 21 15,0 0-15,0-20 0,0 105 16,-21-85-16,21 0 15,0 43-15,-21-64 16,21 21-16,0 43 16,-21-43-16,21-20 0,-21-1 15,21 0 1,-22-21-16,22-21 16,0 0-1,0-1-15,0 1 16,0 0-16,0 0 0,22-43 15,-1 43-15,0 0 0,0-21 0,0 21 16,22-1-16,-22 1 0,21 0 16,0 21-16,-20 0 0,62-21 15</inkml:trace>
  <inkml:trace contextRef="#ctx0" brushRef="#br1" timeOffset="136648.92">18986 10139 0,'-21'42'15,"42"-84"-15,-63 105 0,21-41 0,-21-1 16,20 0-16,-20 0 0,21 21 0,-21-20 15,-43 20 1,-42 0-16,106-42 16,-22 0-16,-20 0 0,21 0 15,20 0-15,1 0 0,0 0 16,0-21-16,0 0 0,0 21 0</inkml:trace>
  <inkml:trace contextRef="#ctx0" brushRef="#br1" timeOffset="137279.46">17230 10097 0,'0'0'0,"0"-22"0,-22 22 94,22 22-94,-21-22 16,21 21-16,0 0 15,0 0 1,-21-21-16,0 0 47,0-21-32,0 0 1,-1 21 0,22-21-16,0 42 47,0 0-47,22-21 0,-1 21 0,0 0 15,0 0-15,0 1 16,0-1-16,1 0 0,-1 0 0,21 43 15,-21-22 1,-21-21-16,0 0 16,0 0-16,0 1 0,0-1 15,0 0-15,-21-21 16</inkml:trace>
  <inkml:trace contextRef="#ctx0" brushRef="#br1" timeOffset="137919.53">18267 10075 0,'21'0'46,"0"0"-46,0 0 16,0 0-16,1 0 0,-1 0 16,0 0-16,85 0 15,-64 0-15,0 0 0,43 0 16,-43 0-16,1 22 0,-22-22 16,21 21-16,-21-21 0,1 21 15,-1 0-15,-21 0 0,0 22 16,0-22-16,-21 0 15,-43 42-15,22-41 0,21-1 16,-22 0-16,1 0 0,0 0 16,-1 0-16,1 1 0,-43-1 15,22 0-15,42-21 16,-1 0-16,22-21 31,0 0-31</inkml:trace>
  <inkml:trace contextRef="#ctx0" brushRef="#br1" timeOffset="138931.47">20045 10075 0,'0'0'0,"21"-21"0,0 0 15,0 21-15,22-21 0,-22 0 16,0 21-16,0-21 0,-21-1 0,21 1 16,-21-42-1,0 42-15,-21-1 16,0 1-16,0 0 0,0 21 16,-22-21-16,22 0 0,-21 21 0,21 0 15,-22 0-15,-20 0 16,-1 42-16,43-21 0,-21 22 15,21-22-15,-22 21 0,22 0 16,0 1-16,21-22 0,0 21 0,0 1 16,0 84-1,0-106-15,21-21 0,0 21 16,43 0-16,-22-21 16,-21 0-16,0 0 0,1 0 0,-1-21 15,21 0-15,-21 21 16,0-21-16,1-1 0,-1 1 0,0 0 15,0 0-15,0-21 0,0 20 16,1-20-16,-22 21 0,0 0 0,0-22 16,0 22-16,0 0 0,0 0 0,0 0 15,0 42 17,0 0-32,0 0 0,0 22 0,0-22 15,0 21-15,0-21 0,0 22 16,0-22-16,21 42 15,42 1-15,-42-64 16,22 21-16,-22-21 0,21 0 16,22 0-16,-43 0 15,21 0-15,-21-21 0,22 0 16,-1 21-16,0-64 0,1 43 16,-22 0-16,0 0 0,0-22 15,-21 22-15,0-21 0,0 21 0,0-22 16,0 22-16,0-21 0,0 21 0,0-22 15,0 22 1,0 42 0,0 0-16,0 22 0,0-22 0,0 106 15,0-42 1,-21-43-16,21 0 16,0 22-16,0-1 0,0-20 0,0 20 15,-21 1-15,21-1 0,0 1 16,0-1-16,-21-21 0,21 22 0,-21 84 15,21-106-15,0 1 16,0-1-16,0-21 0,0 0 16,0-42 15,0 0-31,0 0 0,0 0 0,0-22 16,0 22-16,0-21 15,21 0-15,-21-1 0,21-20 0</inkml:trace>
  <inkml:trace contextRef="#ctx0" brushRef="#br1" timeOffset="139237.29">20701 10097 0,'0'0'0,"0"-43"0,0 22 0,0 0 15,-21 0-15,21 0 0,0-1 0,0-20 16,42 0 0,0 42-16,1 0 15,-22 0-15,42 0 16,-20 21-16,-22 0 0,64 64 31,-85-64-31,0 0 0,0 0 16,-43 64-16,22-64 15,-21 0-15,-22 22 0,22-22 16,21 0-16,-22-21 0,22 21 16,-21 0-16,21-21 0,21 21 15,21-21 16,0-21-31,0 0 0,0 21 0,22-21 16,-22 0-16,0 0 0,21-1 16</inkml:trace>
  <inkml:trace contextRef="#ctx0" brushRef="#br1" timeOffset="139548.12">21230 9821 0,'0'0'0,"0"-21"0,0 0 16,0 0-16,0 42 31,-21 0-31,21 0 16,-21 22-16,21-22 0,0 21 15,0 64 1,0-64-16,0 1 0,0 41 0,0-41 16,0 20-16,0-20 0,0 20 0,0-21 15,0 1-15,0 20 16,0 22-16,0-22 15,0-20-15,0-22 0,0 21 0,0-21 16,0 1-16,0-44 47,0 1-47,0-21 0,0 21 16,0-22-16,0 22 0,0-21 0</inkml:trace>
  <inkml:trace contextRef="#ctx0" brushRef="#br1" timeOffset="139600.07">21230 10075 0,'0'0'0,"-21"-105"0</inkml:trace>
  <inkml:trace contextRef="#ctx0" brushRef="#br1" timeOffset="139811.32">21209 9737 0,'42'-21'15,"-21"21"-15,-84 21 16,148-64-16,-43 43 0,-21 0 0,0 0 16,0 0-16,1 22 0,20-1 15,-21 0-15,0 0 0,0 0 16,1 22-16,-22-22 0,0 21 0,-22 43 15,-20-43 1,0 0-16,21-20 0,-43 20 16,22-21-16,21-21 0,-22 21 15,22-21-15,0 0 0,21 21 16,21-21 15,0-21-31,0 21 0,22-21 0,-22 0 16,21 0-16</inkml:trace>
  <inkml:trace contextRef="#ctx0" brushRef="#br1" timeOffset="140111.76">22521 9398 0,'0'0'0,"0"-21"0,0 0 0,0 0 0,0-1 16,-21 22-16,21 22 31,-21-22-31,21 21 0,-21 85 16,21-64-16,0 64 15,0-64-15,0 0 0,0 22 16,-21-22-16,21 1 0,0-1 0,-22 0 16,22 22-16,0-22 0,0-21 15,-21 0-15,21 1 0,0-1 16,0 0-16,-21-21 15,0 0 1,21-21 0,-21 0-16</inkml:trace>
  <inkml:trace contextRef="#ctx0" brushRef="#br1" timeOffset="140711.75">22161 9885 0,'0'-21'15,"0"42"-15,-21-42 0,21 0 16,21 21-1,1 0-15,20-22 16,0 1-16,1 21 0,41-21 16,-20 0-16,-1 0 0,-20 21 15,20-21-15,1-1 0,-22 1 0,21 0 16,-20-21-16,-22 21 0,21-1 16,-21-20-16,1 21 0,-1-21 15,-21 20-15,0 1 0,0 0 16,-21 0-1,-1 21-15,1 0 0,0 0 16,0 21-16,21 0 0,0 0 16,0 1-16,0 20 0,0-21 15,0 21-15,0 1 0,0 41 16,0 22 0,0-63-16,0 20 15,0-42-15,0 22 0,-21-22 0,21 0 0,0 0 16,0 0-16,0 0 0,0 1 15,0-44 32,0 1-47,0 0 0,0 0 0,0 0 16,21-22-16,0 1 0,0 21 0,43-64 16,-43 43-16,42-22 15,-41 22-15,-1 21 0,0 21 16,42 0-1,-41 0-15,-22 21 16,21 64-16,-21-64 16,0 21-16,0-21 0,0 1 15,0 20-15,0-21 0,0 21 16,0 22-16,0-43 16,-21-21-16,21 21 0,0 0 15,21-21 1,0 0-16,0-21 15,0 0-15,22 21 0</inkml:trace>
  <inkml:trace contextRef="#ctx0" brushRef="#br1" timeOffset="141516.57">23855 9652 0,'0'0'0,"0"-21"0,0 0 0,0 0 0,0-1 16,-21-20-16,-1 21 0,1 21 15,0 0-15,0 0 16,0 0-16,0 0 0,-1 0 0,1 21 16,0 0-16,0 22 0,0-22 15,-22 63-15,43-41 16,-21-22-16,0 21 0,0 22 16,21-22-16,0-21 0,0 0 0,0 1 15,0-1-15,0 0 0,0 0 16,21 0-16,0-21 15,0 0-15,1 0 0,-1 0 0,0 0 16,0 0-16,0-21 0,0 0 16,1 21-16,-1-21 0,0 0 0,0-22 15,0 1-15,0 0 16,1-1-16,-22 1 0,0 0 0,42-22 16,-42 43-16,0 0 0,0 0 15,0-1-15,0 44 16,0-1-1,0 21-15,0-21 16,0 0-16,0 22 0,0-22 0,0 21 16,0-21-16,0 43 15,0-1-15,0-41 16,21-1-16,0 0 0,0-21 0,1 21 16,-1 0-16,0-21 0,0 0 0,0 0 15,0 0-15,22 0 0,-22 0 16,0 0-16,0 0 0,0 0 0,1-21 15,-22 0-15,21 0 0,0 0 0,0-22 16,0 22-16,-21-21 0,21-64 16,-21 64-16,0-85 15,0 63-15,0 22 0,0-85 16,0 84-16,0-41 16,0 63-16,0-1 0,0 1 15,0 0-15,0 42 16,0 0-16,0 1 15,0-1-15,-21 21 0,21 0 0,-21-20 16,0 126 0,21-64-16,0-20 0,0-22 15,0 43-15,0-43 0,0 1 16,0-1-16,0-21 0,0 21 16,0-20-16,0-1 0,0 0 15,21-21-15,0 0 16,0 0-16,1 0 0,-1 0 15,0 0-15,0 0 0,0-21 16,0 0-16,1 21 0,-1-22 0,42-41 16,-20-1-1,-22 22-15,0 21 0,-21-21 0,21 20 16</inkml:trace>
  <inkml:trace contextRef="#ctx0" brushRef="#br1" timeOffset="141768.43">24066 9462 0,'22'0'0,"-1"0"15,0 0-15,0 0 0,0 0 16,0 0-16,22 0 0,63 0 16,-1-22-1,-83 22-15,20-21 16,-21 21-16,21 0 0,-20 0 0,-1 0 15,0 0-15,-21-21 0,-21 21 32,0 0-17,-1 0-15,1 21 0,-21-21 0,21 0 16,-22 21-16</inkml:trace>
  <inkml:trace contextRef="#ctx0" brushRef="#br1" timeOffset="143470.59">3387 12107 0,'0'0'0,"21"-21"0,0-21 16,-21 21-16,0 0 16,0-1-16,0 1 0,0 0 15,0 0-15,0 0 0,0 0 32,-21 21-17,0 42-15,21 21 16,0-20-16,0-1 15,0 64-15,0-43 0,0 1 16,-22 148 0,22-64-1,0-85 1,0-42-16,0 22 0,0-22 0,0 0 16,22-21-1,-22-21 1,0 0-16,0 0 0,0-22 15,0 1 1</inkml:trace>
  <inkml:trace contextRef="#ctx0" brushRef="#br1" timeOffset="143636.49">3175 12425 0,'-21'0'0,"21"21"16,21-42 15,0 21-31,21-21 0,-20 21 16,20-21-16,43-1 15,-43 1-15,21 0 0,-20 0 0</inkml:trace>
  <inkml:trace contextRef="#ctx0" brushRef="#br1" timeOffset="143682.46">3768 12256 0,'21'0'15</inkml:trace>
  <inkml:trace contextRef="#ctx0" brushRef="#br1" timeOffset="144117.21">3831 12404 0,'0'0'0,"-21"0"15,21-21 1,0-1-16,21 22 15,0-21-15,22 21 16,-22 0-16,42 0 16,-42 0-16,43 21 0,-22 1 15,22 41-15,-43-42 0,0 22 16,0-22-16,0 63 16,-21-62-16,0 62 15,0-63-15,0 22 0,0-22 0,-21 0 16,21 0-16,-21 0 0,0-21 15,0 0-15,21-42 16,0-21 0,0-43-1,0 85-15,0-22 0,0-20 16,0 20-16,84-84 31,-62 106-31,20 0 0,0 0 16,-21 21-1,-21 21-15,22-21 16,-1 42-16,-21-20 16,21-1-16</inkml:trace>
  <inkml:trace contextRef="#ctx0" brushRef="#br1" timeOffset="144743.91">3937 12467 0,'0'0'15,"0"-21"-15,-21 21 0,21-21 16,0 0-16,0 0 0,0-1 16,0-20-16,21 21 15,0 0-15,0 21 16,0 0-16,1 0 0,-1 0 15,0 0-15,21 0 0,-21 0 16,64 63 0,-21 22-16,-1 0 15,-63 20 1,0-83-16,0-1 16,0 0-16,0 0 0,0 0 0,0 22 15,-21-43-15,0 0 16,21-22-1,-21-20 1,21-43 0,0 43-16,0-21 0,0 41 15,0-62-15,0 41 16,0 22-16,42-85 16,0 85-1,-21 21 1,1 0-16,20 21 15,-21 1-15,0-1 16,-21 0-16,21 0 0,1 0 16</inkml:trace>
  <inkml:trace contextRef="#ctx0" brushRef="#br1" timeOffset="146035.32">5101 12594 0,'0'0'0,"21"0"0,0 0 0,1-21 16,-22 0-16,21 0 15,-21 0-15,21-1 0,-21 1 16,0 0-16,0-85 16,-42 64-1,20 21-15,-41-22 16,42 43-16,0 0 0,-1 0 15,1 0-15,-42 22 16,42-1-16,-1 0 0,1 0 0,-63 127 31,84-84-31,-22-22 0,22 43 16,0-22-16,22-20 16,-1-22-16,0 0 0,21 0 15,1-21-15,-22 0 0,63-21 31,1-21-31,-64-1 16,0 22-16,22-42 0,-22 41 16,0-41-16,0 42 15,-21-22-15,0-20 0,0 42 16,0-22-16,0 22 0,0 0 16,-21 42-1,21 0 1,0 1-16,0-1 0,0 0 15,0 42-15,21 22 16,0-43 0,1-20-16,-1-1 0,0-21 15,0 21-15,21-21 0,-20 0 0,126-21 32,-64-22-32,-20 1 15,-22 21-15,-42 0 16,21-43-16,-21 43 0,0 0 15,0 0-15,0 0 0,0-1 16,0-41-16,-21 63 16,21 21-1,0 0-15,0 0 0,0 43 16,0-1 0,0-41-16,0 41 15,0 43 1,0-85-16,0 0 15,0 0-15,0-42 47,0 0-47,0 0 0,0 0 0,21-22 16,1 1-16,-22 21 0,63-148 31,22 20-31,-22 128 16,-42 21-16,22 0 15,-22 0 1,0 0-16,0 43 0,0-22 16,1 127-1,-22-63 1,0-43 0,0-21-16,42 21 15,-42-20-15,0-1 0,21-21 16,21 0-16,-20 0 0,-22-21 0,42-1 15,-21 1-15,0 21 0,64-63 16,-64 42-16,21-43 16,-20 43-16,20-43 15,-21 43-15,-21-21 16,0 0-16,0 20 0,0 1 0,0 0 0,0 0 16,-21 21-1,0 0-15,0 0 0,-22 63 16,43-41-16,-21-1 15,21 0-15,0 0 0,0 21 0,0-20 16,0 20 0,0 21-16,0-41 0,21-1 15,0 0-15,-21 0 16,22-21-16,-22 21 0,0 0 16,0 1-1,-22-22 1,1 0-1,0 0-15,0 0 0,0 0 0,0 0 16,-1 0 0,22-22 31,0 1-47,0 0 0</inkml:trace>
  <inkml:trace contextRef="#ctx0" brushRef="#br1" timeOffset="146314.18">6794 11896 0,'0'0'0,"0"-43"0,-21-20 15,0 42-15,21 0 16,0 42 0,0 0-16,0 0 15,0 0-15,0 64 16,21-43-16,-21 1 0,0-1 0,0 21 15,0-20-15,0 20 0,0 107 16,-21-107 0,21-42-16,0 0 0,0 1 15,0-1-15,0 0 16,21-21 0,0 0-16,22 0 15,-1-21-15,-21 21 0,22-21 0</inkml:trace>
  <inkml:trace contextRef="#ctx0" brushRef="#br1" timeOffset="147324.12">7514 12383 0,'0'0'0,"0"-22"0,0 1 0,0 0 16,0 0 0,-21 0-16,0-22 0,0 22 15,-1 0-15,-20-21 16,21 21-16,0-1 0,0 1 15,-1 21-15,1 0 0,42 0 16,-21 21-16,-84 64 16,63-64-16,-1 22 0,-20 20 15,21-21-15,21 1 0,-21 63 16,21-85-16,0 0 16,0 21-16,0-21 0,21 1 15,0-1-15,0-21 16,0 0-16,22 0 0,-22 0 0,0 0 15,0-21-15,0-1 0,1 1 16,-1 0-16,21 0 0,-21 0 16,0 0-16,1-43 0,-1 22 15,-21-1-15,0 22 0,0-21 16,0 0-16,0-1 0,0 1 16,0 21-16,0 0 0,0 42 15,0 0 1,0 0-16,0 0 0,0 0 0,0 22 15,0-22-15,0 21 0,0 22 16,0 42 0,0-85-16,21 0 0,21 21 15,-21-21-15,1-21 0,-1 0 16,0 0-16,21 0 16,-21 0-16,1-21 0,20 21 0,0-42 15,1 21-15,-22 0 0,21-1 16,-21 1-16,0-21 0,1 21 15,-1-22-15,0 1 0,-21 0 0,0-1 16,0-105 0,0 42-16,0 64 0,0 0 15,0-43-15,0 64 0,0 0 16,-21 21 0,105 0-16,-62 21 0,-22 0 15,-22 21-15,-20 43 16,21-43-16,0 22 0,0 21 15,-1-22-15,22-21 0,-21 64 16,21-63-16,0-22 16,0 0-16,0 0 0,0 21 15,21-20-15,1-1 0,20-21 0,-21 21 16,21-21-16,1 0 0,-1 0 16,-21 0-16,22 0 0,62 0 15,-62-21-15,-22 0 0,0 21 16,0-22-16,0 1 0,1 0 15,-1 21-15,-21-42 0,0 21 16,0-1-16,0-41 16,0-1-16,0 43 15,-21 0-15,-1 21 16,1 21-16,21 0 16,0 1-16,0-1 0,0 0 15,0 0-15,0 0 0,0 0 16,0 22-16,0-22 0,0 0 0,0 0 15,0 22 1,21-43-16,-21 21 0,43-21 16,-22 0-16,0 0 0,21 0 15,-20-43 1,-1 43-16,0-21 0,21 0 16,-21 0-16,-21 0 0,22-22 15,-1 22-15,-21 0 16,0 0-16,0-21 0</inkml:trace>
  <inkml:trace contextRef="#ctx0" brushRef="#br1" timeOffset="147506.01">7705 12150 0,'42'0'31,"-21"0"-31,21-21 0,1 21 15,-1-22-15,22 22 0,41-21 16,-41 0-16,-1 0 0,-20 21 0,20-21 16,1 0-16,-22 21 0,-21-22 15</inkml:trace>
  <inkml:trace contextRef="#ctx0" brushRef="#br1" timeOffset="147580.98">8403 12002 0,'21'21'15</inkml:trace>
  <inkml:trace contextRef="#ctx0" brushRef="#br1" timeOffset="147764.57">10118 12531 0,'-22'0'0</inkml:trace>
  <inkml:trace contextRef="#ctx0" brushRef="#br1" timeOffset="148441.69">10054 12531 0,'0'-21'15,"0"42"-15,0-64 0,0 22 16,0 0-16,0 0 0,0 0 0,21 0 15,22-85 1,-43 63-16,21 1 0,0 0 0,0-22 16,0-20-16,-21 41 15,21 1-15,-21-43 0,0 64 0,0 0 16,0 0-16,0 0 0,0-1 31,0 44-31,0-1 16,0 21-16,0-21 0,0 127 15,-21-84 1,21-22-16,0 22 0,0-22 0,-21 22 16,21-22-16,0 0 0,0 1 0,0-1 15,0-21-15,0 21 0,0-20 0,21-1 16,0 0-16,1-21 0,20 21 16,-21-21-16,0 0 0,22 0 15,-22-21-15,21 0 0,-21 21 16,0-21-16,1-1 0,-1 1 15,0-21-15,0 21 0,0 0 16,0-85-16,-21 85 16,0-1-16,0-20 0,0 21 15,0 0-15,0 42 32,0 0-32,0 21 15,0-20-15,0 20 0,0-21 0,0 21 16,0-20-16,0 20 0,0-21 15,0 0-15,22 64 16,-1-64-16,0-21 0,0 21 16,0-21-16,0 0 0,1 0 0,-1 0 15,0 0-15,0 0 0,0 0 16,64-42-16,-43 0 16,-21 20-16,-21-20 15,0 21-15,0 0 0,0-22 0,0 1 16,0 21-16,0-21 0,-21 20 0,0-20 15,-21 0-15,-22 21 16,43-1-16,0 22 16,-21 0-16,20 0 0,1 22 15,0-22-15,0 21 0,0 0 16,0-21-16,-64 63 16,64-63-1,0 22-15,-1-22 0,1 0 16,0 0-16,0 0 0</inkml:trace>
  <inkml:trace contextRef="#ctx0" brushRef="#br1" timeOffset="148710.54">9800 12234 0,'0'0'0,"-21"0"0,21-21 16,21 21-1,0-21-15,22 0 0,-1 21 0,0-21 16,1 21-16,20-21 0,-21-1 0,22 22 16,-22-21-16,22 21 0,-22-21 15,-21 0-15,170 0 16,-170 21-16,21 0 16,-21 0-16,1 0 0,-1 0 15,0 0-15,0 0 0,0 0 16,-21 21-16,21-21 15</inkml:trace>
  <inkml:trace contextRef="#ctx0" brushRef="#br1" timeOffset="149360.67">12150 12086 0,'0'0'0,"0"-21"0,-22-21 0,1 21 16,21-1-16,0 1 15,-21 0-15,21 0 0,-21 0 0,21 42 32,0 0-17,0 0-15,0 22 0,0-1 0,0-21 16,0 21-16,0 1 0,0-1 0,0 22 16,0-43-16,0 21 0,0 43 15,0-64-15,0 21 0,0 1 16,0-22-16,0 0 15,-21-21 1,21-21 0,0 0-16,0-1 15,0 1-15,0 0 0,0-21 16,0-1-16,21 1 0,21-43 16,22-63-16,-43 106 15,21 0-15,-21 20 0,22-20 16,-22 21-16,21 21 0,-21 0 15,22 0-15,-22 0 0,21 0 0,1 63 16,-22-41-16,42 105 16,-63-22-1,0-62-15,0-1 0,0-21 16,0 0-16,0 22 0,-21 20 31,0-42-31,0 1 16,21-44 15,0 1-31,0 0 16</inkml:trace>
  <inkml:trace contextRef="#ctx0" brushRef="#br1" timeOffset="149532.57">13187 12129 0,'0'0'0,"21"-22"0,-21 44 15,21-44-15,0 1 0,-21 0 16,21-21-16,-21-1 16,0 22-16,-21 0 15,0 0-15,0 21 0,0 0 0,0 0 16,-1 0-16,1 0 0,-21 0 16</inkml:trace>
  <inkml:trace contextRef="#ctx0" brushRef="#br1" timeOffset="150354.26">12912 12150 0,'0'21'0,"-22"21"16,22 1-16,22-149 0,-65 233 15,43-106-15,0 21 0,0-21 0,0 22 0,0-22 16,0 0-16,0 0 0,0 0 16,21-21-16,1 0 0,-1 22 15,0-22-15,85-22 16,-43-20 0,-42 21-16,22 0 0,-22 0 15,0-22-15,21 22 0,1-64 16,-43 43-16,0 21 0,0-21 0,21-85 15,-21 84 1,0 22-16,0 0 0,-21 21 16,0 21-16,21 21 15,0-20-15,-22 20 0,22 0 16,-21 1-16,21-1 0,0 21 16,0-20-16,0-1 0,0 22 15,21-22-15,1-21 16,-1 0-16,42 22 15,-20-22-15,20-21 0,-21 0 16,1 0-16,-22 0 0,21 0 0,1 0 16,41-43-16,-63 22 0,22 0 15,-22-21-15,21 21 0,-21-22 0,1 1 16,-1 0-16,-21-1 16,0-20-16,21 20 0,-21-20 0,21-1 15,-21 1-15,0-106 16,0 126-16,-21 1 0,21-43 15,-21 43 1,0 42-16,21 21 16,0 0-16,0 22 0,0-1 15,0-21-15,0 43 0,0-22 0,-22 0 16,22 85-16,0-21 16,0-64-16,0 1 0,0 63 15,0-64-15,22-21 0,-1 21 16,21 1-16,-21-22 0,0 0 15,1 0-15,-1-21 16,42 0-16,-42 0 0,1 0 16,20 0-16,-21-21 0,0 21 0,22-21 15,-22 0-15,0 0 0,0-22 16,0 22-16,0-21 0,-21 21 0,22-22 16,-22 22-16,21-42 0,-21 41 15,0 1-15,0 0 0,0 0 16,0 42-1,0 0-15,0 0 16,0 1-16,0-1 0,0 0 0,0 42 16,0 1-1,0-22-15,0-21 16,0 1-16,0-1 0,21-21 16,0 21-16,0-21 0,0 0 15,1 0-15,-1 0 16,0 0-16,0 0 0,0-21 0,0 0 15,-21-1-15,22 1 0,-1 0 0,0 0 16,0-43-16</inkml:trace>
  <inkml:trace contextRef="#ctx0" brushRef="#br1" timeOffset="151027.88">14859 12002 0,'0'0'31,"0"21"-15,0 0-16,0 0 15,0 0-15,0 0 0,0 22 16,0-22-16,0 0 0,0 21 0,0-20 15,0-1-15,0 0 0,0 0 0,0 0 16,0 0-16,0 1 16,21-22-16,0 0 15,0 0-15,1 0 0,20 0 16,43-64 0,-64 43-16,0 0 0,-21 0 15,21-22-15,0 22 0,0 0 16,1-21-16,-1 20 0,-21 1 0,21-21 15,-21 0-15,21 42 16,-21 21 15,0 0-31,0 0 0,0 0 16,0 43-16,0-43 16,0 0-16,0 21 0,0-20 15,0-1-15,0 21 0,0-21 16,21 0-16,85 1 15,-85-22-15,64 0 16,-43 0-16,1 0 0,-22 0 16,21 0-16,0 0 0,1-43 15,-1 22-15,-21 0 0,0 0 0,43-64 16,-64 43 0,0-1-16,21 1 0,-21-43 15,0 43-15,0 21 0,0 0 16,0 0-16,0-1 0,-21 22 15,0 0-15,0 22 16,-22 20-16,22-21 0,21 21 16,-21-20-16,21 20 0,-21 0 15,0 22-15,21-43 0,0 21 16,0-21-16,0 1 0,0 20 16,0-21-16,21 0 15,0-21-15,0 21 0,0-21 16,0 0-16,1 0 0,-1 0 0,21 0 15,-21-21-15,0 0 0,1 21 16,20-21-16,43-21 16,-64 20-16,0 1 0,21-42 15,-21 42-15,1-1 0,-22-20 16,0 21-16,0 0 0,0-22 0,0 22 16</inkml:trace>
  <inkml:trace contextRef="#ctx0" brushRef="#br1" timeOffset="151279.74">15282 11515 0,'0'0'0,"-21"0"15,0 0-15,0 0 31,0 0 32,-1 21-47,1-21-16</inkml:trace>
  <inkml:trace contextRef="#ctx0" brushRef="#br1" timeOffset="151515.47">13801 11853 0,'0'0'16,"-22"0"-16,1 22 0,42-44 31,22 22-16,-22 0-15,0 0 0,0-21 0,43 21 16,42-21 0,-85 21-16,0-21 15</inkml:trace>
  <inkml:trace contextRef="#ctx0" brushRef="#br1" timeOffset="151887.79">13060 12023 0,'0'-21'0,"-21"21"16,21-22-16,-22 22 0,1 0 15,0 0 1,0 22-16,21-1 15,-21 0-15,0 21 0,-1-21 0,22 43 16,0-43-16,0 0 16,0 0-16,0 1 0,0-1 0,22 0 15,41 0-15</inkml:trace>
  <inkml:trace contextRef="#ctx0" brushRef="#br1" timeOffset="153548.92">17335 11726 0,'0'0'0,"22"0"16,-1-21-16,-21 0 16,21 0-16,0 0 0,-21 0 15,0-1 1,-21 44-1,0-1 1,0 0-16,-1 0 0,1 21 16,21-20-16,-21 62 15,0-41-15,0 62 0,21-62 0,-21-1 16,21 0-16,0 1 0,0-1 16,0 22-16,0-43 15,0 0-15,21 0 0,0-21 0,0 0 16,43 0-1,-43 0-15,0 0 0,42-21 16,-20 0-16,-22 0 0,21-22 16,-21 22-16,22-21 0,-22 21 0,0-22 15,21 1-15,-42 0 0,43-22 16,-43 43-16,21 0 0,-21 0 0,0-22 16,0 22-16,-21 42 31,21 0-31,0 1 0,0-1 0,-21 42 15,-1-20-15,22-1 0,0 21 16,0-20 0,0-22-16,0 0 0,0 21 0,0-20 15,0-1-15,22 0 0,-1-21 16,21 0-16,-21 0 16,0 0-16,1 0 0,-1 0 0,21 0 15,-21-21-15,0 0 0,43-22 16,-22 1-1,-42 21-15,0-22 0,0 1 16,0 0-16,0 21 0,0-22 0,-84-20 16,41 42-1,22 21-15,-21 0 0,21 0 16,-1 0-16,1 0 0,0 0 16,21 21-1,21-21-15,22 0 16,-22 0-16,21 0 0,22 0 0,-22 0 15,85 0-15,-64 0 0,1 0 16,-1 0-16,1 0 0,21-21 0,-22 21 16,1-22-16,41 1 15,-41 21-15,-43 0 0,0 0 16,-42 0 0,0 0-16,0 0 15,0 0-15,-1 0 0,-20 21 16,-43 43-1,43-22-15,0-21 0,-22 43 16,22-22-16,21-21 0,-22 22 16,22-22-16,0 0 0,0 85 15,21-64 1,42-42-16,-21 0 16,1 0-16,-1 0 0,63 0 15,-62-21-15,20 0 0,0 0 16,22-22-16,-1-20 15,-20 42-15,-22-22 16,42-41-16,-42 41 0,1-20 16,-22 21-16,21-1 0,-21 1 15,0-22-15,0 22 0,21 0 16,-21 21-16,0-64 0,21 64 16,-21 0-16,0 42 15,0 0 1,0 0-16,-21 0 15,21 0-15,-21 22 0,21 20 0,0-20 16,0-1-16,0 43 0,0-43 16,0 0-16,0 1 0,0-22 15,0 21-15,0-21 0,42 43 16,-42-43-16,42 0 0,-20 0 16,-1-21-16,21 0 0,-21 21 15,22-21-15,-1 0 0,0 0 0,1 0 16,-22-21-16,63 0 0,-20-21 15,-22 21-15,-21-1 16,1-20-16,-1 21 0,0-21 0,-21 20 16,0 1-16,21-21 0,-21 21 0,0 0 15,-63-22 1,41 43-16,1 0 16,-21 64-16,21-43 0,0 0 15,21 0-15,0 0 0,0 1 16,-22 20-16,22-21 0,0 21 15,22 22 1,-22-43-16,21 0 0,21-21 16,-21 21-16,22-21 15,-22 0-15,0 0 0,0 0 0,0 0 16,22-21-16,-22 21 0,21-42 16,0 21-16,-20 0 0,-1-1 0,0-20 15</inkml:trace>
  <inkml:trace contextRef="#ctx0" brushRef="#br1" timeOffset="154832.59">20934 11494 0,'0'0'0,"0"-22"0,0 1 0,0-21 0,0 21 15,0 0-15,0-22 0,0 22 16,0 0-16,-21 0 0,21-22 0,-22 43 16,22-42-16,-21 42 15,0 0-15,0 0 0,21 21 16,-21 0-16,0 22 0,-1-22 0,1 21 15,-21 43-15,0 63 16,42-84-16,0-22 16,-22 64-16,1-64 0,21 22 15,0-22-15,0 0 0,0 1 16,0-22-16,21 21 0,43 0 16,-22 1-16,1-43 15,-1 0-15,0 0 0,1 0 16,-22 0-16,21 0 0,0-21 0,1-1 15,-1-20-15,0 21 0,85-85 16,-63-21 0,-43 85-16,-21-43 15,0 43-15,0-1 0,-21 1 0,0 0 16,21-22-16,-21 22 0,-1 21 16,-41-43-16,-64 43 15,106 21-15,-22 0 0,1 21 16,0 0-16,-1 22 0,-20 41 15,21-41-15,20-1 0,1 22 16,0 20 0,21-20-16,0 20 0,0-41 15,64 20-15,-43-20 0,21-22 16,0 0-16,1 0 0,-1-21 16,0 0-16,1 0 0,105 0 15,0-63 1,-106 41-16,1 1 15,-22 0-15,21 0 0,-21-21 0,22 20 16,-43 1-16,21-21 0,-21 21 0,0-43 16,0 22-1,-21 42 1,21 21-16,0 0 16,0 0-16,-21 1 0,21-1 0,0 21 15,-22-21-15,22 0 0,-21 22 16,21-22-16,0 0 0,0 0 0,0 0 15,0 1-15,0-1 0,0 0 16,0 0-16,0-42 31,0 0-15,21 0-16,1-1 0,-22 1 0,21-21 16,0 21-16,0-22 0,0 22 15,0-21-15,1 21 0,-1 0 0,0-1 16,0 1-16,0 0 0,22 0 15,-22 21 1,0 0-16,0 21 16,-21 0-16,21 0 0,-21 1 15,0-1-15,0 0 0,0 21 16,0-21-16,0 1 0,0-1 16,21 0-16,-21 0 0,22 0 0,-22 0 15,21 1-15,0-1 0,0-21 0,0 0 16,22 21-16,-1-21 15,-21 0-15,0 0 0,0 0 0,43-42 16,-43 42-16,0-22 16,0 1-16,1-21 0,-1 21 15,0 0-15,0-1 0,-21-41 16,0-22-16,0 64 16,0 0-16,0-21 0,-21 20 15,0 22-15,0 22 16,21-1-16,0 0 0,-22 0 15,1 43 1,21-43-16,0 0 0,0 21 16,0-21-16,0 1 0,0-1 0,21 21 15,1-21 1,-1-21-16,0 0 0,-21 21 16,21-21-16,0 0 0,0 0 0,1 0 15,-1 0-15,21-21 0,-21 21 0,22-21 16,-22 0-16,21 0 0,106-22 15</inkml:trace>
  <inkml:trace contextRef="#ctx0" brushRef="#br1" timeOffset="155381.28">23664 11621 0,'0'0'0,"0"-64"16,0 43-16,21 0 0,-21 0 15,0-1-15,0-20 0,0 21 0,0-43 16,0 22 0,0 21-16,-21 0 0,0 0 15,0 21-15,0 0 0,0 0 0,-1 0 16,1 21-16,0 0 0,0 0 16,-21 21-16,20-20 0,-41 105 15,63-85-15,-21 0 0,21 1 16,-21-22-16,21 21 0,0 22 15,0-43-15,0 0 16,63 42 0,-21-63-16,-20 0 15,41 0-15,-42-21 16,0 0-16,1 0 0,-1 21 0,0-21 16,0 0-16,0-22 0,-21 22 15,0 0-15,21-21 0,-21 20 16,0-20-16,0 21 0,0-21 15,22 20-15,-1 22 0,-21 22 16,0-1-16,-21 0 0,-1 21 16,22 22-1,0-43-15,0 0 0,0 0 0,0 22 16,0-22-16,22 0 16,-1 0-16,0 0 0,0-21 0,21 0 15,-20 21-15,20-21 0,-21 0 0,21 0 16,-20 0-16,20 0 0,21 0 15,-41-21-15,20 0 0,-21 21 16,0-21-16,0 21 0,1-21 16,-1 0-16,0 21 0,0-22 0,-21 1 15</inkml:trace>
  <inkml:trace contextRef="#ctx0" brushRef="#br1" timeOffset="156047.9">5651 14393 0,'0'0'0,"0"-21"0,-21-21 16,0 21-16,21 0 0,-21-1 15,21-20-15,0 21 0,0 0 16,0 0-16,0-1 0,0-20 16,0 21-16,-21 21 0,0 0 15,21 21-15,0 0 16,21 64-16,-42-43 0,21 22 16,21 20-16,21-20 0,-21 21 15,-21-1-15,21 1 0,-21 21 0,0-22 16,0 22-16,0-21 0,0 21 15,0-22-15,0 1 0,0 0 0,0-22 16,0 1-16,0-1 0,0-20 16,0 20-16,0-21 0,0-20 15,0-1-15,0 0 0,0 0 0,0-42 16,0 0 0,0-22-16,0 22 0,0-21 0,-21 0 15,21-1-15</inkml:trace>
  <inkml:trace contextRef="#ctx0" brushRef="#br1" timeOffset="156365.82">5397 14859 0,'-42'-63'0,"84"126"0,-126-190 0,63 64 0,-1 20 15,-20-63-15,21 43 0,21 21 16,0-22-16,0 22 0,0-1 16,0 1-16,42-43 0,-21 64 15,22-21-15,20 21 0,43 21 16,42 0-1,-84 21-15,-1-21 0,-20 42 0,20-21 16,-21 22-16,-20-1 0,20 64 16,-42-64-16,0 22 0,-21-22 15,0 22-15,-1-22 0,-20 0 0,0 1 0,-64 41 16,21-20 0,22-43-16,20 0 0,-41 0 15,63-21-15,21-21 31,21 0-31,0-21 0,21 20 16,22-62-16,-1 20 16,-20 22-16</inkml:trace>
  <inkml:trace contextRef="#ctx0" brushRef="#br1" timeOffset="156600.7">6265 13907 0,'0'0'0,"21"-43"15,22 22-15,-43-42 0,0 41 16,21 22-1,-21 22-15,-21 20 0,21 0 16,0 1-16,0-1 0,0 0 16,0 1-16,0-1 0,0 21 0,0-20 15,0 20-15,0-20 0,0 20 0,0-21 16,0 1-16,0 20 0,0-20 16,0-22-16,0 21 0,0 22 15,0-43-15,0 0 0,21-21 16,42 0-1,-41 0-15,20-21 0,43-43 16,-43 43-16</inkml:trace>
  <inkml:trace contextRef="#ctx0" brushRef="#br1" timeOffset="157281.31">7048 14266 0,'22'-63'0,"-44"126"0,44-147 15,-1 63-15,-21-1 0,-43 1 16,22 21-1,0 0-15,0 0 0,-21 43 16,-1-43-16,22 42 0,0-21 0,0 0 16,0 22-16,-1-1 0,1 0 0,0 1 15,0-1-15,0 43 16,21-43-16,0-21 0,0 21 16,0-20-16,0-1 0,0 0 0,21-21 15,21 0-15,-21 0 16,1 0-16,-1 0 0,0-21 0,21-22 15,1 22-15,-22 0 0,0-21 16,-21 21-16,21-22 0,0 1 16,-21 21-16,0-22 0,0 1 0,0 21 15,0-21-15,0-1 16,21 22-16,-21 0 0,0 42 31,0 0-31,0 0 0,0 43 16,0 21-16,0-43 15,0 0-15,0 1 16,0-22-16,22 21 0,-22-21 0,42 43 16,-21-64-16,-21 21 0,64 0 15,-43-21-15,42 0 16,-42-21-16,22 0 0,-22 0 16,21-1-16,-21 1 0,22 0 0,20-64 15,-20 43-15,-1-43 16,-21 22-16,0 21 0,0-64 15,-21 63-15,0 1 16,0 0-16,0-1 0,0 1 0,0 0 16,0 21-16,0-1 0,0 1 0,0 0 15,0 42 1,-21 0-16,21 1 0,0-1 0,0 21 16,0 0-16,0 1 0,0 20 15,0-20-15,0 20 0,0 43 16,0 42-16,0-106 15,0 1-15,0-22 16,0 21-16,0-21 0,0 1 0,21-1 16,1-21-16,-1 0 0,0-21 31,-21-1-31,0 1 0,0 0 16,0 0-16</inkml:trace>
  <inkml:trace contextRef="#ctx0" brushRef="#br1" timeOffset="157458.21">7472 14245 0,'-21'0'15,"42"0"-15,-42-21 0,21 0 16,21 21-16,21-21 16,-21 0-16,0 21 0,43-22 15,21 22 1,-64 0-16,21-21 0,0 21 15,-20 0-15,-1 0 0</inkml:trace>
  <inkml:trace contextRef="#ctx0" brushRef="#br1" timeOffset="158465.74">8001 14520 0,'0'22'16,"0"-44"-16,0 65 0,0-22 0,21 0 15,0 0-15,0-21 0,1 0 16,-1 0-16,0 0 0,0 0 0,0 0 15,0-21-15,64-64 16,-64 64-16,22-21 16,-1-43-16,0 22 0,-21 20 15,-21 1-15,22-21 0,-22 20 16,21-20-16,-21 20 0,0 1 16,0 0-16,-43-85 0,43 106 15,-21-1-15,21 1 0,-21 21 16,0 0-16,0 64 15,21-43-15,0 64 16,0-43-16,-21 0 0,21 22 0,0-22 16,-22 22-16,22 20 0,0-20 15,0 20-15,0 1 0,0 0 0,-21-1 16,0 65-16,0 20 16,0-84-16,21 20 0,-21 65 15,-1-86-15,1-20 0,21 21 16,-42 63-16,21 42 15,21-147-15,-21 20 16,21-21-16,0-20 0,0-1 0,0 0 16,0 0-16,0-42 15,21 0-15,-21 0 16,21-22-16,0 22 0,0-21 0,0-1 0,22 1 16,-22-21-16,0 20 0,-21-20 15,21-1-15,-21 1 0,21-1 16,-21 1-16,0-1 0,0 1 0,-21-64 15,-42-43 1,20 128-16,22 0 0,-21 21 16,0-1-16,20 1 0,-20-21 15,21 42-15,21-21 16,0 0 0,42-1-16,-21 1 0,1 21 15,-1-21-15,21 0 0,0-21 0,1 20 16,-1-20-16,64-64 15,-64 64-15,1 0 0,20-43 16,-21 43-16,-20 20 16,20-20-16,-42 21 0,21 0 15,-21 0-15,-21 21 16,0 0 0,21 21-16,-21 0 0,21 0 0,-22 0 15,22 22-15,-21-1 0,21-21 16,0 21-16,0 43 15,0-64-15,0 22 0,21-22 16,1 21-16,-1-21 0,0 0 0,0 1 0,0-1 16,0-21-16,22 0 0,-22 0 0,0 0 15,21 0-15,22 0 16,-43 0-16,0-21 0,43-22 16,-64 22-16,21 0 0,-21 0 15,0-22-15,0 22 0,0-21 16,0 0-16,0 20 0,-21-20 0,-43-21 15,43 41-15,0 1 0,0 0 16,-22 0-16,22 42 0,0-21 0,0 0 16,0 0-16,0 0 15,-1 21-15,22 22 16,0-1-16,0-21 16,0 0-16,0 0 15,22-21-15,-1 22 0,0-22 16,0 0-16,0 0 0,43-22 15,-43 22-15</inkml:trace>
  <inkml:trace contextRef="#ctx0" brushRef="#br1" timeOffset="158840.51">9250 14351 0,'0'0'16,"21"-21"-16,-21 0 0,0 0 16,0-1-16,0 1 15,0 0-15,21 0 16,0 21-1,0 0-15,1 0 16,-1 21-16,-21 0 0,21-21 0,0 21 16,-21 1-16,21 20 15,22 0-15,-43-21 0,0 22 16,21-22-16,-21 21 0,0-21 16,0 1-16,0-1 0,0 0 15,0-42 16,0 0-31,0-1 16,0 1-16,0 0 0,0 0 0,0-21 16,0 20-16,0 1 15,21-21-15,-21 21 0,0 0 0,0-43 16,0 43-16,21 0 0,-21 0 16,21 21-16,0 0 31,1 0-31,-1 21 15,0-21-15</inkml:trace>
  <inkml:trace contextRef="#ctx0" brushRef="#br1" timeOffset="159793.17">9927 14182 0,'0'-21'16,"-21"21"-1,0 0-15,0 0 16,21 21-1,0 0 1,0 0-16,0 0 0,0 0 16,0 1-16,0-1 0,0 0 0,0 42 15,0-20 1,0-22-16,0 0 0,0 0 0,0 0 16,0 1-16,0-1 15,0-42 16,0-1-15,0-20-16,0 21 0,21 0 16,-21-22-16,21 1 0,0 0 15,0 21-15,0-22 0,-21 1 0,22 21 16,-1 0-16,42-22 16,-20 43-16,-22 0 15,0 0-15,-21 21 0,0 1 16,0-1-16,0 0 0,21 0 15,-21 0-15,0 0 0,0 22 0,0-22 16,21 0-16,-21 21 16,0-20-16,0-1 0,0 0 15,0 0-15,21-21 16,1 0 0,-22-21-16,21 0 15,0 0-15,0-22 0,-21 22 0,42-42 16,-20 41-16,-1-20 15,0 21-15,0 0 0,0-22 0,0 22 16,-21 0-16,22 0 0,-1 0 0,0 0 16,-21 42-1,0 0-15,0 0 16,0 0-16,0 0 0,0 22 16,0-1-1,0-21-15,0 0 0,0 22 0,0-22 16,0 0-16,0 0 0,0 0 0,21 1 15,0-1-15,0-21 16,1 21-16,41-21 16,-42 0-16,22 0 15,-22-21-15,0 0 0,21 21 0,-21-22 16,1 1-16,-1 0 0,42-85 16,-42 64-1,1 21-15,-22-22 16,0 22-16,0 0 0,-22 21 31,1 0-31,0 21 16,21 0-16,-21-21 0,21 43 15,-21-1 1,21 0-16,0-20 16,0-1-16,0 0 0,0 0 15,0 0-15,0 0 16,0 1-1,0-1-15,-21-21 0,21 21 16,-22-21-16,1 21 0,0-21 16,0 0-16,0 21 0,0-21 0,-1 0 15,1 0-15,0 0 0,-21 0 16,21 0-16,21-21 16,42 21-1</inkml:trace>
  <inkml:trace contextRef="#ctx0" brushRef="#br1" timeOffset="160426.35">11578 14478 0,'0'0'0,"-21"0"15,21-21 1,0 0 0,21 0-16,0-1 0,0 1 15,22 0-15,-22 0 0,21 0 16,-21 0-16,22-1 0,-1-20 0,-21 21 16,64-43-16,-22-41 15,-63 83-15,22-20 0,-22 0 16,0 21-16,0-22 0,0 22 15,0 0-15,-22 0 0,1 21 0,0 0 16,0 0-16,0 0 16,0 0-16,-1 21 0,1 0 15,21 43-15,0-22 0,0 0 16,0 1-16,0-1 0,0 0 0,0 1 16,0-1-16,21 0 0,1-21 15,-22 22-15,42 20 0,-21-42 16,21 1-16,-20-1 0,-1 0 0,0-21 15,21 0-15,-21 0 0,1 0 16,-1 0-16,21 0 0,-21 0 0,0-21 16,1 0-16,20-22 15,-21 22-15,0 0 0,-21 0 16,0-22-16,0 22 0,0 0 0,0 0 16,0 0-16,0 0 0,0-1 0,0 1 15,0 42 1,0 1-1,0-1-15,0 0 0,0 0 16,0 0-16,0 0 0,0 43 16,0-43-1,0-42 17,0 0-17</inkml:trace>
  <inkml:trace contextRef="#ctx0" brushRef="#br1" timeOffset="160581.26">12404 13970 0,'0'0'16,"-43"-63"-16,22 63 15,0-22-15,0 22 0,0 0 16,42 0 15,0 0-31,0 0 0,0 0 16,0 0-16,1 0 0,20 0 15,0 0-15</inkml:trace>
  <inkml:trace contextRef="#ctx0" brushRef="#br1" timeOffset="161346.82">13081 13716 0,'0'0'0,"-21"-21"0,-43 0 15,43 21-15,0 0 16,-21 42-1,20-21-15,22 0 0,-21 43 16,21-22-16,0 1 0,0-22 16,0 21-16,0 0 0,0 1 0,43 63 15,-43-64-15,0 21 16,0-41-16,0 20 16,0-21-16,0 0 0,0 0 15,0-42 16,0 0-31,0 0 0,0 0 16,0 0-16,21-1 0,0-20 0,0 0 16,0 21-16,0-22 15,43-41-15,-43 62 0,21 1 16,1 0-16,-22 21 16,0 0-16,-21 21 31,0 0-31,-21-21 0,0 22 15,0-1-15,-1 0 0,1-21 16,0 21-16,0-21 0,0 21 0,0 0 16,-1 1-1,22-1-15,0 0 0,0 0 16,0 0-16,0 0 0,0 1 0,22-1 16,-22 0-16,21-21 0,0 21 15,0 0-15,21-21 0,43 43 16,-43-43-16,43 0 15,-64 0-15,22 0 0,-1 0 16,0-22-16,1 1 0,-22 0 16,21 21-16,22-42 0,-1-1 15,-42 22-15,0-21 16,1 21-16,-1 0 0,-21-1 0,0-20 16,0 21-16,0 0 0,0 0 0,0-1 15,0 1-15,-21 21 16,-1 0-1,1 21-15,21 1 0,-21-1 16,21 0-16,0 0 0,0 0 16,0 22-16,0-22 0,0 0 0,0 0 0,0 0 15,0 0 1,21 1-16,0-22 0,22 21 16,-22-21-16,0 0 0,0 0 15,0 0-15,1-21 0,-1 21 16,21-43-16,0 1 15,-42 21-15,22 21 16,-1-21-16</inkml:trace>
  <inkml:trace contextRef="#ctx0" brushRef="#br1" timeOffset="162348.14">15663 13843 0,'0'-21'0,"21"21"0,1 0 15,-22-21-15,21 21 16,-21-21-1,21 21-15,-21-22 16,0 1-16,0 0 16,0 0 15,0 0-31,21 21 16,-21-21-16,0-1 15,21 1-15,-21 0 0,0 0 16,0 0-16,0 0 15,0 42 17,-21 0-32,0 21 15,0 1-15,0-1 0,-1 21 0,1-20 16,0 20-16,21-20 0,-21 20 0,0-21 16,0 1-16,-1-1 0,22 0 15,-21 22-15,0-1 16,21-41-16,0-44 31,21 1-31,0 0 16,1 0-16,-1 0 0,-21-22 15,42 1-15,-42 0 0,21-1 0,0 1 16,1-21-16,-1 20 0,0-20 16,0-64-16,-21 63 0,0 1 15,0 20-15,0 1 0,0 21 0,0 0 16,0 0-16,0 42 15,21 0-15,-21 21 0,21 1 16,-21 20-16,0-21 16,0 22-16,22-1 0,-1 64 15,-21-84-15,0 20 0,0-20 0,0-1 16,0 0-16,0 1 0,0-22 16,0 21-16,0-21 0,0 0 0,0 22 15,0-64 16,-21-1-31,-1 1 16,1 0-16,-21 21 0</inkml:trace>
  <inkml:trace contextRef="#ctx0" brushRef="#br1" timeOffset="162874.82">15536 14055 0,'0'-21'0,"21"21"31,1 0-15,-1 0-16,21 0 0,-21-22 15,22 22-15,-22-21 0,21 0 0,0 21 16,1-21-16,-1 0 0,22 21 0,-22-21 16,0-1-16,64-20 15,-64 42-15,1 0 16,-22 0-16,0 0 0,-21 21 16,0 0-16,0 1 0,0-1 15,0 0-15,0 21 0,-21 1 16,21-1-16,-21-21 0,0 21 15,21-20-15,0-1 0,0 0 16,0 0-16,-22-21 0,22 21 16,0-42 15,0 0-31,0 0 0,0-22 16,22 22-16,-22 0 15,42-42-15,-21 20 0,0 22 16,0-21-16,1 21 15,-1-1-15,0 1 0,21 0 0,1 21 16,-1 0-16,0 21 16,-21 0-16,22 43 15,-43-43-15,0 21 0,21-20 16,-21-1-16,0 0 0,0 21 0,0-21 16,0 1-16,0-1 0,0 0 15,0 0-15,-21 0 0,21 0 16,21-42 15,0 0-15,0 0-16,22 21 0,-22-21 15</inkml:trace>
  <inkml:trace contextRef="#ctx0" brushRef="#br1" timeOffset="164744.68">17187 13907 0,'21'-22'0,"-42"44"0,64-65 0,-43 22 16,21 0-16,-21 0 0,0 0 15,0-1-15,-21 22 0,-22-21 16,-20 21 0,20 0-16,22 21 0,0 1 15,-21-1-15,21 0 0,-1 0 0,1 21 16,0-20-16,0 20 0,0 0 0,0-21 16,-1 22-16,1 20 15,21-42-15,0 22 0,0-1 16,21-21-16,1 0 0,-1 1 15,0-22-15,0 0 0,21 0 16,1 0-16,41-64 16,-62 43-1,-1 0-15,0 0 0,21-22 0,-21 1 16,1 0-16,-22-1 0,21 1 0,-21-22 16,0 1-16,0-1 0,0 1 15,0 21-15,0-85 0,0 84 16,0 1-16,0-43 15,0 64-15,0 42 16,0 0-16,-21 1 16,21 20-16,0 0 15,0 22-15,-22-22 0,22 64 16,0-43-16,0-20 0,0 20 0,0-20 16,0-1-16,0 0 0,0-21 15,43 43-15,20-1 16,-42-63-16,1 0 0,20 0 15,-21 0-15,21 0 0,1 0 16,-22 0-16,21-21 0,1 0 0,-22 21 16,42-42-1,-42-43-15,-21 43 0,0-1 16,0-20-16,0 21 0,0 20 16,-21 1-16,0 0 0,21 0 15,-21 21-15,0 0 0,0 0 16,21 21-16,0 0 0,0 0 15,0 1-15,0 83 16,0-83-16,0 20 0,21-21 0,0 21 16,0-20-16,0-1 0,0 0 15,-21 0-15,85 21 16,-64-20-16,0-22 0,22 0 16,-22 0-16,0 0 0,0 0 15,0 0-15,1 0 0,-1-22 0,0 1 16,0 21-16,0-21 0,22-21 15,-22 21-15,0-1 0,0-41 16,0 42-16,-21-22 16,21 22-16,-21 0 0,0 0 0,0 0 15,0 42 17,0 0-32,0 0 0,0 22 15,0-22-15,-21 0 0,21 42 16,0-41-16,0 20 0,0-21 15,0 0-15,0 0 16,0 1-16,21-22 0,1 21 0,41-21 16,22 0-1,-64 0-15,0 0 16,0 0-16,0-21 0,22-1 0,-22 22 16,0-21-16,0 0 0,0 0 0,-21 0 15,0-22-15,0-41 16,0 63-16,0-22 0,-21-20 15,0 20-15,0 22 0,0 0 16,0 0-16,-1 0 0,1 21 16,-85 21-1,85 0-15,0 0 16,0 0-16,-21 43 0,42-22 0,0 1 16,0 20-16,0-42 15,0 0-15,0 1 0,21-1 16,0 0-16,0 0 0,0-21 0,43 21 15,42-21 1,-64 0-16,0 0 0,1 0 16,-22-21-16,21 0 0,0 21 15,1-21-15,-22 0 0,21-1 0,22-41 16,-64 21 0,21 20-16,-21 1 0,0 0 0,0 0 15,0 42 16,0 0-31,0 0 0,0 1 16,0-1-16,0 0 16,0 0-16,0 0 0,0 0 0,0 1 15,21-1-15,0 0 16,22 21-16,-22-42 0,21 0 16,-21 21-16,22-21 0,-1 0 0,0 0 15,1 0-15,-1 0 0,21 0 16,-20 0-16,20-21 0,22 0 15,21-42 1,-85 41-16,0 1 0,0 0 16,-21-21-16,0 21 0,0-1 0,0-62 15,-42 41 1,21 22-16,0 21 0,-1 0 0,1 0 16,0 0-16,0 0 0,-43 64 15,43-43-15,0 21 16,0-21-16,0 1 0,0 41 15,21-42-15,0 0 0,0 1 16,0 41 0,0-42-16,21 0 0,0-21 15,21 0-15,-21 0 0,1 0 16,-1 0-16,0 0 0,0 0 16,21-21-16,-20 21 0,-1-21 15,0 0-15,21-21 0,-42 20 16,21 1-16,1 0 0,-1-21 15,-21-1-15,0 1 0,21 0 0,0-1 16,-21-20-16,0 21 0,42-107 16,-20 65-1,-22 41-15,21 22 0,-21-21 0,0 21 16,0 42 0,0 0-1,0 21-15,0 1 0,-21-1 0,-1 0 16,1 1-16,21 20 0,0-20 15,-21-1-15,21 21 0,-21-20 16,21 41-16,0-62 0,0 20 0,-21 0 16,21-21-1,0 1-15,0-1 0,0 0 0,0 0 16,21-21-16,0 0 16,0 0-16,0 0 15,22 0-15,-1-21 0,-21 0 16,0 21-16,43-64 15,-22 43 1,-42 0-16,0 0 0,21 0 16,-21-1-16,0 1 0,0-21 0</inkml:trace>
  <inkml:trace contextRef="#ctx0" brushRef="#br1" timeOffset="164971.54">19219 13568 0,'0'0'0,"-21"-21"0,0 21 16,0 0-1,21-21 32,0-1 0</inkml:trace>
  <inkml:trace contextRef="#ctx0" brushRef="#br1" timeOffset="165579.7">20913 13716 0,'0'0'0,"21"-21"15,0 21-15,-21-21 0,42-22 16,-42 22-16,0-42 0,21 42 15,-21-1-15,0 1 0,0 0 16,0 0-16,-21 21 16,21 21-1,-21 0-15,0 0 0,21 1 0,0 20 16,-21 0-16,0 22 16,-1-22-16,22 0 0,0 1 15,0-1-15,0 0 0,0-20 0,0-1 16,43 42-16,-1-42 15,-21 1-15,22-22 0,-1 0 16,-21 0-16,0 0 0,22 0 16,-22-22-16,0 1 0,0 21 0,0-21 15,0 0-15,-21-21 0,0 20 16,0-41-16,0 42 16,0-22-16,0 1 0,-21 21 0,21-21 15,-21-1-15,0 22 0,-21-21 16,-22 21-1,43 21-15,0 0 16,0 21-16,-1 0 0,22 0 0,0 0 0,-21 0 16,21 22-16,0-22 0,0 21 15,0 22 1,0-43-16,0 0 16,21-21-16,1 0 0,-1 0 15,0 0-15,0 0 0,0 0 0,0 0 16,43-21-16,-1-21 15</inkml:trace>
  <inkml:trace contextRef="#ctx0" brushRef="#br1" timeOffset="165955.73">21548 13695 0,'0'0'0,"-22"-21"16,22 0-1,0-1-15,0 1 16,0 0-16,0 0 15,22 0-15,-1 21 0,21-21 16,0 21 0,-20 0-16,-1 0 0,21 42 15,-21-21-15,0 0 0,-21 0 0,0 22 16,0-22-16,0 0 0,0 0 16,0 43-16,-21-43 0,21 0 15,-21 0-15,0-21 0,21 21 16,-21-21-16,21-21 31,0 0-15,0 0-16,0 0 0,21 0 15,0-22-15,0 1 16,22-22-16,-22 22 0,-21 21 16,42-21-16,-21 20 15,0 22 1,1 0-16,-1 0 15,21 0-15</inkml:trace>
  <inkml:trace contextRef="#ctx0" brushRef="#br1" timeOffset="166579.88">22796 13420 0,'0'0'0,"0"-43"16,0 22 0,0 0-16,0-42 15,0 41-15,0 1 0,0 0 16,0 42-1,-21 0-15,21 1 16,-21-1-16,0 21 0,0 22 16,0-1-16,-1 22 15,1-43-15,-21 43 16,21-43-16,21 0 0,-21 1 16,21-22-16,-22 0 0,22 0 0,0 0 15,0-42 16,22 0-31,-1 0 0,-21 0 16,21 0-16,0-1 0,-21-20 16,21 0-16,0-1 0,-21 1 0,43-43 15,-22 43-15,-21 0 16,21-1-16,0 1 0,0 0 0,-21 21 16,0-1-16,22 1 0,-22 0 0,21 21 15,-21 21 1,21 22-16,-21-1 15,21-21-15,-21 21 0,0 1 16,0-1-16,0 0 0,0 1 0,0-1 16,0-21-16,0 22 0,21-22 0,-21 21 15,0-21-15,0 22 16,0-22-16,21-21 16,-21-21 15,-21-1-31,0 22 0,21-21 15,-21 0-15</inkml:trace>
  <inkml:trace contextRef="#ctx0" brushRef="#br1" timeOffset="166788.76">22669 13653 0,'22'0'31,"-1"0"-31,0 0 15,21 0-15,1-22 0,-22 22 16,21-21-16,-21 21 16,0 0-16,22 0 0,-22-21 0,0 21 0,0 0 15,-21-21-15,21 21 16,-21-21 0</inkml:trace>
  <inkml:trace contextRef="#ctx0" brushRef="#br1" timeOffset="167207.51">23135 13547 0,'0'-21'63</inkml:trace>
  <inkml:trace contextRef="#ctx0" brushRef="#br1" timeOffset="168134.07">22754 13356 0,'0'0'0,"0"-21"16,0 0-1,0 0 1,-21 21-16,0 0 16,21 21-1,-21-21-15,21 63 16,-22-41-16,22 20 0,-21 43 16,0-43-16,21 0 0,0 1 0,0-1 15,0 0-15,0-21 0,0 1 16,0-1-16,0 0 0,0 0 0,21-21 15,0 0-15,1 0 0,-1 0 16,0 0-16,0 0 16,0-21-16,0 0 0,1 0 15,41-64-15</inkml:trace>
  <inkml:trace contextRef="#ctx0" brushRef="#br1" timeOffset="168500.86">22902 12933 0,'0'0'0,"-21"-21"16,0 0-16,0-1 0,0 1 0,-1 21 15,1 0-15,0 0 16,21 21 0,0 1-16,0-1 0,0 0 15,0 0-15,0 0 0,21-21 16,22 21-16,-22-21 15,21 0-15,-21 0 0,0 0 16,1-21-16,-22 0 0,21 21 16,-21-21-16,21-21 15,-21-1-15,0 22 0,-21 21 0,0-21 16,-1 0-16,1 21 0,0 0 16,0 0-16,0 0 0,-22 0 0,22 0 15,0 63 1,0 1-1,21-43-15,0 21 0,0 1 0,0-1 16,21-21-16,-21 21 0,21 1 16,0-22-16,1 21 0,-1-21 0,0 1 0,21 20 15</inkml:trace>
  <inkml:trace contextRef="#ctx0" brushRef="#br1" timeOffset="168816.99">23199 13356 0,'0'-21'15,"-22"21"1,1 21 0,21 0-16,0 1 0,0-1 15,-21 0-15,21 21 0,0 1 0,0-1 16,0 21-16,0-20 0,0 20 16,0-20-16,0 20 0,0 43 15,0 0-15,0-43 0,0-20 16,0 20-16,0 1 0,0-1 15,0 1-15,-21 105 16,0-21-16,0-127 16,21 22-16,-22-22 15,22 0-15,0-42 32,0 0-32,0-1 0,22-20 15,-1 21-15,-21-21 0,21-1 0,-21-20 16,0 20-16,21-20 0</inkml:trace>
  <inkml:trace contextRef="#ctx0" brushRef="#br1" timeOffset="169075.84">23156 14139 0,'0'-148'0,"0"64"16,0 443-16,0-486 0,0-169 0,0 211 0,0 22 0,21-1 15,1-63-15,-22 85 0,21 0 16,0-1-16,-21 22 0,21 0 0,0 0 16,0 0-16,1 21 15,41 21-15,-42 0 16,-21 0-16,0 0 0,0 1 0,0-1 15,0 21-15,0-21 0,-63 43 16,-1 20 0,22-62-16,21-1 0,-22 0 15,22-21-15,0 21 0,0-21 16,0 0-16,0 0 0,42 0 31,0-21-31,0 0 0,0 0 0,22-1 16,-22 1-16,21 0 0,0-21 15</inkml:trace>
  <inkml:trace contextRef="#ctx0" brushRef="#br1" timeOffset="170430.06">23791 13145 0,'0'0'0,"21"-22"0,-21 1 16,0 0-16,-21 21 16,0 21-1,21 0-15,-21 1 0,0 41 16,21-21-16,-21-20 0,-1 20 15,22 0-15,-21 43 0,21-43 16,0 1-16,-21-22 0,21 42 16,0-20-1,0-22-15,0 0 0,0 0 0,21-21 32,-21-21-32,21 0 15,1 0-15,-1 21 0,-21-43 0,21 22 16,0 0-16,0 0 0,0-22 15,1 22-15,-22 0 0,21 0 0,0 0 16,-21 0-16,21 21 0,0 0 16,-21 21-1,0 0-15,0 0 0,0 0 16,0 43-16,21-43 16,-21 21-16,0-21 0,0 1 0,22-1 15,-22 0-15,42 0 16,-42 0-16,21-21 0,0 0 15,0 0-15,22 0 16,-1 0-16,-21 0 0,0 0 0,1-21 0,20 0 16,-21 0-16,0 0 0,22-22 15,-22 22-15,0-64 16,-21 43-16,0 0 16,0 21-16,0-1 0,0 44 31,0-1-16,0 0-15,-21 0 0,21 0 0,-21 0 16,21 22-16,0-22 0,0 0 0,0 0 16,0 22-16,0-22 0,0 21 15,0-21-15,21-21 16,0 0-16,0 0 16,0 0-16,0 0 15,1 0-15,-22-21 0,0 0 16,21 0-16,-21 0 15,0-22-15,0 1 16,0 21-16,-21 0 0,21-1 0,-22-20 16,1 21-16,0 0 15,21 0-15,0-1 16,0 1-16,21 21 16,0 0-16,1 0 15,-1 0-15,42 0 0,-20 0 16,-22 0-16,21 0 0,0 21 15,1 1-15,-22-1 0,-21 0 16,21-21-16,-21 21 0,0 0 0,0 0 16,0 43-16,0-22 15,0-21-15,-21 1 16,21-1-16,-21 0 0,21 0 16,-21 0-1,-1-21 16,22-21-15,0 0-16,0 0 0,22 0 16,-1-1-16,0-20 0,0 21 15,0-21-15,0 20 0,22-41 16,-22 42-16,0 0 0,21-22 16,1 43-1,-43 21 1,0 1-16,0-1 0,0 0 15,0 0-15,0 0 0,0 22 16,0-1-16,0-21 0,0 0 16,0 0-16,0 1 0,0-1 15,84 42 1,-41-63-16,-22 0 16,64 0-16,-64 0 15,0 0-15,0 0 0,0-21 0,0 0 16,1 0-16,20-22 15,-21 22-15,0-42 16,-21-1-16,0 43 0,0-21 16,0 21-16,0-1 0,0 1 15,0 0-15,-21 21 16,0 21-16,0 0 16,21 1-16,-21-1 0,21 21 0,0-21 15,0 0-15,0 22 0,-22-22 0,22 0 16,0 0-16,0 0 0,0 22 15,22-22-15,-1-21 16,0 0-16,21 0 16,-21 0-16,1 0 0,20 0 15,0 0-15,-21 0 0,1-21 16,-1 21-16,0-21 0,21-1 16,-21 1-16,64-42 15</inkml:trace>
  <inkml:trace contextRef="#ctx0" brushRef="#br1" timeOffset="170840.83">25802 12531 0,'0'0'0,"-21"0"16,0 0-16,0 0 31,-1 0-31,1 0 16,21 21-16,-21 0 0,0-21 15,21 42-15,0-20 0,-21-1 16,21 0-16,-21 21 16,-1-42-16,22 21 0,0 1 0,0-1 15,0 0 1,-21-21-16,21 21 0,-21-21 16,21 21-16,0 0 0,-21-21 15,21 22-15,0-44 47</inkml:trace>
  <inkml:trace contextRef="#ctx0" brushRef="#br1" timeOffset="171096.68">25760 12679 0,'0'0'0,"0"-21"0,0 0 15,0-1-15,0 1 16,0 42 15,-21-21-31,21 22 16,0-1-16,0 42 15,0-42-15,0 1 0,0 20 16,0-21-16,0 0 0,0 0 16,0 1-16,0-1 0,0 0 15,-22-21-15,1 21 16,0-21-1,0 21-15,0-21 0</inkml:trace>
  <inkml:trace contextRef="#ctx0" brushRef="#br1" timeOffset="174823.56">18182 16002 0,'0'0'0,"21"0"0,22 0 0,-22 0 0,0-21 15,0 21-15,21-21 16,1 0 0,-22-1-16,-21 1 15,0 0-15,0 0 0,0 0 16,0 0-16,0-1 0,-21 22 16,0-21-16,-1 0 0,-41 0 15,21 0-15,20 21 0,-62-21 16,41 21-16,1-22 15,-21 22-15,20 0 0,-20 0 0,-1-21 16,-84 21-16,-21 0 16,84 0-16,0 0 0,1 21 15,-1-21-15,-21 22 0,22-1 0,-1 0 16,-21 0-16,21 21 0,-20-20 16,-1 20-16,-106 43 15,127-43-15,-105 64 0,105-43 16,1 1-16,20-22 0,-21 22 15,22-1-15,-1 1 0,1-22 0,-1 21 16,1 1-16,21-1 0,-1 1 16,1-1-16,-22 64 15,22-63-15,21-1 0,0 1 0,0-1 16,21 1-16,0-22 0,0 22 16,0-1-16,21 1 0,0-1 0,21 1 15,22-22-15,-1 22 0,85 20 16,-42-41-16,-21-1 0,21 0 15,0-21-15,21 1 0,0-1 16,148 21-16,-127-21 16,148-21-16,-126 0 0,-22 0 15,21 0-15,0 0 0,1 0 16,126-21-16,-127 0 0,-20 0 16,-1-22-16,0 22 0,0-21 15,127-22-15,-148 1 0,0 21 16,-21-1-16,0 1 0,0-22 15,-22 1-15,1 21 0,-21-22 0,-1 1 16,1 20-16,-1-84 16,-42 64-16,0-85 15,-21 84-15,0 1 0,-42-86 16,21 86-16,-21-1 0,-22 1 16,22-1-16,-43 1 0,22-1 0,-22 1 15,-106-43-15,1 0 16,84 43-16,-21 20 0,-106-41 15,106 41-15,0 22 0,-21-21 16,21 21-16,-21 0 0,0-1 16,-297 22-16,149 0 15,148 0-15,0 0 0,-149 43 16,170-22-16,-21 0 16,-254 85-1,21 42-15,254-106 16,21 22-16,21-1 0,-20 1 15,41-22-15,-21 22 0,43-1 0,-21 1 16,20-1-16,22 1 0,-21-1 0,21 1 16,21 126-1,21-126-15,0-1 0,64 43 16,-43-42-16,21-22 0,22 21 16,0-20-16,-1-1 0,22 0 0,106 43 15,21-21 1,-85-22-16,-21-21 0,21 21 15,-21-20-15,21-1 0,0 0 0,1-21 16,20 21-16,-21-21 0,21 0 16,1 0-16,147 0 15,1-21-15,-170 0 0,0 0 16,148-43-16,-147 43 0,-1-21 16,-21-1-16,21 1 0,-21 0 15,0-22-15,254-148 16,-233 85-1,-21-84 1,-106 126-16,0 22 0,-21-22 0,0 21 0,0-20 16,0 20-16,-21-20 0,-42-43 15,-128-85 1,107 148-16,-1 22 0,0-21 16,-21 20-16,1 1 0,-1 0 15,-21-1-15,21 1 0,-42 0 0,-254-43 16,253 85-1,1-21-15,-21 0 0,21 21 0,-191 0 16,170 0-16,-1 21 0,1-21 16,0 21-16,-1 21 0,1-21 15,-487 128 1,360-44-16,147-41 16,1-1-16,21 1 0,21-1 15,-21 1-15,-63 84 0,84-84 16,21-1-16,22 1 0,-1 20 0,1-20 15,21-1-15,-22 85 16,43-63-16,21 106 16,21-128-16,21 1 15,1-1-15,-1 1 0,22-1 0,20 1 16,-20-22-16,20 0 0,22 22 0,106 20 16,190 1-1,-275-43-15,21-20 0,0-1 0,22-21 16,-1 21-16,-21-21 0,22 21 15,-1-21-15,21 0 0,-20 0 0,211-21 16,-212 0 0,0 0-16,1-1 0,-22 1 0,0-21 15,0 21-15,0-22 0,1 1 16,-44 0-16,22-1 0,-21 1 0,0-21 16,-21 20-16,63-84 15,-42 0-15,-64 64 0,-21-1 16,0-20-16,-21-1 0,0 21 0,-21-20 15,0-1-15,-21 0 0,-1 22 16,1-22-16,-148-148 16,-64 22-1,148 147-15,0 1 0,-21-1 16,0 22-16,21 0 0,-42-1 0,-275-41 16,105 41-1,149 43-15,21 0 0,-191 0 16,191 0-16,-22 0 0,22 21 15,-21 1-15,21-1 0,0 21 16,-128 22-16,-105 84 16,276-85-16,-1 1 0,0-1 15,21 1-15,1-1 0,-1 1 16,-84 147 0,84-20-16,85-106 15,0-22-15,0 22 0,0-22 16,21 1-16,21 20 0,1-20 0,20-1 15,1 1-15,169 126 16,-22-84 0,-84-63-16,0-1 0,0 0 0,21-21 15,1 1-15,-1-1 0,21 0 16,-21-21-16,22 0 0,-1 0 0,191 0 16,-170 0-16,191-42 15,-211-1-15,189-20 16,-189 20-16,-1 1 0,-21 0 0,0-1 15,1 1-15,-22-21 0,0-1 16,105-42-16,-41-42 16,-128 63-16,1 22 0,-22-22 15,1-63-15,-43 63 16,-64-126 0,22 147-16,-85-84 0,63 85 0,-105-43 15,63 63-15,0 1 16,0 0-16,-21-1 0,0 22 0,-21-21 15,21 21-15,-21 0 0,0-1 16,0 22-16,-22 0 0,22 0 16,-21 0-16,0 0 0,-149 0 15,149 22-15,21-1 0,-22 0 16,22 0-16,0 21 0,0 1 0,-360 147 16,381-126-1,21-22-15,21 22 0,-84 41 16,105-62-16,22 20 15</inkml:trace>
  <inkml:trace contextRef="#ctx0" brushRef="#br1" timeOffset="175403.33">16298 16531 0,'0'0'0,"0"-42"16,0 21-16,0 0 16,0-1-1,21 22-15,-21 22 16,0-1-16,0 21 16,0 43-16,0-1 15,0-41-15,0 20 0,0-20 16,0 20-16,0-21 0,0 1 0,0-1 15,0-21-15,0 22 0,-21-22 16,0 21-16,21-21 0,0 0 16,0-42 15,0 0-31,0-21 16</inkml:trace>
  <inkml:trace contextRef="#ctx0" brushRef="#br1" timeOffset="175661.18">16362 16616 0,'0'0'16,"0"-42"-16,21 20 0,-21 1 0,21 0 16,0 0-16,0 21 15,1 0-15,-1 21 16,0 0-16,0 0 0,0 22 0,22-22 16,-22 21-16,0 1 0,21-1 15,-21 0-15,1 1 0,-1-1 0,21 43 16,-21-22-1,-21-42-15,21 0 0,1 22 16,-22-22 0,0-42 15,0 0-31,0-22 0,0 22 16,21 0-16</inkml:trace>
  <inkml:trace contextRef="#ctx0" brushRef="#br1" timeOffset="175875.06">16954 16425 0,'0'0'0,"0"-42"0,0 21 0,0 0 16,0 42-1,0 0-15,0 0 16,0 22-16,-21-22 0,21 21 16,0 0-16,-21 22 0,0 42 15,0-64-15,0 0 0,-1 43 16,1-43-16,21 1 0,0-22 15,0 21-15,0-21 0,0 1 16,21-44 0,22 1-1,-22 0-15</inkml:trace>
  <inkml:trace contextRef="#ctx0" brushRef="#br1" timeOffset="176123.97">17357 16489 0,'0'0'0,"21"-42"15,-21 63 17,0 0-17,0 21-15,0-21 0,0 22 0,0 41 16,0 1 0,0-43-16,0 1 0,0 41 15,0-41-15,0-1 0,0-21 16,0 22-16,0-22 0,0 0 0,0 0 15,0-42 17,0 0-32,0 0 15</inkml:trace>
  <inkml:trace contextRef="#ctx0" brushRef="#br1" timeOffset="176321.86">17145 16806 0,'0'0'0,"0"-21"0,-21 21 0,42-21 47,0 21-47,0 0 0,22 0 0,-22 0 15,42 0-15,-20-21 0,-1 21 16,21 0-16,-20-21 0,105 21 16,-63-21-1,-64-1-15,0 22 0,21 0 16,-21-21-16,1 21 0</inkml:trace>
  <inkml:trace contextRef="#ctx0" brushRef="#br1" timeOffset="176580.51">18055 16468 0,'0'0'0,"0"-43"16,0 22-16,0 42 31,0 1-31,0 20 15,0-21-15,0 21 0,0-20 16,0 62 0,21-41-16,-21-1 0,0 0 0,0 43 15,0-22-15,0-20 16,0-22-16,0 0 0,0 0 16,0 0-16,0 1 0,21-22 31,-21-22-31,22 1 0,-1 0 15,0 0-15</inkml:trace>
  <inkml:trace contextRef="#ctx0" brushRef="#br1" timeOffset="176796.39">18351 16679 0,'0'0'0,"22"-21"0,-22 0 0,0 0 16,-22 42 0,22 0-1,-21 0-15,0 1 0,0-1 16,0 21-16,21-21 0,-21 22 0,-1-22 15,1 0-15,0 0 0,21 0 16,0 0-16,-21 22 16,42-43-1,0 0 1,-21-21-16,21-1 0,1 1 16,-1 0-16,0 0 0,0-21 0</inkml:trace>
  <inkml:trace contextRef="#ctx0" brushRef="#br1" timeOffset="176990.28">18373 16701 0,'21'-43'15,"-21"1"1,-21 127-16,63-170 16,-42 106-16,0 0 15,21 0-15,0 1 16,22 83-16,-22-83 0,0 41 16,0-42-1,0 0-15,0 1 0,-21-1 0,22 0 16,-1 0-16,0-21 0,0 0 0,0 0 15,0 0 1,-21-21-16,22 0 0,-1 0 16,-21-1-16</inkml:trace>
  <inkml:trace contextRef="#ctx0" brushRef="#br1" timeOffset="177163.18">18859 16489 0,'0'-85'15,"0"360"-15,0-465 0,0 84 0,0 85 0,0 0 16,0 0-16,0 42 15,0 0-15,0 21 0,0 1 16,-21-1-16,21 0 0,-21 1 16,0 20-16,21-21 0,-21 22 0,0-22 15,21 1-15,0 41 16,-22-41-16,22-22 0,-21-21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5:50:4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1270 0,'0'0'0,"21"0"16,-21 21-1,21-21 1,0 0 0,0 0-1,-21-21 1,22 21-16,-22-21 0,21 21 0,-21-21 16,0 0-16,0-1 15,0-41 1,0 21-16,-21-1 15,-1 22-15,1 0 0,0 21 16,0-21-16,-21 21 16,-1 0-16,1 0 0,0 0 15,20 0-15,-83 63 16,62-20 0,22-22-16,-42 63 0,63-62 15,-22-1-15,22 21 0,0-21 16,0 0-16,0 22 15,0-22-15,22 0 0,-1-21 16,0 21-16,21-21 0,43 0 16,-43 0-1,-21-21-15,1 0 0,20 0 16,0 21-16,-21-21 0,22-1 16,-43 1-16,21 0 0,21 0 15,-42 0-15,0 0 0,0-22 16,0 22-16,0 0 0,0 0 15,0 0-15,0-1 0,0 1 16,0 42 31,0 1-47,0-1 0,0 0 0,0 0 16,0 0-16,0 22 0,0-22 15,0 0-15,0 42 0,0-41 16,0-1-16,0 21 0,43 22 15,-22 41 1,-21-62-16,0-22 0,21 42 16,-21-41-16,0 20 0,0-21 0,0 0 15,0 0-15,0 1 0,0-1 0,0 0 16,0 0-16,0 21 0,-21-20 16,-22-1-16,22-21 15,-21 0 1,21 0-16,0 0 0,-1 0 15,-20-21-15,21 21 0,0-22 0,0 1 16,-1 21-16,22-21 16,-21 21-16,0-42 15,21 21 1,0-1 15,0 1-15,0 0-16,21 0 0</inkml:trace>
  <inkml:trace contextRef="#ctx0" brushRef="#br0" timeOffset="404.66">3471 1503 0,'0'21'16,"0"0"-1,21-21 17,1 0-32,-22-21 0,21 0 31,-21 0-31,0 0 15,-21 21 1,-1 0 0,1 0-1,21 21-15,0 0 16,21-21 62,-21-21-78</inkml:trace>
  <inkml:trace contextRef="#ctx0" brushRef="#br0" timeOffset="1001.25">5694 995 0,'0'0'0,"21"0"0,-21-21 0,21 0 15,-21-1 1,0 1 0,21 0-16,-21 0 0,0 0 15,0 0-15,21-22 0,-21 22 16,0 0-16,0 0 0,0 0 16,0-1-16,0 1 0,0-42 15,0 20 1,0 22-16,0 42 31,-21 1-15,21 62-1,0 86-15,0-128 16,0 21-16,0-20 0,0 41 0,0-41 16,0-1-16,0 0 0,-21 1 0,21-1 15,0 0-15,0 43 16</inkml:trace>
  <inkml:trace contextRef="#ctx0" brushRef="#br0" timeOffset="1784.31">5694 1863 0,'0'0'0,"0"21"0,0 0 0,0 0 16,-21-21-16,21 21 0,-43 22 15,1-22 1,21-21-16,0 0 16,21-21-16,0 0 0,0-1 15,-22 1-15,22 0 0,-21-21 0,21 21 16,-21-85-16,21 0 15,-21 64-15,21 20 0,0-62 16,0 41 0,0 22-16,21 21 15,0 0 1,0 21-16,1-21 16,-22 22-16,21 20 0,0-21 15,-21 21-15,21 1 0,0-1 16,-21-21-16,64 85 15,-43-85 1,0 0-16,0 1 0,22-22 16,-22 0-16,0 21 0,0-21 15,0 0-15,0 0 0,64-64 16,-21 22 0,-64 21-16,21 0 0,21-43 15,-21 1-15,-21 41 0,21-20 16,-21 21-16,22 0 0,-22-85 31,0 64-31,0 20 16,0 44 31,0-1-47,0 0 15,0 0-15,0 21 0,0-20 16,0-1-16,0 0 0,0 21 0,0 22 15,0-43-15,0 0 0,0 0 16,0 0-16,0 22 0,0-22 0,0 0 16,0 0-16,0 0 0,42-21 15,0 0 1,1 0 0,-22-21-16,21 0 0,-42 0 15,21 0-15,0 0 0,1-43 16,-1 43-16,-21 0 0,0 0 0,21-1 15,-21-62 1,0 20-16,0 43 0,-21-21 0,21-1 16,-21 22-16,-1 0 0,1 0 15,0 0-15,-21 21 0,21 0 0,-1 0 16,-20 0 0,-21 21-16,41 0 15,1 0-15,0 0 16,21 1-16,0-1 15,-21-21-15,21 21 16</inkml:trace>
  <inkml:trace contextRef="#ctx0" brushRef="#br0" timeOffset="2144.17">5863 1228 0,'-21'0'15,"21"21"17,0 0-32,0 0 0,0 22 15,0-22-15,21 0 16,-21 21-16,0-21 0,0 1 0,0-1 16,0 21-16,0-21 0,0 0 0,0 64 15,0-64 1,0 22-16</inkml:trace>
  <inkml:trace contextRef="#ctx0" brushRef="#br0" timeOffset="2825.08">7048 1397 0,'0'-21'15,"0"0"17,0 0-17,0-1-15,0 1 16,-21 21-1,0 0-15,0 0 16,0 0-16,0 0 0,-1 0 16,1 21-16,-42 64 15,42 0-15,-22-22 16,43 22-16,0-64 0,-21 21 16,0 64-16,21-63 15,0-22-15,0 42 0,0-42 16,21 22-16,21-22 0,-20-21 15,-1 21-15,63-21 16,-62 0-16,-1 0 0,42 0 16,-42-21-16,1 21 0,62-42 15,-63 20-15,22 22 0</inkml:trace>
  <inkml:trace contextRef="#ctx0" brushRef="#br0" timeOffset="3358.77">7578 1418 0,'0'0'0,"0"-21"0,0 0 16,-22 0-16,1 21 15,0 0-15,0 0 0,0 0 16,0 0-16,-1 0 16,1 21-16,21 0 0,-42 0 0,42 0 15,0 1-15,-21 41 0,0-42 16,-1 43-16,22-1 0,0-42 15,0 1-15,-21 105 16,21-85 0,0-21-16,0 0 0,21-21 15,1 0-15,20 0 16,-21 0-16,0-21 0,22 0 0,20-21 16,1-22-1,-64 43-15,21 0 0,0-64 16,0 64-16,-21 0 0,0-43 15,0 43-15,0-21 0,0-43 16,0 64 0,0 42 15,0 0-15,-21 22-16,21-22 0,-21 42 15,21 22-15,0-64 16,0 0-16,0 22 0,0-22 0,0 21 15,0-21-15,0 22 0,21-22 16,0 0-16,0 0 0,0 0 16,1-21-1,-1 0-15,0 0 16,-21-21-16,21 0 0,0 0 16,0 0-16,1-22 0,-1 22 0,-21 0 15</inkml:trace>
  <inkml:trace contextRef="#ctx0" brushRef="#br0" timeOffset="3679.59">8043 826 0,'0'0'0,"0"-22"0,0 1 16,0-21-1,0 63 16,0 0-31,-21 0 0,21 43 16,0-22-16,0 1 0,0 105 16,0 0-1,0-106-15,0 22 0,0 20 16,0-41-16,0 41 0,0-62 16,0 20-16,0-21 0,0 43 0,0-1 31,0-21-31,21-42 15,0 0 1,1 0-16,-1-21 0,-21 0 16,21 0-16,-21 0 0,21 0 0,-21-1 15,21 1-15</inkml:trace>
  <inkml:trace contextRef="#ctx0" brushRef="#br0" timeOffset="4117.85">8340 1355 0,'0'0'0,"0"21"32,0 0-32,0 0 0,0 0 0,0 1 15,0-1-15,-22 0 0,22 21 16,0 22-16,0-43 0,0 0 0,0 64 16,0-22-1,0-42-15,43-21 16,-43 22-16,21-22 0,0 0 15,0 0-15,0 0 0,1 0 0,62-22 32,-41-20-32,-22 21 0,0 0 15,21-43-15,-42 43 0,21 0 16,-21-43-16,0 43 0,0-21 16,0 21-16,-63-106 15,21 84 1,-1 22-16,1 21 0,21 0 15,0 0-15,-22 0 0,43 21 16,-21-21-16,0 22 0,0 20 16,0-21-1,-1 0-15,22 0 0,0 1 16,0-1-16,22 0 16,20-21-16,-21 0 15,21-21-15,1 21 16</inkml:trace>
  <inkml:trace contextRef="#ctx0" brushRef="#br0" timeOffset="4564.59">8784 1376 0,'0'-21'16,"0"0"-16,0-1 15,42 22 1,-20 0-1,-1 0-15,0 0 16,0 0-16,0 22 0,-21-1 16,21 0-16,43 21 15,-43-21-15,0 43 16,0-43-16,-21 21 0,22-20 16,-22-1-16,0 0 0,0 64 15,-22-43 1,22-21-16,-21-21 0,21 21 15,-21-21 1,21-21 0,0 0-16,0 0 0,0-22 15,0 22-15,0 0 0,0-21 16,0-64-16,21 85 16,-21-64-16,21 64 0,-21 0 15,22-22-15,-1-20 16,0 42-16,21 0 15,-21 21 1,-21 21 0,0 0-16,0 0 15,0 0 1</inkml:trace>
  <inkml:trace contextRef="#ctx0" brushRef="#br0" timeOffset="5129.62">9631 1418 0,'21'0'0,"0"0"15,0-21-15,0 21 16,1-21-16,-1 0 16,0-22-1,-21 22-15,0 0 16,-21 21-1,0 0-15,-1 0 0,1 0 16,0 0-16,0 0 0,0 0 16,-22 42-16,1-20 15,42-1-15,-21 21 0,0-21 16,0 0-16,21 1 0,0-1 16,0 0-16,0 21 0,0 1 15,42-1 1,-21-42-1,21 21-15,-20 0 0,-1-21 16,21 21-16,-21-21 16,0 22-16,1-22 15,-1 0-15,0 21 16,-21 0-16,-42 0 16,20 0-1,-41 0-15,42 1 16,0-22-16,-22 21 0,22-21 15,0 0-15,-21 21 16,20-21 0,1 0-16,21 21 15,-21-21-15,21-21 47,0 0-31,0 0-16,0-1 15</inkml:trace>
  <inkml:trace contextRef="#ctx0" brushRef="#br0" timeOffset="5615.73">8276 1037 0,'-21'0'0,"63"0"47,-21 0-47,43 0 0,-43 0 16,43 0-16,63 0 16,-22-21-16,-62 0 0,-1 21 15,22-21-15,-22 21 0,21 0 16,-20-21-16,-1 21 0,-21 0 0,0-22 15,22 22-15,-1-21 16,-42 42 62</inkml:trace>
  <inkml:trace contextRef="#ctx0" brushRef="#br0" timeOffset="23896.06">11007 2159 0,'-22'0'15,"22"21"-15,-21-21 32,21 21-32,-21-21 15,0 0 1,21 22-16,-21-22 16,0 21-1,-1-21 1,22 21-16,-21-21 15,0 21 1,0-21 0,0 0-16,21 21 15,-21-21-15,-1 0 0,1 0 16,21 21-16,-21-21 16,0 0-16,21 22 62,21-22 32,0 0-79,0-22-15,1 22 0,-1-21 16,0 21-16,0-21 16,0 21-16,22-21 0,-22 0 0,0 21 15,85-64-15,-85 43 16,21 0-16,-21 21 0,22-21 16,20-22-16,-20 22 0,-22 0 15,21 0-15,-21 21 0,0-21 16,106-64-1,-63 43-15,-22 21 16,-21-1-16,64 1 16,-64 0-16,22 0 0,-1 0 0,0 0 15,-21-1-15,22 1 0,-22 0 16,21 0-16,1 21 0,41-64 16,1 22-1,-43 42-15,22-42 16,-43 42-16,64-43 15,-64 22-15,21 0 0,0 0 16,-20 0-16,-1 21 16,63-64-1,-62 64-15,-22-21 0,63-21 16,-42 21 0,0-1-16,1 22 0,-1-21 15,0 0-15,0 0 0,21 21 0,-20-21 16,41-22-1,-21 22-15,-20 21 16,-22-21-16,21 21 0,0-21 16,-21 0-16,0 0 15,21 21-15,-21-22 16,21 22 0,-21-21-16,0 0 15,-21 21 32,0 0-47,0 0 0,0 0 16,-1 0-16,-20 0 15,21 0-15,0 0 0,0 0 16,-1 0-16,1 0 0,-21 0 16,21 21-16,0-21 0,-1 0 0,1 21 15,-42 1 1,42-22-16,-1 0 0,1 0 31,21 21-31,21-21 47,1 0-47,-1 0 0,0 0 16,21 0-16,1 0 0,41-21 15,1 21 1,-43-22-16,22 1 0,-1 21 15,-20 0-15,-1-21 0,-21 21 16,0 0-16,0 0 0,1-21 0,-1 21 16,0 0 15,-21 21-15,0 0-1,-21 0-15,21 22 0,-21-22 16,21 42-16,-22-41 15,22-1-15,-21 21 0,0-21 16,21 22-16,-42 62 16,21-83-1,21-1-15,0 0 0,-22 42 16,1-63-16,21 22 0,0-1 16,-21-21 15</inkml:trace>
  <inkml:trace contextRef="#ctx0" brushRef="#br0" timeOffset="24992.55">11134 2477 0,'-22'0'0,"22"21"0,0 0 47,22-21-15,-1 0-32,0 0 0,0 0 15,21 0-15,1 0 0,-1 0 0,0 0 16,1 0-16,20 0 0,43 0 15,-42 0-15,20 0 16,191-21 0,-63 0-16,-64 21 15,-84 0-15,-1 0 16,85-22-16,-84 1 0,84 21 16,-84 0-16,-1-21 15,191 21 1,-212-21-1,1 21-15,20 0 0,-42 0 16,1 0 0,-22-21-16,-22 21 15,1 0-15,0 0 0,0-21 16,0 21 0,0 0-16,-22 0 0,-20 0 15,42-22-15,-1 22 0,1 0 16,0 0-16,0 0 0,0 0 15,0 0 1,42 0 31,0 0-47,0 0 16,0 0-16,0 0 0,1 0 0,-1 0 15,0 0-15,21 0 16,-21 22-16,22-22 15,-1 0-15,-21 0 16,0 0-16,-21 21 16,0 0-1,0 0-15,0 0 16,0 0-16,0 1 16,-21-22-16,0 42 0,0-21 0,0 0 15,0 0-15,-1 1 0,1-1 16,0 0-16,0 0 0,-64 43 15,64-22 1,0-21-16,0-21 16,0 21-16,-1-21 15,22 21-15,-21-21 0,0 0 32,0 0-17</inkml:trace>
  <inkml:trace contextRef="#ctx0" brushRef="#br0" timeOffset="26161.23">11430 3683 0,'-21'0'0,"42"0"0,-63 0 15,20 0-15,-20-21 0,21 21 0,0 0 16,0-21-16,-1 21 0,1 0 0,-21 0 16,21 0-1,42 0 17,21 21-32,-21-21 15,1 21-15,62 0 16,-20 0-16,-22 1 15,0-1-15,22 0 0,-22 0 0,22 0 16,-1-21-16,64 43 0,-63-22 16,20 0-16,149 64 15,0-22 1,85 43 0,-255-85-16,22 0 15,-22 0-15,1 1 0,-1-22 0,-20 21 16,20 0-16,-21-21 0,1 21 0,20-21 31,1 21-31,-43-21 0,0 0 16,-42 0-1,0 0 1,0 0-16,-1 0 0,1-21 0,0 21 16,-21-42-1,21 42-15,-22-43 0,22 22 16,-42-21-16,41 21 15,1 0-15,0 21 0,21-22 16,-21 22-16,0-42 16,42 42 46,0 21-46,0-21-16,0 0 0,1 21 15,20-21-15,0 22 16,-21-1-16,1-21 0,-1 21 16,0-21-16,0 21 0,0-21 15,0 0-15,-21 21 0,0 0 0,22-21 16,-22 22 0,0-1-16,0 0 0,0 0 15,-43 0-15,22 0 0,-21 1 16,-22 20-16,22-21 15,21 0-15,-22 0 0,-62 43 16,41-22 0,22-21-16,-1 22 0,22-22 15,0 0-15,0-21 0,21 21 16,-21-21-16,21 21 16,0-42 30,-21 21-30,21-21-16,0 0 0,0 0 16</inkml:trace>
  <inkml:trace contextRef="#ctx0" brushRef="#br0" timeOffset="28587.77">14118 847 0,'0'0'0,"0"-21"0,0-1 16,21 1-16,0 0 16,-21 0-16,0 0 15,0 0-15,0-1 0,0 1 16,0 0-16,0 0 15,0 0-15,0 0 16,0 42 15,0 0-15,0 0-16,0 0 0,0 0 0,0 106 16,0-42-1,0-43-15,-21 1 0,0 105 16,21-106-16,0 1 15,0-22-15,-21 21 0,21 0 0,0 43 16,0-43 0,0-20-16,21-44 31,0 22-15,-21-21-16,21 0 0,22-42 15,-43 41 1,42-62-16,-21 63 15,-21-1-15,21-20 0,1 21 16,-1 0-16,-21 0 0,21 21 16,0 0-1,0 0-15,-21 21 16,0 0-16,21 0 0,-21 0 16,0 0-16,22 1 0,-22-1 0,0 21 15,0-21-15,0 0 16,21 1-16,0-1 15,-21 0-15,21-21 0,21 0 16,-20 0-16,-1 0 16,42-21-1,-42 0-15,1-1 0,20-41 16,-42 42-16,0-22 16,0 1-16,21 21 0,-21-43 0,21 22 15,-21-148 1,21 126-1,-21-42-15,0 85 16,0 0-16,0 0 16,-21 21-1,21 21-15,-21 21 16,21 1 0,0-1-16,0-21 0,0 64 15,0-43-15,0 0 0,0 22 16,0-22-16,0 1 0,0 41 15,21 1 1,0-64-16,22 0 16,-22 0-16,0-21 15,0 0-15,0 0 0,1 0 0,62-21 32,-63 0-32,1 0 0,-1 0 15,42-43-15,-42 43 0,1-21 16,-1 21-16,0-1 0,-21-20 15,0 21-15,0-85 16,0 85 0,-21-21-1,0 42-15,-1 21 16,1 0-16,0 0 0,21 0 16,-21 0-16,0 1 0,0 105 15,21-85 1,0 0-16,0 22 15,0-43-15,21 0 0,0 0 16,0 0-16,0-21 0,0 0 0,1 0 16,-1 22-16,0-22 15,64 0-15,-43 0 16,21-22-16,-41 1 0,20 21 16,21-42-16,-41 21 0,-1-22 15,21-20-15,-21 21 0,0-1 16,1 1-16,-1-43 15,-21-63-15,0 106 16,0-22-16,0 22 0,0 21 16,0-22-16,0 22 0,-21 0 15,21 0-15,-22 21 16,22 21 0,0 0-1,0 22-15,0-22 0,0 0 0,0 64 16,0-64-16,0 21 0,0 0 15,0 1-15,0-1 0,0 0 16,0 85-16,0-63 16,0-43-16,0 0 0,0 43 15,0-43-15,0 0 16,0 0-16,0-42 47,0 0-47,0 0 0,0-22 15,22 22-15,-22 0 0,21 0 16,0 0-16,-21-22 0,42 1 16,-21 0-1,1 42-15,20-43 16,-21 22-16,0 21 0,0-21 0,1 21 16,-1 0-16,0 0 0,0 0 0,43 42 15,-43-20 1,-21-1-16,21 0 0,-21 21 15,0-21-15,0 1 0,0 20 16,-21-21-16,0 0 0,-1 0 0,-41 22 16,-1-1-1,43-42-15,0 21 16,-21-21-16,21 21 0,-1-21 16,1 0-16,0 22 0,0-22 0,0 0 15,0 0 1</inkml:trace>
  <inkml:trace contextRef="#ctx0" brushRef="#br0" timeOffset="30025.68">14309 2455 0,'0'0'0,"0"-21"16,0 0 0,0 0-16,0 0 15,0 0 1,0-1 0,0 44-1,0-1 1,0 0-16,0 0 0,0 21 15,0 1-15,0-1 0,0 0 16,0 43-16,0-43 0,0 1 16,0-1-16,0 0 0,0-20 15,-22 62-15,1-41 16,21-22 0,0 0-16,0-42 46,0 0-46,0-1 0,0 1 16</inkml:trace>
  <inkml:trace contextRef="#ctx0" brushRef="#br0" timeOffset="30508.41">14160 2519 0,'0'-21'0,"0"42"0,-21-63 16,21 20-16,0 1 0,0 0 15,0 0-15,0 0 0,0 0 16,21 21-16,22-22 16,-22 22-16,0-21 0,21 21 15,-20 0-15,20 0 0,0 21 16,1 1-16,-1-1 0,-21 21 0,21 0 16,43 85-1,-64-21-15,-21-63 16,0-1-16,0 21 0,0-20 15,0-22-15,0 0 0,0 0 16,0 0-16,0 1 0,0-1 16,21-21-1,-21-21 1,0-1-16,22 1 0,-22 0 0,0 0 16,0-21-16,0-1 0,21-105 15,-21 85-15,21-43 16,-21 42-16,0 22 15,0 0-15,21-1 0,-21-20 16,0 42-16,0-1 0,0 1 16,0 0-16,21 21 15,0 0 1,-21 42 0,0-20-1,0-1-15,0 0 16,22-21-16,-22 21 0,21 0 0,-21 0 15</inkml:trace>
  <inkml:trace contextRef="#ctx0" brushRef="#br0" timeOffset="32347.71">15282 2731 0,'0'0'16,"21"0"-16,1 0 0,-1 0 15,0 0-15,0-22 16,-21 1-16,0 0 0,21 0 16,-21-64-1,0 43-15,-42-64 16,21 85 0,0 21-16,-1 0 0,1 0 15,0 0-15,0 21 0,21 0 16,-21 0-16,-64 128 15,64-128-15,0 21 16,0 0-16,-1 22 0,22-43 16,0 21-16,0-20 0,0-1 15,0 0-15,0 0 0,22 0 16,-1-21-16,0 0 16,0 0-16,0 0 0,43 0 15,-43 0-15,21-21 0,1-21 16,-1 21-16,0-22 15,-21 22-15,1-21 0,20-22 16,-21 22-16,-21 21 0,0-106 31,0 63-31,0 85 32,0 1-32,0-1 0,0 0 15,0 85 1,0-43-16,0-20 0,0-22 15,0 21-15,0-21 0,0 0 16,0 1-16,0-1 0,0 0 16,0 0-16,21 0 0,0-21 0,1 0 0,-1 0 15,42 0 1,1-21 0,-43 0-16,0 21 0,0-42 15,0 20-15,1 1 0,20-63 16,-42 41-16,21 1 0,0-22 15,-21 22-15,0-21 0,21-128 32,-21 85-32,0 22 15,0 62 1,0 44 0,0-1-16,-21 0 15,21 21-15,0 22 16,0-22-16,0 0 0,0 22 15,0 63-15,0-64 16,0-20-16,0 20 0,0-20 16,0-22-16,21 63 15,-21-62 1,22-1-16,-1-21 0,0 0 16,0 0-16,0 0 15,0 0-15,1-21 0,20-22 16,-21 43-16,21-84 15,1 41 1,-43 22-16,21 0 0,-21 0 0,21 0 16,-21-1-16,0 44 47,0-1-47,0 0 15,0 0-15,0 43 16,0-1-16,0-42 15,0 0-15,21 1 16,0-22-16,-21 21 0,22-21 16,-1 0-16,0 0 15,0 0-15,21 0 16,-20-21 0,-1-1-16,0 1 0,-21 0 0,21 0 15,0 0-15,0 0 0,-21-43 16,22 22-16,-1 21 0,-21-43 15,0 43 1,21 21-16,-21 21 31,0 0-31,0 0 0,0 1 16,0-1-16,0 21 0,0 0 16,0-20-16,0-1 15,0 0-15,0 0 0,0 0 16,0 0-16,21-21 31,0 0-31,0 0 0,1 0 16,20-21-16,-21 0 15,-21 0-15,21 0 0,0 0 16,1-1-16,41-83 16,-63 83-1,21 1-15,-21 0 0,0 0 16,21 21-16,-21 21 31,0 0-31,0 0 0,0 1 16,-21-1-16,21 0 0,0 42 15,-21-41-15,21-1 16,0 0-16,0 0 0,0 0 16,0 0-1,42 22-15,1-43 16,-22 0-1,21 0-15,-21 0 16,1 0-16,20 0 0,-21-21 0,21-1 16,-20 1-16,20 0 0,-21 0 15,0 0-15,0 0 0,43-85 16,-64 63-16,0-20 16,0-22-1,0 64-15,0-21 16,-21 42-16,0 0 0,-1 0 15,1 0-15,21 21 16,-21 0-16,21 0 0,-21 64 16,0-64-16,21 21 15,0-20-15,0 20 0,0-21 16,0 21-16,0-20 0,21-1 0,0 0 16,0 21-1,64-42-15,-64 21 16,0-21-16,0 0 0,1 0 15,20 0-15,-21-21 0,0 0 0,22 21 16,-22-21-16,21 0 0,-21 0 16,-21-1-16,21 1 0,-21 0 15,22 0-15,-1-85 16,-21 64 0,0 21-16</inkml:trace>
  <inkml:trace contextRef="#ctx0" brushRef="#br0" timeOffset="32609.78">17081 2011 0,'-42'0'16,"21"0"-16,21-21 31,-21 21 16,0 0-31,-1 0-16,1 0 15,0 0-15</inkml:trace>
  <inkml:trace contextRef="#ctx0" brushRef="#br0" timeOffset="32897.61">15981 2328 0,'0'0'0,"-21"0"16,42 0 15,0 0-31,0 0 0,0 0 16,22-21-16,-22 21 0,21 0 15,0-21-15,1 21 0,63-21 16,-64 21 0,-21 0-16,0-21 15,-42 21 1,0 0-1,0 0-15,0 0 0,-1 0 0</inkml:trace>
  <inkml:trace contextRef="#ctx0" brushRef="#br0" timeOffset="34072.83">14224 4233 0,'0'0'0,"0"-21"0,0 0 15,0 0-15,0 0 0,0 0 16,0 42 15,0 0-31,0 21 0,0-21 16,0 22-16,0-1 0,0 127 15,0-63 1,0-42-16,0-1 0,0 107 16,0-128-1,0 0-15,0-21 0,0 22 0,0-22 16,0 21-1,0-63 1,0 0-16,21 0 16,-21-22-16,21 22 0,-21-21 15,0 21-15</inkml:trace>
  <inkml:trace contextRef="#ctx0" brushRef="#br0" timeOffset="34312.71">14436 4191 0,'21'-21'0,"-42"42"0,63-42 16,-21 21-16,0 21 31,0 0-31,1 106 16,-1-84-16,-21 84 16,0-85-16,0 0 0,-21 85 15,-1-106 1,22 22-16,0-1 0,-21-21 15,21 0-15,-42 64 16,21-85 0,-22 0-16,22 0 15,0 0-15,-21-42 0</inkml:trace>
  <inkml:trace contextRef="#ctx0" brushRef="#br0" timeOffset="35040.33">14118 4763 0,'0'0'0,"21"0"31,0 0-31,1 0 0,-1 0 16,0 0-16,21 0 0,1 0 0,-1-22 15,-21 22-15,43-21 0,20 0 16,-41 0-16,-1 21 0,-21-21 16,85-22-1,-43 22-15,-41 21 16,-22 21 15,0 1-31,0-1 16,0 0-16,0 64 15,0-43 1,0-21-16,0 0 0,0 0 16,0 1-16,0-1 0,21 0 0,0-21 15,0 0-15,0 0 0,0 0 0,43 0 16,-43 0-16,43-42 15,-43 42-15,0-22 0,21 1 16,-21 0-16,1 0 0,-1 0 16,0-22-16,-21 22 15,21-21-15,-21 21 16,0 42 15,0 0-15,0 21-16,0-20 0,0 62 15,0 1-15,0-22 16,0 86-16,-21-86 16,21 1-16,0 41 0,0-41 15,0-1-15,-21 107 16,0-22 0,21-106-16,-43 64 15,43-85-15,0 0 0,0 1 16,0-1-16,-21-21 0,0 0 15,0-21 1,0-1-16,-1-20 16,1 21-16,0-21 0,21-1 15,-21 1-15,21 0 0,0-22 0,-21-105 32,21 105-32,0-63 0,63 0 15,-42 106-15,22-21 16,-22 21-16,0-22 0,0 22 15,64-106 1,-64 85-16,0-1 16</inkml:trace>
  <inkml:trace contextRef="#ctx0" brushRef="#br0" timeOffset="35584.15">15430 4318 0,'0'0'0,"0"-21"0,0 0 15,0 0-15,0-1 0,22 1 16,-1 42 15,-21 1-31,0 20 0,0 0 0,0 22 16,0-22-16,0 0 16,0 1-16,0 20 0,0 22 15,-21-43-15,21-21 0,0 22 16,0-22-16,0 0 15,0 21-15,0-20 0,0-1 16,0 0-16,0-42 31,0 0-31,0-1 16,0 1-16,0 0 0,0 0 16,21 0-16,0 0 0,21-43 15,1 1 1,20 63-1,-42 0-15,0 0 0,22 0 16,-22 0-16,21 42 16,-21-42-16,-21 21 0,0 64 31,0-64-31,0 21 0,0-21 0,-42 22 16,21-1-16,0-21 15,-22 0-15,1 1 0,21-1 16,-43 0-1,43-21 1,21-21 15,21 0-15,1 21-16,-22-22 0</inkml:trace>
  <inkml:trace contextRef="#ctx0" brushRef="#br0" timeOffset="35995.91">15938 4699 0,'0'-21'15,"0"0"1,0 0 0,22 21-16,-22-22 15,21 22-15,0 0 0,0 0 16,0 0-16,0 0 0,1 0 0,-1 0 0,0 0 15,42 43 1,-63-1-16,22-21 16,-22 22-16,0 20 15,0-42-15,0 0 0,0 22 0,-22-22 16,1 0-16,21 0 0,-21 22 16,0-43-1,21-22 1,0 1-16,0 0 0,0-21 15,0-22 1,0 43-16,0-21 0,0-22 16,21 43-16,-21 0 0,21 0 15,0 0-15,-21-1 0,22 22 16,20-21 0,-21 21-16,0 0 15,0 0-15,1 0 16,-1 0-16</inkml:trace>
  <inkml:trace contextRef="#ctx0" brushRef="#br0" timeOffset="36271.75">16595 4551 0,'0'21'31,"0"0"-15,0 0-16,0 1 0,0-1 0,0 0 15,0 0-15,0 0 0,0 0 16,0 22-16,0-22 0,0 21 16,0-21-16,0 22 15,0-22-15,0-42 47,0 0-31,0-1-16,0 1 15,0-21-15,0 21 0,0 0 0</inkml:trace>
  <inkml:trace contextRef="#ctx0" brushRef="#br0" timeOffset="36444.65">16595 4445 0,'0'0'0,"-22"0"0,1-21 16,0 21-16,21-21 31,-21 21-31,42 0 62,0 21-46,0 0-16</inkml:trace>
  <inkml:trace contextRef="#ctx0" brushRef="#br0" timeOffset="37092.28">17208 4636 0,'0'0'0,"0"-22"0,0 1 15,0 0-15,0 0 16,-42 0-16,0 0 15,42-1-15,-21 22 0,-22 0 16,22 0-16,0 0 16,0 22-16,0-1 0,21 0 15,-43 42 1,22 22-16,21-64 0,0 22 16,0-22-16,0 0 0,0 21 15,0-21-15,0 1 16,0-1-16,21-21 0,0 0 15,1 0-15,-1 0 0,0 0 16,0 0-16,21-21 16,22-43-1,-43 43-15,-21-21 0,21 20 0,0 1 16,1-21-16,-1 0 0,-21 20 16,21-20-16,64-148 15,-85 147 1,21-20-16,-21 20 0,21 1 0,-21 0 15,0-1-15,0 1 0,0 21 0,0 0 16,0 0-16,-21 21 16,0 21-1,21 21-15,0-21 0,-22 64 16,1-22-16,21-20 0,0 63 16,0-64-16,0 0 15,0 22-15,0 63 16,21-64-16,1-20 0,-22-22 15,21 0-15,0 21 0,0-21 16,0 1-16,0-22 0,1 0 16,41 0-1,-21 0 1,-42-22-16,22-20 16,-1 21-16,-21 0 0</inkml:trace>
  <inkml:trace contextRef="#ctx0" brushRef="#br0" timeOffset="40187.99">18627 4636 0,'0'0'0,"-22"0"16,1 0-16,0 0 0,0 0 0,0 0 16,63 0 15,-21 0-15,0 0-16,22 0 0,126 0 15,-127 0 1,1 0-16,20 0 0,1 0 15,-22 0-15,22 0 0,-22 0 0,21 0 16,-20 0-16,-1 0 0,64-22 16,-106 1 15,-21 21-15,0 0-16,-1-21 0,1 21 0,0 0 15,0 0-15,-21-42 16,20 42-16,1-21 15,21-1 1,21 22 0,1 0-16,-1 0 15,0 0-15,0 0 0,43 43 16,-22-22 0,-42 42-1,0-41-15,-42 62 16,20-63-16,1 22 0,0-22 15,-21 0-15,21 0 0,-22 0 0,-20 43 16,20-43 0,65-42-1</inkml:trace>
  <inkml:trace contextRef="#ctx0" brushRef="#br0" timeOffset="40806.71">20341 4424 0,'0'-21'16,"0"0"-16,0-1 15,0 1-15,21 0 0,0 21 16,-21-42-16,22 21 0,-22-1 0,21 1 16,-21 0-16,0 0 0,0 0 15,0-43 1,-21 43-16,-1 21 0,1-21 0,0 21 15,-42 0-15,41 0 0,-20 21 16,21 0-16,-21 0 0,20 22 16,-41 105-1,63-127 1,0 0-16,0 43 0,21-43 16,0 0-16,0 0 0,43 22 15,-22-22-15,22 21 16,-22-21-16,0 0 0,-20 1 0,-1-22 15,0 21-15,0 0 0,-21 0 16,0 43-16,-42-43 16,-1 0-16,-41 0 15,41 0-15,-126-21 16,127 0-16,-1 0 0,-41 0 16,63 0-16,-22 0 15,1-63 1,21 20-1,21 22-15,21 21 16,42-21-16,-41 0 16,-1 21-16,21 0 0,-21 0 15</inkml:trace>
  <inkml:trace contextRef="#ctx0" brushRef="#br0" timeOffset="41476.15">20680 4530 0,'0'0'0,"0"-21"0,0 42 47,0 0-47,0 0 15,0 0-15,0 0 0,0 1 0,0-1 16,0 21-16,-21-21 0,21 0 0,0 1 15,-22 41 1,22-42 0,22-42 15,-1 0-31,0 21 16,0-21-16,-21 0 0,21-1 15,0 1-15,1 0 0,20-21 16,-42 21-16,0-1 0,21 1 15,0 21-15,-21 21 32,0 1-32,0-1 15,0 0-15,0 0 0,0 0 16,0 0-16,0 1 0,0-1 16,21 0-16,1 0 0,-1 0 15,0-21-15,0 0 0,0 21 16,0-21-16,1 0 15,-1 0-15,63-63 16,-62 21 0,-1-22-1,0-42 1,-21 85-16,0-21 0,0 21 16,0-1-16,0 1 15,0 42 1,0 1-1,0-1-15,0 0 0,0 0 0,0 0 16,0 22 0,0-22-1,0 0 1,21-21 0,0 0-1</inkml:trace>
  <inkml:trace contextRef="#ctx0" brushRef="#br0" timeOffset="41745.14">21463 4487 0,'0'0'0,"0"-21"16,0 42 0,0 1-1,0-1 1,0 0-16,0 0 0,0 0 0,0 43 15,0-43 1,0 0-16,0 21 16,0-20-16,-21-1 15,21-42 32,0-1-47</inkml:trace>
  <inkml:trace contextRef="#ctx0" brushRef="#br0" timeOffset="42074.59">21526 4233 0,'0'0'0,"-21"0"16,0-21-16,0 21 0,0 21 16,0 1-16,21-1 15,0 0-15,0 0 0,0 0 16,0 0-16,0 1 0,21-1 15,0-21 1,0-21 0,0-1-16,0 1 15,-21 0-15,0 0 0,0-21 16,0-1-16,0 22 0,0 0 16,0-43-1,-42 64-15,42 22 16,-21-1-1,21 21-15,-21-21 0,21 0 16,0 22-16,0-22 0,0 0 16,0 0-16,0 0 15,0 1-15,21-22 0,0 0 16,0 0-16</inkml:trace>
  <inkml:trace contextRef="#ctx0" brushRef="#br0" timeOffset="42441.06">21992 3979 0,'0'0'16,"0"-21"-16,0 0 0,0 42 47,0 0-47,0 1 0,0-1 15,0 21-15,-21 22 0,21-22 16,-21 0-16,21-21 0,-21 22 16,21-1-16,-22 43 0,22-64 15,0 21-15,-21 22 0,21-43 16,0 42 0,0-41-16,0-1 0,21 0 15,1-21 1,20 0-1,0 0 1,-21-21-16,1 0 16,-22-1-16,21 1 15,-21 0-15</inkml:trace>
  <inkml:trace contextRef="#ctx0" brushRef="#br0" timeOffset="42648.05">21823 4403 0,'-21'0'0,"-1"0"32,44 0-17,-1 0-15,0 0 0,0 0 16,0 0-16,0 0 0,22 0 0,-22 0 16,0 0-16,21-21 15,-20 21-15,-1 0 0,0 0 16,0-22-16,-21 1 15</inkml:trace>
  <inkml:trace contextRef="#ctx0" brushRef="#br0" timeOffset="43015.04">22437 4276 0,'0'-21'16,"0"-1"-16,0 1 16,0 0-1,-22 21-15,1 0 16,0 0-16,21 21 0,-21 0 16,-21 43-1,20-43-15,1 43 16,0-43-16,21 21 0,-21-21 15,21 22-15,-21-22 0,21 0 0,0 42 16,0-41-16,0-1 16,21 0-16,0 0 0,0 0 0,22 0 15,-22 1-15,0-22 0,0 0 16,0 0-16,0 0 0,1 0 16,41 0-16,-42 0 0,0 0 15,1-22-15,-1 1 0,0 0 16,0 0-16,0-43 15</inkml:trace>
  <inkml:trace contextRef="#ctx0" brushRef="#br0" timeOffset="43692.42">22818 3895 0,'-22'-21'0,"44"42"0,-44-64 0,22 22 0,-21 0 15,21 0-15,-21 21 0,21-21 16,0 42-1,0 0 1,0 0-16,0 0 0,0 1 16,0 20-16,0 0 0,0 1 0,0 84 31,0 63-31,-21-148 16,21 1-16,-21-22 15,21 64-15,0-64 0,0 0 16,0 42-16,0-41 15,-21-1-15,21 0 0,0 0 16,0-42 31,0 0-31,0 0-16,21-1 0,-21 1 15,21 0-15,0 0 0,-21 0 16,21 0-16,0-1 0,128-83 31,-128 83-31,63 1 16,-62 21-16,-1 0 0,21 0 15,-21 0-15,0 0 16,-21 21-16,0 1 0,22-1 0,-22 21 16,0-21-16,0 0 0,0 1 15,0 62 1,0-41-1,0-22-15,-22 0 0,22 0 16,0 0 0,-21 0 15,21-42 63,0 0-79,0 0-15</inkml:trace>
  <inkml:trace contextRef="#ctx0" brushRef="#br0" timeOffset="54309.02">2540 6985 0,'21'0'0,"0"0"47,-21-21-47,0 0 0,0 0 16,0-1-1,0 1-15,21 21 16,-21-21-16,0 0 16,0 42 15,0 0-16,0 0-15,0 22 16,0-22-16,0 21 0,0-21 0,0 22 16,0-1-16,0 0 0,0 107 15,0-86 1,0-21-16,0-20 0,0 41 16,0-42-16,0 0 0,0 1 15,0-44 32,0 1-31,0 0-16,0 0 15,22 0-15,-1 0 0</inkml:trace>
  <inkml:trace contextRef="#ctx0" brushRef="#br0" timeOffset="54876.24">3048 6964 0,'0'0'0,"0"-21"16,-21 21-1,0 0 1,21 21-1,-22 0-15,22 0 0,0 22 16,-21-22-16,0 42 16,0 22-16,21-43 15,0 1-15,0-1 0,0 0 16,0-21-16,0 22 0,0-22 0,0 21 16,0-21-16,21 43 15,0-64-15,22 21 16,-22-21-16,0 0 15,0 0-15,0 0 0,0-21 16,1 21-16,-1-21 0,0 0 0,42-64 16,-41 21-1,-1 22-15,0-85 16,-21 85-16,0-1 0,0-20 16,0 21-16,0 20 0,0-62 15,-21 63-15,0-1 16,-43-20-1,22 42-15,-1 42 16,22-20 0,0-1-16,0 0 0,0 0 0,21 0 15,-43 85 1,43-21-16,0-64 16,0 0-16,0 0 15,0 0-15,22 1 0,20-22 0,-21 0 16,0 0-16,0 0 0</inkml:trace>
  <inkml:trace contextRef="#ctx0" brushRef="#br0" timeOffset="55192.09">3725 7260 0,'0'0'16,"21"0"-1,1 0-15,-1-21 16,-21 0 15,0 0-31,0 0 16,-21 21 0,-1 0-16,1 21 15,21 0 1,-21-21-16,0 21 0,21 21 15,0-20-15,-21-22 16,21 21-16,0-42 31,21-1-15</inkml:trace>
  <inkml:trace contextRef="#ctx0" brushRef="#br0" timeOffset="56902.86">6011 6858 0,'21'0'93,"1"-21"-93,-1 21 0,0-21 16,0 0-16,0 21 0,22-22 16,-22 1-16,0-21 0,0 21 0,21-43 15,-20 43-15,-1 0 16,-21-21-16,0 20 0,0-62 16,-43 41-1,1 22-15,21 21 16,-64 0-16,43 0 0,-43 21 15,22 1-15,20-22 16,-62 84 0,41 1-16,64-64 15,0 85-15,21-85 16,22 43-16,-1-43 16,0 21-16,64 43 15,-64-43-15,22 0 16,21 64-1,-64-63-15,0-22 0,0 21 16,-21 0-16,0 1 0,0 84 16,-42-85-1,42-21-15,-43 22 16,22-43-16,-21 21 0,21-21 0,-22 0 16,22 0-16,-21 0 15,21-21-15,0-1 0,-1 22 0,1-42 16,-21-21-1,0-22-15,20 64 16,1-22-16,21 22 0,0-21 0,-21 21 0,21-22 16,-21 22-16,21 0 15,0 42 17,21 0-32,0 1 0,-21 20 15,21-21-15,1 0 0,-1 22 16,0-22-16,-21 0 0,63 64 15,1-22 1,-22-42-16,1 22 16,-22-43-16,21 0 0,0 0 15,1 0-15,-22 0 0,0 0 16,43-22-16,-43 1 16,42-21-16,-20 21 0,-1-22 15,-21 22-15,0-21 16,0-22-16,-21 43 0,22 0 15,-22-21-15,21 21 0,-21-1 16,0-20 0,0 63-1,0 0-15,0 1 16,0-1-16,0 0 0,0 0 0,0 21 16,0-20-16,0 20 15,0 43-15,0-64 16,0 0-16,21 0 15,0-21-15,-21 21 0,42-21 16,-20 0-16,20 0 0,0 0 16,-21-21-16,22 0 15,-22 0-15,42-43 16,-63 43-16,0-21 16,22 21-16,-22-1 0,0-20 0,0-43 15,0 64 1,0 0-16,0 0 0,0 0 15,0 42 17,0 0-17,21 0-15,-21 22 16,0-22-16,21 42 0,-21-20 16,0-1-16,0 43 0,0-43 15,0 0-15,0 1 0,0 20 16,0-21-16,0 22 0,0 169 15,0-170 1,21 22-16,-21-22 0,0 64 16,0-63-16,0-1 0,0 1 0,0-1 15,0 1-15,0-1 0,0-20 0,-21 105 16,-21-85 0,20-20-16,1-22 15,0 0-15,0-21 0,0 0 0,-43 21 16,22-21-16,21 0 0,-149-63 31,107 20-31,21 1 0,20 21 16,-20-21-16,21-1 0,0 22 15,0-21-15,-1-1 0,1 1 16,21 21-16,-21-21 0,21-64 16,0 21-1,0 43-15,0-1 0,0-20 16,21 21-16,0-64 0,1 63 15,-1 1-15,0-21 0</inkml:trace>
  <inkml:trace contextRef="#ctx0" brushRef="#br0" timeOffset="57479.53">7239 6964 0,'0'0'0,"0"21"47,0 0-47,0 0 0,0 1 15,0 20-15,0-21 0,0 0 16,0 22-16,0-22 0,0 21 0,0-21 15,0 0-15,0 22 0,0-22 0,0 21 16,0-21 0,0 1-16,0-44 47,0 1-47,0 0 0,0 0 15,0 0-15,0 0 16,0-1-16,0 1 0,0 0 0,0 0 15,0 0-15,0 0 0,0-1 16,42-62 0,1 63-16,-22-1 15,0 22-15,0 0 0,0 0 16,0 0-16,1 0 0,-1 22 0,0-1 16,-21 0-16,42 64 15,-42-22 1,0-21-16,0-20 0,0 20 0,0-21 15,0 0-15,0 43 16,0-43-16,0 0 0,-21 0 16,21-42 15,0 0-15,0 0-16,0-22 0,21 22 15</inkml:trace>
  <inkml:trace contextRef="#ctx0" brushRef="#br0" timeOffset="57810.34">8022 7006 0,'0'0'0,"0"-21"15,-21 21-15,0-21 0,0 21 16,-1 0-16,1 0 15,0 0-15,0 21 0,0 21 16,0-20-16,-1 20 0,1-21 16,21 21-16,0 1 0,-21 41 15,21-62-15,0 20 0,0 21 16,0-41-16,0-1 0,42 63 31,1-84-31,-22 0 0,0 0 0,21 0 16,-20 0-16,-1 0 15,21 0-15,0-21 0,-20 0 16,41-64 0,22-42-16,-64 85 15,0 0-15</inkml:trace>
  <inkml:trace contextRef="#ctx0" brushRef="#br0" timeOffset="59071.14">8361 6689 0,'0'0'0,"0"-21"15,0 42 1,0 0 0,0 0-16,0 0 0,0 22 0,-21-22 15,21 21-15,0 0 0,0 1 16,0-1-16,0 0 0,0 1 0,0 84 16,0-64-1,0-20-15,0-1 0,0 0 16,0-21-16,0 1 0,-22 20 15,22-21-15,-21-21 16,21 21-16,0-42 31,0 0-31,0 0 16,0 0-16,0-22 0,0 22 0,0-21 16,0-1-16,43-62 15,-1 20 1,0 43-1,-21 42-15,1 0 0,-1 0 16,0 0-16,0 0 0,0 0 0,22 21 16,-22 21-16,0 106 15,-21-105 1,0-1-16,0-21 16,0 0-16,0 0 0,0 1 0,0-1 15,0 0 1,21-21 46,0 0-62,0 0 16,1 0 0,-1 0-16,-21-21 0,63-22 15,-42 22-15,1-21 16,41-22-16,-42 43 15,0-21-15,1 0 0,20-43 16,-21 43-16,0 20 0,-21-62 16,0 63-1,-21 21-15,0 0 16,0 0-16,0 21 0,-1 0 16,1 0-16,0 0 0,0 0 0,21 22 15,0-1 1,0-21-16,0 0 15,21 1-15,0-22 0,-21 21 16,21-21-16,1 21 0,-1-21 0,0 21 16,21 21-1,-42-20-15,21-1 16,-21 0-16,22-21 16,-22 21-16,0 0 0,0 0 15,0 1-15,21-22 16,-21 21-16,21-21 0,0 0 15,0 0 1,0 0-16,1 0 0,-1 0 16,0-21-16,21-1 15,-42 1-15,21 0 0,1 0 16,-1 0-16,0 0 0,0-43 16,-21 43-16,21 0 0,-21 0 0,21-22 15,-21 64 32,-21 1-47,21-1 0,-21 0 16,0 0-16,0 85 15,21-85-15,0 0 16,0 22 0,0-22-16,0 0 0,21-21 15,0 0-15,0 0 16,22 0-16,-22 0 0,63-42 15,-20-1 1,-43 22-16,0-21 0,0 21 16,1-1-16,-1-20 0,-21 21 0,0 0 15,0-22-15,0 22 0,-21-63 16,-43 41 0,22 43-16,21 0 0,-22 0 15,22 0-15,-21 0 16,21 21-16,-1-21 0,1 22 15,-21 20 1,21-21-16,21 0 0,-21 0 16,21 1-16</inkml:trace>
  <inkml:trace contextRef="#ctx0" brushRef="#br0" timeOffset="59804.07">10054 7176 0,'21'0'0,"0"0"16,-21-22 0,22 22-16,-22-21 0,21 0 15,0-21 1,0 42-16,-21-21 15,0 42 1,0 0 0,0 0-16,0 21 15,0-20-15,0 20 0,0 43 16,-21-43-16,21-21 16,-21 0-16,21 0 0,-21 22 0,21 20 15,0-84 32,0 0-31,0 0-16,0 0 0,0-1 15,0-41-15,0 42 0,21-64 16,0 64 0,0-21-16,0 20 0,0-20 0,1 21 15,-1 0-15,0 0 0,64-1 16,-43 22-1,-21 0-15,0 22 0,0 20 16,1-21-16,-22 0 0,21 22 0,-21-22 16,0 21-16,0 64 15,0-64 1,0-21-16,0 1 0,0-1 16,0 0-1,0-42 32,0 0-31,21-1-16,0 1 0,0 0 15</inkml:trace>
  <inkml:trace contextRef="#ctx0" brushRef="#br0" timeOffset="60059.92">10774 7091 0,'0'-21'0,"0"42"0,21-63 0,-21 20 0,21 22 16,-21-21-16,0 42 31,0 1-31,0-1 0,0 0 16,0 0-16,0 0 0,0 22 15,0-22-15,0 0 0,0 21 0,0 1 16,-21-22-16,21 0 0,-21 21 16,21-21-16,0 1 15,0-1-15,-21-21 0,21 21 16,0-42 15,0 0-31,0-1 0,21 1 0,-21 0 16,21-42-16,0 41 0,0-20 15</inkml:trace>
  <inkml:trace contextRef="#ctx0" brushRef="#br0" timeOffset="60353.75">10880 6858 0,'0'0'0,"0"-42"16,-22 42-16,1 0 15,0 0-15,0 0 0,0 21 16,21 0-16,0 0 16,21-21 15,0 0-31,0 0 0,0 0 16,-21-21-16,22 21 0,-22-21 0,0 0 15,0 0 1,0-1-16,0 1 15,-43 21 1,1 0-16,21 43 16,21-22-16,-21 0 15,21 0-15,0 0 16,0 0-16,0 1 0,0-1 0,0 0 16,42-21-16,-21 21 15</inkml:trace>
  <inkml:trace contextRef="#ctx0" brushRef="#br0" timeOffset="61007.04">11515 7366 0,'-22'21'0,"1"0"16,0 1-16,-42 20 16,20-21-16,-20 43 15,20-43-15,1 0 0,21-21 16,0 21-16,0 0 0,-1-21 0,1 0 15,42 0 17,1 0-32,-1 0 0,0 0 15,0 0-15,21-21 0,-20 21 0,41 0 16,22 0 0,-43 0-16,-21 0 0,0 0 15,22 0-15,-22 21 0,21 0 16,-42 1-16,21-1 15,1 21-15,-1 0 0,-21-20 16,0 126 0,0-64-16,0 43 15,0-63-15,0-22 16,-21 1-16,-22 41 0,22-41 16,0-22-16,-64 63 15,1-20 1,41-64-16,22 21 0,-85 0 15,64-21-15,0 0 0,-1 0 0,1 0 16,0 0-16,20 0 0,-83 0 16,62-21-1,22 0-15,0 21 0,0-21 0,0 0 16,-1-1 0,22 1-16,0 0 15,0 0-15,0 0 0,43-22 16,-43 22-16,21 0 0</inkml:trace>
  <inkml:trace contextRef="#ctx0" brushRef="#br0" timeOffset="61680.01">11261 7281 0,'-43'0'16,"22"0"-1,0 0 1,21-21 15,21 0-31,0 0 16,0 21-16,1-21 0,-1 21 15,0 0-15,21 0 16,1 0-16,-22 0 16,-21 21-1,0 0-15,0 0 0,0 0 0,0 1 16,0-1-16,0 0 0,0 21 15,-21-21-15,21 1 16,-22-1-16,22 0 0,-21-21 0,21 21 16</inkml:trace>
  <inkml:trace contextRef="#ctx0" brushRef="#br0" timeOffset="62312.66">12065 7218 0,'0'-21'16,"0"42"-16,0-63 0,21 42 16,-21-22-16,21 1 15,-21 0-15,0 0 16,0 0-16,0 0 0,0-1 15,-21 22-15,0-21 0,0 21 16,0 0-16,-22 0 16,22 0-16,0 0 15,0 0-15,0 21 0,-43 64 16,43-64-16,21 22 0,-42 84 31,20-64-31,22-21 0,0-20 0,0 41 16,0-42-16,0 0 15,22 1-15,-1-22 0,0 0 16,64 0 0,-64-22-16,0 22 0,0-21 15,43-21-15,-43 21 16,0 0-16,0-43 0,0 22 16,0-1-16,1-84 15,-1 64 1,-21 42-16,0 0 15,0 42 1,0 0-16,0 0 16,0 21-16,0-20 0,0 83 15,0 1 1,0-42 0,0-43-16,0 0 0,21 0 15,0-21-15,0 21 16,0-21-16,1 0 15,-1 0-15,21-42 16,-21 21-16,0-21 0,-21 20 16,22 1-16,-22-21 0,21 0 15,-21-43-15,21 43 0</inkml:trace>
  <inkml:trace contextRef="#ctx0" brushRef="#br0" timeOffset="63715.86">12552 6604 0,'0'0'0,"0"-63"15,0 41-15,0 44 32,0-1-32,-21 0 15,21 0-15,0 21 0,-22 43 16,22-43-16,0 1 0,0-1 0,0 106 16,0-42-1,0-64-15,0 1 0,0-1 16,0 0-16,0 1 0,0-22 15,0 21-15,0-21 0,22 1 0,-1 41 32,0-63-32,0 0 0,21 0 15,-42-21-15,22 0 16,20-22-16,-21 22 16,0 0-16,-21 0 0,21-21 15,1 20-15,20-126 16,-42 127-1,0 0-15,0 0 16,0 42 0,0 0-1,0 21-15,0 1 16,0-1-16,0-21 0,0 22 16,0-22-16,0 0 0,0 21 15,0-21-15,0 1 0,0-1 0,0 0 16,21-21-1,21 21-15,-20-21 0,-1 0 16,21 0-16,-21 0 0,22-21 16,-22 0-16,21 21 0,-21-21 15,0-1-15,64-41 16,-64 21-16,0 20 0,-21 1 16,22-21-16,-1 0 15,-21 20-15,0-20 0,21 21 16,-21 42-1,0 0 1,0 0-16,0 1 0,-21-1 16,21 0-16,0 21 15,0-21-15,0 1 0,0-1 0,0 42 16,0-42 0,0 1-16,21-22 15,0 0-15,0 0 16,0 0-16,1 0 15,-1 0-15,0-43 16,21 22-16,-42 0 0,0 0 0,0 0 16,0-1-16,0 1 0,0 0 15,0-21-15,-21 21 0,21-1 16,-42-20 0,-43 21-1,22 21-15,41 0 16,44-21 15,-1 21-15,0 0-16,0-21 0,21 21 0,-20 0 15,20-22-15,-21 22 0,43 0 16,-43 0-16,0 0 0,64 0 16,-43 0-1,-21 0-15,-21 22 0,21-1 16,-21 0-16,21-21 15,-21 42-15,0-21 0,0 1 16,22 20 0,-22 43-16,0-64 15,0 0-15,0 0 0,0 0 16,0 0-16,-22 1 16,22-1-16,0 0 15,0-42 32,0 0-47,0-1 0,0 1 0,0 0 16,0 0-16,0 0 0,43-106 15,-1 42 1,-21 64-16,0-21 0,1-1 16,-1 22-16,0 0 0,0 0 0,0 0 15,22-1-15,-22 22 16,42 43-16,-63-1 15,0-21-15,0 0 0,0 22 16,0-22-16,0 21 0,0 22 16,0-22-16,0-21 0,0 0 15,0 43 1,21-22-16,1-21 16,20-21-16,-21 0 15,0 0-15,0 0 0,1 0 16,-1 0-16,21-42 15,-21 21-15,-21-21 16,21 20-16,1-20 16,-22 21-16,0 0 0,0-22 15,0 22-15,0 0 0,0-42 16</inkml:trace>
  <inkml:trace contextRef="#ctx0" brushRef="#br0" timeOffset="64043.68">13441 6583 0,'-21'-21'0,"-1"21"16,22-21-16,-21 21 15,21 21 48,0 0-48,-21-21 1,21 21-16,-21-21 0,0 21 16,0-21-16,-1 21 0</inkml:trace>
  <inkml:trace contextRef="#ctx0" brushRef="#br0" timeOffset="64324.52">12531 6964 0,'-22'0'0,"44"0"0,-65 0 0,22 0 15,0 21-15,0-21 16,42 0 15,0 0-31,0 0 16,22-21-16,-22 21 0,0 0 15,21-21-15,1 21 16,-22 0-16,21-21 16,-21 21-16,0-22 15</inkml:trace>
  <inkml:trace contextRef="#ctx0" brushRef="#br0" timeOffset="85623.57">2836 10647 0,'0'-21'15,"0"0"1,0-1-16,0 1 16,0 0-16,0 0 0,0 0 15,0 0-15,0-1 0,0 1 16,0 0-16,0 0 0,0 0 0,0 0 16,0-22-1,0 22 1,0 0-16,0 42 47,0 0-47,0 0 0,0 1 0,0-1 15,0 21-15,0 43 16,0-43-16,0 43 0,0-43 16,0 0-16,0 1 0,0-1 15,0 0-15,0-20 0,0 20 0,0 0 16,0-21-16,-21 22 15,21-22-15,-21 0 16,21-42 47,0 0-48,0 0-15,0-1 16,21 1-16</inkml:trace>
  <inkml:trace contextRef="#ctx0" brushRef="#br0" timeOffset="85992.36">3154 10478 0,'0'0'0,"0"-22"15,0 1 1,0 0-16,0 0 16,0 42 31,0 21-47,0-20 0,21-1 15,-21 21-15,0 0 0,0 1 16,0-22-16,0 21 0,0 1 0,0-1 15,0 0-15,0 22 16,0-22 0,0-21-16,0 0 0,0 1 0,0-1 15,0 0-15,0-42 47,0 0-31</inkml:trace>
  <inkml:trace contextRef="#ctx0" brushRef="#br0" timeOffset="86313.19">3619 10753 0,'22'-21'47,"-22"-1"-16,-22 22-15,1 22-1,21-1 1,-21-21-16,21 21 15,0 0 1</inkml:trace>
  <inkml:trace contextRef="#ctx0" brushRef="#br0" timeOffset="86900.08">5376 10118 0,'21'0'16,"1"0"0,-1 0-16,0 21 15,0 0-15,0 21 0,0-20 0,43 83 16,-22 1-1,1-42-15,-22-22 0,21 64 16,-21-43-16,0-20 0,1-1 16,-1 0-16,-21-20 0,21 20 15,0 21 1,-21-41-16,-21-44 62,0 1-62,21 0 0,0 0 0,-21 0 16,21 0-16</inkml:trace>
  <inkml:trace contextRef="#ctx0" brushRef="#br0" timeOffset="87223.9">6054 10139 0,'-22'0'16,"1"0"-16,21 21 0,-21-21 15,0 21-15,-21 22 0,-1 20 16,22 1-16,-21-22 16,-22 64-16,22-43 15,21 1-15,-106 84 16,84-106-16,-20 43 0,42-64 15,-43 43-15,43-43 16,21 0-16,-21-21 0,42 0 47,-21-21-47,21 21 0,0-21 0,1 21 16,-1-22-16,0 1 0,0 0 15</inkml:trace>
  <inkml:trace contextRef="#ctx0" brushRef="#br0" timeOffset="87628.27">6223 10562 0,'0'21'16,"0"1"-16,0-1 15,0 0-15,0 21 0,0-21 16,0 22-16,0-1 0,0 22 16,0 20-16,0-41 15,0 20-15,0-21 0,0 22 16,0-22-16,0 22 0,21-1 16,-21 1-16,0-22 0,0 22 0,0 105 15,0-63 1,0-64-16,0 0 0,0 1 0,0-1 15,-21 0-15,21 1 0,0-1 16,-21-21-16,21 0 0,0 1 16,-21 20-16,21-63 31,0 0-31,0-22 16,0 22-16,0-21 0,0-1 0,21 1 15,0-106 1</inkml:trace>
  <inkml:trace contextRef="#ctx0" brushRef="#br0" timeOffset="87952.09">6265 10901 0,'-21'-85'16,"42"170"-16,-42-191 0,21 43 15,0 41-15,0 1 0,0 0 0,21-42 16,22 20-1,-22 43-15,42-21 16,-42 21-16,1 0 0,41 0 16,-21 21-16,-20 0 0,-1 1 15,21 20 1,-42 43-16,0-43 0,-42 43 16,21-64-16,-1 0 15,1 0-15,0-21 0,-21 21 16,-43 22-1,64-43-15,21 21 16,-42-21-16,42-21 47,0-1-47,21 22 0</inkml:trace>
  <inkml:trace contextRef="#ctx0" brushRef="#br0" timeOffset="89319.63">7197 10626 0,'0'0'0,"0"-21"0,0-1 0,0 1 0,0-21 16,0 21-16,-22 0 0,1 21 15,0 0-15,0 0 16,0 0-16,0 21 0,-1 0 0,1 0 16,-21 0-16,21 22 0,-43 20 15,22 22 1,42-43-16,-21 22 16,21-43-16,0 0 0,0 0 15,0 0-15,21 0 0,42 1 16,-41-22-1,20 0-15,-21 0 0,21 0 16,-20-22-16,20 22 0,-21-42 16,0 21-16,0 21 15,22-85 1,-43 64-16,0-42 0,0 41 0,0 1 16,21-21-16,-21 21 0,0 0 15,0-1-15,0 44 31,0-1-31,-21 0 16,21 0-16,0 43 16,0-22-16,-21 0 15,21 1-15,0-22 0,0 0 0,0 0 16,0 0-16,0 0 0,42 22 16,0-22-1,-21-21-15,1 0 0,20 0 16,-21 0-16,0 0 0,0-21 15,22 0-15,-22 21 0,0-22 0,85-105 16,-85 106 0,0-21-16,-21 0 15,21-22-15,1 22 0,-22-1 0,21-20 16,-21-22-16,0 43 0,0 0 16,0-43-1,0 64-15,0 0 16,0 42-1,0 0-15,-21 0 0,21 21 16,-22 1-16,22-22 0,0 85 16,0-22-1,0-41-15,-21-1 0,21 22 16,0-22-16,0-21 0,0 21 16,0-20-16,0-1 0,21 0 0,43 21 15,-43-42-15,0 0 16,85 0-1,-21-21 1,-64 0-16,21 0 0,-21 0 16,1-22-16,-1 22 0,0-21 15,0-1-15,-21 1 0,21-21 0,0 20 16,1-105 0,-22 63-16,21 43 0,-21-21 15,0 41-15,0 1 16,-21 21-1,21 21 1,0 1-16,-22 41 0,22-42 16,0 22-16,-21 41 15,21-41-15,0-1 0,0 43 16,0-43-16,0 0 0,0 43 16,0-22-1,0-41-15,0-1 0,0 0 16,0 0-16,0 0 15,0-42 17,0 0-17,0 0-15,0-22 0,0 22 0,0 0 16,21-42 0,43-22-16,-64 64 15,21 0-15,21-22 0,-20 22 16,-1 21-16,0 0 0,0 0 15,0 0-15,22 21 16,-22 0 0,-21 22-16,0 20 0,0-20 15,0-22-15,0 42 16,0-42-16,0 1 0,21-1 16,0 0-1,0-21-15,0 0 16,1 0-16,-1 0 15,-21-21-15,21 21 0,-21-21 16,0-1-16,21 22 0,-21-21 0,0 0 16,0-42-1,0 41-15,0 1 0</inkml:trace>
  <inkml:trace contextRef="#ctx0" brushRef="#br0" timeOffset="89588">7472 10478 0,'0'0'0,"21"0"31,0 0-16,21 0-15,1 0 0,-1 0 16,-21 0-16,64 0 16,-64 0-16,0 0 0,0 0 15,-21-22 17,22 22-32</inkml:trace>
  <inkml:trace contextRef="#ctx0" brushRef="#br0" timeOffset="90351.07">9271 10647 0,'0'0'16,"-21"0"-16,0 0 0,-1 0 0,1-21 16,0 21-16,0 0 15,21-21-15,21 21 31,0 0-31,0 0 16,22 0-16,84 0 16,-43 0-1,-41 0-15,20 0 0,43 0 16,-42 0-16,63 0 16,-85 0-16,21-22 0,-20 22 0,84-21 15,-106 21 1,21 0-16,-21-42 15,-21 21-15,0 0 16,-21 21 0,0 0-16,0-22 0,-43 22 15,43 0-15,-21 0 16,21 0-16,0 0 0,-22-21 16,1 21-16,21 0 0,0 0 15,-1 0 1,44 0-1,-1-21 1,0 21-16,0 0 0,0 0 16,0 0-16,22 0 0,-1 0 15,22 0 1,-43 0-16,0 42 16,-21-20-16,0-1 15,0 21-15,0-21 0,-21 0 0,-43 64 16,43-43-1,0-20-15,0-1 16,0 0-16,-1 0 0,22 0 16,-21-21-16,0 21 0,0-21 31,21-21-15,0 0-16</inkml:trace>
  <inkml:trace contextRef="#ctx0" brushRef="#br0" timeOffset="91034.91">11345 10372 0,'0'0'0,"-21"0"0,21-21 16,0-1-16,-21 1 0,21 0 16,0-21-1,0 21-15,21 21 16,0-22-16,0 22 16,1 0-16,-1 0 0,42 0 15,-20 22-15,-22-1 0,0 21 16,0-21-16,0 22 0,0-1 15,22 106-15,-43-63 16,0-22-16,0 22 16,0-64-16,0 21 0,0 22 15,-21-43-15,-1 0 16,22 0 0,-21-21-16,21-21 15,0 0 1,0 0-16,0 0 0,0-22 15,0 22-15,21-127 16,1 21 0,-1 85-16,0-22 0,0 1 0,21-1 15,-20 22-15,-1 0 0,0-1 0,21 22 16,-21-21-16,43-1 16,-43 43-1,-21 22 1,0-1-16,0 0 15,0 0-15,0 0 0,0 0 0,0 1 16,0-1-16</inkml:trace>
  <inkml:trace contextRef="#ctx0" brushRef="#br0" timeOffset="92067.89">12277 10710 0,'21'0'0,"-42"0"0,63 0 15,0 0-15,-21 0 16,-21-21 0,22 0-16,-1 0 0,-21 0 15,0 0-15,0-106 16,0 84 0,0 1-16,0 21 0,-21 0 15,-1 21-15,-20 0 16,21 21-16,0 0 0,-43 42 15,1 1 1,42-22-16,-1 1 0,1 20 16,0-21-16,21-20 0,-21-1 15,21 21-15,0-21 0,0 0 16,21 22 0,-21-22-16,42-21 0,-20 0 0,-1 0 15,0 0-15,0 0 16,43-21-16,-43 0 0,0-1 15,0 22-15,21-63 16,-20 42-16,-1-43 16,0 22-16,-21 0 0,21-43 15,-21 64-15,0-22 16,21 22-16,-21 0 0,0 42 31,0 0-31,0 1 0,-21 20 16,21-21-16,0 21 0,0 22 15,0-22-15,0-21 0,0 1 16,0 41-16,21 1 16,0-43-16,43 0 15,-43-21-15,0 0 16,22 0-16,-22 0 0,0 0 0,64-21 31,-43-22-31,-21 22 16,21-63-16,-42 62 0,0-41 15,22 21-15,-22-22 0,0 22 0,0-22 16,21 1-16,-21-64 16,0 42-1,0 64-15,0 0 0,0 42 32,0 0-32,0 0 0,-21 43 15,-1 20 1,22-41-16,0-1 0,0 64 15,0-64-15,0 1 0,0-1 16,0-21-16,0 21 0,0 22 16,0-43-16,0 0 0,22 0 15,20 1 1,-21-22-16,0 0 0,0 0 16,1 0-16,-1 0 0,0-22 15,21-20-15,-42 21 0,21 0 16,1 0-16,-1-1 0,0-20 15,0-21 1,0 63 0,-21 21-1,0 0-15,0 0 0,0 0 0,0 0 16,0 1-16,0-1 0,-21 21 16,21-21-16,-21 0 15,21 1-15,0-1 16,0-42 31,0-1-47,0 1 15,0 0-15,0 0 0,21 0 0</inkml:trace>
  <inkml:trace contextRef="#ctx0" brushRef="#br0" timeOffset="92251.78">13398 10414 0,'0'0'0,"0"-21"0,0-21 16,-21 42-16,21-22 16,0 1-16,0 42 47,0 1-32,0-1-15,0 0 16,21-21-16,-21 21 0</inkml:trace>
  <inkml:trace contextRef="#ctx0" brushRef="#br0" timeOffset="93855.82">13906 10668 0,'0'0'15,"22"0"-15,-1-21 16,-21 0-16,0 0 15,0-1-15,0-20 16,0 0-16,0 21 16,0-1-16,0 1 15,-21 21-15,-1-21 0,1 21 16,0 0-16,0 0 0,0 21 16,-22 22-16,1-1 15,21-21-15,21 21 0,-42 22 16,42-43-16,-22 0 0,22 22 15,0-22-15,0 0 0,0 0 0,0 43 16,43-22 0,-43-21-16,21-21 15,0 0-15,0 0 16,0 0-16,1 0 0,-1 0 0,0-21 16,0 0-16,0 21 15,-21-21-15,43-43 0,-43 43 16,21-21-16,0-43 0,0 43 15,-21-22-15,21 22 0,0-22 16,-21 1-16,64-128 16,-43 128-1,-21 42-15,0-1 0,0 1 16,0 42 0,-21 1-16,21-1 15,-21 21-15,21 0 0,-21 43 16,21-43-16,-22 1 0,1 20 15,21-20-15,-21-1 0,21 64 16,0-64-16,0 0 0,-21-20 16,21 105-1,0-106-15,0 0 0,21 0 16,21 0-16,-20 0 0,-1-21 16,0 0-16,21 0 0,-21 0 0,22 0 15,84-21 1,-64 0-16,-20 0 0,-22 0 15,42-43-15,-42 43 16,1-21-16,-1 21 0,0-22 16,0 1-16,-21 0 0,0-22 15,0 43-15,0 0 0,-42 0 16,21 21-16,-43 42 16,1 0-1,41 1-15,-20-22 0,21 21 0,0-21 16,-22 0-16,43 22 0,-21-22 0,21 0 15,-21 0-15,21 0 0,0 43 32,42-43-32,22-21 15,-43 0 1,0 0-16,0 0 0,22 0 0,-22-21 0,64-64 31,-64 64-31,0 0 0,0-21 16,21-22-16,-42 22 0,0 21 15,22-22-15,-22 22 0,0 0 16,21 0-16,-21 42 16,-21 0-1,-1 43 1,22-43-16,-21 0 0,21 0 16,0 0-16,0 0 0,0 22 15,0-22-15,0 0 0,0 0 0,21 22 16,22-1-1,20-42 1,-42 0-16,22 0 16,-22 0-16,-21-21 0,21 21 15,0-21-15,0-1 0,-21-20 16,22 21-16,-1-21 0,-21-1 0,21 1 16,0-127-1,0 42-15,-21 84 16,0-20-16,0-43 0,0 85 15,0-22-15,0 22 0,0 0 0,0 42 32,-21 0-32,21 22 15,0-22-15,0 21 0,0-21 16,0 22-16,-21-1 0,21 64 16,0-64-16,0 1 0,-21 84 15,21-64 1,0-21-16,0-20 0,0 20 15,0 0-15,21-21 16,0 1-16,0-22 0,-21 21 0,21-21 16,43 0-1,-1 0-15,22-21 16,-43 21-16,-20-22 0,-1 1 16,21 0-16,-21-21 0,0 21 15,22-85 1,-22-21-16,-21 84 15,0 22-15,0 0 0,-21 21 16,0 21 0,-1 0-16,1 1 0,-21 20 15,0 21 1,20-20-16,1-22 0,21 21 16,0 1-16,0-22 0,0 0 15,0 0-15,0 0 0,21 0 16,22-21-16,-22 0 15,0 0-15,0 0 16,0 0-16,22 0 0,-22 0 0,21 0 16,-21-21-16,1 21 0,-1-21 15,21-21 1,-42 21-16,21-22 0,0 22 0,-21-42 16,0 41-1</inkml:trace>
  <inkml:trace contextRef="#ctx0" brushRef="#br0" timeOffset="94091.99">14880 10287 0,'0'0'0,"-21"0"0,-21 0 16,20 0-16,1 0 0,42 0 15,1 0 1,-1 0-16,42-21 15,-20 0-15,-1 21 0,0 0 0,1-21 16,20 21-16,-21 0 0,1 0 0,-1-22 16,0 22-16,1 0 0,20-21 31,-84 21-15</inkml:trace>
  <inkml:trace contextRef="#ctx0" brushRef="#br0" timeOffset="94133.97">15325 10160 0,'0'0'0,"21"0"15</inkml:trace>
  <inkml:trace contextRef="#ctx0" brushRef="#br0" timeOffset="94684.01">16806 10139 0,'0'0'0,"0"-21"0,0 0 16,-21-1-16,21 1 16,0 0-16,0 0 15,0 0-15,0 42 31,0 0-15,0 21-16,0 1 0,0 41 16,0-41-16,0 20 15,0 64-15,-21-63 0,0-22 0,21 64 16,-21-64-16,-1 1 16,1 62-1,21-62-15,0-22 16,0 0-16,0-42 31,0 0-31,0 0 16,0-1-16,0 1 15,0 0-15,0-21 0</inkml:trace>
  <inkml:trace contextRef="#ctx0" brushRef="#br0" timeOffset="95047.81">16595 10202 0,'0'0'0,"0"-21"16,-22 21-16,22-21 0,0 0 0,0 0 16,0 0-16,0-1 0,0 1 15,0 0-15,0 0 0,22 0 16,-1 0-16,0 21 16,0-22-16,0 22 15,0 0-15,-21-21 0,22 21 16,-1 0-16,-21 21 172</inkml:trace>
  <inkml:trace contextRef="#ctx0" brushRef="#br0" timeOffset="95908.31">16785 10054 0,'0'21'32,"21"-21"-1,0 0-31,1 0 16,-1 0-16,0 0 0,21 0 15,-21 0-15,22 0 0,-22-21 0,64-42 31,-85 42-15,-22 21 0,1 0-16,-21 0 0,21 0 15,0 0-15,-1 0 0,-20 0 16,21 21-16,0-21 0,0 21 16,21 0-16,-22 0 0,22 0 0,-21 1 15,21 62 1,0-41-1,0-22-15,0 21 16,21-42-16,1 21 0,-1 0 0,0-21 16,0 22-16,0-22 0,0 0 15,1 0-15,-22 21 32,-22-21-17,1 0-15,0 21 0,-21 0 0,21 0 16,-64 64-1,64-64-15,0 0 0,-1 64 16,22-64-16,0 43 16,0-43-16,0 0 0,43 64 15,-22-64 1,0-21-16,0 0 0,43 21 16,-1-21-16,-42 0 15,1 0-15,20 0 0,-21 0 0,21-21 16,22-22-1,-22 1-15,-21 21 16,1 0-16,-22-22 0,0 22 0</inkml:trace>
  <inkml:trace contextRef="#ctx0" brushRef="#br0" timeOffset="96155.17">17335 10329 0,'0'0'15,"0"-21"1,22 21-1,-1 21-15,0 1 0,-21-1 16,42 0-16,-21 0 0,1 21 0,-1-20 16,21 20-16,-21-21 15,0 21-15,1-20 0,-1-1 0,-21 0 0,21 42 32,0-41-32,-21-1 0,0-42 46,0-1-46,21 1 16,-21 0-16</inkml:trace>
  <inkml:trace contextRef="#ctx0" brushRef="#br0" timeOffset="96373.04">17822 10329 0,'0'-21'0,"0"42"0,0-63 16,0 21-16,-21 21 15,0 0 1,0 21-16,0 0 0,-22 43 15,1-43-15,21 21 0,-106 106 16,84-84 0,1-22-16,0 1 15,21-22-15,21 0 0,0 0 16,0 0-16,21-21 31,0 0-31,42-21 0</inkml:trace>
  <inkml:trace contextRef="#ctx0" brushRef="#br0" timeOffset="96706.37">18013 10372 0,'0'0'0,"0"-21"0,0-1 16,0 44 15,0-1-31,0 0 0,0 21 0,0-21 15,0 22-15,0-1 0,0 22 16,0-22-16,0 0 0,0 22 0,0 84 16,0 21-1,0-126-15,-21 84 16,21-64-16,-22 1 0,1-1 16,21-21-16,0 22 0,-21-22 15,0 85 1,21-63-16,0-43 0,0 0 15,0 21-15,21-42 32,-21-21-32,21 0 0,0-42 15,1 20-15,-1-41 16,0 41-16</inkml:trace>
  <inkml:trace contextRef="#ctx0" brushRef="#br0" timeOffset="97000.2">18034 10689 0,'0'0'0,"-21"-21"0,21-21 16,-21 21-16,21-22 0,0 22 0,0-42 15,42 41 1,0 22-16,1-21 0,-22 21 16,63 0-16,-41 0 0,-1 21 15,0 1-15,-20-1 0,-1 0 16,21 85-1,-63-43-15,0-42 16,0 1-16,-43 20 16,43-21-16,-21-21 0,20 21 0,-20 0 15,21-21-15,-21 22 0,20-22 16,1 0-16,42 0 47,1-22-47,-1 1 0,21 0 0</inkml:trace>
  <inkml:trace contextRef="#ctx0" brushRef="#br0" timeOffset="97408.98">18563 10562 0,'0'-42'15,"0"21"-15,0 0 0,0-1 16,0 1-16,21 0 0,22 0 15,20 0-15,-42 21 16,43 0-16,-43 0 0,0 21 16,0 0-16,0-21 15,1 42-15,-22-20 0,0-1 0,0 21 0,0-21 16,0 0-16,0 64 16,0-43-1,0-20-15,0-1 0,-22-21 0,1 21 16,0-21-1,21-21 17,0 0-32,0-1 0,21 1 15,0-21-15,1 21 0,-22-22 0,42-20 16,-42 42-16,21 0 16,21-43-16,-20 22 15,-1 42 1,0 0-1,0 0 1,-21 21 0</inkml:trace>
  <inkml:trace contextRef="#ctx0" brushRef="#br0" timeOffset="99905.05">19092 10583 0,'0'22'0,"0"-44"0,21 44 0,-21 20 15,22-21 1,-1-21-16,21 0 15,-21 0-15,0 0 16,1-21-16,-1 0 0,0 21 0,21-43 16,-21 22-16,1 0 0,-22 0 15,21-21-15,-21 20 0,21-105 32,-21 85-32,0 21 0,-21 21 31,0 21-31,-1 0 0,1 0 15,0 1-15,-21 41 16,21-21-16,-1 43 0,22-64 16,-21 22-16,21 20 15,0-42-15,0 0 0,0 1 0,0-1 16,0 0-16,21-21 0,22 21 16,-1-21-1,-21 0-15,43 0 16,-22 0-16,-21-21 0,22 21 0,-1-21 15,0 0-15,1-1 0,-1 1 16,85-85-16,-64 22 16,-41 41-16,-1 1 0,0 21 15,-21 0-15,0-22 0,0 22 16,0 0-16,-21 21 16,-22 0-1,22 64-15,21-43 0,0 0 16,0 21-16,0 1 0,0-22 15,0 0-15,0 0 0,21 21 16,-21 1-16,0-22 16,22 0-16,-22 0 0,21 0 15,-21 1-15,0-1 0,-21-21 47,-1 0-47,22-21 16,-21-1-16,0 1 15,21 0-15,-21 21 0,21-21 16,-21 42 15,21 0-15,0 0-16,0 1 0,0-1 16,0 0-16,21 0 15,0-21-15,0 21 0,0-21 16,1 0-16,20 0 0,-21 0 15,21 0-15,-20 0 0,83-21 16,-41 0 0,-43 0-16,21 0 0,-20-1 0,-1-20 15,21 0-15,-21 21 0,0-22 16,-21 1-16,0 0 0,22-1 0,-22 1 16,0 21-16,0 0 0,0-22 15,-43 43 1,22 21-16,21 1 15,-21-1-15,21 0 0,0 0 0,-21 43 16,21-43-16,0 21 16,0 43-16,0-43 15,21-21-15,-21 0 0,0 22 16,21-22-16,-21 0 16,0-42 30,-21 21-46,0-21 16,21 42 31,0 0-31,21-21-1,21 21-15,1-21 16,-1 0-16,0 0 15,1 0-15,-22-21 0,42 0 16,-20 0-16,-22 21 0,0-21 16,21-22-16,-21 22 0,1 0 0,83-170 31,-105 149-31,22-21 16,-1 63-16,-21 21 31,0 0-31,0 0 0,0 21 15,0-20-15,0 83 16,-21-20 0,21-43-16,0-20 0,0-1 15,0 0-15,21-21 16,0 21-16,0-21 16,0 0-16,0 0 0,1 0 15,20-21 1,-21 0-16,0 21 0,0-21 0,1-43 15,-1 43-15,0-21 16,0 20-16,0-20 0,-21 21 0,21-43 16,-21 86 15,0-1-15,0 0-16,0 0 0,0 0 15,-21 0-15,0 22 16,21 20-16,0-42 0,0 1 15,0-1-15,0 0 16,21-21 0,0 0-16,1 0 0,-1 0 15,0 0-15,0 0 16,0-21-16,-21 0 0,21-1 16,-21 1-16,0 0 0,22 0 15,-22-21-15,0 20 0,-22-83 16,1 83-1,21 1-15,-21 0 0,0 21 0,0 0 16,0 0-16,-1 0 16,22 21 31,22-21-32,-1 0-15,0 0 0,0 0 0,0 0 16,0 0-16,43 0 15,-1-21-15,-41 21 16,20-21-16,-21 21 0,0 0 16,22 0-16,-22 0 0,0 21 15,-21 0-15,0 0 16,0 1-16,0-1 0,-21 21 16,0 0-1,21-20-15,-22-1 0,1 0 16,21 0-16,-21 0 0,21 22 15,0-22-15,-21-21 16,21 21-16,0-42 47,0 0-31,21 21-16,0-22 0,0 1 0,1-21 15,-1 21-15,0 0 16,21-22-16,-21 22 0,22-21 0,-22 21 15,0-1-15,21 1 0,-20 0 0,-1 0 16,63 0 0,-41 21-1,-43 21-15,0 0 0,0 21 16,0-20-16,0-1 0,0 0 16,0 0-16,0 0 0,0 0 0,-43 43 15,43-43-15,0 21 16,0-20-1,0-1-15,0 0 0,22-21 16,20 0 0,-21 0-16,0 0 15,22-21-15,-22 21 0,0-21 0,42-22 16,-41 22-16,41-21 16,-42-1-16,22 1 15,-22 21-15,0-21 0,0-1 0,0 22 16,22-64-1,-43 64-15,-22 21 16,1 0 0,0 0-16,0 21 0,21 1 15,0-1-15,-21-21 0,0 63 16,21-20 0,0-1-1,0-21-15,21 0 0,0 0 16,-21 1-16,0-1 0,42 21 31,-42-21-31,0 0 0,0 1 16,0-1-1,-21-21-15,0 0 16,0 0 0,0 0-1,21-21 1,-22 21-16,1-22 15,21 1-15,-42 0 16</inkml:trace>
  <inkml:trace contextRef="#ctx0" brushRef="#br0" timeOffset="100515.67">21018 10054 0,'0'-21'0,"-21"42"63,21 0-48,21-21 17,1 0-32,-1 0 15,0 0-15,0 0 16,-21-21-16,21 21 15,-21-21-15,0 0 16,-21 21 31,0 0-47,21 21 16,0 0-1,-21-21 1,0 0-1</inkml:trace>
  <inkml:trace contextRef="#ctx0" brushRef="#br0" timeOffset="102925.12">2857 13018 0,'0'0'0,"-21"-22"0,21 1 0,-21 0 16,21 0-1,0 0-15,0 0 0,-21-22 16,21 22 0,-21 21-16,21 21 31,0 0-16,0 1-15,0-1 0,0 21 16,0 64 0,21 21-16,-21-21 15,0-85 1,0 0-16,0 0 0,0 22 0,0-1 16,0-21-1,0 0 1,21-21-1,0-21 1,-21 0-16,0 0 16,21 0-16,22-22 15</inkml:trace>
  <inkml:trace contextRef="#ctx0" brushRef="#br0" timeOffset="103433.95">3302 13060 0,'-42'-21'16,"20"0"-1,1 21-15,21-22 16,0 1-16,0 0 16,0 0-16,0 0 15,21 0-15,1 21 16,-22-22-16,21 22 0,21 0 0,-21 0 15,43 0 1,20 22 0,-41-1-16,-22 42 15,0-42-15,-21 22 0,0 20 0,0-42 16,-21 22-16,-21-1 16,-64 64-1,63-85-15,1 0 0,-85 43 31,106-64-15,42 0 15,0 0-15,0 0-16,1 0 16,-1 0-16,42 0 15,-20 0 1,-22 0-16,42 0 0,-42 0 15,22 0 1,-43-21-16,21 21 0,0 0 16,-21-22-16,21 22 0,0-21 15</inkml:trace>
  <inkml:trace contextRef="#ctx0" brushRef="#br0" timeOffset="103695.41">3916 13272 0,'0'0'15,"0"-22"32,21 22-31,-21-21 15,-21 21 0,21-21 32</inkml:trace>
  <inkml:trace contextRef="#ctx0" brushRef="#br0" timeOffset="106953.63">5440 12869 0,'-21'-21'0,"21"-21"15,0 21 1,-22 21-16,22 21 31,0 0-31,0 0 0,0 22 0,0 105 32,-21-42-17,21-64-15,0 64 16,0-85-1,0 0-15,0-42 32,0 0-17,21 0-15,1-1 16,-22-20-16,21 21 0,-21 0 16,0-22-16,21 22 0,0-21 15,-21 0-15,21-1 0,64-105 31,-43 106-31,1 63 16,-22 0-16,0 21 16,0 1-1,-21-22-15,0 64 0,21-43 0,-21 21 16,21-20-16,-21-1 16,22 64-1,-22-85 1,21 0-16,0-21 15,21 0-15,-21 0 16,1-42 0,-1 21-16,0 0 0,0-1 0,-21 1 15,21 0-15,22-64 16,-43 64-16,21-21 0,21-43 16,-21 43-16,0 21 0,-21-22 15,22 22-15,-1 0 0,21 21 16,-21 0-1,-21 21-15,21 43 16,1-43-16,-22 21 0,0 1 16,0-22-16,0 85 15,0-85-15,0 21 0,21 43 32,21-43-17,-21-21-15,0-21 16,106 0-1,-21-42-15,-63 21 16,126-106 0,-148 106-16,21-22 15,-20-41 1,-1-22 0,-21 85-16,-21 21 15,-1 0 1,1 0-16,0 0 0,0 21 0,-21 21 15,42-21-15,-43 22 16,22-1-16,21-21 0,-21 0 16,21 22-16,0-22 0,0 0 0,21 85 31,21-85-31,22 0 16,-43-21-1,0 0-15,64 0 0,-64 0 0,21 0 16,43 0-16,-64-21 0,22 0 15,-22 0-15,21-1 16,0-20-16,-20 0 0,-1-1 16,0 1-16,0 0 0,-21-1 15,0 1-15,21-21 0,-21-43 16,0 63-16,0-84 16,0 64-1,0 84 1,0 43-1,-21-43-15,0 106 16,21-85-16,-21 170 31,21-106-15,0-43-16,42 22 16,-21-85-1,22 21-15,-1-21 16,0 0-16,1 0 0,-22 0 15,148-64 1,-127 1 0,22-43-1,-43 43-15,-21 20 0,21-20 16,-21 20-16,0-126 16,0 148-16,0-21 0,0 20 0,0 1 15,0 0-15,-21 42 31,21 0-31,-21 22 16,21-22-16,0 21 0,0 1 0,-21 41 16,0-41-16,21-1 0,-22 21 15,22 43 1,0-63-16,-21-22 0,21 42 16,0-42-1,0 1-15,0-44 47,21 1-47,1 0 0,-22 0 0,21 0 16,0 0-16,-21-1 0,21-20 0,0 21 15,-21-21-15,64-22 16,-43 22 0,0 42-16,0 0 15,-21 21 1,21 0-16,-21 0 0,22 43 15,-22-1 1,21-42-16,-21 1 16,21-1-16,-21 0 0,21-21 0,0 42 15,0-42-15,1 0 16,-1 0-16,0 0 0,0 0 16,64-21-1,-64-21-15,21-1 16,-21 22-16,-21 0 15,22-42-15,-1 41 0,-21-20 16,21 0-16,-21 21 16,0-1-16,0 44 15,0-1 1,0 0-16,0 64 16,0-43-1,0 21 1,0-41-16,0 20 15,0-21-15,0 0 0,0 0 16,21-21-16,0 0 0,-21 22 16,21-22-16,1 0 0,-1 0 0,42 0 31,-20-22-31,-22-20 16,0 21-16,-21 0 15,0-22-15,0 1 0,0 21 16,0 0-16,0-22 0,-21 22 0,0 0 15,-43-64 1,43 85 0,42 0 15,0 0-15,0 0-16,22 0 0,-22 0 15,21 0-15,1 0 0,62 0 16,-41 0-16,-22 0 0,64 0 15,-42 0-15,-22-21 0,0 21 16,1 0-16,-1-21 0,43 0 16,-64 0-16,-21 0 15,-21 21 17,-1 21-17,1-21-15,-21 21 0,21 0 0,0 0 16,-1 0-16,1 22 0,0-22 15,0 0-15,0 21 0,0-20 0,21-1 16,0 0-16,-22 0 0,22 0 0,0 0 16,0 1-16,0-1 15,0 0-15,0 0 0,0 0 16,22-21-16,-1 0 16,0 0-16,0 0 0,0 0 15,0 0-15,22-21 16,-1-42-1,-21 20-15,-21 22 0,21-64 16,-21 22-16,0 21 16,0-22-16,0 22 0,0-22 0,22-126 15,-22 147 1,0 1-16,0 0 0,0-1 16,0 22-16,0 42 31,0 1-31,0-1 0,-22 0 15,22 42-15,0-20 16,0 20-16,0-20 16,0-1-16,0 0 0,0 1 0,0-1 15,0 0-15,22 64 16,-22-85-16,0 43 16,21-43-16,-21 0 15,21 0-15,-21 0 0,21-21 0,-21 22 16,0-1-16,21-21 0,0 0 0,22 0 15,-1 0 1,-21 0-16,0 0 0,22 0 16,-22-21-16,0-1 0,21 22 15,-20-21-15,-1 0 0,0 0 0,85-106 32,-85 85-32,-21 20 0,21-20 15,-21 0-15,21-1 0,-21 22 0,0-21 16,0 0-16,0 20 15,-21 22 1,0 22-16,0-1 16,0 21-16,-1-21 15,22 0-15,-21 22 0,21-1 16,-21-21-16,21 43 16,0-22-1,42 22 1,-20-43-16,-1-21 15,0 0-15,-21 21 0,21-21 0,0 0 16,0 21-16,1-21 0,-1 0 16,0 21-1,-21 0-15,0 1 16,-21-1 0,0-21-16,-1 0 15,1 0-15,-42 0 16,42 21-16,-1-21 0,1 0 15,0 0-15,0 0 0,0 0 16,0 0 0,-1 0-1,1-21 1,21 0-16</inkml:trace>
  <inkml:trace contextRef="#ctx0" brushRef="#br0" timeOffset="107456.35">7260 12827 0,'21'0'32,"0"0"-32,1 0 0,-1-21 15,0 21-15,0 0 0,0-21 16,22 21-16,-1-21 0,-21 21 0,64-22 16,-64 22-16,21 0 15,-21 0-15,64-21 16,-64 21-16,0 0 15,1 0 17,-1 0-17,0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5:54:05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7324 550 0,'-22'-21'16,"22"0"-16,0 0 15,0 0 1,0 0-16,0-1 0,0 1 16,0 0-1,0 0-15,0 0 31,0 42 1,0 0-17,0 0-15,0 0 0,0 22 16,0 20-16,0-42 0,0 22 16,0-1-16,22 85 15,-22-85-15,0 22 0,0-22 16,0 22-16,0-22 0,0 22 15,0 84 1,0-64-16,0-41 0,0-1 16,0 0-16,0-20 0,0 20 0,0 21 15,0-41-15,0-1 16,0 0-16,0 42 16,0-41-1,0-44 16,0 1-31,0 0 0,0-21 16,0 21-16</inkml:trace>
  <inkml:trace contextRef="#ctx0" brushRef="#br0" timeOffset="622.16">6837 635 0,'0'0'0,"0"-21"16,0 0-1,0 0-15,0-1 16,0 1-16,21 0 15,42-21 1,-41 21-16,-1 21 0,0-22 16,21 1-16,-21 21 0,22-21 0,20 0 15,-20 21-15,-1 0 16,-21 0-16,106 0 16,-106 21-16,22 0 15,-22 0-15,42 43 0,-42-43 16,-21 21-16,0 1 0,0-1 15,0 0-15,-105 170 16,41-127 0,43-43-16,-43 64 15,43-85-15,0 0 0,0 0 16,21 1-16,-21-1 0,0-21 16,21 21-1,0-42 32,0 0-47</inkml:trace>
  <inkml:trace contextRef="#ctx0" brushRef="#br0" timeOffset="10061.4">7662 1439 0,'-21'0'16,"21"-21"30,0 0-46,0 0 16,0 0 0,0 0-16,21-1 15,0 1-15,1 21 16,-1-21-16,0 21 0,0-21 16,0 21-16,22-21 15,-1 21-15,-21 0 16,0 0-16,0 21 0,1 0 15,-1 0-15,21 22 0,-21-22 16,0 21-16,1 0 16,-22 64-1,0-63-15,0-1 0,0 0 16,0 1-16,-22-22 0,22 0 16,0 0-16,-21 0 0,0-21 0,21 21 15,-21-21 1,0 0-16,21-21 15,0 0 1,0 0-16,0-21 0,0 20 0,0-20 16,0-21-16,0-1 15,0 22-15,21-1 16,0 22-16,0-21 0,0 21 16,1 0-16,-22-22 0,21 22 0,0 0 15,0 21-15,0-42 16,0 42-16,-21-22 15,0 44 32,0-1-31,0 0 0,0 0-16</inkml:trace>
  <inkml:trace contextRef="#ctx0" brushRef="#br0" timeOffset="10631.59">8488 1334 0,'0'-22'0,"0"1"16,0 0-16,0 0 15,-21 21 32,-1 0-47,1 21 16,21 0-16,-21-21 16,21 21-16,-21 22 0,0-22 0,0 106 15,-1-85 1,22 1-16,-21 20 15,21-42-15,0 22 0,0-22 0,0 0 16,0 21-16,21-21 16,22 22-1,-22-43-15,0 0 0,0 0 16,22 0-16,-1 0 0,-21-21 16,0-1-16,0 1 0,1 0 15,20 0-15,-21-21 0,0 20 0,0-20 16,1 0-16,-22-106 15,-22 42 1,1 42 0,0 43-16,0-21 0,-43 21 15,43-1-15,0 22 0,0 0 16,0 0-16,-22 43 16,22-22-1,0 0-15,21 0 16,0 0-16,0 1 0,0-1 0,0 0 15,0 0-15,0 0 0,21 22 32,0-43-32</inkml:trace>
  <inkml:trace contextRef="#ctx0" brushRef="#br0" timeOffset="11294.23">9102 1672 0,'0'-21'16,"0"0"-16,0 0 15,21 21-15,-21-21 0,21-1 0,-21 1 16,21-21-16,21 0 15,-42 20-15,43-41 16,-43 42-16,0 0 0,21-1 16,-21 1-16,21 0 0,-21 0 31,0 0-15,0 42-1,0 0 1,0 0-16,0 22 0,0-1 15,0 0-15,0 1 16,0-22-16,-21 21 0,21 0 16,0 22-16,0-22 0,0 64 0,0-64 15,0 1-15,0 20 0,0 64 16,0-21 0,0-64-16,0 1 15,0-1-15,0 0 0,21 1 0,-21-1 0,0 0 16,0 1-16,0-1 0,0 0 15,0 43-15,0-64 16,0 43-16,-21-43 0,0 21 16,0-42-16,21 21 0,-22 1 15,1-22-15,0 0 16,0 0-16,-21 0 16,-22-64-16,43 64 15,0-42-15,0 21 16,-1-1-16,1 1 0,21 0 0,0 0 15,0-21-15,0 20 16,-21 1-16,21-63 16,0 62-1,0 1-15,0 0 0,0-21 16,0 21-16,21-22 0,-21 22 0</inkml:trace>
  <inkml:trace contextRef="#ctx0" brushRef="#br0" timeOffset="11741.98">9165 931 0,'0'0'0,"-42"0"16,21 0-16,21 22 16,0-1-16,0 0 15,0 0-15,21-21 32,0 0-32,0 0 0,0 0 15,0 0-15,1-42 16,-1 21-16,-21-1 15,0 1-15,0 0 16,-21 21 15,-1 0-31,1 0 16,21 21-16,0 0 0,0 1 16,0-1-16,0 0 15,0 0 1,0 0 15,21 0-31</inkml:trace>
  <inkml:trace contextRef="#ctx0" brushRef="#br0" timeOffset="12199.71">9504 1418 0,'0'0'0,"21"21"16,0-21-16,0 0 15,0 0 1,1 0-16,-1 0 0,0-21 16,0 0-16,0 0 0,0 21 15,1-21-15,-22 0 0,0-1 16,21 22-16,-21-63 15,0 42-15,0 0 16,0-1-16,-21 22 16,-1 0-16,1 0 15,0 0-15,0 0 0,0 22 0,-22-1 16,22 21 0,0-21-16,0 0 0,0 22 15,21-22-15,0 0 0,0 0 16,0 22-16,-21-22 0,21 0 0,0 42 15,0-41 1,0-1-16,0 0 0,0 21 16,21-42-16,-21 21 0,21-21 15,0 22-15,0-22 16,0 0-16,22 0 16,-22-22-16,0 22 0,0-21 15,0 0-15,22 0 0,-22 0 0</inkml:trace>
  <inkml:trace contextRef="#ctx0" brushRef="#br0" timeOffset="12982.57">10266 1228 0,'0'0'16,"0"-21"-16,0-1 0,0 1 15,0 0-15,-21 21 47,-1 0-47,1 21 16,21 0-16,0 1 0,-21-1 0,21 0 15,-21 0-15,21 0 0,-21 0 16,21 1-16,0 20 0,0-21 0,0 0 16,-21 64-1,21-64-15,0 0 0,0 0 16,0 1-16,0 20 0,21-21 15,0-21-15,-21 21 0,21-21 16,0 0-16,0 21 0,64-21 16,-43 0-1,-20 0-15,62-42 16,-63 21-16,1 0 0,-1 21 16,0-43-16,0 22 0,0 0 0,64-85 15,-64 22 1,0 41-16,0 1 0,1-22 15,-1 1-15,-21 21 0,0-22 0,21 1 16,-21 20-16,21 1 16,-21-106-1,0 105-15,0 22 0,0 0 16,-21 21 0,21-21-16,-21 21 0,0 0 15,-1 0-15,1 0 16,21 21-16,0 0 15,-21 22 1,21-1-16,0-21 0,0 64 16,-21-43-16,21 0 0,0 1 15,0-1-15,0 0 0,0 43 16,0-43-16,0 1 0,0-1 16,0 43-16,0-1 15,0-62-15,0 20 0,0-21 16,0 0-16,0 0 0,0 22 15,21-22-15,-21 0 0,21 0 16,0-21-16,1 0 16,-1 0-16,0 0 0,0 0 15,0 0-15,0 0 16,1 0-16,-1-21 0,0 0 16,0 0-16,0 0 0,0 21 15,1-22-15,-22 1 0,21 0 16,-21 0-16,42-43 15,-42 43-15,0 0 16</inkml:trace>
  <inkml:trace contextRef="#ctx0" brushRef="#br0" timeOffset="13345.07">10604 974 0,'0'-21'15,"22"21"1,-1 0-16,0-22 0,0 22 0,21-21 16,-20 21-16,20-21 15,-21 21-15,43-21 0,-43 0 0,21 21 16,0 0-1,1-21-15,-22 21 0,0 0 0,0 0 16,0-22-16,1 22 16,-1 0-1,-42 22 63</inkml:trace>
  <inkml:trace contextRef="#ctx0" brushRef="#br0" timeOffset="14374.56">7133 2265 0,'0'0'0,"-21"0"0,0 0 16,0 0-16,21 21 62,21-21-31,0 0-31,0 0 0,0 0 16,22 0-16,-22 0 0,63 0 16,-41 0-16,-1 0 0,22 0 15,-22 0-15,43 0 0,42 0 16,-43 0-16,-20 0 0,20 0 0,65 0 15,20-21 1,-106 21-16,22 0 0,211 0 16,-190 0-16,-21 0 15,21 0-15,0 0 0,-1 0 16,340-21 0,-339 21-16,0 0 0,-1 0 15,1 0-15,0 0 0,-21 0 0,-1 0 16,1 0-16,0 0 0,21-21 15,-22 21-15,149 0 16,-21-22 0,-149 22-16,-20 0 0,20 0 15,-21 0-15,1 0 0,20 0 16,-42-21-16,1 21 0,-1 0 16,0 0-1,-42 0 16,0 0-15,-1 0-16,1 0 0,-21 0 16</inkml:trace>
  <inkml:trace contextRef="#ctx0" brushRef="#br0" timeOffset="16209.82">7218 2519 0,'-21'0'32,"42"0"30,0 0-46,0 0-16,0 0 15,0 0-15,22 0 16,-1 0-16,-21 0 16,0 0-16,43 0 0,-43 0 0,0 0 15,22 0-15,-22 0 16,21 0-16,0 0 0,85 0 15,-42 0-15,-21 0 16,-22 0-16,21 0 16,-20 0-16,20 0 0,43 0 0,-64 0 15,1 0-15,20 0 0,43-21 16,-42 21-16,84 0 16,-85 0-16,107 0 15,-107-21-15,22 21 0,84 0 16,-105 0-16,20 0 0,1 0 15,-22-22-15,22 22 0,63 0 16,-84 0-16,-1 0 16,170-21-1,-127 0-15,-43 21 0,22 0 16,-21 0-16,63-21 16,-85 21-16,-21 0 15,21 0-15,1 0 0,-22 0 16,21 0-16,-21 0 0,1 0 0,-1 0 15,42 0 1,1 0-16,-43 0 16,0 0-1,0 0-15,0 0 16,1 0-16,-44 0 906,1 0-890</inkml:trace>
  <inkml:trace contextRef="#ctx0" brushRef="#br0" timeOffset="19942.11">2286 3344 0,'21'-21'0,"-21"0"31,0 0-31,21 21 0,-21-21 16,0 0-16,0-1 16,0 1-16,0 0 15,0 0-15,0 0 16,0 0-16,0-1 16,-21 22 30,21 22-30,0-1-16,0 21 0,0-21 16,0 22-16,0-1 0,0 0 15,0 22-15,0-22 0,0 22 16,21 84-16,-21-64 16,0 1-1,0-43-15,0-20 0,0 20 0,0-21 16,0 0-16,0 0 0,21 1 15,-21-1-15,0 0 0,0 0 16,0-42 31,0 0-47,0 0 0,0-1 16,0-20-1,0 0-15</inkml:trace>
  <inkml:trace contextRef="#ctx0" brushRef="#br0" timeOffset="20854.2">2201 3387 0,'-21'-21'15,"21"-1"-15,-21 1 16,21 0-16,0 0 16,0 0-1,0 0-15,21-1 0,0 1 16,0 21-16,1 0 16,-22-21-16,21 21 0,0-21 15,21 21-15,-21 0 0,1 0 16,-1 0-16,0 0 15,21 21-15,85 106 16,-106-85 0,1-20-16,41 83 15,-42-83-15,-21 20 0,0-21 16,21 0-16,1 0 0,-22 64 16,21-43-1,-21-20-15,0-1 0,0 0 16,0 0-16,0 0 0,0 0 31,0-42 0,0 0-15,21 0-16,-21 0 16,21 0-16,-21-1 0,21 1 0,-21 0 15,21-42-15,1 41 16,-22-20-16,21 21 0,0-21 0,-21 20 15,63-105 1,-20 85-16,-22 0 16,0-1-16,0 22 15,-21 0-15,0 0 0,21 0 16,1 0-16,-22-1 0,42-20 16,-42 21-16,21 21 15,-21 21 32,0 0-31,0 0-16,0 22 0,0-22 15,0 0-15,0 21 0,0 1 16,0-1-16,0 22 16,0-22-16,0 0 0,0 1 0,0-1 15,0-21-15,0 21 0,0 1 0,0 20 16,0-42-16,0 1 15,0 41 1,0-21-16,0-20 0,0-1 16,0 0-1,0-42 32,0 0-31,0-1-16,0 1 15,21 0-15</inkml:trace>
  <inkml:trace contextRef="#ctx0" brushRef="#br0" timeOffset="21304.25">3577 3344 0,'-21'0'15,"0"0"-15,0-21 16,42 21 46,0-21-62,0 21 0,43 0 16,-43-21-16,21 21 0,0 0 16,-20 0-16,20 0 0,106-42 31,-127 42-31,22 0 0,-22 0 0,0 0 16,21 0-16,-21 0 0,1 0 15,-1 0-15,-42 0 94,-1 0-78</inkml:trace>
  <inkml:trace contextRef="#ctx0" brushRef="#br0" timeOffset="21734.01">3937 3281 0,'0'21'31,"-21"-21"-15,21 21-16,0 0 0,0 1 15,0-1-15,0 0 16,0 0-16,0 43 16,0-43-16,0 0 0,0 21 15,0 1-15,0-22 0,0 21 16,0 0-16,-21 22 15,21-1 1,0-41-16,0-1 16,0 21-16,0-21 15,0 0-15,0 1 16,0-1 0,0-42 15,0-1-31,0 1 15,0 0-15,21 0 16</inkml:trace>
  <inkml:trace contextRef="#ctx0" brushRef="#br0" timeOffset="22508.68">4932 3366 0,'0'0'0,"0"-22"16,0 1-16,0 0 15,-21 21 1,-1 0-16,1-21 16,0 21-16,0 0 0,-43 0 15,43 0 1,0 0-16,0 0 0,-21 0 16,20 21-16,1-21 15,0 0-15,21 21 0,-21-21 0,-43 64 16,43-43-1,0 0-15,0 0 0,0 22 16,21-22-16,0 0 16,-21 0-16,21 21 0,-22-20 0,22-1 15,-21 42 1,21 1-16,0-43 0,0 0 16,0 0-16,0 0 0,0 1 15,0-1-15,0 0 16,0 0-16,21 21 15,22-20-15,-22-22 16,0 0-16,0 21 16,0-21-16,1 0 0,-1 0 15,0 0-15,64 0 16,-22-21 0,-42-1-16,0 22 0,1-21 15,-1 21-15,21-21 0,-21 21 0,0-21 16,1 21-16,-1 0 0,0-21 15,0 21-15,-21-21 157</inkml:trace>
  <inkml:trace contextRef="#ctx0" brushRef="#br0" timeOffset="23403.2">6964 3535 0,'0'0'16,"-21"0"-16,-1 0 0,1 0 15,-21 0 1,21 0-16,0 0 15,-1 0 1,44 0 15,-1 0-15,0 0-16,0 0 0,21 0 0,-20 0 16,20 0-16,0 0 0,1-21 15,-1 21-15,170-21 16,-149 21-1,128-22-15,-128 22 16,1 0-16,63-21 0,-85 21 16,21 0-16,-20 0 0,84-21 15,-43 21 1,-62 0-16,-1 0 0,0 0 16,0 0-16,0 0 0,0 0 15,-42 0 32,0 0-31,0 0-16,0 0 15,0 0-15,-1 0 0</inkml:trace>
  <inkml:trace contextRef="#ctx0" brushRef="#br0" timeOffset="23944.89">7006 3620 0,'0'21'16,"21"-21"15,0 0-15,1 0-16,-1 0 0,0 0 0,21 0 15,22 0-15,-22 0 16,0 0-16,43 0 16,-43 0-16,22 0 0,-22-21 15,22 21-15,-22 0 0,22 0 0,-1-22 16,-21 22-16,22 0 0,84-21 16,-63 21-1,-43 0-15,0-21 0,22 21 16,-43 0-16,21 0 0,-20 0 0,-1-21 15,0 21-15,0 0 0,0 0 16,0 0-16,-21-21 47,-21 21-47,0 0 16,21-21-1,-21 21-15,21-22 0</inkml:trace>
  <inkml:trace contextRef="#ctx0" brushRef="#br0" timeOffset="24487.58">8149 3133 0,'-21'0'0,"0"0"16,21 21 0,0 0-1,21 0 1,0 0-16,0-21 0,0 22 0,1-22 16,-22 21-16,42 0 15,-21 0-15,21-21 0,-20 0 16,-1 0-16,21 42 0,-21-42 0,0 0 15,1 0-15,-22 22 16,21-22-16,0 0 0,0 21 16,0-21-1,-21 21 1,0 0-16,0 0 16,-21 0-16,0-21 15,-21 64-15,-22-22 16,43-21-16,0 1 15,0-1-15,-1 0 0,-83 64 16,62-64-16,1 21 16,-22 0-16,43-20 0,-85 62 31,64-41-31,42-65 62,21 22-62,-21-21 0,21 0 0,1 21 16</inkml:trace>
  <inkml:trace contextRef="#ctx0" brushRef="#br0" timeOffset="25130.21">10435 2921 0,'0'0'0,"21"-21"16,-21 0-1,0 42 17,-21 0-17,21 0-15,-21 0 0,0 22 16,21-22-16,-21 21 0,-1 1 0,22-1 15,-21 0-15,0 22 0,21-22 0,-21 22 16,0-22-16,0 43 16,-22 84-1,22-148-15,21 0 0,-21 0 16,21 1-16,0-1 0,0 0 16,0-42 15,21 0-16,0-1-15,-21 1 0,21-21 0,1 21 16,-1-106 0,21 42-16</inkml:trace>
  <inkml:trace contextRef="#ctx0" brushRef="#br0" timeOffset="25425.04">10477 2836 0,'22'0'16,"-22"22"-16,21 20 16,-21-21-16,0 0 15,0 22-15,0-1 0,0 0 0,0 1 16,21 126 0,-21-127-16,0 22 0,0-22 0,0 0 15,0 1-15,0-1 0,0 0 16,0-20-16,0 20 0,0 0 15,0-21-15,0 1 0,0-1 16,21-21 0,-21-21 15,0-1-31,0 1 0,-21 0 16</inkml:trace>
  <inkml:trace contextRef="#ctx0" brushRef="#br0" timeOffset="26789.6">10181 3535 0,'21'-21'31,"0"21"-31,1-21 16,20 21-16,-21 0 0,43-22 15,-22 1-15,21 0 16,-20 0-16,-1 0 0,43 0 15,-43-1-15,43-20 16,-64 42-16,21-21 0,22-21 16,-43 42 15,-21 21-15,0 0-1,0 0-15,0 43 16,0-22-16,0 0 15,-21 22-15,21-43 16,0 0-16,0 43 0,0-43 16,0 0-16,0 0 0,0 0 15,21-21 17,0 0-32,0 0 15,0-21-15,-21 0 0,43 0 16,-22 0-16,0-1 0,0-20 15,0 0-15,1 21 0,-1-64 16,21 0 0,-42 43-16,0 21 15,0 0-15,21 21 0,-21 21 47,0 0-47,0 0 0,0 0 0,0 0 16,0 22-16,-21 20 0,21-42 15,0 22-15,0-22 0,-21 21 16,21-21-16,0 64 16,0-43-16,0-20 15,21-22-15,0 21 16,0-21-16,1 0 0,-1 0 16,0 0-16,0 0 0,21-21 0,1-22 15,-22 22-15,64-64 16,-22-20-1,-42 41-15,-21 22 0,0-1 16,21-20-16,-21 21 0,43-149 16,-43 106-1,0 64-15,0-21 16,0 21-16,0 0 0,0-1 16,0 44 15,0-1-31,0 0 0,-21 21 0,21-21 15,-22 22-15,22-22 0,-21 21 16,21 1-16,0-1 0,0 0 0,0 22 16,-42 105-1,42-127-15,0 1 16,0-1-16,0-21 0,0 43 16,0-43-16,0 0 0,0 0 15,0 0-15,0 1 0,85-22 16,-22 0-1,-42 0-15,0 0 0,43-22 16,-22 1-16,-21 0 0,22 0 16,-22 0-16,0 0 0,21-1 15,22-83 1,-43 62-16,-21 22 0,21 0 16,-21-21-16,0 20 15,0 44 1,0-1-1,0 0-15,-21 0 0,21 0 16,-21 0-16,21 22 0,0-22 16,-21 0-16,21 21 0,-21-20 15,21 20-15,0-21 0,0 0 16,0 0-16,21 1 16,21-22-1,-21 0-15,64 0 16,-64-22-16,43 1 15,-43 0-15,21 0 0,0-21 16,-42 20-16,22-20 0,-22-43 16,0 1-1,-22 63-15,22-22 0,-84-20 16,63 63-16,-1 0 16,1 0-16,0 0 0,0 0 15,-85 21 1,85 0-16,0 0 0,0-21 15,-1 21-15,1 1 0,21-1 16,-21-21-16,0 0 0,0 0 31,0 0-15,21-21-16,0-1 0,0 1 0</inkml:trace>
  <inkml:trace contextRef="#ctx0" brushRef="#br0" timeOffset="27028.46">11409 3175 0,'21'0'16,"21"0"-16,-21 0 16,1 0-16,20 0 0,0-21 15,1 21-15,105-21 16,-42 0-16,-64 21 0,0 0 15,1 0-15,-1-22 0,0 22 16,-21 0-16,1 0 0,-1 0 0</inkml:trace>
  <inkml:trace contextRef="#ctx0" brushRef="#br0" timeOffset="28003.46">12742 3429 0,'0'-42'16,"0"21"-16,0 42 47,0 0-47,0 0 16,0 0-16,0 0 15,-21 22-15,21 41 16,-21-41-16,0-22 15,21 21-15,0-21 0,-21 1 16,-1-22 15,22-22-15,0 1-16,0 0 16,0 0-16,0 0 0,0-85 15,0 85 1,22-22-16,-1 22 0,-21-21 15,21 21-15,0 0 0,0-1 0,0 1 16,1 0-16,-1 21 0,0 0 16,85 0-1,-85 0-15,0 21 0,21 43 16,-20-43-16,-1 0 0,0 64 16,-21-64-1,0 21-15,0-21 0,0 1 0,0 20 16,0 0-1,0-21 1,-21-21-16,0 0 16,21-21-1,0 0-15,0 0 16,0 0-16,0 0 0,0-43 16,21 22-16,0 21 0,0-22 15,0 22-15,0-21 0,22-22 16,-1 43-16,0 0 0,43 0 15,0 21 1,-64 0-16,0 21 0,21 21 16,-20 1-16,-22-22 15,21 21-15,-21-21 0,0 22 0,0-22 0,-21 63 32,-22-20-32,43-43 15,0 0-15,0-42 47,21 0-47,1 0 16</inkml:trace>
  <inkml:trace contextRef="#ctx0" brushRef="#br0" timeOffset="29843.98">13991 3344 0,'0'-21'15,"0"42"-15,0-63 0,0 21 0,0-21 16,0 20-16,-21 22 16,0 0-16,0 0 0,-22 0 15,22 22 1,0-1-16,0 0 0,-22 0 0,-20 85 16,42-85-16,21 21 15,-21-20-15,-1 20 0,1-21 16,21 43-16,0-43 0,0 0 15,0 0-15,0 0 16,21-21-16,1 0 16,-1 0-16,0 0 0,21 0 15,-21 0-15,1-21 0,-1 0 16,21 0-16,-21 0 0,64-43 16,-64 1-1,0 20-15,-21 22 0,21-42 16,-21 20-16,22 22 0,-22 0 15,0 0-15,0 0 0,-22 42 32,22 0-32,-21 0 15,0 21-15,21-20 0,0 20 0,0-21 16,-21 21-16,21 1 0,0-1 16,0 0-16,0-20 0,0-1 15,21 21 1,-21-21-16,21-21 0,0 0 15,1 0-15,41 0 0,-42 0 16,0 0-16,22-21 0,-22 0 16,21 0-16,-21 0 0,43-22 15,-43 1-15,43-106 16,-22 42 0,-21 64-16,-21-22 0,0-42 15,0 64-15,21 0 0,-21-1 0,0-63 16,0 85-1,0 42 17,0 22-32,-21-22 0,21 21 0,0 1 15,0 41-15,-21 1 16,0-22-16,21-20 0,-21 20 16,21-20-16,0-1 0,0 0 15,0 1-15,0-1 0,0-21 0,0 21 16,0 22-1,21-43-15,0-21 0,21 21 16,-21-21 0,22 0-16,-22-21 0,0 0 15,0 21-15,0-21 0,43-43 16,-43 43-16,0-21 0,43-64 16,-22 21-1,-42 64-15,0 0 0,21-21 16,0 20-1,-21 44 1,0-1-16,0 0 16,0 21-16,-21-21 0,21 1 0,-21 20 15,0 21-15,21-20 16,0-22-16,0 0 16,0 0-16,0 0 0,21-21 15,0 22-15,0-22 16,1 0-16,-1 0 0,0 0 0,0 0 15,0 0-15,64-64 16,-43 22-16,1 21 16,-22-1-16,0-20 0,0 21 15,0-21-15,0 20 0,1 1 0,-22 0 16,0 0-16,21 0 16,-21 42-1,0 0 1,-21 0-16,21 0 0,-22 22 0,1-22 15,21 0-15,0 21 0,-42 1 16,42-22-16,0 0 0,0 21 16,0-20-1,21-22 1,21 0-16,-20 0 0,-1 0 16,0 0-16,0 0 0,0-22 15,22-20-15,-22 42 0,-21-42 16,0-22-1,0 1-15,0 42 0,0-1 16,-21-20-16,-1 21 16,1 0-16,0 21 15,0-21-15,21-1 32,21 22-17,0 0-15,0-21 0,1 21 16,-1 0-16,21 0 0,-21-21 0,64 21 15,0 0 1,-43 21 0,-21 0-16,0-21 0,0 43 15,1-22-15,-22 0 0,0 0 16,21 0-16,-21 1 16,0 62-1,0-41-15,0-22 16,0 0-16,0 0 15,-21 21-15,21-20 16,0-1 0,-22-21-1,22-21 1,0-1 0,0 1-16,0 0 0,22-64 15,-22 64 1,21-21-16,21-64 15,-21 64-15,43-43 16,-43 64-16,21 0 0,22-22 16,-43 22-16,21 0 0,43 21 15,-43 21 1,-21-21-16,-21 21 0,0 22 16,22 20-16,-22-42 0,0 22 15,0-22-15,0 21 0,-22-21 16,-20 106-1,42-105-15,-21-1 16,21 0-16,-21 0 0,21 0 16,-21-21-16,21-21 62,0 0-62,0 0 0,0 0 0,0-22 16</inkml:trace>
  <inkml:trace contextRef="#ctx0" brushRef="#br0" timeOffset="30074.85">15557 2731 0,'-21'-22'15,"42"44"-15,-63-44 0,21 22 0,0 0 0,0 0 16,-1 0 0,1 0 31,0 0-16</inkml:trace>
  <inkml:trace contextRef="#ctx0" brushRef="#br0" timeOffset="30330.76">14393 3112 0,'0'21'0,"0"-42"0,21 42 31,1-21-15,-1 0-16,0 0 0,21 0 15,-21-21-15,1 21 16,-1-22-16,21 22 0,-21 0 0,0 0 16,1-21-16,-1 21 0,0-21 15,0 21 1</inkml:trace>
  <inkml:trace contextRef="#ctx0" brushRef="#br0" timeOffset="31275.83">17399 3090 0,'21'0'16,"0"0"15,0-21-31,1 21 0,-1-21 16,0 0-16,0 0 15,0 21-15,0-21 0,-21-1 0,22 1 16,-1 0-16,-21 0 0,0 0 15,0 0-15,0-1 0,-43 1 16,-62 21 0,62 0-16,1 0 15,0 0-15,-1 21 0,1 1 0,-22-1 16,22 0-16,21 0 0,-43 43 31,64-1-31,0-21 16,0-20-16,22-1 15,20 21-15,-21-21 0,0-21 16,0 21-16,22 22 16,63-1-1,-64 0 1,-21-20-16,0-1 0,22 0 0,-43 0 16,0 0-16,0 0 0,0 1 15,0-1-15,-85 42 16,21-42-1,-41-21 1,83 0-16,-20 0 0,-21 0 16,41 0-16,1 0 15,-63-21-15,41 0 16,22 0-16,0 21 0,21-21 16,-21 21-16,21-21 0,-21 21 15,21-22 1,21 22 15,0-21-15,0 21-16,0-21 0,0 21 15,1 0-15</inkml:trace>
  <inkml:trace contextRef="#ctx0" brushRef="#br0" timeOffset="32103.36">17759 3175 0,'0'0'0,"0"-21"0,0 0 15,0 0-15,-21 21 32,-1 21-32,22 0 15,-21 0-15,0 0 16,21 22-16,-21-1 15,0 64-15,21-85 16,0 0-16,0 21 0,0-20 16,0-1-16,0 0 0,0 0 0,0 0 15,0 0-15,21 1 16,0-22-16,43 0 16,-1 0-1,-42 0-15,22 0 0,20 0 16,-21-22-16,-20 1 0,20 0 0,21 0 15,-41-21-15,41-1 16,-42 1-16,0 21 0,-21-43 16,0 22-16,0 0 15,0 20-15,-21 1 0,0 21 16,-21 0-16,-1 0 16,22 0-16,21 21 0,-21 1 15,21-1-15,0 0 16,0 0-16,0 0 0,0 0 15,21 1-15,0-1 16,22 21-16,-43-21 16,42 22-16,-42-22 15,0 0 1,21-21-16,0 21 16,1-21-1,-1 0-15,0 0 16,0 0-16,0 0 15,0-21-15,1 21 0,-1-21 0,42-22 16,-20 1 0,-22 21-16,21-21 15,-42 20-15,0 1 0,0 0 0,0 0 16,21 0-16,-21 42 47,0 0-47,-21 0 0,21 0 0,-21 1 15,21-1-15,-21 0 0,21 0 16,0 0-16,0 43 16,0-43-16,0 0 15,0 0 1,21-21 0,0 0-1,-21-21-15,21 0 16,-21 0-16,0 0 15,0-1-15</inkml:trace>
  <inkml:trace contextRef="#ctx0" brushRef="#br0" timeOffset="32305.24">18669 3048 0,'0'0'15,"-21"-21"-15,0 21 16,21 21 78</inkml:trace>
  <inkml:trace contextRef="#ctx0" brushRef="#br0" timeOffset="32741.96">18923 3175 0,'0'21'15,"0"0"1,0 1-16,0-1 16,0 0-16,0 0 0,0 43 15,0-1 1,0-42-16,0 22 0,0 20 16,0-21-16,0 1 0,0 20 15,0-20-15,0-1 0,0 0 0,-21 43 16,21-43-16,-43 64 15,43-64-15,0 43 16,-21-43-16,21 1 0,-21-1 16,21 0-16,-21-20 0,21 20 15,-21 0-15,21-21 16,0 1-16,0-44 31,0 1-15,21 21-16,0-42 15,0 21-15,0-43 0,1 22 16</inkml:trace>
  <inkml:trace contextRef="#ctx0" brushRef="#br0" timeOffset="33104.75">19008 3387 0,'0'-21'15,"0"42"-15,-22-64 0,22 22 0,0 0 16,0 0-16,-21 21 0,21-64 16,0 43-1,21 21-15,22-21 16,-22 21-16,0 0 16,0 0-16,0 0 0,1 21 15,-1 0-15,21 1 16,-21 41-16,0-42 0,-21 0 15,0 1-15,0 20 0,0-21 16,0 0-16,-21 0 0,0 1 16,0-1-16,-43 21 15,1-21-15,42-21 16,21 21-16,-21-21 16,-1 0-16,44-21 46,-1 0-46,0 0 0</inkml:trace>
  <inkml:trace contextRef="#ctx0" brushRef="#br0" timeOffset="33493.53">19537 2794 0,'0'0'0,"0"21"47,-21 0-47,21 1 0,0-1 16,-22 42-16,22-20 15,0-1-15,-21 0 0,0 43 16,0-43-16,21 1 0,0-1 0,0 0 15,0 1-15,-21-1 0,21-21 16,0 21-16,0-20 0,0-1 0,0 0 16,0 0-16,0 0 15,21-21-15,42 0 16,-41 0 0,-1 0-16,0 0 0,0-21 15,0 0-15,0 21 0,1-21 0,-1 0 16,0 21-16,42-64 15,-63 43 1,0 0-16,22-22 0</inkml:trace>
  <inkml:trace contextRef="#ctx0" brushRef="#br0" timeOffset="33800.35">19389 3112 0,'-22'0'0,"44"0"0,-65 0 16,64 0 15,1 0-31,-1-22 0,21 22 16,-21 0-16,22 0 0,-1-21 0,0 21 16,-21 0-16,22 0 0,-1-21 15,0 21-15,-20 0 0,-1 0 0,0 0 16,42-21-1</inkml:trace>
  <inkml:trace contextRef="#ctx0" brushRef="#br0" timeOffset="43542.02">2244 5017 0,'-22'0'16,"22"-22"-16,-21 22 15,0 0 1,0 0 0,0 0-16,0 0 15,-1 0 32,22 22-47,0-1 16,0 0-16,0 0 0,0 0 15,0 0-15,0 1 0,22 105 16,-22-85 0,21 0-16,0 85 15,0-63-15,0-1 0,-21 1 0,21-1 16,-21 1-16,22-1 0,-1 85 15,0-105-15,0 20 0,21 212 16,-20-148 0,-1 22-1,0-86-15,-21 1 0,0 126 16,0-126-16,0-1 16,0 1-16,0-22 0,0 21 15,0 86 1,21-86-16,-21-42 0,0 0 15,0 1-15,0-44 32,0 1-32,0 0 0,0 0 15,0-43-15,0 22 16,-21-106-16</inkml:trace>
  <inkml:trace contextRef="#ctx0" brushRef="#br0" timeOffset="45215.79">2074 5080 0,'0'-21'47,"21"21"-47,1 0 0,-1 0 16,0 0-16,0-21 15,21 21-15,1 0 16,-1-21-16,-21 21 0,85 0 16,-64 0-16,22-22 15,-1 22-15,1 0 0,-1 0 0,1-21 16,126 0-1,-20 0-15,-64 0 16,-22 21-16,128-21 0,-106 21 16,84 0-16,-84-22 15,-21 22-15,21-21 0,211 21 16,-211-21 0,21 21-16,-21-21 0,105 21 15,-84-21-15,-21 0 0,0 21 16,0 0-16,21-22 0,-21 22 0,190-21 15,-211 21 1,-1 0-16,-20 0 0,21-21 0,84 21 16,-106 0-16,22 0 0,-21-21 15,20 21-15,-20 0 0,63 0 16,-64 0-16,-20 0 0,126 0 31,-106 0-31,-20 0 16,-22 0-1,-21 21-15,0 0 16,0 0-16,0 1 16,0-1-16,0 21 15,-21 0-15,21-20 16,0 20-16,0-21 0,-21 21 0,21-20 16,0 20-16,0 21 0,0-41 15,0 20-15,21 106 16,0-63-1,-21-43-15,21 0 0,-21 1 16,21 20-16,0-20 0,1 62 16,-1-41-16,-21-22 0,21 22 15,0-22-15,0 22 0,-21-22 0,43 127 32,-1-42-32,-42-63 0,21 105 15,0-127 1,-21 22-16,0-22 0,0 1 0,0 20 15,0 22-15,0-43 0,0 0 16,0 107 0,0-65-1,0-63-15,0 64 0,0-43 16,0 1 0,0-22-16,-21-21 0,21 21 0,0 0 0,-21-21 15,21 21-15,-21-21 16,0 0-1,21 22-15,-22-22 0,1 0 16,0 0-16,0 0 0,21 21 0,-21-21 16,0 0-16,-1 0 0,-83 21 15,41 0 1,43-21-16,-21 0 16,-1 0-16,1 21 0,0-21 0,-1 0 15,-20 0-15,20 21 0,-20-21 0,21 22 16,-85-22-1,-43 21-15,128-21 0,-22 0 16,-41 0-16,41 0 16,22 0-16,-22 0 0,1 0 15,20 0-15,-168 21 16,105-21-16,42 21 16,22-21-16,-21 21 0,-1-21 15,22 0-15,-85 0 16,63 0-16,22 0 0,-22 21 0,-63-21 15,-63 22 1,126-22-16,1 0 0,-1 0 16,1 0-16,-1 0 0,-41 0 15,62 0-15,-20 21 0,-107-21 16,128 0 0,-85 0-16,64 0 0,-1 0 15,-84 0-15,84 0 0,1 0 16,-1 0-16,1 0 0,-1 0 15,-84 0 1,64 0-16,41 0 0,22 0 16,-85 0-16,64 0 15,0 0-15,20-21 0,-20 21 16,0 0-16,-64 0 16,42 0-16,43 0 15,-21 0-15,21 0 0,0 0 16,-1 0-16,1 0 0,0 0 15,0 0-15,0 0 16,0 0 0,21-22-16,0 1 47,0 0-32,21 0-15,0 0 0,0 0 16</inkml:trace>
  <inkml:trace contextRef="#ctx0" brushRef="#br0" timeOffset="45907.07">3302 5482 0,'0'0'0,"0"-21"16,0-21-1,0 21 1,-21 21-16,0 0 15,21 21-15,0 0 16,0 0-16,0 0 0,0 22 0,0-1 16,0 0-16,0 1 15,0-1-15,0 21 0,0-20 0,0-1 16,0 0-16,0 22 0,0-22 16,0 1-16,0-22 0,0 63 15,0 1 1,0-43-1,0-63 17,0 0-32,0 0 15,0 0-15,0 0 0</inkml:trace>
  <inkml:trace contextRef="#ctx0" brushRef="#br0" timeOffset="49316.7">3133 5715 0,'0'-21'0,"0"42"0,0-63 16,0 21-16,0-1 0,0 1 15,0 0-15,0-42 16,63-1 0,1 22-16,-22 21 15,0 21-15,-21 0 0,22 0 0,-1 0 16,22 0-16,-22 0 0,21 21 15,1 42 1,-43-42-16,0 22 0,-21-1 0,0 0 16,0 1-16,0-22 0,-21 21 15,-21 1-15,21-1 0,-1-21 0,-41 64 16,21-43 0,20-42-16,1 21 0,0-21 15,0 0 1,0 0-16,0 0 0,21-21 15,-22 0 1,1 21-16,21-21 16,21 42 15,1 0-15,-22 0-16,21-21 0,0 21 0,-21 1 15,21-1-15,0 0 0,-21 0 16,21 0-16,1 0 0,-22 1 15,21-22-15,0 21 0,21 42 16,22-42 0,-43-21-16,42 0 15,-41 0-15,-1 0 0,0 0 16,21 0-16,-21 0 0,1 0 16,41-42-16,-42 21 0,0 0 15,22 21-15,-22-21 0,-21-1 16,42-83-1,-42 83-15,0 1 0,0 0 16,0-21-16,0 21 0,0-1 16,-21 22-16,0 0 15,0 0 1,21 22-16,-21-22 16,21 21-16,-22 21 0,22-21 15,0 0-15,0 1 0,0-1 16,0 0-16,0 64 15,0-64 1,0 0-16,22 0 16,-1-21-16,0 0 0,0 0 15,0 0-15,0 0 16,1 0-16,20-21 0,-21 0 16,0 0-16,0 21 15,22-22-15,-22 1 0,0 0 0,0 0 16,0-21-16,1 20 0,-1 1 15,21-21-15,-42 21 0,0 0 16,21-1-16,-42 44 47,0-22-47,21 21 0,0 0 16,-21 0-16,21 0 0,0 0 0,0 1 15,0-1-15,0 42 16,21-63-1,-21 21-15,42 22 16,-21-22-16,1 0 16,-1-21-16,-21 21 0,0 0 15,-21-21 17,-22 0-32,22 0 0,0 0 15,0 0-15,0-21 0,-1 21 0,1-21 16,-21 21-1,21-21-15,0 21 0,21 21 47,0 0-47,0 0 16,0 1 0,21-22-16,0 0 0,0 0 15,0 0-15,0 0 16,22 0-16,-22 0 15,21 0-15,-21 0 0,1-22 0,41 1 16,-42 0-16,22 21 0,-22-21 16,0 0-16,21 0 0,22-43 15,-64 43-15,0 0 16,21 0-16,-21-1 16,0 1-16,21 21 0,-21-21 15,0 42 16,-21-21-31,21 21 16,-21 1-16,21-1 0,0 0 16,0 0-16,0 21 15,0 1-15,0-22 16,0 0 0,21 0-16,0-21 0,0 0 15,0 0-15,43 0 16,-43 0-1,0 0-15,0-21 0,1 21 0,20-21 16,-42 0-16,21 0 0,-21-1 16,21 22-16,0-21 0,-21 0 0,0-64 15,0 64 1,0 0-16,0 0 16,0 42 30,0 0-46,0 0 0,0 1 16,0-1-16,0 0 0,0 0 0,0 0 16,0 0-16,0 1 0,0-1 15,22 0-15,20 0 16,0 0 0,22-21-1,-43 0-15,0 0 0,43 0 16,-43-21-16,21 21 0,-21-21 15,22 0-15,-22 21 0,21-21 0,22-43 16,-43 43-16,0 0 16,-21 0-16,0-1 15,0 1-15,0 0 0,0 0 0,0 0 0,0 0 16,0-1 0,-21 22-16,-22 0 15,22 22-15,0-1 16,0-21-16,0 21 0,21 0 15,-43 43-15,22-43 0,0 0 0,21 0 16,-21 21 0,0-42-16,21 43 0,0-22 15,21-21 1,0 0-16,0 0 16,0 0-16,43-21 15,-22 0 1,-21-1-16,22-20 15,-22 21-15,0-21 16,0 20-16,-21 1 0,21 0 16,-21 0-16,22 21 31,-22 21-15,0 0-1,0 0-15,0 1 0,0-1 0,-22 0 16,22 21-1,0-21-15,0 1 0,0-1 16,22-21-16,-1 21 16,0-21-16,0 0 0,0 0 15,64 0 1,-64-21-16,0 0 0,22 21 16,20-64-1,-42 43-15,-21 0 0,21-22 0,-21 22 16,22-21-16,-22 21 0,0-106 15,0 84 1,0 1-16,0 21 0,0-43 16,0 43-16,0 42 31,0 1-31,0-1 0,0 0 16,0 21-16,0-21 0,0 22 15,0-22-15,0 21 0,0-21 0,0 43 16,0-22-16,0-21 15,0 43 1,0-22-16,0-21 0,0 1 16,0-44 31,0 1-47,0 0 15,0 0-15,21 0 0,0 0 16,-21-22-16,21 22 0,21-21 15,1-1 1,-22 43-16,0 0 0,0 0 16,0 0-16,1 0 0,-1 0 0,0 0 15,0 0-15,0 0 0,0 22 16,1-22-16,-22 21 0,0 0 0,21 21 31,-21-21-31,0 1 0,-21-1 16,-1 0-16,1-21 0,0 21 15,0-21-15,0 0 16,0 0-16,-22 0 16,22 0-16,0 0 0,0 0 15,0 0 1,-1 0 0,22-21-16,0 42 31,0 0-16,22-21 1,-1 21-16,0-21 16,0 0-16,0 0 0,0 0 15,1 0-15,-1 0 0,0 0 0,42 0 16,-20 0-16,-22 0 16,21-21-16,-21 21 0,22-21 0,20-21 31,-20 21-31,-22-22 0,21-84 15,-42 85 1,0-43-16,0 64 16,0-21-16,0-22 0,0 43 15,0 0-15,0-21 16,-21 42 15,21 21-31,0 0 0,0 64 16,0-64-1,0 21-15,0 22 16,0-43-16,0 21 0,0-21 0,0 43 16,0-43-16,0 0 0,42 43 15,-21-43 1,1 0-16,-1-21 0,0 21 16,0-21-16,0 0 0,0 0 15,22 0-15,-22 0 0,42 0 16,-41 0-1,20-21-15,-21 21 0,0-21 16,0 21-16,22-64 16,-22 43-1,0 0-15,-21-43 0,0 43 16,0 0-16,0 0 0,0 0 16,0 0-1,-21 21 1,0 0-1,21 21-15,-21 0 0,21 0 16,-22 0-16,22 0 0,-21 1 16,21-1-16,-21 0 0,21 0 0,0 43 15,0-43 1,0 0-16,0 0 16,21-21-16,0 21 0,1 0 15,-1-21-15,0 0 16,21 0-1,1 0-15,-22 0 0,0-21 16,0 0-16,0 21 0,0 0 16,-21-21-16,22 0 0,-1 0 15,-21-1 1,0 1 0,0 0-1</inkml:trace>
  <inkml:trace contextRef="#ctx0" brushRef="#br0" timeOffset="53192.58">8975 5969 0,'0'-21'63,"21"21"-63,21 0 15,-21 0-15,22 0 0,-22 0 16,21 0-16,22 0 0,84-21 15,-64 21-15,1 0 16,0 0-16,-1-21 0,22 21 16,127 0-16,-127 0 0,0 0 15,381-22 1,-212 22 0,-148 0-16,0 0 0,-21 0 15,21 0-15,169-21 0,-211 21 16,-1 0-16,43 0 15,-63 0-15,-1-21 0,64 21 16,-84 0 0,-22-21-1,-42 21 17,-1-21-32,1 21 15,0-21-15,0 21 0</inkml:trace>
  <inkml:trace contextRef="#ctx0" brushRef="#br0" timeOffset="53597.34">11938 5609 0,'21'0'31,"0"0"-31,0 21 0,1-21 16,-1 0-16,0 22 0,0-22 0,21 0 16,-20 0-16,20 21 0,-21-21 15,21 21-15,1-21 0,-1 0 16,-21 21-16,0-21 0,1 21 16,-1-21-16,-21 21 0,0 1 15,0 41 1,0-42-16,-21 0 0,-1 1 15,1-1-15,-21 0 0,0 21 0,20-21 16,-20 1-16,0 20 0,-1-21 0,-84 64 31,85-43-31,21-42 0,0 21 16,0-21-16,21-21 62,0 0-62</inkml:trace>
  <inkml:trace contextRef="#ctx0" brushRef="#br0" timeOffset="55253.35">13208 5757 0,'0'-21'47,"-21"21"-15,21-21-17,-21 21-15,21-21 0,0 0 16,0 0-1,0-1-15,0 1 0,0 0 16,0 0-16,21 0 16,-21 0-16,21-1 0,0 1 15,-21 0-15,21 21 16,0 0-16,1-21 0,-1 21 16,0 0-16,0 0 15,0 21 1,-21 0-16,43 43 15,-43-43-15,0 21 0,21 43 16,0-43-16,-21 1 0,0-1 16,0-21-16,0 21 0,0 1 0,0 20 15,0-20 1,0-22-16,0 0 16,-21-42 30,21 0-30,0-1-16,0 1 0,0 0 16,0 0-16,0-85 15,21 21-15,0 43 16,0 21-16,22-64 0,-22 43 16,0 0-16,0 20 0,0 1 15,22-21-15,-22 21 0,63 0 16,-41 21-1,-22 21-15,21 21 16,-21-21-16,1 0 0,-1 64 16,-21-43-16,0 1 0,0 63 15,0-64-15,0 0 16,0 1-16,0-22 16,0 0-16,-21 0 0,-1 0 15,1 0-15,0-21 31,0 0-15,0 0-16,21-21 16,-21 21-16,21-21 0</inkml:trace>
  <inkml:trace contextRef="#ctx0" brushRef="#br0" timeOffset="55601.15">13060 5080 0,'0'-21'16,"-21"21"-16,-1 0 31,22 21-31,0 0 0,0 0 0,0 1 16,0-1-16,0 0 15,0 0-15,0 0 16,0 0-16,22-21 15,-1 0-15</inkml:trace>
  <inkml:trace contextRef="#ctx0" brushRef="#br0" timeOffset="55853">14330 4974 0,'21'0'15,"-21"21"-15,0 1 16,0-1 0,0 0-16,0 0 0,0 0 15,0 0-15,0 1 0,0-1 16,0 0-16,0 0 15,0 0-15</inkml:trace>
  <inkml:trace contextRef="#ctx0" brushRef="#br0" timeOffset="56957.41">15134 5842 0,'21'-21'32,"0"0"-17,1 0-15,-22-1 16,21-20-16,0 21 0,0-43 15,0 22-15,-21 21 0,21-21 16,-21 20-16,22-20 0,-22-64 16,0 85-1,0 42 1,-22 0 0,1 1-16,0 20 0,21-21 15,-21 85 1,0-85-16,21 21 0,0 1 15,0 20-15,0-42 0,0 1 0,0 20 16,0-21-16,0 0 16,0 0-16,21-21 0,0 0 15,0 0-15,0 0 16,1 0-16,-1 0 0,0 0 16,0-21-16,0 21 0,0-21 15,1 0-15,20-21 0,-42-1 16,21 22-16,-21-21 0,0-22 15,0-42 1,0 85-16,-21-21 0,0 21 16,0 0-16,-1-1 0,-20 22 15,0 0-15,21 0 0,-22 0 16,22 22-16,0-22 16,0 63-1,21-42-15,42-21 16,-21 0-16,22 0 15,20 0-15,-21 0 0,43-21 16,-43 0-16,1 0 16,105-64-1,-106 43-15,-21 42 16,1-43-16,-1 43 0,-21 22 47,0-1-32,0 21-15,0-21 0,0 22 0,0-22 16,0 21-16,0 0 0,0 1 16,0 20-16,0-20 0,0 20 0,0 149 15,0-170 1,0 22-16,0-1 0,0 64 16,0-42-16,0-22 0,0 107 15,0-107-15,0 1 16,0 20-16,0-20 0,0-22 0,0 22 15,-43 147 1,22-126 0,0 0-16,0-64 0,21 0 15,-21 0-15,21 0 0,-21-21 16,21-21 0,0 0-16,-22-21 0,22-22 15,0-21 1,-21 22-16,21 21 0,-21-85 15,0 42-15,21 21 0,0-105 16,0 106-16,0-22 0,0-106 16,42 86-1,-21 41-15,1 22 0,20-43 16,0 43-16,-21 21 0,1-22 16,20 22-16,-21-21 0,21 21 15,43-43 1,-64 43-16,22 0 0</inkml:trace>
  <inkml:trace contextRef="#ctx0" brushRef="#br0" timeOffset="58973.81">17166 5863 0,'-21'0'0,"0"0"32,21-21-17,21 0-15,0 0 16,-21 0-16,21-1 0,0 1 0,1-21 16,-1 21-16,21-64 0,-21 43 15,-21-1-15,64-84 16,-64 43-1,0 41-15,0 1 0,0 21 16,0 0-16,0 0 0,0-1 0,-21 22 16,-1 22-1,22-1-15,-21 0 0,-21 42 16,42-20-16,0 41 16,-21-20-16,21-22 0,0 22 15,0-22-15,0 0 0,0 22 16,0 63-16,0-106 15,42 43-15,-21-43 0,0 0 16,1-21-16,-1 21 0,0-21 16,42 0-16,-41 0 0,20 0 15,-21 0-15,64-42 16,-22-22 0,-20 1-1,-22 42-15,0-22 0,-21 22 16,21-21-16,-21-1 0,0 22 0,0-21 15,0 21-15,0 0 16,0 42 0,0 21-1,0-21-15,0 0 0,0 64 16,0-64-16,0 22 16,0-22-16,0 0 0,0 0 0,21 43 15,0-43 1,1-21-16,-1 0 15,0 0-15,0 0 0,0 0 16,22-21-16,-22 21 0,0-22 16,21 1-16,1-21 15,-22 21-15,0-43 0,0 43 16,0-42-16,-21 20 16,0 22-16,0-21 0,0 63 31,0 0-16,0 0-15,0 0 0,0 1 16,0-1-16,0 21 0,0-21 16,0 0-16,0 1 0,0 41 15,0-42-15,0 0 0,-21 43 16,21-43 0,0-42 15,0 0-16,0 0-15,21-1 0,0-41 16,1 21-16,-1-1 16,-21 22-16,21-21 0,0 21 15,21-43-15,-42 43 16,22 0-16,-1 21 0,0 0 16,21 0-1,-42 21-15,21 42 0,1-41 16,-22 20-16,0-21 0,0 0 15,0 22-15,0-22 0,21 21 16,0 0 0,-21-20-16,0-1 15,21-21 1,0 0-16,0-21 16,1-1-1,-1 22-15,0-21 0,-21 0 0,42-42 16,-21 41-16,-21-20 15,43-21-15,-22 41 0,0-20 16,21-21 0,-20 63-16,-22-22 0,21 22 15,-21 22 1,0-1-16,0 0 16,0 0-16,0 0 0,0 43 15,0-22-15,0-21 16,0 22-16,0-22 0,0 0 15,0 0-15,21 21 16,0-20-16,0-22 0,-21 21 0,43 0 16,-22-21-16,0 0 15,0 0-15,0 0 0,0 0 16,1 0-16,-1 0 0,0-21 0,21 0 16,-21-1-16,1 1 0,83-63 31,-83 20-31,-22 22 0,21 21 15,-21-43-15,0 43 0,0 0 16,0 0-16,-21 21 16,-1 0-1,1 21-15,0 0 16,21 0-16,-21 21 16,0-20-16,21-1 0,0 0 0,-21 0 0,21 21 15,0 43 1,0-43-1,0-20-15,0-1 0,21-21 16,-21 21-16,21-21 0,21 0 16,-21 0-16,1 0 0,20 0 0,43 0 15,20-42 1,1-22 0,-85 43-16,64-43 15,-64 22-15,0 0 16,43-43-16,-43 64 0,-21 0 15,21-64 1,-42 85 0,0 0-16,0 21 15,-22 22-15,22-22 16,21 0-16,0 42 16,0-20-16,0-22 15,0 0-15,0 21 16,0-20-16,21-1 0,-21 0 0,22 0 15,-22 0-15,21 22 16,-21-22 0,0 0-16,0 0 15,-21-21-15,-1 0 16,1 0 0,0 0-16,0 0 31,0 0-31,21-21 0,0 0 15,-21 21-15</inkml:trace>
  <inkml:trace contextRef="#ctx0" brushRef="#br0" timeOffset="59401.02">18119 5186 0,'0'0'0,"-22"0"15,22 21 1,-21-21-16,21 21 0,0 0 15,0 1 1,21-44 15,-21 1-15,22 21-16,-22-21 16,0 0-16,-22 21 31,1 0-16,21 21-15,0 0 16,0 0 0,-21-21-16,21 22 15,-21-22-15</inkml:trace>
  <inkml:trace contextRef="#ctx0" brushRef="#br0" timeOffset="59729.83">17208 5567 0,'0'0'16,"-21"0"-16,64 0 31,-22 0-31,0 0 15,0 0-15,0 0 0,64-21 16,-64 21-16,21 0 16,-20 0-16,-1-21 0,42 21 15,-84 0 48,0 0-63,0 0 0,0 0 0,-1 0 15,22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5:55:33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1312 0,'0'-21'0,"0"0"16,0 0 0,0 0-1,0 0 1,0-1-16,0 1 0,0 0 15,0 0-15,0 0 0,0 0 16,0-1 0,0 44 15,0-1-15,0 0-16,0 21 0,0-21 0,0 22 15,0-1-15,0-21 16,0 127-16,0-105 15,0-1-15,0 22 0,0-22 16,-21 21-16,21-20 0,-21 105 16,21-127-1,0 21-15,0 1 0,0-1 16,0-21-16,0 0 0,0 1 0,0-1 16,0 0-1,0-42 16,0 0-31,21 21 16,-21-22-16,21 1 0</inkml:trace>
  <inkml:trace contextRef="#ctx0" brushRef="#br0" timeOffset="351.79">4487 1799 0,'0'21'31,"0"1"-31,21-22 32,1 0-32,-1 0 15,0 0 1,0 0-16,-21-22 0,21 1 15,-21 0-15,0 0 16,-21 21 0,0 0-16,0 0 15,0 0-15,-1 0 0,22 21 16,-21 0 0,0 0-16,21 1 0,21-22 46,0 0-46,1 0 0</inkml:trace>
  <inkml:trace contextRef="#ctx0" brushRef="#br0" timeOffset="1387.1">6456 1312 0,'0'0'0,"21"-63"16,-21 42-16,0 0 15,0-1-15,0 1 16,0 42 15,0 1-31,0-1 0,0 0 0,0 21 16,0 1-16,0-1 0,0 43 15,0-22-15,0 1 0,0-1 16,-21 1-16,0-1 0,-1 1 16,-41 105-1,42-127-15,-22 43 0,1-22 16,21-41-16,0-1 0,0-21 31,-1-21-15,22-1-16,0 1 0,0 0 15,0 0-15,0-21 0,0-22 16,0 22-16,0-1 0,0 1 16,0 21-16,0-21 0,22 20 0,-1-41 15,-21 42 1,21 21-16,0 0 0,0 21 15,0 0-15,-21 0 0,0 22 16,22-22-16,-1 0 0,0 85 16,-21-85-1,42 42-15,-42-41 0,21-1 16,1 0-16,-22 0 0,21 0 16,21 0-16,-21-21 0,22 0 15,41 0 1,-20-21-16,-43 21 0,21-21 15,-21 0-15,22 0 0,-22-22 16,21 22-16,-21-21 0,1 0 0,-1-1 16,0 1-16,0-127 15,-21 63 1,0 42-16,0-42 16,-21 43-16,0 21 0,-22-1 0,22 1 15,0 21-15,-21-22 0,-1 43 0,-84-21 16,43 21-1,63 21-15,-22 1 16,1-1-16,21 21 0,0 0 16,-1 22-16,22-1 0,0-20 15,0-1-15,0 64 16,43-21-16,-22-43 0,0 0 16,21 22-16,1-43 0,-22 0 15,0 0-15,21 0 0,-20-21 16,-1 0-16,63 0 15,-20 0-15,-43 0 16,0 0-16,0 0 16,1-21-16,-1 0 0</inkml:trace>
  <inkml:trace contextRef="#ctx0" brushRef="#br0" timeOffset="2664.73">7472 1736 0,'0'0'0,"0"-21"0,0-1 0,0 1 16,0 0-16,0 0 0,-21 0 16,-22 0-1,22-1-15,0 22 16,0 0-16,21 22 16,-21-1-16,-1 0 0,22 0 0,-21 0 15,-21 106 1,0 21-1,20-84 1,22-43-16,0 0 0,0 22 0,0-22 16,22-21-16,-1 0 15,0 0-15,0 0 0,43-64 16,-43 43 0,0 0-16,0 0 0,0 0 15,-21-1-15,21 1 0,-21-21 0,0 21 16,0-22-16,0 22 0,0-42 15,0 42-15,0-1 16,0 1-16,0 42 31,0 1-31,0-1 0,0 0 16,0 64-16,0-22 16,0-42-16,0 64 15,22-64-15,-1 0 16,-21 0-16,21 1 0,0-22 15,0 0-15,64 21 16,-22-21-16,-41-21 16,-1 21-16,42-43 15,-42 22-15,1-21 0,-1 21 0,0-22 16,0 22-16,0-21 0,0-64 16,-21 64-16,43-107 15,-22 44 1,-21 62-16,0 1 0,0-22 15,0 43-15,0 0 0,0 0 16,0 42 0,0 0-16,0 22 15,0-22-15,0 21 16,0 64-16,0-43 0,-21 1 16,0 84-1,-1-42-15,22-64 0,0 1 16,0 20-16,0-42 0,22 22 15,-1-22-15,0-21 0,0 21 16,0 0-16,64-21 16,-22 0-16,-20 0 15,-22-21-15,42-21 16,-20 20-16,-22 1 0,42-21 16,-20 0-16,-22 20 0,0-20 0,21-21 15,-42 41-15,0-41 16,0 42-16,0-22 15,0 22-15,-21 21 16,0 0-16,0 0 0,0 0 16,-43 43-16,22 20 15,21-42-15,0 22 16,-22 20-16,43-42 0,0 22 16,-21-22-16,21 0 0,0 0 0,0 0 15,0 22 1,0-22-16,21-21 15,0 0-15,1 0 0,-1 0 16,21-21-16,-42-1 16,42 1-16,1-63 15,20-1 1,-63 64-16,21-64 16,1 64-16,-22 0 15,0 42 1,0 0-1,0 0-15,0 0 0,0 1 0,0 41 16,0-42-16,-22 0 16,22 1-16,0-1 0,0 0 15,0 0-15,22 43 16,-1-43-16,0-21 0,0 21 16,0-21-16,0 0 0,22 0 15,20 0-15,-42 0 0,22-21 16,41-22-1,-41 22-15,-1 0 0,-21 0 16,22-43 0,-43 43-16,0 0 0,0 0 15,0 0-15,0 0 0,0-1 0</inkml:trace>
  <inkml:trace contextRef="#ctx0" brushRef="#br0" timeOffset="2954.56">7874 1588 0,'-21'0'0,"42"0"0,-63 0 0,63 0 31,21 0-31,-21 0 0,22-22 16,-1 22-16,21-21 0,-20 21 15,-1-21-15,22 21 0,-22-21 16,0 21-16,149-42 16,-149 20-16,-21 22 15,0 0-15,22 0 16,-22-21-16</inkml:trace>
  <inkml:trace contextRef="#ctx0" brushRef="#br0" timeOffset="4534.18">10202 1439 0,'0'-21'0,"0"42"0,-21-63 0,21 21 15,-21 21 16,0 0-15,21 21-16,-21 0 0,-1 22 16,22-22-16,-21 21 0,0 22 15,0-22-15,0 21 0,-22 1 16,22-1-16,-21 1 0,0-1 0,-85 86 16,63-65-1,22-41-15,21-22 0,-22 21 16,22-42-16,21 21 15,0-42 1,0 0-16,0 0 16,0 0-16,0-1 0,0-20 15,0-21-15,0 41 0,21-20 16,-21 0-16,0-1 0,0 1 16,21-43-1,-21 64-15,22 21 16,-1 0-16,0 43 15,0-22-15,-21 0 0,0 21 16,21 1-16,0-22 0,1 85 16,-1-64-1,-21-21-15,42 64 16,-21-64-16,0-21 0,22 21 16,-22-21-16,21 0 0,43-21 15,-43 21-15,22-42 16,-22 20-16,22-41 15,-22 21-15,-21-1 0,0 1 16,0 0-16,1-1 0,-22-20 16,0 20-16,0-147 15,0 84-15,-22 64 0,1-43 16,0 43-16,0-1 16,0 22-16,-22 0 0,22 0 15,-63 0 1,62 21-16,-41 21 0,21 0 15,-22 43-15,43-22 16,0 0-16,-22 64 0,43-64 16,0 22-16,0 63 0,0-64 15,0-20-15,43 147 16,-1-126 0,-21-43-16,22 0 0,-22 0 15,0 0-15,0 1 0,43-22 16,-43 0-16,21 0 0,-21 0 0,22 0 15,-1-22-15,106-83 32,-84 41-32,-22 22 0,43-64 15,-64 64-15,-21-43 16,0 64 0,0 0-16,-21 21 15,-22 0-15,22 0 16,0 21-16,0 0 0,-22 21 15,43 1-15,0-22 0,0 0 16,0 0 0,0 0-16,22-21 0,-1 0 15,0 0-15,0 0 0,21 0 16,22 0 0,-43 21-16,0-21 0,0 22 15,1-1-15,-1 0 16,-21 0-16,0 0 0,0 0 15,0 1-15,0 20 16,0-21-16,21-21 16,0 0-1,0 0-15,0 0 16,1 0-16,-1-21 16,21-21-16,-21 20 0,22-20 15,-22 21-15,0 0 16,-21-22-16,0 22 0,21 0 0,-21 0 15,0-21 1,0 63 0,0 0-1,0 0-15,0 0 0,0 0 0,0 1 16,0-1-16,0 0 0,0 21 16,0-21-16,0 22 15,0-22-15,21-21 47,-21-21-31,0 0-16,0-1 0,0 1 15,0 0-15,0-21 0</inkml:trace>
  <inkml:trace contextRef="#ctx0" brushRef="#br0" timeOffset="4733.06">11070 1651 0,'-21'-42'16,"0"21"-1,21 42 32,0 0-31,21-21-1</inkml:trace>
  <inkml:trace contextRef="#ctx0" brushRef="#br0" timeOffset="6081.37">11366 1820 0,'-21'0'0,"0"0"15,42 0 48,0 0-63,1 22 16,-1-1-1,-21 0-15,21 21 16,-21-21-16,0 1 0,0-1 15,21 0-15,-21 0 0,0 0 0,0 22 16,0-22-16,21 0 0,-21 0 16,21-21-1,1 0 1,-22-21 0,21 21-16,-21-21 15,42-22-15,-42 22 0,0-21 16,42-85-1,-20 42 1,-1 22 0,-21 42-16,0-1 15,0 44 17,0-1-32,0 0 15,0 0-15,0 0 0,0 0 0,0 22 16,0-22-16,0 21 0,0-21 0,0 1 15,0-1-15,0 21 0,0-21 16,0 0-16,0 1 0,0-1 16,0 0-16,21-21 0,0 21 15,0-21-15,43 0 16,-43 0-16,21 0 16,-21 0-16,1-21 0,20 0 0,-21 21 15,64-64 1,-43 22-16,-21 21 15,22-64-15,-43 64 16,0 0-16,0 0 0,0-1 0,0 1 16,0 0-16,-22 21 15,1 0 1,0 0-16,0 21 16,21 0-16,-21 1 0,21-1 15,-21 21-15,21-21 0,0 0 0,0 1 16,0 41-1,0-42-15,0 0 0,21 22 16,0-43-16,0 21 16,0-21-16,0 0 0,1 0 15,105 0 1,-106 0-16,0 0 0,21-21 16,1-22-16,-22 43 0,0-21 15,21-42-15,-42 42 16,0-22-16,21 22 0,1-42 15,-22 20-15,0 22 16,0 0-16,0 42 31,0 0-31,0 0 16,0 1-16,0 41 16,-22-42-16,22 0 0,0 1 15,0 20-15,-21-21 16,21 0-16,0 0 0,0 1 0,0-1 15,0 0-15,0 0 16,0-42 31,0 0-47,0 0 0,0-1 16,0-20-1,0-21-15,21 41 0,-21-20 0,22 0 16,-1-22-16,0 43 15,0-21-15,0-1 0,0 22 16,1 0-16,-1 0 0,63 0 16,-41 21-1,-22 0-15,0 0 0,21 21 16,-20 21-16,-1-21 0,0 43 0,-21-22 16,0-21-16,0 85 15,-21-21 1,21-64-16,0 0 0,-21 0 15,21 1-15,0-1 0,0 0 16,-22-21 62,1 0-62</inkml:trace>
  <inkml:trace contextRef="#ctx0" brushRef="#br0" timeOffset="19251.03">4424 3620 0,'-21'0'0,"21"21"16,-22-21-16,1 0 47,0 0-32,0 0-15,0 0 16,0 0 0,21-21-1,0-1 1,0-20-16,0 21 15,42-21 1,-21 20-16,0 1 16,0 21-16,1 0 15,-1 0-15,0 0 16,0 21-16,0-21 16,0 43-16,1-22 0,-22 0 15,0 0-15,21 22 0,-21-22 16,21 42-16,-21-42 0,0 22 15,0-22-15,0 21 0,0 1 16,0-1-16,-64 64 16,43-22-16,0-41 15,-42 63-15,41-85 16,1 21-16,0-21 0,0 0 16,0 1-16,0-22 0,-43 42 15,43-42-15,0 0 16,0 0-16,-22-21 15,22 0-15,21-22 16,-21 22-16,21 0 0,-21-43 16,21 43-16,0-21 0,0 21 0,0-43 15,0 22 1,0 21-16,21 0 0,0-1 16,0 1-1,0 21-15,1 0 0,-1 0 16,0 21-16,0 22 15,21-1-15,-20-21 0,-1 0 16,0 22-16,0-22 16,0 21-16,-21-21 0,21 1 15,-21-1-15,43 21 16,-22-21 0,-21 0-16,21-21 0,0 0 15,0 0 1,1 0-1,-22-21 1,0 0-16,21 0 0</inkml:trace>
  <inkml:trace contextRef="#ctx0" brushRef="#br0" timeOffset="19651.81">5059 3958 0,'0'21'15,"-21"1"-15,21-1 16,0 0 0,21-42 30,-21 0-46,21-1 16,-21 1 0,0 0-16,-21 21 15,0 0-15,-1 0 16,1 0 0,21 21-1,-21-21-15,21 21 16,0 1-16</inkml:trace>
  <inkml:trace contextRef="#ctx0" brushRef="#br0" timeOffset="22322.89">6985 3598 0,'21'-21'0,"-21"0"16,0 0 0,0 0-16,0 0 15,-21 21 1,21 21 15,0 0-31,0 0 16,0 43-16,-21-43 0,21 21 15,-21 64-15,21-43 16,-22 1-16,1-22 0,21 22 0,-21-1 16,0-20-16,-21 84 15,20-43 1,22-63-16,-21 1 0,0-1 16,21 0-16,0-42 31,0 0-31,0-1 0,0 1 15,0 0-15,0 0 0,0-21 16,0 20-16,0-20 0,0 0 0,0 21 16,0-22-16,0 1 0,0 0 15,0-43-15,0 64 16,0 0-16,21 21 16,0 0-16,1 21 15,-1 0-15,0 0 0,0 0 16,0 22-16,-21-22 15,21 0-15,1 42 0,-1-41 0,0 41 16,0-42 0,0 0-16,0 22 0,1-43 0,-1 21 15,0-21-15,0 0 16,0 0-16,43 0 16,-43 0-16,64-64 15,-64 43-15,0 0 0,0 0 16,0-21-16,22-43 0,-43 21 15,0-84 1,0 106-16,0 0 0,0-1 16,0 1-16,0 0 0,0-1 15,-22 22-15,1-21 0,0-1 0,-42-41 16,-22 41 0,21 22-1,43 21-15,0 21 0,0 1 16,0-1-16,0 21 15,-1 127 1,22-63-16,0-63 16,0 126-16,0-106 15,0-20-15,22-1 0,-1 0 16,-21 1-16,84 63 16,-20-64-1,-43-42-15,0 0 0,43 0 16,-43 0-16,21 0 0,-21 0 15,22-21-15,-1 0 0,0-1 0,64-41 16,0-43 0,-42 43-1,-43 20-15,0 22 0,-21-42 16,0 41-16,0 1 0,0 0 16,-21 21-1,0 0-15,-1 0 16,22 21-16,-21 0 15,21 1-15,-21 20 0,0-21 16,0 106 0,21-63-1,0-43-15,0 63 16,0-62-16,0-1 16,0 0-16,21 0 0,0-21 0,0 0 15,22 0-15,-22 0 0,42-21 16,22-21-1,21-43 1,-64 64-16,-21-22 0,0 22 16,1-21-16,-1 21 0,0-22 0,0 1 15,-21 21-15,0 0 0,0 42 47,0 0-47,0 0 16,0 0-16,0 1 0,0-1 0,0 0 15,0 42 1,0-20-16,0-22 0,21 0 16,0 21-16,-21-20 15,0-1 1,-21-21 0,0 0-1,0 0-15,0 0 0,0 0 16,-1 0-16,1 0 15,0-21-15,21 42 32,0 0-32,0 0 15,21 0 1,0-21 0,1 0-16,-22 21 0,21-21 15,0 0-15,0 0 0,0 0 0,0 0 16,1-21-16,-1 21 0,0-21 0,0 0 15,0 0-15,22-22 16,-1 1-16,-21 0 16,0 21-16,0-22 0,-21 22 0,22-21 15,-22 21-15,0-1 0,0 1 16,0 0-16,21 21 16,-21 21-1,0 0-15,0 22 16,0-22-16,0 0 0,0 21 15,0-20-15,0-1 0,0 0 0,0 21 16,0 1 0,0-22-1,0-42 17,0-1-32,0 1 0,0 0 15,0 0-15,0 0 0</inkml:trace>
  <inkml:trace contextRef="#ctx0" brushRef="#br0" timeOffset="22510.78">8615 3747 0,'-21'-22'16,"-1"22"-16</inkml:trace>
  <inkml:trace contextRef="#ctx0" brushRef="#br0" timeOffset="23286.05">9313 4106 0,'0'0'0,"21"-21"0,-21 0 16,22 0-16,-1-21 16,-21 20-16,0-41 15,-21-1 1,-1 43-16,1 21 0,0-21 15,0 21-15,0 0 0,0 0 16,-1 0-16,1 0 0,0 21 0,0 0 16,0 1-16,0-1 0,-22 21 15,43 0-15,-21-20 0,0 41 16,21-21-16,0-20 16,0-1-16,0 0 0,0 0 0,0 0 15,42 0 1,-21-21-16,22 0 0,-22 0 0,0 0 15,43-42-15,-43 42 16,0-21-16,0 0 0,0 0 16,0-1-16,-21 1 0,22-42 15,-1 20-15,-21 22 16,0 0-16,0 42 47,0 0-47,0 1 0,0-1 0,0 0 15,0 21-15,0-21 0,0 22 16,0-1-16,0 0 0,-21 43 16,-1-43-16,22 1 0,0 63 15,0-64-15,0 21 0,0 128 16,22-43 0,-1-84-16,0-1 0,0 1 15,21 63-15,-20-64 0,-1 1 16,0 41-16,-21-41 15,21-22-15,-21 64 16,-21-64-16,0-20 16,-64-1-16,64-21 0,0 0 15,0 0-15,-1-21 0,-20-1 16,21 1-16,-85-42 16,0-1-1,85 22-15,0 21 0,-21 0 16,20-1-16,1 1 0,21-21 15,0 21-15,0 0 0,0-1 0,0-62 16,0 41 0,0 22-16,0-21 0,64-127 15,-43 105-15,0 22 0</inkml:trace>
  <inkml:trace contextRef="#ctx0" brushRef="#br0" timeOffset="23763.03">9779 3916 0,'0'-21'15,"0"42"17,0 0-17,0 0-15,0 0 0,0 22 16,0-22-16,0 0 0,-42 64 15,42-43 1,-22 0-16,1-20 0,21-1 16,-21-21-16,21 21 0,-21-21 15,0 0 1,21-21 0,0-22-16,0 22 15,0 0-15,0 0 0,0-21 0,0 20 16,21-20-16,0 0 0,0 21 0,0-22 15,22 1 1,-1 0-16,22-1 0,-22 43 0,0-21 16,22 21-16,-22 0 15,-21 0-15,22 21 0,-22 0 16,0 1-16,0-1 0,21 63 16,-42-20-1,0-43-15,0 0 0,0 43 16,0-43-16,0 0 0,0 0 15,-21 0-15</inkml:trace>
  <inkml:trace contextRef="#ctx0" brushRef="#br0" timeOffset="24222.01">11620 3620 0,'0'0'0,"0"-22"0,-21 1 15,21 0-15,-21 0 0,21 0 0,0 0 16,0-1-16,0 1 0,0 42 31,0 1-31,21 83 16,0-62-16,-21 20 15,0 22-15,22-22 0,-22 1 16,0 126 0,0-84-1,-22-85-15,22 1 16,0-1-16,0-42 31,0-1-15,0 1-16,0-21 0,0 21 0,0-22 15</inkml:trace>
  <inkml:trace contextRef="#ctx0" brushRef="#br0" timeOffset="24515.84">11451 3662 0,'0'0'0,"0"-21"0,-21-22 16,21-20-1,0 42 1,21 0-16,0-1 0,0 1 15,22 21-15,-22-21 0,21 21 0,1 0 16,-1 0-16,43 0 16,-43 0-16,43 64 0,-64-43 15,21 63-15,-42-41 16,0-22-16,-21 21 16,-21-21-16,-1 1 0,22 20 0,-127 43 15,127-64 1,-22 21-16,65-42 47,-1 0-47,0 0 0,0 0 15</inkml:trace>
  <inkml:trace contextRef="#ctx0" brushRef="#br0" timeOffset="25074.81">12382 3874 0,'0'0'15,"0"-22"-15,0 1 0,0 0 16,0 0-16,0 0 16,0 0-16,0-1 0,0 1 15,-21 21-15,0 0 0,-21 0 16,-1 21-1,22-21-15,-42 85 16,42-64-16,-1 22 0,1-1 16,0-21-16,0 21 0,0 43 15,21-64-15,-21 22 0,21-22 0,0 42 16,0-42 0,21-21-16,21 0 15,-21 0-15,22 0 16,-22-21-16,0 0 0,21 0 0,-21 0 15,64-64 1,-64 0-16,0 64 16,-21-21-16,0-22 0,0 22 15,0 21-15,0-21 0,0 20 16,0 44 0,0-1-16,0 42 15,0 1 1,0-22-16,0 0 0,0 22 15,0-22-15,0 1 0,0-22 16,0 0-16,0 0 0,0 21 16,22-42-1,-1 0-15,0 0 16,0 0-16,-21-21 0,21 0 16,22-64-1</inkml:trace>
  <inkml:trace contextRef="#ctx0" brushRef="#br0" timeOffset="25330.67">12679 3429 0,'0'-21'0,"0"42"0,0-63 0,0 21 15,0-1-15,0 44 32,0-1-32,0 0 0,0 0 0,0 21 15,21 1-15,-21-1 0,0 0 16,0 22-16,0 21 15,0-22-15,0-21 0,0 22 0,0-22 16,-21 1-16,21 20 0,-21 1 16,21-22-16,-22-21 0,22 43 15,0-43-15,0-42 32,22-1-32,-22 1 0,21-21 15,0 0-15,0-1 0</inkml:trace>
  <inkml:trace contextRef="#ctx0" brushRef="#br0" timeOffset="25587.5">13017 3323 0,'0'0'0,"0"-21"16,0 42 0,0 0-16,0 1 0,0-1 15,0 21-15,0 0 0,0 1 0,0-1 16,22 0-16,-22 22 0,0 63 15,0-42 1,0-43-16,0 85 16,0-106-16,-22 21 0,22 1 15,0-22-15,0 0 16,22-42 15,-22 0-31,0 0 16,21-1-16,0 1 0</inkml:trace>
  <inkml:trace contextRef="#ctx0" brushRef="#br0" timeOffset="25945.35">13187 3937 0,'21'21'16,"0"-21"0,0 0-1,0 0-15,1 0 16,-1 0-16,0-21 0,0 21 15,0-21-15,0 0 0,1 21 0,-1-64 16,0 43 0,-21 0-16,0 0 15,0 0-15,-21 21 0,0 0 16,-1 0-16,1 21 16,-21 21-1,21 22-15,0-43 0,21 0 0,0 21 16,0-21-16,0 22 0,-22-22 15,22 0-15,0 0 0,0 0 16,0 1-16,22 41 16,20-63-16,-21 21 15,0-21-15,0 0 0,1 0 0,-1 0 16,0 0-16,0-21 0,0 21 16,0-21-16,1 0 0,20 0 15</inkml:trace>
  <inkml:trace contextRef="#ctx0" brushRef="#br0" timeOffset="26330.19">13652 3852 0,'0'-21'15,"0"0"-15,22 21 0,-1 0 16,0 0-16,0 0 0,0 0 16,0 0-16,1 0 15,41 0 1,1 64-16,-64-22 15,21-21 1,-21 0-16,0 43 0,0-43 0,0 21 16,0 1-16,-21-22 15,21 0-15,0 0 0,-22 0 16,1 0-16,21-42 31,0 0-15,0 0-16,0 0 0,0 0 0,0-22 15,21 22-15,1-21 0,-22 21 16,0-22-16,0 1 0,21 21 0,-21 0 16,21-1-16,-21-20 0,21 42 0,-21-42 15,42 21 1,-20 21 0,-1-22-16,0 22 0,0 0 15,0 0-15</inkml:trace>
  <inkml:trace contextRef="#ctx0" brushRef="#br0" timeOffset="27111.81">14414 3810 0,'0'-21'0,"0"42"62,0 0-62,0 0 0,0 1 16,0-1-16,0 21 15,0-21-15,0 22 0,0-1 16,0-21-16,0 0 0,-21 0 16,21 1-16,0-1 0,0 0 15,-21 0-15,21 0 16,0-42 15,0 0-15,0 0-16,0 0 0,0-1 15,0 1-15,0-21 0,0 21 0,0-22 16,42-20-16,-42 21 16,22-1-16,-1 22 0,0 0 15,0 0-15,0 0 0,85-22 16,-85 43-1,0 21-15,1 22 16,-1-22-16,-21 0 0,0 64 16,0-64-16,0 21 15,0-21-15,0 1 0,0 83 16,0-62 0,-21-22-16,-1-21 31,22-21 0,0 0-31,0-1 0,0-20 0,0 21 16,22 0-16,-1-22 0,-21 1 15,21 21-15,0-21 0,0-1 0,0 22 16,1-21-16,62-43 16,-41 64-1,-1 21-15,-21 0 0,43 21 16,-43-21-16,0 21 0,-21 0 15,21 22-15,-21-22 0,0 0 0,0 64 16,0-22 0,0-42-16,0 1 0,0-1 15,-21 0-15,21 0 0,0 21 16,-21-20-16,0-1 16,-1-21-1,1 0 1,0 0-16,21-21 15,-21-1-15,0 1 0,0 0 0</inkml:trace>
  <inkml:trace contextRef="#ctx0" brushRef="#br0" timeOffset="27431.63">12573 3725 0,'0'0'0,"21"0"0,0 0 0,22 0 0,-22-21 15,21 0-15,22 21 0,41-21 16,-62 0-16,20 21 15,1-21-15,42-1 16,-43 22-16,22-21 0,-43 21 16,43 0-16,-64 0 0,0-21 15,0 21-15,0 0 0,1 0 32</inkml:trace>
  <inkml:trace contextRef="#ctx0" brushRef="#br0" timeOffset="28012.54">16870 3302 0,'0'0'0,"0"-21"16,0 63 30,0-21-46,0 22 0,0-1 16,0 0-16,0 1 0,21-1 0,-21 22 16,0-22-16,0 21 0,0-20 15,0-1-15,0 106 16,0-63 0,0-64-16,0 21 0,0 1 15,-21-22-15,21 0 0,0 0 16,0-42-1,0 0 1,0-21-16,0 20 16,0 1-16,0-21 0</inkml:trace>
  <inkml:trace contextRef="#ctx0" brushRef="#br0" timeOffset="28387.81">16722 3514 0,'-22'-21'16,"44"42"-16,-44-64 0,22 22 0,0 0 16,0 0-16,0 0 15,0-22-15,22 22 16,20-21-16,-21 21 16,43-22-16,-43 22 15,21 0-15,-21 0 0,64 21 16,-43 0-16,43 0 15,-43 21-15,-21 21 0,43 22 16,-43-22-16,-21 22 0,0-22 16,0 0-16,0 1 0,-21-1 0,-85 64 15,64-64 1,21-21-16,-22 1 0,-20 41 16,42-63-16,-1 21 0,1-21 15,21 21 1,21-21 15,1-21-31,-22 0 16,42 21-16,-21-21 0</inkml:trace>
  <inkml:trace contextRef="#ctx0" brushRef="#br0" timeOffset="28933.49">17738 3344 0,'0'-21'16,"0"42"15,-22-21-31,1 22 0,0 20 16,21-21-16,-42 43 0,-1-1 15,22-21-15,0 1 16,0 41-16,21-62 0,-21 20 15,21 0-15,-21 1 0,21-22 0,0 21 16,0 43 0,21-43-16,0-21 0,0 0 15,21-21-15,1 0 16,-22 0-16,0 0 0,21 0 16,-20 0-16,20 0 0,43-63 15,-22-1 1,-21 43-16,43-63 15,-64 41-15,-21 1 0,0 0 16,0-1-16,0 1 0,0 0 0,-42-149 16,21 170-1,0-21-15,-1 20 0,1 1 16,-21 0-16,21 21 0,0 0 0,-1 0 16,-20 0-16,21 21 0,-85 85 15,64-42 1,21-22-1,-1 21-15,22-41 0,-21 20 16,21-21-16,0 0 0,0 0 0,0 1 16,0-1-16,0 0 15,43 0-15,-22-21 16,0 0-16,0 0 0,21 0 16,-20 0-16</inkml:trace>
  <inkml:trace contextRef="#ctx0" brushRef="#br0" timeOffset="29277.3">18394 3429 0,'0'-21'0,"0"42"0,21-63 16,-21 21-16,0-1 16,0 44 15,0-1-31,21 0 0,-21 21 15,0-21-15,0 22 0,0-22 16,0 64-16,0-43 0,0 0 16,0 64-1,-21-21-15,21-43 16,-21-21-16,21 22 0,-21-22 16,21 0-16,0 0 0,0 0 15,0 0-15,0 1 16,0-44 15,0 1-31,0 0 0,0 0 0,0 0 16,0-22-16,0 22 0</inkml:trace>
  <inkml:trace contextRef="#ctx0" brushRef="#br0" timeOffset="29555.14">18415 3471 0,'0'-21'0,"0"42"15,0-63-15,-21 42 0,21-21 16,21 21 0,0 0-16,0 0 0,22 0 15,20 21-15,-21-21 16,-20 21-16,-1 0 0,21 1 0,-21-1 16,0 0-16,1 21 0,-1-21 15,0 1-15,0-1 0,0 42 16,-21-42-1,0 1 1,0-44 31,0 1-47,0 0 16,0 0-16</inkml:trace>
  <inkml:trace contextRef="#ctx0" brushRef="#br0" timeOffset="30187.48">19262 3239 0,'0'0'0,"0"-22"16,-22 22 0,1 0-1,0 22-15,21-1 0,-21 0 16,0 0-16,0 0 0,-1 0 15,1 22-15,0-22 0,-21 21 0,-22 43 16,22-22 0,21-41-16,0-1 0,21 0 0,-22 0 15,44-21 17,-1 0-32,0 0 0,0-21 15,0 21-15,0-21 0,1 0 0,20-22 16,0 22-16,-21 0 0,1-21 15,-22 20-15,21-20 16,0 21-16,21-64 16,-21 64-16,-21 0 15,22 21-15,-22 21 32,0 21-32,0-20 0,0 41 15,0-21 1,0-20-16,0 20 0,0 43 15,0-64-15,0 21 0,0 43 16,0-64-16,0 21 0,0 1 0,0 62 16,0-62-1,0-1-15,0-21 16,0 0-16,0 1 0,0-1 0,0 0 16,21-21 62,0-21-63,-21 0 1,0-1 0,21 22-16</inkml:trace>
  <inkml:trace contextRef="#ctx0" brushRef="#br0" timeOffset="32379.7">17103 4614 0,'0'0'0,"-22"0"0,1 0 0,0 0 16,0 0-16,0 0 0,0 0 16,-1 0-16,1 0 15,-42 0 1,42 0-16,-1 0 15,1 0-15,0 0 0,0 0 16,0 0-16,0 0 16,42 0 77,0 0-93,0 0 0,0 0 16,0 0-16,1 0 16,-1 0-16,0 0 0,21 0 15,22 0 1,-1 0-16,-42 0 16,85 0-1,-63 0-15,-1 0 0,0 0 0,1 0 16,-1 0-16,0 0 0,106 0 15,-63 0 1,-43 0-16,22 0 0,-22 0 16,1 0-16,-1 0 0,0 0 0,43 0 15,-43 0-15,1 0 16,62 0-16,-20 0 16,-64 0-16,22 0 0,-22 0 15,21 0-15,-21 0 0,22 0 16,-22 0-16,0 0 0,21 0 0,-21 0 15,43-21 1,42 21-16,-85 0 0,21 0 16,22 0-16,-43 0 0,21 0 15,-21 0-15,1-21 0,-1 21 16,21 0-16,0 0 16,-20 0-16,-1 0 15,0 0-15,0 0 16,0 0-16,0 0 15,1 0 1,-1 0-16,0 0 16,0 0-16,0 0 15,0 0 1,-42 0 46,0 0-62,0-21 0,0 21 0,-22 0 16,22 0-16</inkml:trace>
  <inkml:trace contextRef="#ctx0" brushRef="#br0" timeOffset="33151.16">16870 4678 0,'0'0'0,"-21"0"0,-1 0 16,1 0-16,0 0 16,0 0-1,0 0 1,0 0-16,-1 0 31,44 0 16,-1 0-31,0 0-16,0 0 0,0 0 15,0 0-15,22 0 0,63 0 16,-64 0-16,64 0 15,-43 0-15,22 0 16,42 0-16,-42 0 0,-22 0 16,22 0-16,148 0 15,-1-21 1,-62 21-16,-107 0 16,22 0-16,63 0 0,-84 0 15,20-21-15,22 21 0,-42 0 16,-22 0-16,43 0 15,-43-22-15,-21 22 0,21 0 16,-20 0-16,-1 0 0,0 0 0,0 0 31,-42 0 63,21-21-78,-21 21-16,0 0 0,-1 0 15</inkml:trace>
  <inkml:trace contextRef="#ctx0" brushRef="#br0" timeOffset="55891.47">4212 6075 0,'0'0'0,"0"21"32,-21-21-17,0 0-15,0 0 31,-1 0 1,22-21-17,0 0 1,0 0-16,22-1 16,-1 22-16,21-21 15,-21 0-15,0 21 0,1 0 16,-1-21-16,0 21 0,0 0 15,0 0-15,0 0 0,22 0 0,-22 0 16,42 0 0,-20 42-16,-22-21 0,0 1 15,-21-1-15,0 0 0,0 0 16,0 21-16,0 1 0,-21-22 16,21 0-16,-64 43 15,22-1-15,21-42 0,0 0 16,0 1-16,-1-1 15,1 0-15,21 0 0,-21-21 0,21 21 16,-21-21-16,0 0 16,21-21-1,0 0 1,21 0 0,0 0-16,0 21 0,0-22 0,1 1 15,20 0-15,21 21 16,-41 0-16,-1-21 0,0 21 15,0 0-15,0 0 16,0 0-16,1 0 0,-1 21 0,0-21 0,21 64 16,-21-43-1,1 21-15,-22-21 16,0 0-16,0 22 0,0-22 16,0 21-16,-22-21 0,1 1 15,-21-1-15,-43 63 16,22-62-16,42-1 15,-22 0-15,1-21 0,21 21 16,-22-21-16,22 0 0,-21 0 0,21 0 16,0 0-16,-1 0 0,-83-21 15,83 0 1,1 0-16,0-1 0,0 1 16,21 0-16,0 0 31,0 0 0,0 0-15</inkml:trace>
  <inkml:trace contextRef="#ctx0" brushRef="#br0" timeOffset="56459.15">5101 6392 0,'0'0'0,"0"22"0,0-1 15,0 0-15,0 0 16,0 0-1,21-21 17,0-21-17,1 0-15,-22 0 16,0 0 0,0-1-1,-22 22-15,1 0 16,0 0-16,0 0 15,0 43 1,21-22-16,0 0 16,0 0-1,0 0-15,21-21 32,0 0-17,0-21 1</inkml:trace>
  <inkml:trace contextRef="#ctx0" brushRef="#br0" timeOffset="57232.34">6710 6096 0,'-21'0'0,"-1"0"16,1 0-1,42 0 48,22 0-47,-22 0-16,21 0 0,1 0 15,62 0-15,1-21 16,-63 21-16,20 0 0,22 0 15,-43-21-15,22 21 0,-1 0 16,-21 0-16,64-21 16,-85 21-1,22 0-15,-22 0 16,-42 0 15,0 0-31,-1 0 0,1 21 16,0-21-16,-21 21 0,21-21 15,-22 0-15</inkml:trace>
  <inkml:trace contextRef="#ctx0" brushRef="#br0" timeOffset="57596.13">7197 6117 0,'0'21'63,"0"1"-63,0-1 0,0 0 16,0 0-16,0 0 0,0 0 15,0 22-15,0-1 0,0-21 0,0 22 16,0-1-16,0 64 15,0-64-15,0 43 16,0-43-16,0-21 0,-22 43 16,1-22-16,21-21 0,0 43 15,-21-22 1,21-63 15,0 0-15,21 0-16</inkml:trace>
  <inkml:trace contextRef="#ctx0" brushRef="#br0" timeOffset="58083.86">7514 6731 0,'0'0'0,"0"21"0,21-21 16,0 0-16,1 0 15,-1 0 1,0 0-16,0 0 0,0 0 0,0-21 16,64-21-1,-64 21-15,0-1 0,1 1 0,-22 0 16,0 0-16,21 0 0,-21 0 15,0-1-15,0 1 0,-43-42 32,22 42-32,0 21 0,0 0 15,0 0-15,0 0 16,-1 0-16,22 21 0,-21 0 16,0 0-16,0 85 15,0-85-15,21 21 0,-21-20 16,-1 83-16,22-83 15,0 20-15,0-21 0,0 0 0,0 0 16,0 22 0,0-22-16,0 0 15,22-21 1,-1 0-16,0 0 0,0 0 0,0-21 16,0 21-16,22-21 0,-1-22 15,0 22 1</inkml:trace>
  <inkml:trace contextRef="#ctx0" brushRef="#br0" timeOffset="58577.1">8467 6456 0,'0'0'0,"21"-21"16,-42 21 15,-1 0-31,1 0 0,0 0 15,0 21-15,0 0 0,-43 43 16,43-43-16,0 0 16,0 0-16,0 0 0,-1 22 15,22-22-15,-21-21 0,21 21 16,0 0-16,0 0 0,21-21 16,1 21-1,-1-21-15,0 0 0,0 0 16,0 0-16,0 0 0,1 0 15,-1 0-15,0 0 0,0 0 0,0 22 16,43-22 0,-43 21-16,-21 0 15,0 0-15,0 0 16,0 0-16,-21-21 16,0 22-16,-43 20 15,1-42 1,41 21-16,-41-21 0,42 0 0,0 0 15,-1 0-15,-20 0 16,21 0-16,0 0 0,-22 0 16,22 0-1,21-21 17,21 21-32,1-21 15,-1 21-15,0-21 0</inkml:trace>
  <inkml:trace contextRef="#ctx0" brushRef="#br0" timeOffset="58981.86">8869 6308 0,'0'0'0,"0"-21"0,0-1 0,0 1 15,0 42 17,0 1-17,0-1-15,0 0 0,-21 21 16,21-21-16,0 22 0,-22 20 16,22-20-16,0-22 0,-21 63 15,0-41-15,21-22 0,0 21 16,0-21-16,0 22 0,0-1 15,0 0-15,0-20 0,0-1 16,0 21-16,0 0 16,0-20-16,21-22 31,0 0-31,1 0 16,-1 0-16,21-22 15,-21-20-15,0 42 16,1-21-16,-1 0 0,0 0 0,-21-1 15,0 1-15,21 0 0</inkml:trace>
  <inkml:trace contextRef="#ctx0" brushRef="#br0" timeOffset="59218.74">8784 6710 0,'0'0'0,"-21"0"0,0 0 0,42-21 47,0 21-47,0 0 16,0 0-16,22-21 0,-1 21 15,-21 0-15,0-22 0,1 22 16,20-21-16,-21 21 16,0 0-16,0-21 0,1 0 15,-1 21-15,0-42 16</inkml:trace>
  <inkml:trace contextRef="#ctx0" brushRef="#br0" timeOffset="59677.06">9821 6265 0,'0'-21'15,"-21"21"-15,21-21 0,-21 0 0,0 21 47,0 21-47,21 0 16,0 0-16,0 1 0,0-1 0,0 63 15,-22 1 1,22-43-16,0 1 0,0-1 16,-21 22-16,21-22 0,0 0 0,0-21 15,0 22-15,0-22 0,0 21 0,0 22 16,0-43-1,0 0-15,0-42 47,0 0-47,0 0 16,0-1-16,0 1 0,0-21 0</inkml:trace>
  <inkml:trace contextRef="#ctx0" brushRef="#br0" timeOffset="59999.39">9694 6287 0,'0'-22'16,"0"44"-16,0-65 0,0 22 0,0 0 15,21 21 17,1 0-32,-1 21 0,0-21 0,42 42 15,-41 1-15,20-22 16,-21 21-16,106 106 15,-106-105-15,0-1 16,1-21-16,-1 22 0,0-1 16,-21-21-16,21 0 0,0 0 0,-21 1 15,43 41 1,-22-42-16,0-21 31,0 0-15,-21-21-16,0 0 15,0-21 1,0 20-16,0 1 0,21 0 16</inkml:trace>
  <inkml:trace contextRef="#ctx0" brushRef="#br0" timeOffset="60344.83">10499 6117 0,'0'0'15,"0"-21"-15,0 0 0,-22 21 47,1 21-47,21 0 0,-21 0 16,21 1-16,0-1 0,0 21 16,-21-21-16,21 22 0,-21-1 15,0 0-15,-22 128 16,43-128-16,-21 0 15,21-21-15,0 22 0,-21-22 0,21 21 16,-21-21-16,0 22 0,21-22 16,0 0-16,0 0 15,0 0 1,0-42 15,0 0-31,21 0 16,0 0-16,-21 0 0</inkml:trace>
  <inkml:trace contextRef="#ctx0" brushRef="#br0" timeOffset="61331.91">11409 6160 0,'0'0'0,"0"-43"15,0 22 1,0 0-16,0 0 16,0 0-16,0-1 15,-21 22-15,-1 0 0,1 0 16,0 0-16,0 0 0,-21 22 15,-1-1-15,-20 21 16,42-21-16,-22 22 16,-20-1-16,20 0 0,22-21 0,0 22 15,0-1-15,-21 0 16,-64 170 0,106-191-16,-21 22 0,21-1 15,-22 21-15,22-41 16,0 20-16,0-21 0,0 0 0,0 0 15,22 1-15,-1-1 0,42 0 16,22 0 0,-43-21-16,43 0 15,-43 0-15,1-21 0,-1 0 16,0 21-16,1-21 0,-1-1 0,64-62 16,-106 63-16,0-43 15,0 22 1,0-1-16,0 22 0,-43 0 15,22 21-15,-21-21 0,21 21 16,0 0-16,-22 0 0,1 0 16,0 21-16,20 0 0,1-21 15,-21 21 1,42 1 0,21-22-1,0 0-15,0 0 0,1 0 16,-1 0-16,0 0 0,0-22 15,0 22-15,22 0 0,-22 0 0,0-21 16,0 21-16,0 0 16,0 0-1,-21 21-15,0 1 16,22-1-16,-22 0 16,0 0-16,0 0 0,0 0 15,0 22-15,0-22 16,0 21-16,0-21 0,0 1 0,0 41 15,-22-21-15,1 1 0,0-22 16,21 42-16,-21-20 0,0-1 16,21 0-16,-43 64 15,22 0-15,21-42 0,0-22 16,0 64-16,0-64 0,0 22 16,0-22-16,0 0 0,0 1 15,0-22-15,0 85 16,0-85-16,21-21 47,-21-21-32,22 21-15,-22-22 0,0 1 16,21 21-16,0-21 0,-21 0 0,21 21 16,-21-21-16,0 0 0,42-22 15</inkml:trace>
  <inkml:trace contextRef="#ctx0" brushRef="#br0" timeOffset="78199.07">7578 7472 0,'-22'0'0,"1"0"0,0 0 15,0 0 1,0 0-16,0 0 0,-1 0 15,1 0 1,0 0-16,0 0 16,0 0-1,42 0 79,0 0-94,0 0 16,0 0-16,1 0 0,-1 0 15,21 0-15,-21 0 0,22 0 0,-22 0 16,21 0-16,22 0 16,-22 0-16,43 0 15,-43 0-15,0 0 0,1 0 16,-1 0-16,0 0 0,64 0 15,-64 0-15,1 0 0,20 0 0,107 0 16,-1 0 0,-106 0-16,64 0 15,-63 0-15,-1 0 16,1 0-16,-1 0 0,1 0 0,-1 0 16,128 0-1,-64-21-15,-64 21 0,128-21 16,-128 21-16,1-22 15,63 1-15,-64 21 16,-20 0-16,84 0 16,-64 0-16,-42-21 15,1 21-15,-1 0 0,0 0 16,0 0-16,0 0 0,0 0 16,1 0-16,-1 0 78</inkml:trace>
  <inkml:trace contextRef="#ctx0" brushRef="#br0" timeOffset="78426.57">10245 7366 0,'0'21'16,"0"0"-16,0 1 15,-22-22 48,1 0-63</inkml:trace>
  <inkml:trace contextRef="#ctx0" brushRef="#br0" timeOffset="81111.89">3344 1693 0,'21'0'15,"-21"-21"16,22 21-15,-22-21-16,21 0 0,0 0 16,-21 0-16,21-1 15,0 1-15,-21 0 16,0 0-16,0 0 0,0 0 16,0-1-1,-21 1 1,0 21-1,0 0-15,0 0 0,-1 0 16,-41 0-16,21 0 16,20 0-16,-20 21 0,21-21 15,-21 0-15,20 22 0,-41-1 16,42-21-16,-43 42 16,43-42-16,-42 42 15,41-20-15,1-1 0,-21 21 16,21-21-16,0 0 0,-1 1 15,1 20-15,0-21 0,0 21 16,0 1-16,0-22 0,-43 85 31,64-85-31,-21 21 0,21-21 0,-21 43 16,21-43-16,0 21 16,0-20-16,0 20 15,0-21-15,0 0 0,0 0 16,0 22-16,21-22 0,0 21 15,0-21-15,-21 1 0,21-1 16,1 0-16,41 21 16,1 1-16,-43-22 15,0 0-15,42 0 0,-20 0 16,-22 0-16,21-21 16,-21 22-16,22-1 0,-22-21 0,42 42 15,1 0 1,-43-20-16,0-1 0,22-21 15,-22 21-15,0 0 0,0 0 16,0 0-16,0-21 0,-21 22 0,64 41 16,-64-21-1,21-20-15,-21 20 0,21-21 16,-21 0-16,0 22 0,0-1 16,0 0-16,0-21 0,0 1 15,0 41 1,0-21-16,-21 22 0,21-43 0,-21 0 15,21 22-15,-21-22 16,0 0-16,21 21 0,-22-21 0,1 1 16,0 20-16,0-21 0,-21 64 15,-1-43 1,22 0-16,0-20 0,21-1 16,-21 0-16,0 0 0,21 0 15,0 0 1,-22-21-1,22-21 48,0 0-47,22 21-1,-22-21-15,21 21 16,0 0-16,0 0 15,0 0 1,0 0-16,1 0 16,-1 0-16,0 0 15,0 21-15,0-21 16,-21 21-16,21-21 0,-21 21 16,0 1-16,0-1 0,22 63 15,-1-20 1,-21-43-16,0 43 15,0-43-15,0 0 0,0 21 0,21-21 16,-21 1-16,0 20 0,0 21 16,0 1-1,0-43-15,0 21 0,0 22 16,0-43-16,0 21 16,0-20-16,0 20 0,0-21 0,0 21 15,0 64 1,0-42-16,0-22 0,-21 43 15,21-43-15,-21-21 16,21 22-16,0-1 16,0-21-16,-22 21 0,1 64 15,0-63-15,21-1 16,0 0-16,-42 64 16,21-64-16,-1 1 0,22-1 15,0 0-15,-21-20 0,-21 105 16,42-64-1,-21-21-15,21 1 0,-21-1 0,21 0 16,0 1-16,0-1 0,0 0 16,-22 1-16,22-1 0,0 0 0,0 64 15,-21-21 1,21-43-16,0 22 16,0-22-16,0 0 0,0 1 15,0-1-15,0 0 0,0 1 16,0 20-16,0 107 15,21-86 1,22 43-16,-43-106 16,21 22-16,-21-1 0,21 0 15,0-20-15,0 41 16,1-21-16,-1-20 0,21 41 16,-21-21-16,0-20 0,85 62 15,-21-20 1,-22-43-1,-41-21-15,-1 0 0,42 0 16,-42 0-16,43 0 16,-43 0-16,0 0 15,22-21 1,-22 21-16,0-21 0,0 21 109,-21-22-46,-21 1-48,0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01:12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6392 2053 0</inkml:trace>
  <inkml:trace contextRef="#ctx0" brushRef="#br0" timeOffset="1732.69">5461 720 0,'0'0'0,"0"-21"31,0 42 47,0 0-62,0 0-16,0 0 16,21 0-16,-21 1 0,21-22 15,-21 21-15,21 0 0,1-21 16,-22 21-16,21 0 0,0-21 0,0 0 15,0 0-15,0 0 16,22 0-16,-22 0 0,0 0 16,21 0-16,22-21 15,-43 0-15,43-21 16,-43 20-16,21 1 0,0-21 16,-20 21-16,-22 0 0,42-64 15,-21 64 1,-21 0-16,0-1 15,0 1-15,0 0 16,0 42 31,-21-21-47,21 21 0,0 1 16,-21 20-16,21-21 15,-21 0-15,21 0 0,0 22 16,0-22-16,0 64 0,0-43 15,0 0-15,0 1 0,0 20 16,0-21-16,-22 149 16,22-106-1,-21 105 1,0-148-16,21 1 0,-21-1 16,21 0-16,-21 1 0,21-22 15,0 21-15,-21-21 0,-1 1 0,-20 41 16,-43-63-1,1 0 1,41 0-16,1 0 16,0 0-16,21-21 0,-22 0 15,22 0-15,0-1 0,0 22 0,-43-84 32,64 41-32,0 22 15,0 0 16,21 21-31,1 0 16,20-21-16</inkml:trace>
  <inkml:trace contextRef="#ctx0" brushRef="#br0" timeOffset="2480.71">6286 1312 0,'0'-21'31,"0"42"0,0 1-31,0-1 16,0 0-16,0 0 15,0 21-15,0-20 0,0 20 16,0 0-16,0-21 16,0 43-16,0-43 0,0 21 15,0-20-15,0-1 0,0 0 16,0 21-16,-21-21 0,21 1 16,-21-22-1,21-22 1,0 1-1,0 0-15,0-42 0,0 41 16,0-20-16,0 21 0,0-21 16,21 20-16,0-20 0,1 21 15,-1-21-15,0 20 0,0 1 16,21-21-16,1 21 0,105-22 16,-63 43-1,-64 0-15,42 22 16,-42-1-16,1 0 0,-1 0 15,-21 0-15,0 0 0,0 22 0,0 63 16,-21-22 0,-1-41-16,22-22 0,0 21 15,-21-21-15,21 0 16,-21 1-16,21-1 0,0 0 0,0 0 31,0-42-15,0 0-1,21 0-15,0-1 0,1 1 0,-22 0 16</inkml:trace>
  <inkml:trace contextRef="#ctx0" brushRef="#br0" timeOffset="2868.5">7324 868 0,'0'-21'0,"0"42"0,0-63 0,0 20 16,-22 22 15,22 22-31,-21-1 0,21 0 0,-21 42 16,21-20-16,0-1 15,-21 64-15,21-64 0,-21 1 16,0 20-16,21-21 0,-22 1 15,-20 147 1,21-147-16,21-1 16,0-21-16,0 21 0,0 22 15,0-43-15,0 0 16,0 0-16,21-21 16,0 0-16,22 0 15,-43-21-15,21 0 0,42-21 16,-42 21-16,-21-1 15,0 1-15,22 0 0,-22 0 0,21-64 16</inkml:trace>
  <inkml:trace contextRef="#ctx0" brushRef="#br0" timeOffset="3101.36">7048 1334 0,'0'0'0,"-21"0"0,0 0 0,42 0 31,22 0-31,-22-22 16,21 22-16,0-21 0,1 0 15,-1 21-15,0 0 0,1-21 0,-1 21 16,-21 0-16,0 0 0,22-21 16,-43 42 30</inkml:trace>
  <inkml:trace contextRef="#ctx0" brushRef="#br0" timeOffset="3826.25">7810 1397 0,'0'-21'0,"0"0"16,0 0 0,22-1-16,-1 22 0,-21-21 15,21 21-15,0 0 0,0-21 16,0 21-16,1 0 0,-1 0 16,21 0-16,-21 0 0,0 21 0,22 0 15,-22 43 1,-21-43-16,0 21 0,0 22 15,0-22-15,0 1 0,-21-1 0,0 21 16,-1-41 0,1 20-16,21-21 0,-42-21 15,21 0 1,21-21-16,-21 0 16,21 0-16,0-1 15,0-20-15,0-21 0,0 20 0,0 22 16,0-21-16,21-1 15,0 22-15,0-21 0,0 21 0,0 0 0,1-1 16,-1 1-16,42-21 16,-42 42-16,22 0 15,-22 0-15,0 0 16,0 0-16,0 0 0,-21 21 16,0 0-1,22-21-15,-22 21 16,21-21-16</inkml:trace>
  <inkml:trace contextRef="#ctx0" brushRef="#br0" timeOffset="4270">8594 1312 0,'0'-21'0,"0"0"16,-22 21-1,1 0 1,0 0-16,0 21 0,0 0 16,0 43-16,-1-43 15,22 0-15,-21 43 16,21-22-16,-21 0 0,21 1 0,0-22 16,0 21-16,0-21 0,21 43 15,22-43 1,-22-21-16,0 0 0,42 0 15,-41 0-15,20 0 16,-21-21-16,21 0 0,1-22 0,41-41 16,-41 20-1,-43 22-15,0 21 0,0-22 16,0 22-16,-21-21 0,-1 21 16,1 0-16,-21-1 0,21 1 0,-22 0 15,-41 21 1,20 0-16,43 0 15,-21 21-15,42 0 0,-21 1 16,21-1-16,0 0 0,0 0 0,0 0 16,21-21-16,42 43 15,-20-43-15</inkml:trace>
  <inkml:trace contextRef="#ctx0" brushRef="#br0" timeOffset="5269.42">9398 1418 0,'0'-21'0,"0"-21"15,0 21 1,0-1-16,-21 22 16,0 0-16,-1 0 15,1 0-15,-42 43 16,20-22-16,22 0 15,0 0-15,-42 43 0,41-22 16,1 22-16,21-22 16,0-21-16,0 21 0,0-20 15,0 20-15,0-21 0,0 0 16,0 0-16,21-21 0,1 22 0,41-22 16,-42 0-16,0 0 0,22 0 15,-22-22-15,0 1 0,85-85 16,-85 64-1,0 0-15,-21-1 0,21 1 16,-21 0-16,22-22 0,-22 22 0,21-22 16,-21 1-16,0-1 0,21-84 31,-21 106-31,0-43 0,0 64 0,0 0 16,0 0-16,0 0 0,0 42 31,0 0-31,0 21 0,0 1 15,0 41-15,0-41 16,0 20-16,-21-21 0,21 1 0,-21 20 16,21-20-16,-22-1 0,22 21 15,0-20-15,0 84 16,22-21 0,-1-85-16,0 0 15,0 0-15,0-21 0,43 0 16,-43 0-16,0 0 0,64-42 15,-1-22 1,-62 22-16,20-22 16,-21 43-16,0-21 0,-21-22 15,21 43-15,-21 0 16,0 0-16,22 0 0,-22 0 16,-22 21-1,1 0 1,21 21-16,-21 21 0,21-21 0,-21 0 15,21 1-15,0 62 16,0 1-16,0-64 16,0 21-16,0 1 15,21-22-15,0-21 0,0 0 0,1 21 16,-1-21-16,0 0 0,21-21 16,43-21-1,-64 20-15,0-20 16,0 21-16,1-21 0,-1 20 0,0-20 15,0 0-15,-21-1 0,0 22 0,21-63 16,-21 41 0,0 64-1,0 1 1,-21 20-16,21-21 0,0 0 16,0 22-16,-21 20 15,21 1-15,0-43 0,0 21 16,0-21-16,0 0 0,0 1 15,21-22-15,0 21 0,0-21 0,1 0 16,41 0 0,-42 0-16,22-43 15,-1 22-15,0-21 0</inkml:trace>
  <inkml:trace contextRef="#ctx0" brushRef="#br0" timeOffset="5865.08">11112 1334 0,'0'0'0,"22"0"0,-22-22 0,0 1 16,0 0 0,0 0-16,-22 21 15,1 0-15,0 0 0,0 0 16,0 0-16,-22 0 0,22 0 15,-21 21-15,21 0 0,0 0 0,-1 1 16,-20 20-16,21-21 0,21 21 16,-21 1-16,21 105 15,0-85 1,21-20 0,21-22-16,-21 0 0,1-21 0,20 0 0,0 0 15,-21 0-15,64 0 16,-43 0-16,1-21 0,41-21 15,-62 20-15,20-20 0,-21 21 16,21-21-16,-20-1 0</inkml:trace>
  <inkml:trace contextRef="#ctx0" brushRef="#br0" timeOffset="6396.56">11599 889 0,'0'0'0,"0"-21"0,0 0 16,0 0-16,0-1 0,-21 1 15,0 21 1,0 0-16,21 21 16,0 1-16,0 20 0,-21-21 15,21 21-15,0 170 16,0-170 0,0 22-16,0-22 0,0 128 15,0-128-15,0 21 0,0-20 16,0-1-16,0 0 0,0 85 15,0-105 1,0-1-16,21 0 0,0-21 16,0 0-16,0 0 0,0 0 15,-21-21-15,22 0 0,20-1 16,43-83 0,-64 83-16,0-20 0,0 0 15,0-22-15,0 43 0,-21-21 16,22 21-16,-22-1 0,0 1 15,21 21 1,-21 21 0,0 1-1,0-1-15,-21 21 16,21-21-16,0 43 16,0-43-16,0 21 0,0 22 15,0-43-15,0 0 0,0 0 16,21 0-16,0 1 0,21-1 15,43-21 1,-64 0-16,64-64 16,-64 64-16,21-42 15,-21 21-15,1 0 0,-1-1 0,21-20 16</inkml:trace>
  <inkml:trace contextRef="#ctx0" brushRef="#br0" timeOffset="7283.25">12488 1461 0,'0'-22'0,"0"44"0,21-65 16,-21 22-16,0 0 15,-21 42 17,21 0-32,-21 0 15,21 1-15,0-1 0,-21 0 16,21 0-16,-21 21 0,21 85 16,0-105-1,0-1-15,0 0 0,0 42 16,0-41-16,0-1 0,21-21 15,0 0-15,0 0 16,22-21 0,-22 21-16,0-22 0,21-41 15,-42 42-15,21-22 16,-21 22-16,0-21 0,0 21 16,0-106-1,-21 106-15,0-1 0,0 1 16,0 21-16,0-21 0,-1 21 15,44 0 17,-1 0-32,0-21 15,21 21-15,-21 0 0,22-21 16,-1 0-16,0 21 0,1-22 16,-1 22-16,0 0 0,1 0 15,63-21-15,-64 21 16,-21 21-1,0-21-15,-21 22 0,0 20 16,0-21-16,0 0 0,0 0 16,0 64-1,0-43-15,0 1 0,0-1 16,0-21-16,0 22 0,0-22 16,0 42-16,0-42 0,0 1 0,0-1 15,0 0 1,-21 0-16,21-42 31,0 0-15,0 0-16,0-1 0,0-41 15,0-22-15,0 43 16,0 0-16,42-22 16,-20 22-16,-1-1 0,0 1 0,21 0 15,-21 21-15,22-22 0,126-20 16,-127 63-1,1 0-15,-1 0 0,0 0 16,-20 0-16,-1 21 0,0 21 0,0-21 16,0 1-16,-21 20 0,0 0 15,0 64-15,0-64 16,0 1-16,0-1 0,-42 22 16,42-22-16,-21-21 0,21 0 15,-21 22-15,21-22 16,-22-21-16,22 21 15,0-42 17,0 0-32,0-1 15,-21 22-15,21-21 16,-21 0-16,21-21 0</inkml:trace>
  <inkml:trace contextRef="#ctx0" brushRef="#br0" timeOffset="7561.1">12742 699 0,'0'0'0,"-21"0"15,0 0-15,0 0 31,0 0-15,21 21 15,0 0-15,-22-21-16,22 21 16,-21-21-16,21 21 15</inkml:trace>
  <inkml:trace contextRef="#ctx0" brushRef="#br0" timeOffset="7795.96">11705 1080 0,'0'0'0,"-21"0"0,0 21 0,42-21 31,21 0-16,-21 0-15,22 0 0,-22-21 16,21 21-16,85-22 16,-106 22-16,22 0 15,-22 0-15,21 0 0,-42-21 32</inkml:trace>
  <inkml:trace contextRef="#ctx0" brushRef="#br0" timeOffset="9012.79">15071 1757 0,'0'21'16,"-22"0"0,22-42 15,22 21-15,-22-21-16,21 0 0,0-22 15,21 22-15,-21-21 0,1 0 0,41-43 16,1 0-1,-22 22-15,-21-1 0,21-63 16,-20 64-16,-1-22 0,0 22 16,0 20-16,-21-20 0,0 20 0,0-41 31,0 41-31,0 65 31,0 20-31,0-21 0,0 21 16,0 22-16,-42 105 15,21-63 1,-1-42-16,-20 105 16,21-127-16,21 43 0,0-22 15,0-20-15,0 20 16,0-42-16,21 1 0,0-1 0,0 0 16,1 0-16,-1-21 0,63 0 15,-20-21 1,-22 0-16,-21 0 0,64-22 15,-43 1-15,-20 21 16,20 0-16,-21-22 0,0 1 0,22-22 16,-22 43-16,0-21 15,-21 21-15,21 0 0,-21-1 0,0 1 16,0 0-16,0 42 31,-21 0-31,0 1 16,21-1-16,-21 0 0,-1 64 15,22-43 1,0 85 0,0-106-16,43 21 0,-22-20 15,0-22-15,0 21 16,0-21-16,22 0 0,-22 0 0,64 0 16,-43 0-16,21-21 15,-41-1-15,20 1 0,-21-21 0,43-43 16,-64 1-1,0 62-15,0-20 0,-22-43 16,1 43-16,0 21 16,0 0-16,-21 0 0,20-1 0,-41 22 15,42 0-15,0 0 16,-22 0-16,22 0 0,0 22 0,-21-1 16,42 0-1,-22 0-15,1 0 16,21 0-16,0 1 15,-21-22 17,-21 0-32,21-22 0,-1 1 15</inkml:trace>
  <inkml:trace contextRef="#ctx0" brushRef="#br0" timeOffset="9244.75">15240 1164 0,'0'0'0,"-21"0"0,0 0 0,-1 0 16,44 0 0,-1 0-16,21-21 15,64 0-15,42 0 16,-84 0-16,-1-1 16,22 22-16,-22-21 0,1 21 0,63-21 15,-106 21-15,21 0 16,-21 0-1</inkml:trace>
  <inkml:trace contextRef="#ctx0" brushRef="#br0" timeOffset="10034.65">18224 1101 0,'0'0'0,"0"-43"0,0 22 0,0-21 16,0 21-16,0-22 15,0 1-15,0 21 0,0-21 0,0 20 16,0 1-16,0 0 0,0-21 15,-21 42 1,0 0-16,0 21 0,0 0 16,21 0-16,-21 22 0,-1-1 15,1 21-15,21 1 0,-21-1 0,0 1 16,21-1-16,-21 1 0,0-1 16,-1 64-16,1-63 0,0-1 15,0 1-15,21-22 16,-21 1-16,21 41 0,0-63 0,0 22 15,0-64 17,0-1-32,0 1 15,21 0-15,21-127 16,-21 106-16,1-22 0,-1 1 16,0-1-16,0 1 0,21-1 0,22-169 31,-22 170-31,1-43 0,-1 21 15,-21 22 1,0 63-16,-21 21 16,0 0-16,0 21 0,0 43 15,0-21-15,0-1 16,0 1-16,0-1 0,0 1 16,0 63-16,0-85 0,0 21 15,0 128 1,0-85-1,21-64-15,-21-21 16,22-21-16,-22-21 31,0 0-31,-22-21 0,1 20 16,-21 1-16</inkml:trace>
  <inkml:trace contextRef="#ctx0" brushRef="#br0" timeOffset="10199.67">17907 1524 0,'21'21'0,"-42"-42"15,0 21-15,21-21 16,21 21 0,0 0-16,21-21 15,107-22 1,-86 43-16,1-21 0,211-21 16,-233 21-16,22 0 15,-22-1-15,-21 1 0</inkml:trace>
  <inkml:trace contextRef="#ctx0" brushRef="#br0" timeOffset="10494.12">18923 1122 0,'0'0'0,"0"-21"0,0 63 32,-21-21-17,21 0-15,0 1 0,0 20 16,0-21-16,-21 21 0,21 1 0,0 41 15,0-20-15,0-1 16,0-20-16,0 20 0,0 1 0,-22 105 31,-20 0-31,21-42 16,21-84-16,-21-1 0,21-21 16,-21 0-16,21 1 15,0 20-15,0-63 31,-22 0-31,22-1 0,0 1 0,0 0 16,0-21-16,0 21 0,0-22 0,0 1 16</inkml:trace>
  <inkml:trace contextRef="#ctx0" brushRef="#br0" timeOffset="10787.61">18732 1461 0,'0'0'0,"22"-43"0,-22 1 15,21 0-15,-21 20 0,63-62 16,-20 41-1,-22 22-15,63 21 16,-41 0-16,20 21 16,-20 1-16,-1 20 15,-42 0-15,0-21 0,-21 128 32,-22-128-32,-20 42 0,-22 1 15,64-43 1,-21 0-16,-22 0 0,43 0 15,0-21-15,0 0 16,42 0 0,0-21-16,85-21 15,0-22 1</inkml:trace>
  <inkml:trace contextRef="#ctx0" brushRef="#br0" timeOffset="11089.14">19579 1164 0,'0'0'0,"0"-21"16,-21 21-16,0 0 0,0 0 15,-1 21 1,22 0-16,0 1 0,-21 147 16,21-127-1,-21 191 1,21-127-1,-21 148 1,-21-85 0,42-148-16,0 22 0,0-22 15,0 0-15,0 0 16,0 0-16,0-42 16,0 0-1,0-21-15,0-22 16,0 43-1</inkml:trace>
  <inkml:trace contextRef="#ctx0" brushRef="#br0" timeOffset="11376.64">19473 1545 0,'0'-42'0,"0"84"0,0-126 0,0-1 16,0 43-16,0 20 16,0-41-16,0 42 0,21 0 15,22-1-15,-22 1 0,0 0 16,64 21-16,-64 0 0,21 0 15,1 0-15,-22 21 16,21 0-16,22 43 0,-43-43 0,-21 21 16,0 85-1,-43-21 1,-20-42 0,21-43-16,-1 0 0,-20 21 15,42-42-15,-22 22 0,22-22 16,0 0-16,21-22 31,21 1-31,0 21 0,0-21 16,22 0-16</inkml:trace>
  <inkml:trace contextRef="#ctx0" brushRef="#br0" timeOffset="11636.8">20235 1164 0,'0'-21'16,"0"0"-16,-21 21 16,0 21-16,0 0 15,21 0-15,0 1 0,-21 62 16,-1 1 0,22 0-1,0-64-15,-21 21 16,21-21-16,0 0 0,0 1 15,0-44 17,21 1-17,-21 0-15,0-21 0</inkml:trace>
  <inkml:trace contextRef="#ctx0" brushRef="#br0" timeOffset="11951.77">20193 931 0,'0'0'0,"-21"-21"0,0 21 0,-1 0 16,1 0 0,0 0-16,21 21 15,0 1 1,21-22-16,0 0 16,1 0-16,20 0 15,-21-22-15,-21 1 16,0 0-16,0 0 0,0 0 15,-21 21 1,0-21-16,0 21 0,-1 0 16,1 0-16,0 0 15,0 42-15,21-21 16,0 0-16,0 0 0,0 1 16,0-1-16,0 0 0,21 0 15,21 0-15,-20 0 0,-1 1 16</inkml:trace>
  <inkml:trace contextRef="#ctx0" brushRef="#br0" timeOffset="12412.77">20616 1207 0,'0'-22'15,"-21"44"17,0-1-17,21 0-15,0 0 0,-21 21 0,21-20 16,-21 41-16,21-42 16,0 127-1,0-84 1,21-1-16,42-41 31,-42-22-31,1 0 0,-1 0 16,0 0-16,0-22 0,21 22 15,-42-21-15,22-21 0,-1 21 0,0 0 16,0-22-16,0 22 0,0-127 16,-21 63-1,0 43 1,0 21-16,0 42 47,0 0-32,22-21-15,-22 21 16,21-21-16</inkml:trace>
  <inkml:trace contextRef="#ctx0" brushRef="#br0" timeOffset="13158.39">21230 1228 0,'0'0'0,"0"-21"16,-21 21-1,0 0 1,21 21 0,0 0-16,0 0 15,-21 0-15,21 0 0,0 43 16,0-43-16,0 43 15,0-43-15,0 21 16,-22 106 15,22-169 1,0 0-17,0 0-15,0-22 0,0 22 16,0 0-16,0-21 0,0-1 15,22-20-15,-1 21 0,0-1 16,0 22-16,0-21 0,0 21 16,1-1-16,41 1 15,-42 21-15,0 0 0,1 0 16,-1 0-16,42 21 16,-42 1-16,-21-1 0,0 21 15,22-21-15,-22 0 0,0 43 16,0-43-16,0 0 0,0 22 15,0-22-15,0 0 0,0 21 16,0-21-16,-22-21 16,22 22-16,-21-22 15,21-22 1,0 1 0,0-21-16,0 0 15,0 20-15,0-41 0,64-43 16,-43 64-1,42-43-15,-41 64 16,20 0-16,85-22 16,-64 43-1,-41 22-15,41 20 0,-63-21 16,21 21-16,0 22 16,1 105-1,-22-126-15,0 20 16,0-21-16,-64 22 15,43-43-15,21 21 16,-21-42-16,0 0 16,-1 0-1,1 0-15,-21-21 16</inkml:trace>
  <inkml:trace contextRef="#ctx0" brushRef="#br0" timeOffset="14048.05">6625 2032 0,'0'0'0,"-21"0"0,0 0 0,0 0 16,-64 21-16,43 0 15,20-21 1,1 22 0,42-1-1,1-21 1,-1 0-16,21 0 0,0 21 16,1-21-16,-1 0 0,106 0 15,-63 0-15,0 21 0,105-21 16,-105 0-16,571 0 31,-169 0-31,-127 0 16,-191 0-16,21 0 0,191 0 15,-190 0-15,169 0 16,-191 0-16,0 0 0,-20 0 16,-1 0-16,0 21 0,-21-21 15,-21 0-15,0 0 0,-22 0 16,-20 0-16,105 0 15,-127 0 1,-63 0 31,0 0-47</inkml:trace>
  <inkml:trace contextRef="#ctx0" brushRef="#br0" timeOffset="14936.6">15198 2244 0,'0'0'0,"-22"0"0,1 0 15,-21 0-15,21-21 0,0 21 16,-1 0-16,-41 0 16,21 0-1,20 0-15,1-22 0,0 22 16,0 0-16,63 0 47,-21 0-47,22 0 0,-1 0 15,0 0-15,22 0 16,84 0-16,21 0 16,-63 0-16,0 0 0,148 0 15,-106 0-15,0 0 0,318 0 16,63 22 0,-359-22-16,189 0 15,-168 21-15,-22-21 16,1 0-16,-1 0 0,0 0 0,-21 0 15,297 0 1,-170 0-16,-148 0 16,-21 0-16,84 0 0,-84 0 15,42 0-15,-84 0 16,-1 0-16,1 0 0,21 0 16,20 0-1,-83 0-15,20 0 16,-21 0-16,0 0 31,0 0 47</inkml:trace>
  <inkml:trace contextRef="#ctx0" brushRef="#br0" timeOffset="15051.54">20743 2244 0,'-21'0'31,"0"0"-31,0 0 16,0 0-16,-1 0 0,-41 0 16,-1 0-16</inkml:trace>
  <inkml:trace contextRef="#ctx0" brushRef="#br0" timeOffset="20884.27">1905 3725 0,'0'0'0,"0"-21"16,0 0 0,0 0-1,0 0-15,0 0 0,0-1 16,0 1 0,0 0-16,0 0 15,0 42 32,0 0-47,0 0 0,0 1 16,0 20-16,0 21 15,0 43-15,0-63 16,0 20-16,0-21 16,0 22-16,0-1 0,0 22 0,0-21 15,0-43-15,0 21 0,0 43 16,0-64-1,0 0-15,0 0 0,21-21 32,0-21-17,-21 0-15,21 0 0,-21-43 16,22 22-16,-1-43 16,-21 22-16,21 20 15,0 1-15,-21-21 0,21 41 0,-21-20 16,43-43-1,-43 43-15,21 42 16,0 0-16,0 21 16,-21 0-16,21 64 15,-21-64 1,21 22-16,1 41 16,-22-41-16,0-1 0,0 0 0,0 1 15,0-22-15,21 42 16,0-42-16,0 1 0,-21-1 0,42-21 15,-20 0-15,20 0 16,21-21 0,-20-1-16,-22 1 0,0-21 15,0 21-15,0-22 0,1 1 16,20-106-16,-21 106 16,-21-1-16,0 1 0,0-43 15,0 43-15,0 21 0,0 0 16,0-22-16,0 22 15,0 0-15,-21 21 16,0 0-16,21 21 0,0 0 16,0 0-16,0 1 15,0-1-15,0 42 0,0-20 16,0-1-16,0 85 16,0-85-16,0 43 15,21-64-15,21 43 16,-21-43-16,-21 0 0,43 0 15,-1-21-15,-21 0 0,0 0 16,1 0-16,20 0 0,21-63 16,-20-1-1,-1 43-15,-42-21 0,21-1 16,0 1-16,-21-22 0,22 22 16,-22 0-16,0-22 0,0 22 0,0 0 15,0-85 1,0 42-16,0 64 15,-22 0-15,22-1 0,0 44 32,0-1-32,0 0 15,0 21-15,0-21 0,0 22 16,0-1-16,0 0 0,0 1 0,0 20 16,0-20-16,0 20 15,0-21-15,0 1 0,0 20 0,0 22 16,0-22-1,0-20-15,0-22 0,22 21 16,-22-21-16,0-42 31,0-42-15,0 42-16,0-1 0,0-20 0,0 0 16,0-1-16,21 1 0,-21 0 15,21-1-15,0 1 0,-21 21 16,106-85-1,-21 85-15,-1 21 16,-41 0-16,-22 21 16,0 0-16,21 0 15,-21 1-15,1 41 0,-22-42 16,21 22-16,-21-22 0,0 21 16,0 0-16,0 43 15,0-64-15,0 0 0,0 1 16,0-1-16,-21-21 15,21-21 17,0-1-32,0 1 15</inkml:trace>
  <inkml:trace contextRef="#ctx0" brushRef="#br0" timeOffset="21773.27">4254 3958 0,'22'-42'15,"-22"21"1,0-22-16,0 22 16,0 0-16,0 0 0,-22 0 15,1-22-15,0 22 16,0 21-16,0 0 15,0 0-15,-1 0 16,1 0-16,0 21 0,0-21 0,0 22 16,0-1-16,-1 21 0,-20 22 15,21-22-15,21 0 0,-21 1 16,0 41-16,21 22 16,0-64-16,0-20 15,0-1-15,0 0 0,21 0 16,0-21-16,0 0 0,0 0 15,43 0 1,-22-42-16,-21 21 0,0-1 16,1-20-16,-1 21 15,0-21-15,0-43 0,-21 43 16,21-1-16,-21 1 0,0-22 16,0-20-1,0 63-15,0-1 0,0 1 16,0 42-1,0 1 1,0 20-16,0 64 16,0-64-16,0 0 15,0 1-15,0-1 0,0 0 0,0-20 16,0 20-16,0-21 0,21 21 16,43 1-1,-43-22-15,0-21 0,0 0 16,22 0-16,-22-21 0,21 0 15,-21 21-15,1-22 0,-1-20 16,21 21-16,22-85 16,-43 21-1,0 22-15,-21 21 0,21-64 0,-21 63 16,0-20-16,0-43 0,0 64 16,0-1-16,0-41 15,-21 84 1,0 0-1,21 21-15,0 21 0,-21-21 0,21 22 16,0-1-16,0-21 0,0 22 16,0-1-16,0 0 0,0 1 0,0 41 15,0 43 1,0-84-16,21-1 0,-21-21 16,21 0-16,0 22 15,-21-22-15,21 0 0,0-21 0,1 0 16,-1 0-1,0 0-15,0 0 0,0-21 0,-21 0 16,43-22-16,-43 22 16,21-21-16,-21 21 0,0-22 15,0 22-15</inkml:trace>
  <inkml:trace contextRef="#ctx0" brushRef="#br0" timeOffset="22000.8">4614 3641 0,'0'0'0,"-21"0"0,21 21 16,21-21-16,22 0 15,-22 0-15,21 0 16,85-42-16,0 20 16,-106 22-16,22 0 0,-1 0 15,-21-21-15,0 21 16,0 0-16</inkml:trace>
  <inkml:trace contextRef="#ctx0" brushRef="#br0" timeOffset="22475.99">6731 3747 0,'0'0'0,"0"-22"0,21-20 0,-21 21 15,0 0-15,0 0 16,0 42 15,0 0-31,0 0 0,0 0 16,0 0-16,0 22 0,0 20 15,0-20-15,0-22 0,0 21 16,0 0-16,0-20 0,0-1 16,0 63-1,0-62-15,21-22 31,0-22-31,1 1 0,-22 0 16</inkml:trace>
  <inkml:trace contextRef="#ctx0" brushRef="#br0" timeOffset="22934.21">7366 3641 0,'0'0'16,"21"0"-16,-21-21 0,-21 21 31,0 0-15,0 0-16,-1 21 0,1 0 0,-21-21 15,21 21-15,0 0 0,-1 0 16,1 1-16,0-1 0,21 0 0,0 21 31,0-21-31,21-21 16,0 0-16,1 22 0,-1-22 15,0 0-15,21 0 0,-21 0 0,22 0 16,-22 21-16,64 0 16,-22 0-1,-42 21-15,-21-20 16,0-1-16,0 0 0,-21 0 16,0 0-16,0 0 15,0 1-15,-22-22 0,22 21 0,-42-21 16,-1 0-1,43 0-15,0 0 16,0 0-16,-1 0 0,1 0 16,21-21-16,-21 21 0,21-22 15,0 1 1,0 0-16,-21 0 16,21 0-16,-21 0 15</inkml:trace>
  <inkml:trace contextRef="#ctx0" brushRef="#br0" timeOffset="23133.69">6879 3450 0,'-21'0'16,"0"-21"-1,0 21-15,21-21 16,21 21 15,0 0-31,0 0 0,0 0 16,0 0-16,1 0 15,-1 0-15</inkml:trace>
  <inkml:trace contextRef="#ctx0" brushRef="#br0" timeOffset="23879.32">9207 3598 0,'0'0'0,"22"-42"0,-1 21 0,-21-21 16,21 20-16,0-20 0,-21 21 15,21-43-15,-21 43 16,21 0-16,-21 0 15,0 42 1,0 0-16,-21 0 0,0 22 16,21-1-16,-42 64 0,21-64 15,-64 191 1,43-127-16,20-43 16,22-20-16,-21-1 15,0 0-15,0 1 0,0-1 16,21-21-16,0 0 0,0-42 31,0 0-31,21 0 0,0-21 16,0-1-16,0 1 0,1 0 15,-1-1-15,0-20 0,21 20 16,-21-20-16,43-64 0,-22 0 16,-21 42-16,-21 22 0,22-43 15,-22 64 1,21-22-16,-21 106 31,0-20-31,0 41 0,21-21 0,-21 22 16,0-22-16,0 22 15,0-1-15,0 43 0,0-42 16,0-1-16,0-21 0,0 64 16,0 0-1,0-64-15,0 22 16,0-43-1,0-42 1,0 0-16,-21 0 16,0-1-16</inkml:trace>
  <inkml:trace contextRef="#ctx0" brushRef="#br0" timeOffset="24059.21">9038 3937 0,'-21'0'16,"42"0"-1,21 0 1,-20-21-16,-1 21 0,21 0 16,0-21-16,1 0 0,-1 21 15,43-43-15,-43 43 0,22-21 16,-22 0-16,106-21 16,-84-1-16,-22 43 15</inkml:trace>
  <inkml:trace contextRef="#ctx0" brushRef="#br0" timeOffset="24344.56">9906 3598 0,'0'0'0,"0"-42"16,0 21 0,-21 21-1,21 21-15,0 0 0,-21 0 16,21 1 0,0 105-16,0-85 0,0 21 15,0-20-15,0 20 0,0 43 16,0-42-16,0-1 0,-22 1 15,1 41-15,21-41 16,-21-22-16,0 149 16,0-107-1,21-62-15,-21-1 16,21 0-16,0-42 16,0-22-1,0 22-15,0 0 16,21-21-16,-21 21 0,0-22 0,21 1 15,-21-22-15</inkml:trace>
  <inkml:trace contextRef="#ctx0" brushRef="#br0" timeOffset="24643.9">9864 3789 0,'0'0'0,"0"-42"0,0 20 0,0 1 16,0 0-16,0 0 0,21 0 0,21-22 31,0 22-31,-20 21 0,20 0 15,21 0-15,-20 0 0,-22 0 16,21 0-16,1 0 0,-22 21 16,42 64-1,-63-21 1,0-43-16,-21 0 0,-21 42 16,-1-41-16,22-1 0,-21 0 0,0 0 15,-1 0-15,1 0 0,0 1 16,-1-1-16,22-21 0,0 0 0,-21 21 15,63-42 17,0 0-32,0 21 0,43-43 15,-43 43-15</inkml:trace>
  <inkml:trace contextRef="#ctx0" brushRef="#br0" timeOffset="24973.72">10541 3556 0,'0'0'0,"-21"0"15,0 0 1,21 21-16,0 0 16,-22 1-16,22-1 0,0 0 15,0 21-15,0-21 0,0 22 0,0-1 16,0 0-16,0 1 0,0 126 15,0-63 1,0-64-16,0 85 0,0-84 16,0 20-16,0-21 0,0 1 0,-21-1 15,21 0-15,-21 64 16,21-42 0,0-85 15,0-1-31,0-20 0,0 21 15,0 0-15,0-22 0</inkml:trace>
  <inkml:trace contextRef="#ctx0" brushRef="#br0" timeOffset="25281.58">10499 3747 0,'0'0'0,"-22"-43"0,22 22 15,0 0-15,0-21 16,0 20-16,22 1 0,-1 0 15,21 21-15,64-21 16,-21 21 0,-43 0-16,43 63 15,-64-41-15,0-1 0,0 0 16,-21 21-16,0-21 0,0 1 16,-42 83-16,-1-62 15,1-22-15,-21 42 16,41-41-16,1-22 0,0 21 15,0 0-15,0-21 0,0 0 16,-1 0 0,22-21-16,0 0 15,22-1 1,-1 1-16,0 0 0</inkml:trace>
  <inkml:trace contextRef="#ctx0" brushRef="#br0" timeOffset="25552.43">11197 3556 0,'0'0'16,"21"-21"-1,-21 42 17,0 0-32,0 0 0,0 1 0,0 20 15,0-21-15,0 0 0,0 0 16,0 85-1,-21-42 1,21-43-16,21-21 31,0-21-15,-21 0-16,0-1 0,22 1 16</inkml:trace>
  <inkml:trace contextRef="#ctx0" brushRef="#br0" timeOffset="25870.26">11261 3175 0,'-22'0'0,"44"0"0,-65 0 15,22 0-15,21 21 16,-21-21-16,21 21 0,0 22 16,0-22-16,0 0 15,21-21-15,0 21 16,0-21-16,1 0 0,-1 0 15,0-21 1,-21 0-16,0 0 16,0 0-16,0-1 0,0 1 0,0 0 15,0 0-15,-21 0 16,0 21-16,-1 0 16,1 0-16,0 0 15,0 0-15,21 21 0,0 0 16,0 0-16,0 0 15,0 1-15,0-1 0,0 0 0,0 0 16,0 0-16,0 0 0,0 1 16</inkml:trace>
  <inkml:trace contextRef="#ctx0" brushRef="#br0" timeOffset="26343.98">11620 3556 0,'0'0'0,"0"-21"16,0 0-16,22 0 16,-22-22-1,0 64 16,0 1-31,0-1 0,0 0 16,0 42-16,0-41 0,0 41 16,0 43-1,0-85-15,0 0 0,0 43 16,21-43-16,0 0 16,0-21-16,21 0 15,-20 0-15,20 0 0,-21-21 16,0 0-16,0 0 0,1 21 15,-1-22-15,0-20 0,0 21 16,0 0-16,-21-43 16,0 43-16,0-42 0,0 20 15,0 22-15,0-21 16,0 21-16,-21 21 31,21 21-31,0 0 16,0 0-16,21-21 15,0 21-15,1-21 0</inkml:trace>
  <inkml:trace contextRef="#ctx0" brushRef="#br0" timeOffset="27059.28">12382 3535 0,'0'-21'0,"0"42"15,0-63 1,0 20-16,-21 22 15,21 22-15,0-1 16,0 0-16,0 42 16,0-41-16,0-1 15,0 21-15,0-21 0,0 0 16,-21 1-16,21-1 0,0 0 0,0 0 16,-21 0-16,21 0 0,0 1 15,0-1 1,0-42 15,0-1-31,0 1 16,0 0-16,0 0 0,0 0 15,0-22-15,21 22 0,-21-21 16,21 21-16,0-22 0,-21 22 0,85-85 31,-43 64-31,22 42 16,-43 0-16,21 21 15,-42 0-15,22 1 0,-22-1 16,21 0-16,-21 21 0,21-21 16,-21 85-1,0-63-15,0-22 16,0 21-16,0-21 16,0 0-16,-21-21 15,0 0-15,21-21 31,0 0-31,0 0 0,0 0 16,0 0-16,21-1 0,42-62 16,1-22-1,-43 64-15,21 20 16,-21 1-16,1 0 0,41 0 16,-42 21-16,0 0 0,1 21 15,20 21 1,0 43-16,-42-43 0,0 1 15,0-22-15,0 21 0,0-21 16,0 43-16,0-43 0,0 0 16,-21 0-16,21 22 15,0-22-15,-21 0 16,0-21 0,21-21-1</inkml:trace>
  <inkml:trace contextRef="#ctx0" brushRef="#br0" timeOffset="27460.13">13462 3874 0,'0'21'47,"21"-21"16,0 0-63,0 0 0,1 0 15,-1 0-15</inkml:trace>
  <inkml:trace contextRef="#ctx0" brushRef="#br0" timeOffset="27644.02">13822 3852 0,'21'0'62,"0"0"-30,0 0-17,0 0-15,1 0 16</inkml:trace>
  <inkml:trace contextRef="#ctx0" brushRef="#br0" timeOffset="27827.12">14266 3831 0,'21'0'94,"1"-21"-78,-1 21-16</inkml:trace>
  <inkml:trace contextRef="#ctx0" brushRef="#br0" timeOffset="28232.89">14922 3514 0,'-21'-21'0,"42"42"0,-63-42 16,42-1-16,0 1 0,-21 21 16,21-42-16,0 0 0,0 20 15,0 1-15,21 0 0,0-21 16,0 21-16,43-43 16,42 22-1,-85 42-15,0 0 0,43 0 16,-43 0-16,0 21 15,-21 21-15,21-21 0,-21 22 16,0-1-16,0 0 0,-63 170 16,20-148-1,-41 41 1,62-62-16,1-22 0,0 42 16,21-41-16,-21 20 15,0-21-15,21 0 16,0 0-1,0 1-15,0-1 0</inkml:trace>
  <inkml:trace contextRef="#ctx0" brushRef="#br0" timeOffset="28568.21">14922 4339 0,'0'0'0,"-21"0"0,21 21 15,0 1-15,-21-1 0,21 0 16,0 0 0,21-21-16,0 0 15,1 0-15,-1 0 16,0 0-16,0 0 0,-21-21 16,21 0-16,0 0 15,-21-1-15,0 1 16,0 0-16,0 0 0,-21 0 15,0 21 1,0 0 0,0 0-16,21 21 15,0 0-15,-21-21 0,21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02:39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804 0,'0'-21'16,"0"0"-1,0 0 1,0 0 0,0 0-1,0-1-15,0 1 32,0 0-32,0 0 31,0 42 16,0 0-32,0 0-15,0 1 0,0-1 16,0 0-16,0 21 0,0-21 16,0 22-16,0-1 0,0 0 0,0 43 15,0-43-15,0 43 16,0-43-16,0-20 15,0 62-15,0-41 16,0-1-16,0 64 16,0-64-16,0 22 15,0-1 1,0-42-16,0 0 16,0 1-16,0-44 62,0 1-46,0 0-16,0 0 0,0 0 15</inkml:trace>
  <inkml:trace contextRef="#ctx0" brushRef="#br0" timeOffset="1696.31">3535 1270 0,'-21'21'47,"21"0"-31,0 1-1,-22-1-15,22 0 16,0 0-1,0 0 1,22-21 15,-1 0-31,0 0 16,0 0 0,-21-21-1,21 0-15,-21 0 16,0 0-1,-21 21 17,0 0-32,0 21 31,0 0-31,21 0 16,0 0-16,0 0 15,0 1 1,21-22 15,0 0-15,-21-22-16,21 22 15,-21-21-15,0 0 16,0 0 0,-21 21-1,21-21-15,-21 21 16,0 0-1,21 21 1,0 0 0,0 0 452,0-42-358</inkml:trace>
  <inkml:trace contextRef="#ctx0" brushRef="#br0" timeOffset="5396.16">5038 1312 0,'0'22'110,"0"-1"-95,0 0 1,0 0 0,0 0-1,0 0 1,0 1-16,21-22 0,0 21 16,-21 0-16,21 0 15,0-21 1,0 21-16,1-21 15,-1 0 1,0 0 0,-21-21-16,21 21 15,-21-21-15,0 0 0,0 0 0,0-1 16,0 1-16,21-21 0,-21 21 16,21-64-16,22-63 15,-22 84-15,0 22 16,0 0-16,0-1 0,1 1 15,20-21-15,-42 41 0,21 1 16,0 21-16,0 0 16,1 0-1,-22 21-15,21 1 0,-21-1 16,0 0-16,0 0 0,0 0 0,0 0 16,21 1-16,-21-1 0,0 0 31,0-42 0,0 0-31,0-1 16,0 1-16,0 0 15,0 0-15,-42 0 16,20 0-16,-41 21 16,42 0-1,0 0-15,21 21 0,0 0 16,-22 0-16,1 0 0,0 43 15,21-43-15,-21 21 0,21-21 16,-21 22-16,21-1 16,0 0-16,0 64 15,0-42 1,0-43-16,21 21 0,0 1 0,0-22 16,0 0-16,1 0 0,-1 0 15,0 0-15,85-21 16,-43 0-1,-42 0-15,1 0 0,20-21 16,-21 0-16,0 0 0,22-21 16,-22-1-16,0 1 0,0 21 15,21-85-15,-20 21 16,-1 22-16,-21 20 0,21-62 16,-21 62-16,21 1 15,-21 0-15,0 20 0,0 1 16,0-63-1,0 62-15,-21 22 16,0 0-16,21 22 16,-21-1-16,21 0 0,0 21 15,0 1-15,-22 84 16,22-43 0,0-20-16,0-22 0,0 43 15,0-43-15,0 0 0,0 1 16,0-22-16,22 21 0,-1-21 0,21 64 15,0-43 1,-20-20-16,-1-22 16,0 0-16,0 0 0,0 0 15,0 0-15,1 0 0,-1-22 0,42-41 32,-20 21-32,-22-1 0,0 22 0,21-64 15,-21 64-15,1-21 16,-1 0-16,0 20 0,0-20 0,0 21 15,22-21 1,-22 20-16,21 22 0,-21 0 16,0 0-16,1 22 15,-1-1 1,-21 0-16,0 0 0,0 0 16,21 22-16,-21-22 15,0 0 1,21-21-16,-21-21 47,0 0-47,0-1 15,-21 1-15,21 0 0,-21 21 0,0-42 16,-1 42 0,1-21-16,0 21 0,0-22 15,0 22-15,0 0 16,-1 0-16,1 0 0,0 0 0,0 22 15,-21 20 1,42-21-16,-64 64 16,43-64-16,21 42 0,-21-41 15,0 62-15,21-63 0,0 22 16,0-22-16,0 64 16,0-43-1,0-21-15,21-21 0,0 0 16,0 0-16,0 0 0,0 0 15,1 0-15,20-21 0,-21 0 16,21-22-16,1 1 16,-22 0-16,0 21 0,0-22 15,0 22-15,-21-21 0,22 21 0,-1-43 16,-21 43-16,0-21 16,21-1-1,-21 22-15,0 42 47,0 0-47,-21 1 16,21-1-16,0 0 0,0 0 15,0 0-15,-21 43 0,21-43 16,0 0-16,0 0 0,0 0 16,0 1-16,0 20 15,21-21-15,-21 0 0,21-21 0,-21 21 16,21-21-16,0 0 0,0 22 15,1-22-15,-1 0 0,0 0 0,0 0 16,0 0-16,0 0 0,22-22 16,-1 1-16,0 0 15,43-64 1,-21 1-16,-43 63 16,0-22-16,0 1 0,-21 21 15,42-43-15,-42 43 0,22-42 31,-44 63-15,1 21 0,21 0-16,-21 0 0,21 0 15,0 22-15,0-22 16,-21-21-16,21 42 0,0-21 16,0 0-16,0 1 0,21-1 15,0-21-15,0 21 16,22-21-1,-22 21-15,21-21 16,-21 21-16,1-21 16,-22 21-16,0 1 15,0-1 1,0 0-16,-22-21 31,1 0-31,0 0 0,0 0 16,0-21-1,0 21-15,21-43 16,-22 43-16,1-21 0,0 0 16,21 0-16,-21 21 15,0 0 1,21 21 0,0 0-1,0 0-15,0 1 0,0-1 16,0 0-16,0 0 15,0 0-15,21-21 0,0 21 16,-21 1-16,21-22 16,0 0-16,1 0 0,20 0 15,0 0-15,-21 0 0,1 0 16,20 0-16,-21-22 0,43 1 16,-43 0-16,21 0 0,-21 0 15,64-43 1,-43 1-16,1 42 15,-22-22-15,0 22 0,0-21 16,-21 21-16,21-1 0,0 1 0,-42 21 31,0 0-31,0 21 16,0 1-16,-22-1 16,22-21-16,0 21 0,0 0 0,0 0 15,21 0-15,0 1 0,0 41 16,42-42-1,-21 0-15,0 1 0,1-22 16,-1 21-16,21-21 0,0 21 16,1-21-16,-22 0 0,0 21 0,21-21 15,-42 21-15,22-21 16,-22 21 0,-22-21-16,1 0 0,0 0 15,0 0-15,0 0 0,0 0 0,-1 0 16,-20 0-1,-21 0-15,41 0 16,1 0-16,0 0 0,0 0 16,0 0-1,0-21 1,21 0-16,0 0 16</inkml:trace>
  <inkml:trace contextRef="#ctx0" brushRef="#br0" timeOffset="6368.68">9567 995 0,'0'0'0,"21"0"0,-21-21 16,22 21-16,-22-21 0,0-1 16,0 1-16,0 0 0,21-21 15,-21 21-15,0-1 0,0-41 16,-21 63-16,21-21 16,-22 21-16,1 0 0,-63 0 15,62 0-15,1 21 16,-21 0-16,21 0 0,-22 0 15,-41 106 1,63-84-16,21-1 16,0 0-16,0 22 0,0-43 15,0 21-15,0-20 0,0-1 16,0 0-16,42 42 16,-21-63-1,21 0-15,-20 0 0,20 0 16,-21 0-16,21 0 0,-20 0 0,-1 0 15,-21-21-15,21 21 0,-21-21 16,-21 21 0,0 0-16,-1 0 15,-20 0-15,21 21 16,0-21-16,0 21 0,-1 1 16,-41 41-16,21-42 15,20 0-15,1 1 16,21 20-16,0-21 15,0 0 1,21-21-16,1 0 0,-1 0 16,0 0-16,0 0 15,0 0-15,22-21 0,-22 0 16,21 0-16,-21 21 16,0 0-16,-21-21 0,43-1 15,-43 44 16,0-1-15,0 0-16,0 21 0,0 22 16,0-22-16,-21 0 0,-1 43 15,22-43-15,0 1 16,-21-1-16,21 0 0,-21-20 0,21 83 31,0-62-31,0-22 16,0-42 15,0 0-15,0-1-16,0 1 0</inkml:trace>
  <inkml:trace contextRef="#ctx0" brushRef="#br0" timeOffset="7068.73">10774 1016 0,'0'-21'0,"0"42"0,0-63 0,0-1 0,0 22 16,0 0-16,0 0 15,0-21-15,0 20 0,21-41 16,-21 42-1,0 42 17,0 0-32,-21 21 0,0-20 15,21 20-15,-22 21 0,1-20 16,0 126 0,21-127-16,-21 22 0,21-22 0,0 43 15,0-64-15,0 0 0,21 43 16,0-64-16,-21 21 15,85 0 1,-43-21-16,1 0 0,-22-21 16,42-21-16,-20 20 15,-22-20-15,21 21 0,-21-21 0,0-1 16,1 1-16,-1-106 16,-21 42-16,0 42 15,-21 22-15,-22-43 16,1 43-16,21 21 0,0 0 15,-22 0-15,22-1 0,-64 22 16,1 64 0,63-43-16,-1 43 15,22-22-15,0-21 0,0 21 16,0 1-16,0-22 0,0 0 16,43 43-16,-22-43 15,0-21-15,21 0 0,-20 0 16,20 0-16,0 0 0,1-21 0</inkml:trace>
  <inkml:trace contextRef="#ctx0" brushRef="#br0" timeOffset="8241.06">11409 550 0,'0'0'0,"0"-42"15,0 21-15,-21 21 16,21 21 15,0 0-31,0 0 0,0 22 0,0-22 16,0 21-16,0 1 0,0-1 15,0 21-15,0 1 0,0-22 0,21 22 16,-21-1-16,0-20 0,0 168 31,0-147-31,-21 20 16,21-62-16,-22-1 15,22 21-15,-21-42 32,21-21-17,0 0-15,0 0 0,0-1 16,0-41-16,0 42 16,0 0-16,0-22 0,0 22 15,21-21-15,22-22 16,-1-20-1,-21 62-15,0 1 0,22 0 16,-22 0-16,0 21 16,0 0-16,22 0 0,-22 0 0,42 63 15,-20-20 1,-43-1-16,21-21 0,-21 43 16,0-43-16,0 21 15,0-21-15,-21 1 0,-1-1 0,1 21 16,-21 0-1,0 1-15,20-43 0,1 21 16,-42-21-16,42 0 16,-1 0-16,1 0 15,0 0-15,0 0 16,42 0 31,0 0-32,0 0-15,1 0 0,-1 0 0,0 0 16,0-21-16,0 21 0,0 0 16,22 0-16,-22-21 0,21 21 0,106-64 31,-84 22-31,-22 21 0,1-22 16,-1 22-16,0-21 15,-42 21-15,21-1 0,-21 1 16,22 0-16,-22 0 0,0 0 15,0 0-15,0-1 16,0 44 31,0-1-47,0 0 0,0 21 16,0-21-16,-22 22 0,22-22 15,0 21-15,0 1 0,0-1 16,0 0-16,0 22 0,0-22 15,0 22-15,0-22 0,0 21 0,0 191 16,0-190 0,0-1-16,0 1 0,-21 63 15,21-85-15,0 22 0,-21-22 16,21 0-16,-21 22 0,0-43 0,-22 85 16,22-64-1,0 1-15,0-22 0,0 0 16,0-21-16,-1 0 15,22-21 1,-21 0-16,0-43 16,21-21-16,0 43 15,0-43-15,0 43 0,0-21 16,0 20-16,0-20 0,0 20 0,21 1 16,0-21-16,22-64 15,-22 42 1,0 43-16,0-1 0,0 1 15,-21 21-15,22-22 0,-1-20 16,-21 21-16,21 20 0,-21-62 16,0 41-1,0 22-15</inkml:trace>
  <inkml:trace contextRef="#ctx0" brushRef="#br0" timeOffset="8492.77">12023 720 0,'0'0'0,"-22"0"0,22 21 94,22 0-79</inkml:trace>
  <inkml:trace contextRef="#ctx0" brushRef="#br0" timeOffset="8955.51">12298 1228 0,'0'0'15,"0"21"-15,0 0 0,21-21 32,0 0-17,0 0-15,0 0 0,1-21 16,-1 0-16,0 21 0,0-21 0,0-1 15,0-20 1,-21 21-16,22 0 0,-22-22 16,21 43-16,-21-21 0,0 0 15,0 0-15,-21 21 16,-1 0-16,1 0 16,0 0-16,0 0 0,-21 42 15,20-21-15,1 1 16,0-1-16,21 21 0,0-21 15,-21 0-15,21 64 16,0-64-16,0 0 0,0 22 16,0-22-16,42 0 0,-42 0 15,21 0-15,1-21 0,-1 0 16,0 22-16,0-22 0,43 0 16,-43 0-1,0 0-15,21-22 16,-21 1-16,1 0 0,-1 21 0,21-21 15,-21 0-15,0 0 0</inkml:trace>
  <inkml:trace contextRef="#ctx0" brushRef="#br0" timeOffset="9654.7">12975 1037 0,'0'-21'0,"0"42"0,0-63 0,0 21 15,0 0-15,0-1 0,0 1 16,-21 21-1,0 0 1,0 0-16,21 21 16,-22 22-1,1-1-15,0-21 0,21 0 0,0 22 16,0 20-16,0-42 0,0 1 16,0 20-16,0-21 15,0 0-15,0 22 0,21 20 16,0-42-16,1 0 15,20-21 1,0 0-16,22 0 16,-43 0-16,21 0 0,-21-21 0,64-21 31,-43 0-31,-20-1 0,20 1 16,-21 0-16,0-85 15,0 63-15,-21 22 0,0-22 16,0 22-16,22 0 0,-22-1 15,0 1-15,0 21 0,0-22 0,0 22 16,0-21 0,0 21-1,-22 21 1,22 21 0,0 0-16,-21 21 15,21-20-15,-21-1 0,0 106 16,21 0-1,0-43 1,0-62-16,0 20 0,0 43 16,0-64-16,0 21 0,0-21 15,0 0-15,21 64 16,0-64 0,-21 0-16,43-21 0,-43 22 15,21-22-15,0 0 0,0 0 0,0 0 16,0 0-16,1-22 0,-1 22 15,0-21-15,-21 0 0,21 21 16,0-42-16,0 42 0,-21-21 16,0-1-16,22 1 0,-22 0 15,21 0-15,-21 0 0,0 0 16,0-22 0</inkml:trace>
  <inkml:trace contextRef="#ctx0" brushRef="#br0" timeOffset="10033.42">13398 783 0,'0'0'0,"-21"0"0,0 0 15,42 0 17,0 0-32,1-21 0,20 21 15,-21 0-15,21 0 0,-20-21 16,20 21-16,-21 0 0,64-21 16,-43 21-1,-21-21-15,0 21 0,1 0 16,-1 0-1,-42 21 64,21 0-64</inkml:trace>
  <inkml:trace contextRef="#ctx0" brushRef="#br0" timeOffset="16948.98">3154 2921 0,'0'21'0,"-21"-21"94,21-21-94,0 0 15,0 0-15,0 0 16,0-1-16,21 1 16,0 0-1,0 21-15,0 0 16,0 0-1,1 0-15,-1 0 16,0 0-16,-21 21 0,21 0 16,-21 1-16,21-1 0,-21 0 0,0 21 15,21 22 1,-21-43-16,0 0 0,0 21 16,0-20-16,0 20 0,0 21 15,0-20-15,0-22 0,-84 148 31,63-126-31,-1-22 0,1 21 0,0 0 16,-21-20-16,21-1 0,-1 0 16,1 0-16,21 0 0,-21-21 0,0 0 15,-43 21 1,22-21 0,21-21-16,0 0 0,0 0 15,21 0-15,-43-22 16,43 22-16,0-21 0,0-43 15,0 64-15,0-21 16,21-22 0,-21 43-16,22 21 0,-1-42 15,0 42-15,0 0 0,0 0 16,0 0-16,1 21 16,-1 0-16,0-21 0,0 42 0,0-20 15,-21-1-15,21 0 0,1 0 16,-1 21-16,-21-20 0,21 20 0,42 43 31,-41-43-31,20 0 16,-21-42-1,0 21-15,0-21 16,1 0-16,-1 0 16,0 0-16,0-21 15,-21 0 1,21 0-1,-21 0-15,0 0 0</inkml:trace>
  <inkml:trace contextRef="#ctx0" brushRef="#br0" timeOffset="17408.89">3768 3302 0,'-22'0'0,"22"21"16,-21 0-16,21 1 16,0-1-1,0 0-15,21-21 31,1 0-15,-1 0 0,-21-21-16,0 0 15,0-1-15,0 1 16,-21 21 0,-1 0-1,1 0 1,21 21-16,0 1 15,0-1 1,0 0 0</inkml:trace>
  <inkml:trace contextRef="#ctx0" brushRef="#br0" timeOffset="24141.56">5609 2582 0,'-21'0'16,"21"-21"-16,0 0 16,0 0-1,0 0-15,0 0 16,0-1-16,21 22 16,-21-21-16,21 21 0,0 0 15,22 0-15,20 85 16,-42-64-16,1 21 15,-1 1-15,0-1 0,0 0 16,0 43-16,-21-43 0,0 1 16,0 20-16,0 64 15,0-42-15,0-64 16,0 64-16,0-64 16,0 0-16,0 0 0,0 0 15,0-42 1,0 0-1,0 0-15,0-21 16,0-1-16,0 1 0,21-22 16,1 22-16,-1-21 0,21-86 15,0 44 1,-42 62-16,22 1 0,20-22 16,-21 22-16,-21 21 0,21 0 15,-21 0-15,21 21 0,-21-22 31,0 44-15,0-1 0,0 0-16,0 0 0,0 0 15,0 0-15,0 1 16</inkml:trace>
  <inkml:trace contextRef="#ctx0" brushRef="#br0" timeOffset="25773.78">6540 3196 0,'22'-21'16,"-22"0"-16,21 0 15,0-43 1,-21 43-16,0 0 0,0 0 15,0-22-15,0 22 0,-21-21 16,0 21-16,-1 0 16,-62-43-1,20 64-15,43 0 16,0 0-16,0 21 0,0 0 16,-1 1-16,1-1 0,0 0 0,0 21 15,0 64 1,21-85-16,0 64 15,0 0 1,0-43-16,0-21 0,42 21 16,-21-42-16,-21 22 0,21-22 0,22 0 15,-22 0-15,21 0 16,-21-22-16,22-20 16,-22 21-16,0 0 0,0 0 15,-21-1-15,21 1 0,22-127 31,-43 85-31,0 20 16,0 22 0,0 42 15,0 0-31,0 1 16,0-1-16,0 63 15,0-20 1,0-43-16,0 64 15,0-64-15,21 21 16,0-21-16,-21 1 0,21-1 0,0 0 16,1-21-16,-1 0 15,0 0-15,0 0 0,0 0 0,43 0 16,-22-42 0,-21 20-16,0 1 0,1-21 0,20-22 15,-21 43-15,0-21 16,0 0-16,1-1 0,-22 22 15,21-85 1,-21 43-16,-21 63 16,-1 0-1,1 0-15,0 0 16,21 21-16,-21 21 16,21-21-16,0 1 15,0-1-15,0 0 0,21 0 16,0 0-16,0 0 15,1-21-15,-22 22 0,42 20 16,-42-21 0,0 0-16,21 43 15,-21-43-15,21-21 0,-21 21 16,0 0-16,0 0 0,21 1 0,22-1 16,-22 0-1,0-21-15,0 0 0,22 0 16,-22 0-16,0 0 0,0 0 15,0-21-15,22 0 0,62-43 32,-83 43-32,20 0 0,-21 0 0,0-22 15,0 1-15,1 21 16,-22-22-16,0 1 0,0 0 16,0 21-16,-22-43 15,-20 43 1,21 21-16,-21 0 15,20 0-15,1 21 0,0 0 0,0 0 16,0 1-16,0 20 0,-43 43 16,43-22-1,21-21-15,0 22 16,0-43-16,0 21 0,0-20 0,0-1 16,21 0-16,0 0 15,22-21 1,-1 0-16,-21-21 15,0 0-15,0 0 0,1-1 16,-1-20-16,0 21 16,-21 0-16,42-106 15,-21 63-15,-21 43 16,0 0-16,0 0 0,22 0 16,-22 42 15,0 0-31,0 21 15,0-21-15,0 1 0,0 20 16,0-21-16,0 21 0,0-20 16,0 20-16,0-21 0,0 43 15,42-43 1,-21 0-16,21-21 16,-20 0-16,-1 0 0,21-21 15,-21 0-15,0 21 0,22-64 31,-1 1-31,-21 41 0,-21 1 0,0-21 16,21 0-16,1 20 16,-22-20-16,0 21 0,0 0 15,0 42 17,0 0-32,0 0 0,0 0 0,0 1 15,0 20-15,0-21 0,0 21 16,0-20-16,0-1 0,0 85 15,0-64 1,0-21 0,0-42 15,0 0-31,0 0 0,0-1 16,0 1-16</inkml:trace>
  <inkml:trace contextRef="#ctx0" brushRef="#br0" timeOffset="25956.69">8149 2858 0,'0'0'0,"-21"0"0,21-22 15,-21 22 1,0 0-16,21-21 16</inkml:trace>
  <inkml:trace contextRef="#ctx0" brushRef="#br0" timeOffset="26644.92">8551 2688 0,'0'0'0,"-42"-63"16,42 42-1,-21-1-15,21 1 0,0 0 16,0 0-16,-21 42 31,21 21-31,0-20 16,0 20-16,0 0 0,0 1 15,0 41-15,0 22 16,0-42-16,0-22 0,0 43 16,0-22-16,0-42 0,0 22 15,0-1-15,0-21 0,0 21 0,0 1 31,0-22-31,0-42 32,21 0-32,-21-1 0,0 1 15,0 0-15,0-64 16,21 22-16,0 21 16,0 20-16,-21-20 0,21 21 15,1 0-15,-1 0 0,0-1 0,0 1 16,0 0-16,64 21 15,-43 0 1,1 0-16,-22 21 0,42 0 16,-42 1-16,1 20 0,-22-21 15,0 0-15,0 22 0,0-22 0,-43 63 16,-41 1 0,-1-43-1,43-20-15,20-22 0,-20 0 16,21 21-16,0-21 0,-43 0 15,43 0 1,21-21 15,0-1-31,0 1 16,42 0-16,-20 0 0</inkml:trace>
  <inkml:trace contextRef="#ctx0" brushRef="#br0" timeOffset="26948.91">9271 2498 0,'0'-21'0,"0"42"0,0-64 0,0 22 16,0 0 0,0 42-16,0 0 15,0 1-15,0 20 0,0-21 16,0 85-16,0-64 15,0 1-15,0 20 0,0 85 16,0-105-16,0-1 16,0 43-16,0-43 15,0 21-15,0-41 0,-21-1 16,21 0-16,0-42 31,21 0-15,0-1-16,-21 1 15,21 0-15</inkml:trace>
  <inkml:trace contextRef="#ctx0" brushRef="#br0" timeOffset="27633.52">9377 3048 0,'21'0'32,"0"-21"-17,0 21-15,0 0 16,1-21-16,-1 21 0,0-21 15,0-1-15,0 22 0,22-42 16,-43 21 0,0 0-16,0 0 0,0-1 15,-22 22 17,1 0-32,0 0 15,0 0-15,21 22 0,-21-1 0,0 0 16,21 0-16,-22 64 15,22-64-15,-21 21 16,21 1-16,0 41 16,0-63-16,21 22 15,1-22-15,-1 0 0,21-21 16,-21 0 0,22 0-16,-22 0 0,21 0 15,0 0-15,-20-21 0,-1 0 0,21 0 16,-21-1-16,22 1 0,62-85 31,-41 43-31,-43 21 0,-21 20 16,21 1-16,-21-21 0,21 21 15,-21 0-15,0-1 0,-21 22 32,0 0-32,0 0 0,0 43 15,0-1 1,-1-21-16,22 43 0,0-43 15,0 0-15,0 0 0,0 0 16,0 1-16,85 41 16,-64-21-1,0-42-15,1 22 16,-1-1-16,-21 0 0,0 0 16,-21 0-1,-64 0-15,0 1 16,64-1-16,-21-21 15,21 0-15,-1 0 16,1 21-16,0-21 31</inkml:trace>
  <inkml:trace contextRef="#ctx0" brushRef="#br0" timeOffset="28614.05">3069 4339 0,'0'0'0,"0"21"15,-21-21 1,0 0 15,21-21-15,0 0-16,21 0 0,0 0 15,0 21-15,0 0 16,1 0-16,-1 0 0,0 0 0,0 0 16,0 0-16,0 0 0,43 84 15,-43-41 1,-21-1-16,0 0 0,-21 22 16,0-22-16,-22-21 0,22 22 15,-21-1-15,21-21 0,-22 22 16,22-22-16,0 0 0,0 0 0,-21-21 31,42-21-31,0 0 16,0 0-16,0-1 15,21 1-15,0 0 0,0 21 16,43-21-16,-43 21 16,21 0-16,0 0 0,1 0 15,-1 21-15,-21 0 0,85 22 16,-85-1-16,-21-21 15,0 21-15,0-20 0,-21 41 16,0-21-16,-21 1 0,-1-1 16,1-21-16,0 22 0,-85 20 15,84-42-15,22-21 16,-21 0-16,-43 0 16,64 0-16,-21 0 0,20-21 15,1 0-15,0 21 16,0-42-16,0-1 15,21 22-15,0 0 16,0 0 0,21 21-16,0-21 0,0-1 0,0 22 15</inkml:trace>
  <inkml:trace contextRef="#ctx0" brushRef="#br0" timeOffset="28801.94">3683 4699 0,'0'0'0,"21"0"16,-21-21 15,21 21 32</inkml:trace>
  <inkml:trace contextRef="#ctx0" brushRef="#br0" timeOffset="30231.88">5334 4657 0,'0'0'0,"0"-21"0,0-1 0,0 1 15,-21 21-15,21-21 0,0 0 0,0 0 16,0 42 15,0 0-31,0 0 16,0 0-16,0 22 0,0-22 16,0 21-16,0 1 0,0 62 15,21-62 1,-21-1-16,0 0 0,0-20 15,0 20-15,0-21 0,0 0 0,0 0 16,0-42 15,0 0-31,0 0 0,0-21 16,0 20-16,0-20 0,0 0 16,21-85-1,0 84-15,-21 1 0,43-43 16,-22 64-16,0 21 15,0-21-15,0 21 16,0 0-16,1 0 0,-1 21 0,0 0 16,0 22-16,0-22 0,0 0 15,1 21-15,-22 1 0,21-1 16,0 22-16,0-22 0,-21-21 16,0 21-16,21-20 0,0-1 15,-21 0-15,22 0 16,-1-21-1,0-21 1,-21 0-16,0 0 0,21-22 0,0 22 16,0-21-16,1-1 0,20-62 15,-21 41 1,0 22-16,-21-1 0,21 1 16,-21 21-16,22 0 0,-1 21 15,0 0-15,0 21 16,0 0-1,-21 21-15,0-20 16,0-1-16,0 21 0,0 0 0,0-20 16,21 20-16,-21 0 0,22-21 15,-1 85 1,0-85-16,0 22 0,0-43 16,0 21-16,1-21 0,-1 0 15,0 0-15,21 0 0,1-21 16,-22 21-16,85-64 15,-64 1 1,0 20-16,-42 22 0,21-21 0,-21 21 16,22-22-16,-22 22 0,0-42 15,0 20-15,0 22 0,-22 0 0,22 0 16,-42 21 0,21 0-16,0 0 0,21 21 15,-21 0-15,21 0 16,-22 22-16,22-22 0,0 21 0,0 64 31,0-21-31,0-43 0,0-21 16,43 43-16,-43-43 0,21 0 15,0-21-15,0 21 0,22-21 16,62 0 0,-41-21-16,-43 21 15,64-63-15,-64 41 16,0 1-16,0-21 0,0 21 15,1-22-15,41-84 16,1 0 0,-64 85-16,21-21 15,-21 20-15,21 1 0,-21 0 16,0 20-16,0 1 0,0-21 16,0 21-16,-21 42 31,21 0-31,-21 43 15,21-22-15,0-21 0,0 21 16,0 1-16,0-1 0,0 0 16,0 1-16,-22-1 0,22 0 15,0 1-15,0-1 0,0 0 0,0 1 16,0 84 0,22-106-1,20-21-15,-21 0 16,0 0-16,0-21 0,22 21 15,-22-43-15,0 22 16,0 0-16,0-21 0,1 21 0,-1-22 0</inkml:trace>
  <inkml:trace contextRef="#ctx0" brushRef="#br0" timeOffset="31048.93">7599 4509 0,'21'-43'0,"-42"86"0,42-128 0,-21 21 16,0 43-16,0 0 0,0 0 15,0 42 1,-21-21-1,21 42-15,-21 64 16,21-85 0,0 64-16,0-43 0,0 1 15,0 20-15,-22-20 0,22-1 16,0 106 0,0-84-16,0-43 15,0 0-15,0 0 16,85-190 31,-64 126-47,-21 1 0,21 21 15,1 0-15,-1-22 16,-21 22-16,21 0 0,0 0 0,0 21 16,0 0-1,1 21 1,-22 0-16,0 22 0,0-22 15,0 0-15,21 21 0,-21-21 16,42 64 0,0-43-16,-20-20 0,-1-1 15,21 0-15,-21-21 16,0 0-16,1 0 0,20 0 0,-21 0 0,0 0 16,43-42-1,-22-1-15,-21 22 16,0 0-16,-21-21 15,22 20-15,-22-20 0,21 0 0,-21-1 16,21 22-16,-21 0 0,0 0 16,0 0-1,0 42 1,0 0-16,0 0 0,0 0 16,0 1-16,0-1 0,-21 0 0,21 64 15,0-64 1,0 21-16,0-21 0,0 0 0,0 1 15,0-1-15,21-21 16,0 0-16,0 0 0,0 0 16,1 0-16,-1 0 0,0-21 15,21-1-15,-21 1 0,1 0 16,-1-42-16,0 20 16,-21 22-16,21-21 0,-21 21 0,0-22 15,0 1-15,-21-43 16,-21 64-16,20 0 15,1 21-15,0 0 0,0 0 16,0 0-16,-22 21 16,22-21-16,0 21 0,0 0 0,-21 22 15,42-22-15,-22 0 16,1 0-16,21 0 0,0 1 16,21-22-16,1 0 15,20 0-15</inkml:trace>
  <inkml:trace contextRef="#ctx0" brushRef="#br0" timeOffset="31947.95">9356 4657 0,'0'-21'0,"0"42"0,0-64 16,0 22-16,0 0 0,-22 0 15,1 21-15,0-21 16,0 21-16,0 0 15,0 0-15,-22 0 0,22 21 16,0 0-16,0-21 0,0 21 16,21 22-16,-22-22 0,-62 106 15,84-64 1,-21-20-16,21 20 16,0-42-16,0 0 0,0 1 0,0-1 15,0 0-15,0 0 0,21 0 16,21-21-16,0 0 15,-20 0-15,41 0 16,-42-21-16,0 0 0,22-21 16,-22 20-16,21-20 15,22-85 1,-43 21-16,-21 64 0,21 0 16,0-128-16,-21 128 15,0-22-15,0 22 0,0 0 16,0 21-16,0-64 15,0 64 1,0 42-16,0 0 16,0 21-1,0-20-15,0 20 0,0 0 0,0 85 16,0-84-16,0-1 16,0 0-16,0 1 0,0 62 15,0-62-15,0-1 0,0-21 16,0 22-16,0-1 0,21-21 15,43 64 1,-43-64-16,0-21 0,0 0 16,1 0-16,20 0 15,43-42-15,-64 42 0,21-22 16,22-41-16,-22 42 16,-21-22-16,0 22 0,22-21 15,-22 0-15,21-22 0,-21 43 16,-21-21-16,0 20 0,0 1 15,0 0-15,-42 21 16,21 21 0,-43 22-1,43-22-15,21 0 0,0 64 16,0-64-16,0 0 16,0 0-16,21 0 0,0 0 0,85 43 15,-85-64 1,1 21-16,20 21 15,-42-20 1,0-1 0,-21-21-16,0 21 15,-22-21-15,1 0 16,0 0-16,20 0 16,1 0-16,0 0 15,0 0-15,0-21 16,0 0-16,-1-1 15,1 1-15</inkml:trace>
  <inkml:trace contextRef="#ctx0" brushRef="#br0" timeOffset="32290.76">6900 4297 0,'0'0'0,"43"0"16,-22 0-16,21 0 15,0 0-15,1 0 0,20-21 0,-20 21 16,20-21-16,85-1 15,106-20 1,-190 42-16,63 0 16,-85-21-16,0 21 0,-20 0 0,-1 0 15,0 0-15,-21 21 16,-21 0 0,-22 0-16,22 1 0,-63 20 15</inkml:trace>
  <inkml:trace contextRef="#ctx0" brushRef="#br0" timeOffset="33129.28">3641 6244 0,'0'-21'0,"0"42"0,0-63 16,0 21-1,0 0-15,0-1 0,0 1 16,0 0-16,-22 21 31,1 21-31,21 0 0,0 1 16,-21-1-16,0 21 0,0 0 0,21 43 15,-43 0 1,22-43-16,21 0 0,-21 64 16,21-85-16,0 1 15,0-44 16,0 1-31,21 0 16,0 0-16,43-21 16,-22 20-16,22 1 15,-43 21-15,21-21 0,-21 21 16,1-21-16,20 21 0,-21 0 16,21-21-16,-20 21 15,-1-21-15,-21-1 0,21 22 16,-21-21-16,0 0 15,-21 21 1,0 0 0,-1 0-16,1 21 0,21 0 15,-21 1-15,21 20 0,-21 21 16,0-20-16,0 20 16,21-20-16,-43 41 15,43-63-15,0 22 16,0-22-16,0 0 0,0 0 15,0 0-15,0-42 32,0 0-17,21 0-15,1 0 0</inkml:trace>
  <inkml:trace contextRef="#ctx0" brushRef="#br0" timeOffset="33297.99">4318 6519 0,'0'0'16,"21"0"-16,-21 22 63,21-22-63,0 0 31</inkml:trace>
  <inkml:trace contextRef="#ctx0" brushRef="#br0" timeOffset="33776.72">6096 6181 0,'0'0'0,"0"-21"0,0-1 0,0 1 0,0-42 15,0 20 1,0 22-16,-21 21 0,-22-21 16,22 21-16,0 0 15,0 0-15,0 0 0,-22 0 0,22 21 16,-85 64 0,64-22-16,21-20 15,-21 84-15,42-85 0,-22 22 16,22-1-16,-21 1 0,21-1 15,0 1-15,0-22 0,21 85 16,1-85-16,-1-21 16,0 1-16,64-1 15,-64-21-15,21 0 0,22 0 16,-43-21-16,21-1 0,22-20 16</inkml:trace>
  <inkml:trace contextRef="#ctx0" brushRef="#br0" timeOffset="34211.01">6350 6456 0,'0'0'0,"21"-42"0,-21-1 0,0 22 16,0 0-1,0 42 1,-21-21-16,21 21 0,-21 0 16,0 1-16,-1 105 15,22-85 1,-21 0-16,21 64 15,0-64-15,0 43 16,21-64-16,1 0 16,-1-21-16,21 0 0,-21 0 0,0 0 15,22 0-15,-1-21 0,0 21 16,-20-21-16,20 0 0,0 0 0,85-106 31,-106 42-31,-21 43 0,0-85 16,0 84-1,-21 1-15,-21 21 0,21-21 0,0 20 16,-22 1-16,1 21 0,21 0 16,-43 0-16,43 0 0,-21 21 15,-22 85 1,43-42 0,21 42-16,0-64 15,21 21-15,0-41 16,1-22-16,20 0 0,-21 0 15,21 0-15,1 0 0</inkml:trace>
  <inkml:trace contextRef="#ctx0" brushRef="#br0" timeOffset="35321.97">7133 6329 0,'0'-21'0,"0"42"0,0-63 16,0 20-16,0 44 46,-21-1-46,21 0 0,0 42 16,-21 43-16,21-63 16,0-1-16,0-21 0,0 21 15,0-20-15,0 20 0,0-21 0,0 0 16,0 0-16,0 1 0,0-1 16,0-42-1,0-1 1,0 1-16,0 0 0,0 0 15,0 0-15,21-43 0,-21 22 16,21 0-16,21-107 16,-20 86-1,-1 21-15,0 20 0,0 1 0,0 0 16,0 21-16,22 0 16,-22 0-16,0 0 0,0 0 0,0 42 15,1 64 1,-22-63-16,21-1 0,-21 21 15,0-20-15,0-1 16,0 0-16,21-20 0,0-1 0,0 0 16,0 21-1,1-42-15,41 0 0,-42 0 16,22 0-16,20 0 0,-42-21 0,22 0 16,-1 0-16,-21 0 15,21-22-15,43-84 16,-64 64-16,-21 42 15,0-43-15,0 43 16,0 0-16,-21 21 16,0 0-16,0 21 15,0 0-15,-1 0 0,1 22 16,21-22-16,0 0 0,0 21 16,0-21-16,0 1 0,21-1 0,1 21 15,-1-21-15,-21 0 0,21 1 0,21-1 16,-42 0-1,21 0-15,-21 0 0,22-21 16,-44-21 15,1 21-31,0-21 0,0 21 16,0-42-16,0 42 0,-1-22 16,1 22-16,0 0 15,0 0-15,21 22 31,0-1-31,0 0 0,21-21 16,0 21 0,0 0-16,1-21 0,20 21 15,-21-21-15,0 0 0,22 0 0,41 0 16,-63 0 0,22-21-16,-22 21 0,42-63 15,-41 42-15,-1-1 0,0 1 16,0-21-16,0 21 0,0-170 15,-21 85 1,22 64-16,-22-21 16,0-22-16,0 64 0,0-22 15,0 22-15,0 0 0,-22 21 32,22 21-32,-21 22 15,21-22-15,0 0 0,0 21 16,-21 1-16,21 41 0,-21-41 15,21-1-15,0 64 16,0-64-16,0 0 0,0 1 0,0-1 16,0 0-16,0-20 0,0 20 15,0-21-15,21 0 0,-21 0 16,21-21-16,0 0 0,43 0 16,-43-42-1,21 0 1,-42 21-16,0-1 0,0 1 15,0 0-15</inkml:trace>
  <inkml:trace contextRef="#ctx0" brushRef="#br0" timeOffset="35518.37">8297 6308 0,'-21'0'0,"42"0"0,-21-21 31,21 21-16,1 0-15,-1-22 0,0 22 16,0 0-16,0 0 0,22-21 16,-1 0-1,-21 21-15,0-21 0,0 21 16,22 0-16,-22 0 0</inkml:trace>
  <inkml:trace contextRef="#ctx0" brushRef="#br0" timeOffset="35952.19">8763 6456 0,'0'0'0,"-21"-21"0,21 0 15,0-1-15,0 1 16,0 0-16,0 0 0,0 0 15,21 21-15,0-21 0,21-1 16,22 22 0,-43 0-16,21 0 0,1 22 0,20 20 15,-42 0-15,1-21 16,20 22-16,-21-22 0,-21 21 0,21 85 16,-21-63-1,0-43-15,-21 0 16,21 0-16,-21-21 15,21-21 1,0 0-16,0 0 16,0 0-16,0-1 0,0-20 0,0 21 15,0-21-15,21 20 0,-21-20 16,21-85 0,0 106-16,1-21 0,-22 20 15,21 22 1,0 0-16,0 0 15,0 0-15</inkml:trace>
  <inkml:trace contextRef="#ctx0" brushRef="#br0" timeOffset="36430.92">9525 6265 0,'0'0'0,"21"-21"0,-21 0 31,0 0-31,0 42 31,0 0-31,0 22 16,-21-22-16,21 0 0,0 21 0,0 43 15,0-64-15,0 21 16,0 1-16,0-22 0,0 21 0,0-21 16,85 64-1,-43-85 1,-21 0-16,0 0 0,0 0 0,22 0 15,-22 0-15,21 0 0,-21-21 0,22 0 16,-22 0-16,21-1 0,1-41 16,41-43-1,-63 64-15,-21-1 0,0 1 16,22 0-16,-22 21 0,0-1 16,0 1-16,0 0 0,0 0 0,-22 21 15,22 21 1,0 0-16,-21 0 0,21 43 15,-21-43-15,21 21 0,0-20 16,0 20-16,0-21 16,0 21-16,0-20 0,0-1 0,0 0 15,21 21-15,-21-21 0,21-21 16,1 0-16,-1 0 16,0 0-16,0 0 0,0 0 0,22 0 15,20-42-15</inkml:trace>
  <inkml:trace contextRef="#ctx0" brushRef="#br0" timeOffset="36686.55">10541 6350 0,'0'-42'0,"0"84"0,0-105 0,21 20 0,-21 22 15,0 0-15,0 0 0,0 0 16,-21 21 0,0 0-16,0 0 0,-1 21 15,1 0-15,21 0 0,0 0 0,-21 0 16,0 1-16,21-1 0,0 127 31,0-127-31,0 21 0,0 22 16,0-22-16,21-42 0,21 43 15,-20-43-15,-1 0 16,21 0-16,-21 0 0,0 0 16,1 0-16,41-43 15,1 1-15,-43 21 16,0 0-16</inkml:trace>
  <inkml:trace contextRef="#ctx0" brushRef="#br0" timeOffset="37336.65">10943 5927 0,'0'0'0,"0"-43"0,0 1 0,0 21 16,0-21-16,0 20 0,0-20 16,0 63 15,0 0-31,-21 1 0,21 20 15,0-21-15,0 21 0,0 1 16,0-1-16,0 0 0,0 1 16,0-1-16,0 0 0,0 1 0,0-1 15,0 43-15,0-43 0,-21 0 16,21 64 0,0-42-16,0-43 0,0 0 15,21-21 1,0 0-16,0 0 15,0 0-15,1-21 0,20 0 16,-21 0-16,0-1 16,0 1-16,1 0 0,41-64 15,-63 43-15,21 21 0,0 0 16,-21-22-16,0 22 0,0-42 16,0 42-1,0 42 1,0 0-1,-21 0-15,21 0 0,-21 0 16,21 22-16,0 20 0,0 1 16,0-43-16,0 0 0,0 43 15,21-43-15,0 0 16,1-21-16,-1 0 16,0 0-16,64 0 15,-22-42 1,-63 20-16,21 1 0,0 0 15,1 0-15,-1-21 0,-21 20 0,0-20 16,0 21-16,0-21 0,0-1 16,0 22-16,-21-21 15,-1 21-15,-20 21 16,21 0-16,0 0 0,0 0 16,-1 21-16,1 0 15,21 0-15,0 0 16,0 0-1,21-21-15,1 0 0,-1 0 16,0 22-16,0-22 0</inkml:trace>
  <inkml:trace contextRef="#ctx0" brushRef="#br0" timeOffset="37762.41">11726 6244 0,'0'0'0,"0"-21"0,0 0 15,0 0-15,0 0 16,0-22-16,0 22 15,21 21 1,1 0-16,-1 0 0,0 0 16,0 0-16,0 21 0,22 0 15,-1 22 1,-42-22-16,21 21 0,0 22 16,-21-22-16,0-21 0,0 0 15,0 1-15,0-1 16,0 0-16,0 64 15,-21-64-15,0-21 16,21-21 0,0-1-1,0 1-15,0 0 0,0 0 16,0 0-16,0 0 0,0-1 0,21-20 16,0 21-16,-21-21 0,21 20 15,1-20-15,-22 0 0,21 21 16,0-1-16,64-83 15,-85 83 1,21 22-16,-21-21 16,0 0-1</inkml:trace>
  <inkml:trace contextRef="#ctx0" brushRef="#br0" timeOffset="38021.25">10731 5736 0,'0'0'0,"-63"0"0,42 0 0,0-21 16,42 21-16,0-21 16,42 21-16,1 0 0,-1 0 15,22-21-15,21 21 0,-21 0 0,-1 0 16,1 0-16,63 0 15,-21 0-15,-85 0 0,-20 0 16,20 0-16,-21 0 16,-42 0 15,0 0-31,-22 0 0,1 21 16,0 0-16</inkml:trace>
  <inkml:trace contextRef="#ctx0" brushRef="#br0" timeOffset="38585.01">3323 7641 0,'42'0'15,"-20"0"1,-1 0-16,0 0 0,42 0 16,43 0-1,-63 0-15,20 0 16,-42 0-16,0 0 0,1 0 0,-1 0 16,0 0-16,-42-21 31,0 21-16,-1 0-15,1 0 0,0 0 0</inkml:trace>
  <inkml:trace contextRef="#ctx0" brushRef="#br0" timeOffset="39034.26">3492 7599 0,'-63'0'0,"126"0"0,-147 0 16,63 21-16,-1 0 0,1-21 0,-21 21 16,0 22-16,20-22 15,1 0-15,-42 64 16,63-64-16,-21 42 15,21-20 1,0-22-16,0 0 0,0 0 0,0-42 47,21 21-31,-21-21-16,21 21 0,0-21 0,0 0 15,0 21-15,1-22 0,-1 22 16,21 0-16,-21 0 0,43 0 15,-43 0-15,21 0 0,85 43 32,-84 20-32,-43-20 15,0-1-15,0-21 16,0 21-16,-22-20 0,1-1 0,0 21 16,-42 0-16,20-20 0,22-22 15,-21 21-15,-1 0 0,22-21 16,-21 0-16,-43 0 15,43 0 1,21 0-16,0 0 16,21-21-1,21 21 1,0-21 0,0 21-16,0-22 0,0 1 15</inkml:trace>
  <inkml:trace contextRef="#ctx0" brushRef="#br0" timeOffset="39245.04">4043 8170 0,'0'0'16,"21"0"0,0 0 62,0 0-63</inkml:trace>
  <inkml:trace contextRef="#ctx0" brushRef="#br0" timeOffset="40635.26">5588 8361 0,'0'0'0,"-21"0"16,0 0-16,21-21 31,0 0-31,0-1 16,0 1-16,21 0 0,0-21 0,0 21 15,0-22-15,0 1 0,22-43 16,-22 43-16,0 0 0,21-64 15,-42 63-15,22 1 16,-22 0-16,0-1 0,0 1 0,0-21 16,0 41-16,0 1 15,-22 21-15,1 0 0,-21 0 16,0 21-16,20 22 0,1-22 16,0 21-16,0-21 15,0 22-15,0 63 0,21-43 0,0-21 16,0 22-16,0 42 15,0 0 1,21-64-16,0 0 0,42 43 16,-20-64-16,-22 0 0,0 0 15,21-21-15,-20 0 0,126 0 16,-127-21 0,0 0-16,64-64 15,-43 64-15,-21-21 0,22-22 16,-22 22-16,0 21 0,-21-21 15,0 20-15,21-20 0,-21 21 0,21-21 32,-21 63-17,-21 0-15,21 0 0,-21 0 16,0 22-16,21-22 0,0 21 16,0 0-16,-21 43 15,21 0 1,21-64-16,0 21 15,0-42-15,64 21 0,-64-21 16,21 0-16,22-21 16,-22 0-16,43-21 15,-43 21-15,-21-1 0,43-41 16,-43 42-16,0-22 0,-21 1 16,0 21-16,0-21 0,0-1 0,-42-20 15,21 42-15,-22-1 0,-63-41 31,43 63-31,21 0 0,20 0 0,-41 42 16,42-21-16,0 22 0,-1-22 16,22 21-16,0 1 0,0-1 15,-21 106 1,21-127-16,0 22 0,21-22 16,-21 0-16,22 0 0,-1 0 15,21-21-15,0 0 0,1 0 16,-1 0-16,85 0 15,-42-42 1,-22 42-16,-20-42 0,62-1 0,-62 22 16,-1-21-16,0 21 15,-20-22-15,20 22 0,43-106 16,-85 64 0,0 41-1,0 44 16,-22-1-31,1 0 0,21 21 16,0-21-16,0 22 0,-21-22 0,21 21 16,0-21-16,-21 22 0,21-22 15,0 42-15,0-41 0,0-1 16,21 0-16,21 21 16,1-42-16,41 0 15,-62 0-15,-1-21 16,0 21-16,0-21 0,0 0 15,0 0-15,43-43 16,-43-42-16,-21 85 16,0-21-16,0-1 15,0 22-15,0-21 0,-21-22 16,0 43-16,0 21 0,-43-42 16,-21 42-1,64 0-15,0 21 0,0 21 16,0-20-16,0-1 15,21 0-15,0 0 0,0 0 0,0 64 32,21-64-32,0 0 0,0-21 15,21 0-15,1 0 0,-22 0 16,21 0-16</inkml:trace>
  <inkml:trace contextRef="#ctx0" brushRef="#br0" timeOffset="40971.07">7874 7959 0,'0'-21'0,"0"42"0,21-64 0,-21 22 16,0 0-16,0 0 16,-21 21-1,0 21 1,21 0-16,0 0 16,0 85-1,0-63-15,0-1 0,0 106 16,0-106-16,0 64 15,0-42-15,0-1 16,0 170 0,0-169-16,0 63 0,0 0 15,0-85 1,0 21-16,0-41 0,0-1 16,0-42-1,0-1 1,0 1-16,0 0 0,0-21 15,0-85 1,0 84-16,0-20 0,-21-64 0</inkml:trace>
  <inkml:trace contextRef="#ctx0" brushRef="#br0" timeOffset="41269.97">7832 8149 0,'0'0'0,"0"-42"0,0 21 0,0-22 15,0 22-15,21 0 0,-21 0 0,0 0 16,21 0-16,0-1 0,0 1 0,0 21 15,1-21-15,-1 21 0,0 0 16,21-21-16,-21 21 0,1 0 0,-1 0 16,21 0-16,-21 0 0,0 0 0,1 21 15,-1 0-15,-21 0 16,0 1-16,0-1 0,0 21 16,0-21-16,-43 64 15,-20-22 1,42-41-16,-64 41 15,64-63-15,-21 21 0,20-21 16,1 0-16,0 0 0,42 0 47,0-21-47,1 0 0,-1 21 0,0-21 16</inkml:trace>
  <inkml:trace contextRef="#ctx0" brushRef="#br0" timeOffset="41744.76">8657 7832 0,'21'0'15,"-42"0"-15,42-21 0,0 21 0,1-22 16,-1 22-16,-21-21 0,0 0 16,0 0-1,-21 21-15,-1 0 16,-20 0-16,21 0 15,-21 21-15,20 0 16,22 0-16,-21 1 0,21-1 16,-21 0-16,0 0 0,21 64 15,0-43 1,0-21-16,0 0 0,21-21 0,0 22 16,0-22-16,1 0 0,-1 0 15,0 0-15,21 21 0,-21-21 0,64 0 16,-43 21-1,-20 0-15,-1 0 16,-21 0-16,0 1 16,-21-1-16,-1-21 15,1 21-15,-21 0 16,-43 0-16,64-21 16,-21 0-16,21 0 0,-1 21 0,1-21 15,-21 0-15,21 0 0,0 22 16,-1-22-1,22-22 32,-21 22-47</inkml:trace>
  <inkml:trace contextRef="#ctx0" brushRef="#br0" timeOffset="42855.05">3450 9504 0,'0'0'0,"21"0"0,-21-21 0,21 21 15,-21-21-15,0-1 0,0 1 32,-21 21-17,0 0-15,0 0 0,0 0 16,0 21-16,-22 1 0,22-1 16,0 21-16,0-21 0,-85 149 15,42-1 1,43-84-1,0-43-15,21 0 16,0 1-16,0-22 0,0 21 0,21-21 0,22 22 16,-1-22-16,-21 0 15,106 0 1,-42-21 0,-1-21-16,-41 0 0,-22 0 15,42-22-15,-41 22 16,-22 0-16,0 0 0,0 0 15,0-1-15,0 1 0,-43-21 16,1 21-16,0 21 0,-1-21 16,22 21-16,-21 0 0,-43 0 15,64 21-15,-21-21 0,20 21 16,1 0-16,0 0 0,-21 64 16,42-43-1,0 1 1,0-22-16,0 0 0,21-21 15,0 0 1,0 0-16,0 0 0,1 0 0,-1 0 16,21-21-16</inkml:trace>
  <inkml:trace contextRef="#ctx0" brushRef="#br0" timeOffset="43181.52">4022 9970 0,'0'21'16,"0"0"0,0 0-1,21-21 1,0 0 0,0 0-1,-21-21-15,0 0 16,0 0-16,0-1 15,0 1-15,-21 21 16,0-21-16,0 21 16,-1 0-16,1 0 15,0 21-15,21 22 16,0-22 0,0 0-16,21-21 31,0 0-31</inkml:trace>
  <inkml:trace contextRef="#ctx0" brushRef="#br0" timeOffset="43934.98">5969 9673 0,'0'0'0,"0"-21"0,0 0 0,21 0 16,-21 0-16,21-1 0,-21-20 16,0 21-16,0 0 0,0 0 15,-21 21 1,0 0-16,0 0 0,-22 0 15,43 21-15,-21 0 16,0 0-16,0 0 0,0 22 0,21-1 16,-21 0-16,-1 1 0,22 20 0,0-21 15,-21 1-15,21 20 0,-21 64 16,21-84-16,0-1 16,0 0-16,0-21 15,21 22-15,22-1 0,-22-42 16,21 21-16,-21-21 0,22 0 0,-22 0 15,21 0-15,-21 0 0,0 0 16,22-21-16,-22 0 0,21 0 0,-21 0 16,1-1-16,41-41 15,-42 21-15,0 20 0,1-20 0,-22 0 16,0-22-16,0 22 0,0-106 31,-64 21-31,43 84 0,-43-20 16,43 63-16,0-21 0,-21 21 15,21 0-15,-22 0 0,22 0 16,0 21-16,0 0 0,0 0 0,21 0 16,0 22-16,-22-1 0,22-21 15,-21 64-15,21-43 0,0 64 16,0-64 0,21-20-16,1-1 0,-1 0 0,21-21 15,22 0-15,-22 0 0,0 0 16,1 0-16</inkml:trace>
  <inkml:trace contextRef="#ctx0" brushRef="#br0" timeOffset="44401.87">6943 9631 0,'0'-21'16,"0"42"-16,0-63 0,0 20 15,0 1-15,-22 21 16,1 0-16,0 21 15,-42 106 1,41-105-16,-41 62 0,42-41 16,-22 41-16,43-41 15,0 41-15,0-41 0,0 41 16,22-63 0,-1 1-16,21-1 0,-21-21 15,22 21-15,20-21 0,-42 0 16,22 0-16,-22 0 0,21 0 15,-21-21-15,22 21 0,-22-21 0,21-1 16,-21 1-16,85-85 16,-85 1-1,-21-22 1,0 84-16,0 1 0,-21 0 16,0-1-16,0 22 0,-22-21 15,1 21-15,21 21 0,-85 21 31,21 21-31,85-21 0,-21 43 16,21-43-16,0 21 16,0-21-16,0 1 0,0-1 15,43 21-15,-22-21 0,0 0 16,21-21-16,-21 0 0,22 0 16</inkml:trace>
  <inkml:trace contextRef="#ctx0" brushRef="#br0" timeOffset="44706.9">7810 9652 0,'0'-21'0,"0"42"0,0-63 0,-21 42 16,21-21-16,-21 21 0,0 0 31,-21 42-31,42 21 16,0 43-1,-22-85-15,22 22 0,0 41 16,0-41-16,0-1 0,0 0 16,0-20-16,-21 20 0,21 106 31,0-106-15,21-63 15,-21 0-16,0 0-15,0 0 0,22 0 0,-22-1 16</inkml:trace>
  <inkml:trace contextRef="#ctx0" brushRef="#br0" timeOffset="45021.46">7726 9737 0,'-21'-21'0,"42"42"0,-42-64 0,21 22 0,0 0 15,0 0-15,42-43 31,21 43-31,22 21 16,-43 0-16,-20 0 16,41 21-16,-42-21 0,22 43 15,-43-22-15,0 42 16,0-41-16,0-1 0,0 21 16,-43 0-16,22-20 15,-169 83 1,147-83-1,1-22 1,42 21 0,0-42-1,21-1 1,64-20-16</inkml:trace>
  <inkml:trace contextRef="#ctx0" brushRef="#br0" timeOffset="45529.97">8953 9652 0,'0'-21'15,"0"42"-15,0-63 0,22 42 16,-1-64 0,-21 22-1,0 21 1,-85 0-1,0 42 1,43-21-16,21 21 16,0 0-16,0 0 0,-106 106 15,127-84 1,0 20 0,0-42-16,0 0 0,21-21 15,0 22-15,42-22 16,-20 21-16,-22-21 0,64 21 15,-43-21-15,-21 21 0,0-21 16,64 42 0,-85 22-1,0-43-15,0 0 0,-42 0 16,20 1-16,1-1 16,-21-21-16,-22 42 0,22-42 15,-43 21-15,43-21 0,0 0 16,-106 21-1,84-21 1,43 0 0,21-21-1,0 0 1</inkml:trace>
  <inkml:trace contextRef="#ctx0" brushRef="#br0" timeOffset="46091.46">5651 10456 0,'-42'0'16,"84"0"-16,-105 22 0,21-22 0,20 0 0,-20 0 16,21 0-16,0 21 0,0-21 15,63 0 16,-21 0-31,21 0 16,22 0-16,-22 0 0,43 0 16,359 0-1,-84 0 1,64 0 0,-128 0-16,-127 0 15,1 0-15,126 0 16,-148 0-16,106 0 0,-127 0 0,-21-21 15,275-1 1,-318 22-16,-20 0 16,-1-21-1,-21 21 1,-42 0 31,0 0-47,0 0 0,-22 0 15,1 21-15</inkml:trace>
  <inkml:trace contextRef="#ctx0" brushRef="#br0" timeOffset="46589">4847 11578 0,'0'0'0,"0"-21"16,0-21-1,0 21-15,0 42 31,0 21-15,0-21-16,0 43 16,0 63-1,0-106-15,0 21 0,0 22 16,0-22-16,0-21 0,0 43 16,0-43-16,0 0 15,0 0-15,0-42 31,21 0-31</inkml:trace>
  <inkml:trace contextRef="#ctx0" brushRef="#br0" timeOffset="46757">5165 11811 0,'0'0'0,"0"-21"15,21 21-15,-21 21 94</inkml:trace>
  <inkml:trace contextRef="#ctx0" brushRef="#br0" timeOffset="49736.15">6223 11536 0,'-21'0'0,"0"0"0,-1 0 0,1 0 16,21-21 31,21 0-47,1-1 15,-1 1-15,0 21 16,64-84-16,-64 62 16,42-41-16,-42 21 15,1 20-15,20-41 0,-42 21 16,0 20-16,0-20 15,0 21-15,-64 0 0,43 21 16,-21 0-16,-22 21 16,22 64-1,42 63 1,0 42 0,42-20-1,-42-107-15,0 1 0,0 105 31,0-84-31,0-43 16,-21-42-16,0 0 16,0 0-16,0 0 0,0 0 0,-1 0 15,1 0-15,0 0 0,-21-21 16,-22-22-16,22 22 0,21 0 16,-43-42-16,22 41 0,21 22 15,0-21-15,-1 0 0,1 0 16,0 21-1,21 21 1,0 0-16,21 0 0,-21 1 16,43-1-16,-22 0 0,21 42 15,85 22 1,-85-64-16,-20-21 0,20 0 16,0 21-16,-21-21 0,22 0 15,84-21 1,-21-42-16,-22-1 15,-41 43-15,-22 0 0,42-85 16,-42 85-16,1-43 16,-22 43-16,0 0 15,0 0 1,0 42 0,-22-21-1,22 21-15,0 0 0,-21 22 0,21-22 0,0 0 16,0 64-1,-21-43-15,21-21 16,0 0-16,0 1 16,-21-1-16,21-42 31,21-1-31,0 1 0,0 0 0,-21 0 16,22 0-16,-1-22 0,0 22 15,0 0-15,-21-21 0,21 21 0,0-1 16,1 1-16,20 0 15,-21 21 1,0 0-16,-21 21 0,0 0 16,0 1-16,0-1 15,21 42-15,-21-42 0,22 1 16,-22 41-16,21-42 0,0 0 16,42 43-1,-20-64-15,-22 0 16,0 0-16,21 0 0,-20 0 0,20 0 15,-21-21-15,0 0 0,22-1 16,-22 1-16,0 0 0,64-85 16,-64 22-1,0 20-15,-21 22 0,0-64 16,0 42-16,0 1 16,0 21-16,0-22 0,0 22 0,0 21 0,0-64 15,-21 106 16,21 21-31,0-20 0,-21 20 0,21 0 16,0 1-16,0-1 16,0 0-16,-22 106 15,1-42-15,21-63 0,-21 41 16,21-41-16,0-1 16,-21 0-16,21 1 0,0-22 15,0 0 1,0-42-1,0 0-15,0-1 0,21 1 16,21-42-16,-42 42 16,22-1-16,-1-20 0,0-43 15,-21 43 1,21 21-16,0 0 0,0 21 0,-21-21 0,22 21 16,-1 0-1,-21 21-15,0 0 0,0 0 16,0 21-16,21 1 15,-21-22-15,21 0 0,-21 0 16,0 22-16,0-22 0,42 21 16,-20-21-16,20 22 15,0-22-15,-21-21 16,43 0-16,-43 0 16,43-21-16,-43-1 0,21 1 15,-21 0-15,0 0 0,1 0 16,-1-22-16,42-41 15,-63-1-15,0 64 16,0 0-16,0 0 16,0-1-16,0 1 0,-21 21 0,0 0 15,0 0-15,0 21 16,-1-21-16,1 43 16,21-22-16,-21 0 0,21 43 15,0-22-15,0-21 16,0 0-16,0 0 0,0 22 0,21 41 31,0-62-31,1-22 0,-1 21 16,0-21-16,0 0 0,0 0 0,0 0 0,43 0 15,-43 0-15,0-21 16,0-1-16,1 1 0,-1 0 16,21 0-16,-21 0 0,0 0 0,1-1 15,20-41-15,-42 42 16,0-22-16,21-41 15,-21 63-15,-21 21 16,0 21 0,21 0-16,-21-21 15,21 21-15,0 0 0,0 0 16,0 1-16,0-1 0,21 0 16,0 0-16,0-21 0,0 42 15,0-20-15,-21-1 16,43 0-16,-22 0 15,-21 0-15,0 0 16,21-21-16,0 22 16,0-22-1,1 0-15,-1 0 0,0 0 0,0-43 16,0 43-16,0-21 16,1 0-16,-1 0 15,0 21-15,0-21 0,-21-1 16,21 22-16,-21-21 203,21 21-203,-21-21 0,0 0 16,22 21-1,-22-21-15,0 0 16,21-22-16,-21 22 15,21 0-15,-21 0 0,0 0 16,0-1 0,0 44 15,-21-1-31,21 0 16,-21 0-16,21 0 15,0 0-15,0 22 16,0-22-16,0 0 0,0 21 15,0-20-15,0-1 0,0 0 16,0 0-16,0 0 16,42 22-16,-21-43 15,21 0-15,22 0 16,-43-22-16,21 22 16,-20-21-16,-1 0 0,0 0 0,42-21 15,-41 20-15,-1 1 16,42-127-1,-42 21 1,-21 85-16,22-64 0,-22 64 16,0-1-16,0-41 15,0 62-15,0 1 0,0 0 16,-22 21 0,22 21-16,0 22 15,0-22-15,0 21 0,0 0 16,-21 1-16,21-1 0,0 0 0,0 1 15,-21-1-15,21 0 0,0-20 0,0 105 16,0-85 0,0 0-16,0-21 0,21 22 15,0-43-15,-21 21 16,22-21-16,-1 0 0,0 0 16,0 0-16,0 0 15,0 0-15,1-21 0,-1 21 16,-21-43-16,21 43 15,-21-21-15,21 0 0,-21 0 0,0 0 16,0 0-16,0-43 16,0 22-16</inkml:trace>
  <inkml:trace contextRef="#ctx0" brushRef="#br0" timeOffset="49921.04">9483 11536 0,'0'-21'15,"21"21"1,0-21-16,0 21 0,21-22 16,-20 22-16,-1-21 0,0 21 15,0-21-15,0 0 0,0 21 0,1-21 16,-1 21-16,0-21 16,-21-1-16,0 1 15,-21 0-15</inkml:trace>
  <inkml:trace contextRef="#ctx0" brushRef="#br0" timeOffset="50112.93">9123 11303 0,'0'0'0,"-21"0"0,21 21 0,-22-21 15</inkml:trace>
  <inkml:trace contextRef="#ctx0" brushRef="#br0" timeOffset="52058.78">10287 11938 0,'0'0'0,"21"0"16,0 0-16,22 0 15,-1-42 1,-42 21-16,21-1 0,0-20 15,0 21-15,-21-43 16,0 43-16,0 0 0,0-21 16,-42-64-1,21 85-15,0 0 0,0-1 16,-22 1-16,22 21 0,0 0 16,-43 21-16,43 1 15,-42 41-15,42-42 16,-1 22-16,1-22 0,21 21 0,0 0 15,-21 43 1,21-43-16,0 1 0,21-22 16,0 0-1,1-21-15,-1 0 0,0 0 16,0 0-16,0 0 0,64-21 16,-22-21-1,-41 20-15,20-20 16,-21 21-16,-21 0 0,42-43 15,-20 22-15,-22 21 0,0-22 16,21-41-16,-21 63 16,0 42 15,0 0-31,0 0 0,0 0 0,0 0 16,-21 64-1,21-43-15,0-20 0,0 20 16,0-21-16,0 21 0,21-20 15,0-1-15,0 0 16,0-21-16,0 0 0,43 0 16,-1 0-16,-41-21 15,-1 0-15,0-1 0,21 22 16,-21-21-16,1 0 0,-1-21 16,0 21-16,0-1 0,0-20 0,22-64 15,-43 64 1,0 0-16,0-1 15,0 64 1,0 1 0,-22 20-16,22-21 0,-21 64 15,21-64-15,0 0 16,0 21-16,0-20 0,0-1 16,0 21-16,-21-21 0,21 0 15,0-42 16,0 0-31,21 0 16,-21 0-16,0 0 0,21-1 16,1 1-16,-22 0 0,63-64 15,-21 22 1,-20 42-16,-1 0 16,0 21-16,0 0 15,-21 21-15,21 21 16,0-21-16,-21 0 0,0 1 15,22-1-15,-22 0 0,21 0 0,0 21 16,0-20-16,0-1 0,22 21 31,-22-42-31,21 0 16,-21 0 0,0-21-16,1 0 0,-1 0 15,0-1-15,0 1 0,0-21 16,0 21-16,1-22 0,-1 1 15,0 21-15,42-43 16,-41 64 0,-1 22 15,-21-1-31,0 0 0,0 0 16,0-42 46,0 0-62,0 0 16,0-1-16,0-20 15,-21 21 1,-1 21-16,1 0 16,0 0-16,0 21 0,0-21 15,-22 42-15,43-20 16,-21-1-16,0 0 0,0 21 0,21-21 15,0 128 1,0-107 0,21 0-16,0-21 15,0 1-15,85-1 16,-85-21-16,22 0 0,-22 0 0,21 0 16,1 0-16,84-21 15,-43-43 1,-63 43-16,22 0 0,-22 0 15,0-22-15,-21 22 0,21-42 16,0 20-16,-21 1 16,0 0-16,0 20 0,0 1 0,-42 0 31,21 21-31,-43 42 16,43-20-16,0-1 15,21 0-15,0 0 0,-21 21 16,21-20-16,0-1 0,0 0 0,0 21 15,0-21-15,0 22 0,0-22 16,21 21 0,0-42-16,22 21 0,-1-21 0,0 0 15,-21 0-15,22 0 0,-22 0 16,21 0-16,-21 0 0,106-42 16,-84 21-1,-22 0-15,21 0 0,-21-1 16,1 1-16,-22-21 0,21 0 15,-21-1-15,21 22 0,-21-85 32,-42 106-32,-1 0 15,43 21-15,-21 1 16,0 20-16,21-21 0,0 0 16,0 0-16,0 22 0,0-22 15,21 64 1,-21-43-16,21-42 15,0 21-15,-21 0 0,0 0 16,-21-21 0,0 0-1,0 0-15,0 22 16,0-22-16,-1 0 0,-20 0 16,21 0-16,0 21 0,-43-21 15,43 0-15,-21 0 0</inkml:trace>
  <inkml:trace contextRef="#ctx0" brushRef="#br0" timeOffset="52937.24">4762 12912 0,'-21'0'32,"0"-21"-17,21-1-15,-21 22 0,0-42 16,21 21-1,0 0-15,42-43 16,-21 43-16,22 21 0,-22 0 16,21-21-16,-21 21 0,106 63 31,-63 1-31,-43-22 0,0 43 16,-21-22-16,0-20 15,-21 63-15,0-64 0,0 0 16,-22 1-16,-41 41 15,-65 1 1,107-64-16,-21 0 0,41-21 16,-20 0-16,0 0 0,42-21 15,-21 0-15,-1-43 16,1-20 0,21 63-16,0-22 0,0 22 15,0 0-15,0 0 0,21 0 16,1 21-16,-1 0 0,42 21 15,1 21 1,-43-21-16,0 0 0,21 1 16,-20-1-16,-1 21 0,0-21 15,0 0-15,0 1 0,0-1 0,1 0 16,-1 21 0,0-21-16,0-21 15,0 0-15,0 0 16,-21-21-16</inkml:trace>
  <inkml:trace contextRef="#ctx0" brushRef="#br0" timeOffset="53111.14">5270 13229 0,'0'0'0,"22"0"16,-1 0-1,-21-21 48,21 21-63</inkml:trace>
  <inkml:trace contextRef="#ctx0" brushRef="#br0" timeOffset="53758.77">6413 12721 0,'0'-21'0,"0"42"0,22-63 0,-22 21 15,0 0-15,-22 21 16,1 0-16,0 0 16,0 42-16,0-21 0,0 21 0,-1 1 15,-20 105 1,21-21-16,0-64 0,0-20 15,-22 63-15,43-43 16,-21-21-16,0 1 0,0-1 16,0 0-16,-1-20 0,22 41 15,0-84 1,0 0-16,0 0 16,22-1-16,-1-20 0,0 0 15,0-1-15,0 1 0,0 0 0,43-128 16,-43 22-1,0 85-15,0-1 16,1-63-16,-22 85 0,21 21 0,0-22 16,-21 65-1,0-1-15,0 21 0,21 43 16,0-22-16,-21 1 16,21-22-16,-21 22 0,0-1 15,22 1-15,-22-22 0,0 21 0,21-20 16,-21 84-1,0-43-15,0-62 16,0-1-16,-43-42 31,22-1-31,0 22 0,0-21 16</inkml:trace>
  <inkml:trace contextRef="#ctx0" brushRef="#br0" timeOffset="54368.54">5800 13293 0,'0'-21'0,"42"21"16,-21 0-16,85 0 16,-64-22-16,22 22 15,-1-21-15,22 0 0,0 0 0,-1 0 16,276-85 0,-275 85-16,-1-22 15,-20 22-15,42-63 0,-85 41 0,21-20 16,-42 20-16,0 1 15,0 21-15,-21-43 16,0 43-16,0 21 0,0 0 16,-1 0-1,22 21-15,0 1 0,0 20 0,-21 0 16,21 1-16,0-1 0,0 106 16,0-63-1,0-22-15,0-20 0,0-1 0,0 21 16,0-20-16,0-22 15,-21 0-15,21 0 0,0 0 0,0 22 16,-21-43 0,0 0-1,21-21-15,0-1 0,0 1 16,0 0-16,0 0 16,0 0-16,21-22 0,21 1 15,-21 21-15,43-21 0,-22 20 16,-21 1-16,22 21 0,-1 0 15,22 0-15,-22 0 0,-21 21 16,21 1-16,1 20 16,-22 21-1,-21-41-15,0-1 0,-21 21 16,-22-21-16,22 0 0,-21 1 0,21-1 16,-22 0-16,1 0 0,-106 0 15,106-21 1,-1 0-16,22 0 0,-21 0 15,42-21 1,21 0 0,21 0-16,-21 21 0,22-21 0,-1-1 15</inkml:trace>
  <inkml:trace contextRef="#ctx0" brushRef="#br0" timeOffset="54769.31">7789 13166 0,'21'-21'0,"-42"42"0,64-42 0,-22-1 0,0 1 15,0-21-15,0 21 0,-21 0 16,0-1 0,-84 22-1,-1 0 1,64 22-16,-22-1 0,22 0 16,0 0-16,0 0 0,0 0 0,21 1 15,0-1-15,0 0 0,42 21 16,0-21-1,1 1-15,41-1 16,-41 0-16,-22 0 0,21-21 16,-21 21-16,1-21 15,-1 21-15,-21 43 16,-21-43-16,-43 0 16,22 0-16,21-21 15,-64 22-15,43-22 0,-22 0 16,43 0-16,-64 0 15,64 0-15,-42 0 16,41 0-16,22-22 16,0 1-16,22 0 15,-1 21-15,0-21 0,64-21 16,-64 20-16</inkml:trace>
  <inkml:trace contextRef="#ctx0" brushRef="#br0" timeOffset="55061.14">8255 12785 0,'0'0'0,"0"-43"0,0 22 0,0 0 0,0 0 15,0 0 1,0 0-16,0 42 16,-21 0-16,21 0 0,0 0 15,0 0-15,-21 22 0,21-1 16,0 22-16,0-22 0,0 64 15,-22-64-15,1 64 16,21-64-16,0 1 0,0-1 16,0 0-16,0 22 0,0-43 0,0 0 15,0 0-15,21 0 16,22-21 0,-22 0-16,0-21 15,-21 0-15,21 0 0,-21 0 16,0 0-16,0-1 0</inkml:trace>
  <inkml:trace contextRef="#ctx0" brushRef="#br0" timeOffset="55237.43">8086 13166 0,'0'0'0,"0"-21"32,21 21-17,0 0-15,0 0 0,0-22 16,0 22-16,22 0 0,-1-21 15,0 21-15,1 0 0,-22-21 16,0 21-16,43 0 16,-43 0-16,0 0 0,21 0 0,-21 0 15</inkml:trace>
  <inkml:trace contextRef="#ctx0" brushRef="#br0" timeOffset="55633.2">8636 13123 0,'-21'0'0,"21"-21"31,0 0-31,0 0 0,0 0 16,0 0-16,21 21 15,0-22-15,0 22 0,0 0 0,1 0 16,-1 0 0,42 43-16,-20-22 0,-43 0 15,42 43-15,-21-43 0,-21 0 16,0 21-16,0-21 0,0 22 15,0 63 1,0-64-16,0-21 16,0 0-16,0 0 15,0-42 1,0 0-16,0 0 16,0 0-16,0 0 15,0-1-15,0-20 0,21 0 16,-21-1-16,21 22 0,-21-42 15,0 42-15,0-22 0,22 22 16,-22 0-16,21 0 0,-21 0 16,21 21-16,0 0 0,21-22 15,-20 22-15,20 0 0</inkml:trace>
  <inkml:trace contextRef="#ctx0" brushRef="#br0" timeOffset="56227.1">9567 13377 0,'0'0'15,"-21"0"-15,0 0 0,21-21 32,21 21-32,0-21 15,0 0-15,1 21 0,-1-21 16,0 0-16,0-1 0,0-20 15,-21 21-15,0 0 0,0 0 16,0-1-16,0 1 0,-63-63 16,20 41-1,22 43-15,0 0 16,-21 0-16,21 21 0,-1 1 16,1-1-16,0 0 0,0 0 0,0 0 15,-22 64 1,1 21-16,42-64 15,0-21-15,0 43 0,0-22 16,0-21-16,0 0 0,21 1 0,0-1 16,1-21-16,41 21 15,-21-21 1,1 0-16,-22-21 0,21-22 16,1 22-16,-22 0 0,0 0 15,0 0-15,0 0 0,22-85 16,-22 42-1,-21 43-15,0 0 0,0 0 16,0 0-16,0 42 31,0 0-31,0 0 0,0 21 16,0-20-16,0-1 0,0 21 16,0-21-16,0 22 15,21-22-15,-21 0 0,21 0 16,0 0-16,0 0 15,1-21-15,-1 0 0,0 0 16,21 0-16,-21 0 16</inkml:trace>
  <inkml:trace contextRef="#ctx0" brushRef="#br0" timeOffset="57801.19">10287 13166 0,'0'-21'0,"0"42"0,0-64 0,0 1 16,-21 0-1,0 42-15,-1 0 16,1 0-16,21 21 0,-21 0 16,0-21-16,0 21 0,21 22 15,-43 84 1,43-64-16,0-42 0,0 22 16,0-22-16,0 0 0,0 0 15,43 21-15,-43-20 0,21-1 16,64 0-1,-1-21-15,-63 0 16,1-21-16,-1 0 0,21 21 16,-21-22-16,0 1 0,1 0 15,-1 0-15,-21-21 0,42-85 16,-42 21 0,21 63-16,-21-84 15,0 85-15,0-21 0,0-22 16,0 43-16,0 20 0,0-41 15,0 42 1,0 42 0,0 0-16,0 0 0,0 22 15,0-1-15,0-21 0,-21 21 0,21 107 32,0-65-32,0-41 0,0-1 0,0 64 15,0-85 1,21 0-16,-21 0 0,21 0 15,-21 1-15,64 20 16,-43-42 0,0 0-16,0 0 0,1 0 15,-1-21-15,42-22 16,-42 22-16,1 0 0,-22 0 16,21 0-16,0 0 0,0-22 15,-21 22-15,21 0 0,0 0 16,-21 0-16,0 42 31,0 0-31,0 0 16,-21 21-16,21 1 15,0-22-15,0 0 0,0 0 16,0 0-16,0 1 0,0-1 16,21 0-16,1-21 15,20 0-15,-21 0 16,21 0-16,-20 0 15,-1 0-15,21-42 0,-21 42 16,0-22-16,1 1 0,-1 0 0,0 0 16,0 0-16,43-106 15,-43 84 1,-21 1 0,21 42-16,-21 21 31,0 0-31,0 1 0,0-1 0,0 21 15,0-21-15,-21 22 16,21-22-16,0 0 0,0 0 16,0 0-16,0 0 0,0 1 0,0-1 15,21-21-15,0 0 0,43 0 32,-43 0-32,0 0 0,0 0 15,0-21-15,0-1 16,-21 1-16,0 0 15,0 0-15,0-43 16,-21 64-16,0-42 16,0 21-16,-21 0 0,20 21 15,1 0-15,0 0 0,0 0 16,42 0 15,0 0-31,0 0 0,22-21 16,-1 21-16,-21 0 15,22-22-15,-1 22 0,-21 0 0,191 0 16,-128 0 0,-41 0-16,-1 0 15,-21 22-15,0-1 16,-21 0-16,0 0 0,0 0 16,0 0-16,0 1 15,0 41-15,0-42 16,0 0-16,0 1 15,0-1-15,-21 0 16,21 0 0,-21-21-1,21-21 17,0 0-32,0 0 15,0-1-15,0 1 0,21 0 16,0 0-16,-21 0 0,43-43 15,-22 22-15,0 21 0,43-64 16,-22 64-16,0 0 0,1 0 16,84-22-16,-43 43 15,-63 0-15,22 0 16,-1 21-16,-42 1 0,21 41 16,-21-42-16,0 0 0,0 106 31,0-105-31,-21-1 0,21 0 15,-21 21-15,21-21 0,-21 1 16,21-1-16,-21-21 16,21-21 31,0-1-32,-22 1-15,1 0 0,0-21 16</inkml:trace>
  <inkml:trace contextRef="#ctx0" brushRef="#br0" timeOffset="58013.59">12107 12615 0,'-42'-21'0,"84"42"0,-105-42 15,42 0-15,-22 21 0,22 0 0,21-21 16,-21 21-1,21-21-15,21 21 32,0 0-17</inkml:trace>
  <inkml:trace contextRef="#ctx0" brushRef="#br0" timeOffset="58261.45">10710 12806 0,'0'0'0,"-21"0"0,-21 21 16,63-21 0,0 0-16,0 0 15,43-21-15,-22 21 0,0 0 16,43-21-16,-64 21 0,22 0 15,-22 0-15,21 0 16,-21 0-16,-42 0 31,0 0-31,0 0 16,-22 0-16</inkml:trace>
  <inkml:trace contextRef="#ctx0" brushRef="#br0" timeOffset="59407.28">4741 14415 0,'0'0'0,"-21"0"15,0 0-15,21-22 0,0 1 16,0 0-16,21 0 15,0 0-15,0 0 16,1 21-16,41-43 0,-21 43 16,-20 0-16,41 0 15,-21 0-15,-20 0 0,-1 21 0,0 1 16,-21-1-16,0 0 0,0 64 16,-42-22-1,20-21-15,-41 22 16,42-43-16,-22 21 0,-20 1 15,42-22-15,-64 21 32,106-42-17,22-21 1,-22 0-16,21 21 0,-21 0 16,22 0-16,-22-21 0,21 21 0,0 0 15,-20 0-15,-1 0 0,21 0 16,22 42-1,-64 22 1,0-22 0,0-21-16,-64 43 0,43-43 15,-21 0-15,20 0 16,-20 0-16,0 0 0,-149 22 16,149-43-1,21 0-15,-22 0 0,22 0 16,-21 0-16,21 0 0,0 0 0,-1-21 15,1 21 1,21-22-16,0 1 16,21 0-1,1 21-15,-1-21 0,0 0 16,0 21-16,21-21 0,-20 21 16</inkml:trace>
  <inkml:trace contextRef="#ctx0" brushRef="#br0" timeOffset="59577.18">5482 14711 0,'21'0'0,"-42"0"0,63 0 0,-20 0 31,-1 0 31</inkml:trace>
  <inkml:trace contextRef="#ctx0" brushRef="#br0" timeOffset="60764.5">6604 14520 0,'0'0'0,"-21"-21"15,0 21-15,-1-21 16,22 0 15,0 0-31,22 0 16,-1 21-16,21-22 0,-21 1 16,0 0-16,43-21 15,-22 21-15,22-22 0,-22 22 16,0-21-16,-42 21 0,0-1 15,0-20-15,-21 21 0,0 21 16,-21 0-16,-43-21 16,43 21-16,-64 0 15,64 21-15,-1 0 0,-41 21 16,41-20-16,1 41 16,21-42-16,21 22 0,0 84 15,42-64 1,-21-21-16,43 1 15,-43-22-15,21 0 0,1-21 0,-22 0 16,21 0-16,0 0 0,-20 0 16,62 0-16,-84-21 15,-21 21 1,0-21 0,0 21-16,-22 0 0,1 0 0,21 0 0,-21 0 15,-43 21 1,21 21-16,43-21 0,0 1 15,-21 20-15,21 0 16,21-21-16,0 22 0,0-22 0,0 21 16,0-21-16,0 85 15,42-63 1,-21-43-16,43 21 16,-43-21-16,21 0 0,0 0 15,1 0-15,-1 0 0,0-21 0,64-22 16,-42 22-16,-22 0 15,0 0-15,1 0 0,-1-22 0,85-63 16,-106 43 0,-21 42-16,0-22 15,0 22-15,-21 21 32,21 21-32,-21 1 15,21-1-15,-21 63 16,0-41-1,-1 41-15,22-62 16,-21-1-16,0 21 0,21-21 16,-21-21-16,21 21 15,0-42 1,0 0 0,21 0-16,0 0 0,0-22 15,1 22-15,-1 0 0,21-21 16,-21 21-16,0-1 0,64-41 15,-43 21 1,1 42-16,-22 0 0,42 0 16,-41 21-16,-1 0 15,0 0-15,0 0 0,-21 0 16,21 43-16,-21-22 0,0 1 16,0 20-1,0-42-15,0 0 16,-21 1-16,21-1 15,0-42 32,0-1-47,0 1 0,21 21 16</inkml:trace>
  <inkml:trace contextRef="#ctx0" brushRef="#br0" timeOffset="61265.85">8001 14690 0,'0'0'0,"21"-21"0,-21-1 15,21 1-15,0 0 16,-21 0-16,0 0 0,0-22 15,0 22-15,-21 21 16,0 0-16,0 0 0,0 0 16,0 0-16,-85 106 15,85-85-15,-22 43 16,22-22-16,0 0 16,21 1-16,0-22 0,0 21 0,0-21 15,0 64 1,42-43-1,-21-20-15,64-1 0,-43-21 16,-20 0-16,20 0 0,-21 0 16,21 0-16,107-64 15,-128 64 1,21-21-16,-21 0 0</inkml:trace>
  <inkml:trace contextRef="#ctx0" brushRef="#br0" timeOffset="62026.69">8551 14774 0,'0'-21'0,"0"42"0,21-63 0,-21 21 0,0-21 15,0 20-15,0-20 16,-21 42-16,-21 0 16,21 0-16,0 0 15,-43 64 1,22-1-16,21-42 0,-1 43 16,22-43-16,-42 64 15,42-64-15,0 0 16,0 42-1,21-63 1,0 0-16,22 0 16,-22 0-16,21-21 0,-21 21 15,1-21-15,62-42 16,-63 41-16,1 1 0,-1 0 16,-21 0-16,0 0 0,21 0 0,-21-1 15,0 1-15,0 0 0,-21 21 31,21 21-15,0 0-16,0 1 16,-21-1-16,21 0 0,0 0 0,0 0 15,0 0 1,0 1-16,0-1 0,0 0 0,21-21 16,0 0-16,-21 21 0,21-21 15,0 0-15,0 0 0,1 0 0,20 0 16,-21 0-16,0-21 0,0 0 15,22 21-15,-22-21 0,0-1 16,0 1-16,0-21 0,1 21 16,-22 0-16,21-64 15,-21 43 1,0 20-16,0 44 31,0-1-15,-21 21-16,21-21 15,0 0-15,-22 22 0,22-1 0,-21 0 0,0 170 32,21-148-32,-21-1 0,0 85 15,21-84-15,-21-1 0,-22 85 16,43-84-16,0-1 16,-21 1-16,0-1 0,21 1 0,-21-22 15,-22 170 1,43-191-1,0-42 1,0 0-16,0 0 0,0-1 16,0-20-16,0 0 0,22 21 15,-22-22-15,21-20 0,-21 20 16,0 1-16,0-21 0</inkml:trace>
  <inkml:trace contextRef="#ctx0" brushRef="#br0" timeOffset="62393.08">8996 14647 0,'0'0'0,"0"-21"16,0 0-16,0 0 15,0 0-15,21 0 16,0 21-16,-21-22 0,21 22 16,0 0-16,1-21 0,-1 21 15,21 0-15,-21 0 16,0 21-16,22 64 16,-22-21-1,-21-43-15,0 21 0,0-21 16,-21 0-16,0 22 0,-1-22 0,1 0 15,0 0-15,-21 0 0,21 1 16,-22-1-16,22 0 0,0 0 0,-21-21 16,20 21-16,44-42 31,-1 0-31,0 21 16</inkml:trace>
  <inkml:trace contextRef="#ctx0" brushRef="#br0" timeOffset="63834.4">9610 14796 0,'0'0'0,"0"-22"16,0 1-1,0 0-15,21 0 0,0 21 16,0-21-16,0 0 0,0-1 0,1 1 15,20-21-15,-42 21 16,0 0-16,0-43 16,-64 43-1,1 21 1,21 0-16,20 21 0,-20 0 16,0-21-16,21 21 0,-43 22 15,43-43-15,0 21 0,21 21 16,0-21-16,0 1 0,0 20 15,21-21-15,0 0 0,0 0 16,0 1-16,1-22 0,62 63 16,-41-21-1,-43-20 1,0-1-16,-22-21 16,1 21-16,0-21 0,0 0 0,-21 0 15,-1 0-15,-20 0 16,42 0-16,-1 0 0,1-21 15,0 0-15,0 21 0,0-22 16,21 1-16,0 0 0,0 0 16,0 0-1,21 21 1,0 21-16,0 0 16,0 0-16,1 0 0,-1-21 15,0 22-15,-21-1 0,21 0 0,43 42 16,-43-63-1,0 22-15,0-22 0,21 21 16,-20-21-16,-1 0 0,21 0 16,-21 0-16,22 0 0,-22 0 0,127-64 15,-63 22 1,-64 21-16,42-43 16,-42 43-16,1 0 15,-1-43-15,0 43 0,-21 0 16,0 0-16,0-21 15,-21 42 1,21 21 0,-21 0-16,21 0 0,0 0 0,-22 0 15,22 22-15,0 20 16,0-20 0,0-22-16,0 0 0,0 0 15,22 0-15,-1-21 16,0 0-16,0 0 0,0 0 0,22-21 15,-22 0-15,0 0 16,0 0-16,21-43 16,-42 43-16,22 0 0,-22-22 15,21 22-15,-21 0 0,0-21 16,21-22 0,-21 43-16,0 42 31,0 0-31,0 1 0,0-1 0,0 0 15,0 0-15,0 43 16,0-1-16,0-42 0,0 0 16,0 22-16,0-22 15,0 0-15,21 0 0,0-21 16,0 21-16,1-21 0,-1 0 16,42 0-1,-42-21-15,1 0 0,41-21 16,-42 21-16,22-1 0,-22-20 15,0 21-15,21-21 0,64-191 16,-85 127 0,-21-21-1,0 106-15,0-43 16,0 43-16,-21 21 16,0 0-16,0 0 15,0 21-15,21 43 16,0-22-16,-22 0 0,22 1 15,0 20-15,-21 22 0,21-22 16,0-20-16,0-1 0,0 0 16,0 1-16,0 84 15,0-106-15,21 0 16,1 0-16,-1-21 16,0 0-16,0 0 0,0 0 15,0 0-15,1 0 0,-1 0 0,42-42 16,22 0-1,-64 20-15,85-20 16</inkml:trace>
  <inkml:trace contextRef="#ctx0" brushRef="#br0" timeOffset="65586.25">11493 14647 0,'0'-42'0,"0"84"0,0-105 0,0-1 16,0 43-16,0 0 15,-21 21-15,0 0 0,0-21 16,0 21-16,0 0 0,-1 21 15,1 0-15,21 0 16,-21 22-16,0-1 0,21-21 16,-21 43-16,21-22 15,0-21-15,-21 85 16,21-85-16,0 0 16,21 1-1,0-22-15,0 0 16,0 0-16,0 0 0,1-22 15,-1 22-15,-21-21 0,21 0 16,0-21-16,21-22 16,-42 43-16,0-21 0,22-22 15,-1 43-15,-21 0 0,0-21 16,0 20-16,0 44 31,0-1-31,0 21 16,0-21-16,0 0 0,0 1 15,0 20-15,0-21 0,0 21 0,0-20 16,0-1-16,21 21 0,0-21 16,-21 0-16,64 22 15,-43-43 1,0 0-16,0 0 16,0 0-16,43-43 15,-43 22-15,0 0 0,0 0 16,0 0-16,-21-22 0,22 22 15,-1-106-15,-21 21 16,0 43-16,21 21 16,-21-1-16,0 1 0,0 0 0,0 20 15,0 1-15,21 0 0,-21 0 0,0 42 32,0 21-32,0-20 0,0 20 15,0 0-15,-21 1 0,21-1 16,0 0-16,-21 1 0,21-1 0,0 0 15,0 85 1,0-63-16,0-22 0,21-21 16,0 0-16,21 22 15,-20-22-15,-1-21 16,0 0-16,21 0 0,-21 0 0,22 0 16,-22 0-16,42-21 15,-41 0-15,-1-1 0,0 1 16,0 0-16,0 0 0,22-43 15,-22 43-15,-21-21 0,0 21 16,21-43-16,0 43 0,-21 0 16,0 42 15,0 0-31,0 0 0,-21 1 16,21-1-1,-21 0-15,21 21 0,0 1 0,0-22 16,0 0-16,0 0 0,0 0 15,0 0-15,21-21 16,-21 22-16,21-22 0,0 0 16,22 0-16,-22-22 15,0 22-15,0-21 0,0 0 16,0 0-16,1 0 0,-1 0 16,-21-1-16,0 1 0,21-21 15,-21 21-15,21 0 16,-21 42 15,0 0-31,0 0 0,0 0 16,0 22-16,0-22 15,0 0-15,0 0 0,0 0 16,0 0-16,21 1 16,0-22-1,1 0-15,-1 0 0,0 0 16,0-22-16,0 22 15,-21-21-15,0 0 0,21 21 0,-21-21 16,22-21-16,-22 20 0,0 1 16,0-63-1,-43 41 1,22 22-16,0 21 0,0 0 16,0 0-16,-1 0 15,1 0-15,42 0 31,1 0-15,-1 0-16,0 0 0,21 0 16,-21-21-16,1 21 0,41-21 15,-42 21-15,0-21 0,22 21 16,-22 0-16,0 0 0,43 21 31,-64 0-15,21 42-16,0-41 15,-21 41-15,0-42 16,0 0-16,21 1 0,-21-1 16,0 0-16,0 0 0,0 0 15,0 0-15,0 1 16,0-44 31,0 1-32,0 0-15,0 0 16,0 0-16,0 0 0,0-1 16,0-20-16,21 21 0,0-21 0,1 20 15,41-83 1,1 41-16,41 1 16,-83 41-16,-1 22 0,21 0 15,-21 0-15,0 22 0,1-1 16,41 106-1,-63-85-15,0 0 0,0 1 16,0 20-16,0-20 0,0-22 16,0 0-16,-21 0 0,21 0 0,0 0 15,-21 1 1,0-22 0,21-22 15,0 1-31,-22 21 15,22-21-15,-21 0 0,21 0 16,-21 0-16</inkml:trace>
  <inkml:trace contextRef="#ctx0" brushRef="#br0" timeOffset="65801.14">13187 14118 0,'0'0'0,"-43"-21"15,22 21 1,21 21 47</inkml:trace>
  <inkml:trace contextRef="#ctx0" brushRef="#br0" timeOffset="66060.5">12001 14372 0,'0'0'15,"-42"0"-15,0 0 0,-1 21 0,22-21 0,0 0 16,42 0 15,22 0-31,-22 0 0,21 0 0,0 0 16,1-21-16,20 21 15,-20 0-15,-1-21 0,-21 21 0,0 0 16,0 0-16,-42 0 31,0 0-31,-21 0 0,-1 21 16,1-21-16</inkml:trace>
  <inkml:trace contextRef="#ctx0" brushRef="#br0" timeOffset="67009.67">4974 15833 0,'0'0'0,"0"-21"16,0-1-16,0 1 16,0 0-16,-21 21 15,0 0-15,0 0 16,21 21-16,-22 22 15,22-22-15,-21 0 16,21 21-16,0 1 0,0-22 0,-42 63 16,21 1-1,0-43-15,-1-20 0,22 20 16,0-21-16,-21 0 0,21 0 0,-21-21 16,0 0-16,21-21 31,21 0 0,0 21-31,0 0 0,43-21 16,-22 21-16,-21 0 15,1-21-15,20 21 16,-21-21-16,0 21 0,22-22 0,-22 22 16,0-21-16,42-42 15,-41 42 1,-22-1-16,0-41 15,0 42-15,0 0 16,-22-1-16,22 1 0,-21 21 0,0 0 16,0 21-1,21 1-15,0-1 0,-21 42 16,21-20-16,-21-22 16,21 21-16,0 0 0,-22 1 0,22-1 15,0 43 1,-21-43-16,21-21 15,0 0-15,0 1 0,0-1 0,21-42 63,-21-1-63</inkml:trace>
  <inkml:trace contextRef="#ctx0" brushRef="#br0" timeOffset="67178.59">5440 16171 0,'0'0'0,"21"0"0,0 0 16,0 0 15,0 0-15,1 22-16,-1-22 15,0 0 1,0 0-16</inkml:trace>
  <inkml:trace contextRef="#ctx0" brushRef="#br0" timeOffset="67627.33">6943 15875 0,'-22'-42'15,"44"84"-15,-44-105 0,22 41 0,-21 1 0,21 0 16,0 0-16,0 0 0,0 0 15,-21 21 1,21 21-16,-21 0 16,21 0-16,0 21 0,0 1 15,0 20-15,-21 107 16,0-107-16,21-21 0,0 22 16,0-1-16,-43 107 15,22-107 1,21-42-16,0 1 0,0-1 15,0-42 17,0-1-32,0 1 0,0 0 0,0-21 15,0 21-15</inkml:trace>
  <inkml:trace contextRef="#ctx0" brushRef="#br0" timeOffset="67884.45">6604 15981 0,'0'-42'16,"0"84"-16,-21-127 0,21 43 0,-21 0 15,21 20-15,0-20 0,0 21 0,21 0 16,0 0-16,42-22 16,1 43-16,21-21 0,-22 21 15,-21 0-15,22 0 0,-22 21 0,1 0 16,20 22-16,-21-1 16,-42-21-16,0 22 0,0 41 15,-42 22 1,0-64-16,21-20 0,-43 41 15,22-42-15,21 0 16,-1 1-16,1-22 0,0 21 0,42-21 47,0 0-47</inkml:trace>
  <inkml:trace contextRef="#ctx0" brushRef="#br0" timeOffset="68443.14">7175 16383 0,'0'0'0,"0"21"16,0 0-1,22-21 1,-1-21-16,0 21 16,-21-21-16,21 0 0,0 0 15,0 0-15,1-22 0,41 1 16,-42 0-16,0-1 0,1 22 15,-1-21-15,0 21 0,-21-43 16,0 43-16,-21 21 31,21 21-15,-21 21-16,-1-20 0,22-1 0,0 21 0,0-21 16,-21 22-16,21-1 15,0-21-15,0 64 16,0-43-16,21-21 15,1 0-15,-1-21 0,0 22 16,0-22-16,0 0 0,22 0 16,-22 0-16,85-64 15,-64 22-15,-21 21 16,21-22 0,-20 22-16,-22-21 0,0-22 15,0 43-15,0-21 0,-85-64 16,21 64-1,22 20-15,-21 22 16,20 0-16,22 0 0,0 0 16,0 0-16,0 0 0,-1 22 15,1 41 1,21-21-16,0-20 0,21-1 16,1 0-16,-1 0 0,0-21 0,21 0 15,-21 0-15,22 0 0,-22 0 16</inkml:trace>
  <inkml:trace contextRef="#ctx0" brushRef="#br0" timeOffset="69280.46">8128 15727 0,'0'0'0,"0"-42"0,0 20 0,0 1 16,0 0-16,0 0 0,0-21 15,-21 42 1,0 63-1,21-42-15,0 0 16,-22 22-16,22-1 0,-21 0 0,21 64 16,0-42-16,-21-1 15,21-20-15,0 20 0,0-21 0,0 85 16,0-63 0,0-22-16,21-21 15,22 1-15,-22-22 0,0 0 16,0 0-16,0 0 0,0 0 15,1-22-15,83-41 16,-83 42-16,-1-22 16,21-41-16,-21 63 15,-21-1-15,21-20 0,-21 21 16,0 42 15,0 0-15,0 0-16,0 1 0,0-1 15,0 21-15,0-21 0,0 22 16,43 20 0,-1-63-1,-21 0-15,0 0 0,1 0 16,20 0-16,-21 0 0,0 0 0,64-63 31,-43 41-31,-42 1 0,0 0 0,21-42 16,-21 41-16,0 1 15,0 0-15,0 0 0,0 0 16,0 42 15,0 0-15,0 0-16,0 22 0,0-1 16,0 85-1,0-85-15,0 1 0,0-1 16,0 0-16,0 1 0,0 20 0,0-21 15,0 22-15,0-1 0,22 1 0,-22 63 16,21 63 0,-21-147-16,21 20 0,0 43 15,-21-64-15,0 1 16,0-1-16,0 0 0,-21-20 16,-43-1-1,1-21-15,42 0 0,-22 0 16,-20-21-16,21-1 0,-1-20 15,1 21-15,0 0 0,-1-22 16,22 1-16,-64-43 16,43 22-1,42 21-15,0-1 0,0-20 0,0 20 16,0 1-16,21 0 16,0-1-16,1-20 0</inkml:trace>
  <inkml:trace contextRef="#ctx0" brushRef="#br0" timeOffset="70083.06">9356 16087 0,'0'-21'0,"-22"-1"16,22 1-1,-21 21-15,21 21 16,0 1-1,0-1-15,0 0 0,0 21 16,0-21-16,0 1 0,0 20 16,0-21-16,0 0 0,0 22 15,0-22-15,0 0 16,0-42 15,0 0-15,0-1-16,0 1 0,0-21 0,0 21 15,0-22-15,0 22 0,0-21 16,21-22-16,-21 22 0,22 21 16,-1-21-16,0-1 0,0 43 15,21 0-15,-20 0 16,-1 0-16,0 21 16,0 1-16,-21-1 0,21 106 15,-21-64 1,0 22-1,0-64-15,0 0 0,-21-21 16,21 21-16,-21-21 16,21-21-1,0 0-15,0 0 16,0 0-16,0 0 0,21-1 0,0-20 16,-21 21-16,21-21 0,1-1 0,-1 22 15,42-42 1,-20 20-16,-22 22 0,21 21 0,-21 0 15,0 0-15,1 0 16,-1 21-16,0 0 0,0 1 0,-21-1 16,21 21-16,-21 43 15,0-22-15,0-20 16,0-22-16,0 0 0,0 21 16,-21-21-16,21 1 0,-21-1 15,42-21 16,0-21-31,0-1 0,1 1 16</inkml:trace>
  <inkml:trace contextRef="#ctx0" brushRef="#br0" timeOffset="70486.83">10287 15939 0,'21'-22'0,"-42"44"0,42-86 0,0 64 15,-21-21-15,-21 42 31,21 0-31,-21 0 0,0 1 0,0 20 16,21-21-16,-22 21 0,22-20 16,-21 20-16,21-21 0,0 21 0,0-20 15,0-1-15,0 42 16,43-42-16,-22-21 16,0 0-16,0 0 0,0 0 15,0 0-15,22-21 16,-1 0-16,-21 0 0,22-43 15,-22 22-15,0-21 16,-21 20-16,0 1 0,0 0 16,0-1-16,0 1 15,-21 21-15,0 0 0,-22-1 16,22 22 0,0 0-16,-21 22 0,42-1 0,-22 0 15,22 0-15,0 21 16,0 1-16,0-22 0,0 21 15,0 22 1,22-43-16,-1 21 16,42 1-16,-42-43 15</inkml:trace>
  <inkml:trace contextRef="#ctx0" brushRef="#br0" timeOffset="71166.52">10604 16277 0,'43'0'0,"-22"0"16,0 0-16,0-21 15,0 0-15,1 0 0,62-64 16,-20 22 0,-43 20-16,0 22 0,0-21 15,0-1-15,1 22 0,-22-42 16,0 42-16,-22-1 16,-41 22-1,21 0-15,20 22 0,-20-1 16,21 0-16,21 0 15,0 0-15,0 0 0,0 1 16,63 41 0,1 22-16,-43-64 15,21 0-15,-20 0 16,-1 0-16,0 1 0,-21-1 0,21 0 0,0 0 16,0-21-16,22 42 15,-1-42 1,-21 0-16,22 0 15,-22 0-15,0 0 0,21-21 16,-21 0-16,1 0 0,-1 0 16,0 0-16,0-1 0,-21-20 15,21 0-15,-21 21 0,21-22 16,-21 22-16,0-21 0,0-43 31,0 106-15,0 0-1,0 43-15,0-22 16,0 1-16,0-1 0,0 0 0,-21 43 16,21-22-16,-21-20 15,21 20-15,0-20 0,-21 84 16,0 0-16,0-43 16,-1-20-16,22-1 0,-21 1 15,0-1-15,0 1 0,21-1 16,0-20-16,-21-1 0,0-21 0,21 21 0,-22 1 15,22-22 1,0-42 15,0 0-31,0-1 0,0 1 0,22 0 16,-22-64-16,21 43 0,0 0 16,0-22-16,-21 1 15</inkml:trace>
  <inkml:trace contextRef="#ctx0" brushRef="#br0" timeOffset="71452.35">11472 16193 0,'0'-43'0,"0"86"0,0-128 0,0 43 16,0 20-16,0-20 0,0 21 15,21-21-15,-21 20 0,22 1 0,-22 0 16,21 0-16,42 0 16,-20 21-1,-22 0-15,0 0 0,21 42 16,-42-21-16,21 0 0,-21 22 15,0-22-15,0 21 0,0 1 0,0-22 16,0 21-16,-21-21 0,-21 64 16,-64 0-1,85-85 1,-21 21-16,20-21 0,1 0 16,21-21 15,21-1-31,1 1 0,20-42 15</inkml:trace>
  <inkml:trace contextRef="#ctx0" brushRef="#br0" timeOffset="73085.21">12065 15790 0,'0'0'0,"0"-21"0,0 0 0,0 0 16,0 0-16,0 42 31,0 0-31,0 0 0,0 0 15,0 1-15,0 20 0,-21 64 16,0-43 0,21-20-16,0-1 0,-22-21 15,22 0-15,0 22 0,-21-22 0,21 0 16,0 0-16,21-42 31,1 0-15,-22 0-16,21-1 0,0 1 15,-21 0-15,21-21 0,0 21 0,0-1 16,1-20 0,-1 21-16,-21 42 15,21 0 1,0 0-16,-21 1 16,0-1-16,21 21 0,22 22 15,-43-43 1,21-21-16,0 21 0,0 21 15,0-42-15,0 0 0,1 0 16,-1 0-16,0 0 0,0 0 16,21-21-16,-20 0 15,-22 0-15,63-64 16,-63 43-16,0-1 0,21-20 16,0 21-16,-21 20 15,0 1-15,0-21 16,0 63-1,0 0 1,0 22-16,0-22 0,0 21 16,0-21-16,0 0 0,0 22 15,0-22-15,0 42 0,0-41 16,22-1-16,-1 0 16,0 0-16,0-21 15,0 0-15,0 0 0,1 0 16,-1 0-16,21-42 15,-42 21-15,21 21 0,0-43 0,22-63 16,-22 85 0,-21 0-16,0 0 0,0-43 15,0 43-15,-21 42 32,21 1-32,0-1 0,0 0 15,0 21 1,0 22-16,0-43 0,21 0 15,0 21-15,-21-20 16,21-1-16,0-21 0,-21 21 16,0-42 15,-21 21-15,0-21-16,0 21 15,21-22-15,-21 22 16,42 22 15,0-22-15,0 0-16,0 0 15,1 21-15,20-21 0,-21 0 16,0 0-16,0 0 0,1 0 0,-1-21 16,42-22-1,-20 22-15,20-64 16,-63 43-1,0 21-15,0 0 0,0 0 16,0-1-16,0-20 0,0 63 47,0 0-47,0 1 0,0-1 16,0 0-16,0 0 0,0 0 15,0 0-15,-21 22 0,21-22 0,-21 21 16,21-21-16,0 1 15,0-1-15,-21 0 16,21-42 15,0 0-31,0-1 16,0 1-16,0 0 16,0 0-16,42-64 15,-21 43 1,0 21-16,0-22 0,22 1 15,-1 21-15,-21 21 16,0 21-16,-21 0 16,0 0-16,0 1 0,22-1 0,-22 0 15,0 0-15,0 64 16,0-64-16,0 0 16,0 21-1,0-20-15,-22-22 16,22-22 15,0 1-31,0 0 16,0-42-16,0 41 0,0 1 15,22 0-15,-1-21 0,-21 21 16,21-1-16,0-20 0,0 21 0,0 0 16,1 0-16,-1 21 0,0 0 15,0-22-15,0 22 0,0 0 16,22 22-16,-43-1 0,0 21 15,21-21-15,-21 0 16,0 43-16,0-43 0,0 0 16,0 22-16,0 20 15,-21-21 1,21-20-16,0 20 0,-21-42 16,-1 21-16,1-21 31,0 0-31,0 0 15,0-21-15,0 0 0,-22-22 16</inkml:trace>
  <inkml:trace contextRef="#ctx0" brushRef="#br0" timeOffset="73281.14">12658 15367 0,'0'0'0,"-22"0"0,22-21 0,-21 21 16,21-21 0,0 0 15,-21-1-15,0 1-16,0 21 0</inkml:trace>
  <inkml:trace contextRef="#ctx0" brushRef="#br0" timeOffset="75800.78">16214 2455 0,'0'-21'0,"0"42"62,0 1-62,21-1 16,0-21 0,0 0-16,85 0 15,-85 0 1,106-21 0,-106-1-16,0 22 0,1-21 15,-1 21-15,0-21 0,0 0 16,-21 0-16,0 0 0,0-1 15,0 1 1,-21 21 0,0 21-1,21 1-15,0-1 16,0 21-16,-21 64 16,-1-64-16,22 1 0,0 41 15,-21-41-15,0-1 16,0 0-16,21 1 0,-21-1 15,0 0-15,-22 64 16,22-85-16,0 0 0,21 1 16,0-1-16,-21 21 0,0-42 31,21-21-15,-22 21-1,22-21-15,-21 0 0,0-1 16</inkml:trace>
  <inkml:trace contextRef="#ctx0" brushRef="#br0" timeOffset="76061.63">15981 2985 0,'-21'0'16,"42"0"15,0 0-31,0 0 0,43 0 15,20-22-15,-41 22 0,-1 0 16,0 0-16,22 0 0,-22-21 16,22 21-16,-43 0 0,21 0 15,-21 0 1,0 0-16,-21-21 47</inkml:trace>
  <inkml:trace contextRef="#ctx0" brushRef="#br0" timeOffset="76257.52">16806 2836 0,'21'0'109</inkml:trace>
  <inkml:trace contextRef="#ctx0" brushRef="#br0" timeOffset="77197.32">18076 2709 0,'0'0'16,"0"-21"-16,21-21 0,1-43 15,-1 64-15,-21-21 16,21-1-16,-21 22 0,0-63 15,0 62-15,21 1 0,-21-21 16,21 42 0,-21 21-1,0 21-15,0-20 0,0 20 16,0 0-16,0 22 0,0-1 16,0 1-16,0-1 0,-21 1 15,-21 42-15,21-43 0,-1 1 16,1-22-16,0 21 0,0-20 15,-43 84 1,43-85-16,0-42 16,0 0-16,0 0 15,21-21-15,0 0 16,0 0-16,0-1 0,0-41 16,-21-1-16,21 22 15,0 21-15,0-64 16,0 43-16,0 21 0,0-22 15,0 22-15,0 0 0,0 0 0,21 0 16,0 21-16,0 21 16,0 0-16,0 21 15,1-20-15,-22 20 0,21-21 16,0 0-16,-21 22 0,63 62 16,-41-83-1,-22-1-15,21 0 0,42 21 16,-42-42-16,1 0 15,-1 0-15,0 0 0,0 0 16,64-21 0,-64 0-16,42-21 15,1-22-15,-43 22 16,-21 21-16,21-1 0,-21-20 16,21 21-16,-21-64 15,0 64 1,0 42-1,0 0-15,0 1 16,0 20-16,0-21 0,0 64 16,0-43-1,0-21-15,-21 0 0,21 1 0,0 20 16,-21-21-16,0 0 16,21 0-16,0-42 31,21-21-16,0 0-15</inkml:trace>
  <inkml:trace contextRef="#ctx0" brushRef="#br0" timeOffset="77364.74">18711 2582 0,'0'0'16,"-21"-42"-1,0 42-15,0-21 0,21 42 47,0 0-47,0 0 16,0 1-16,21-22 15,0 21-15</inkml:trace>
  <inkml:trace contextRef="#ctx0" brushRef="#br0" timeOffset="77792.5">19050 2752 0,'0'0'0,"21"0"0,0-21 16,-21-1-16,0 1 15,0 0-15,0 0 16,-21 21 0,0 0-16,0 0 0,0 0 15,-1 0-15,1 21 0,-21 0 16,21 0-16,0 1 0,-22 41 15,22-42-15,21 0 0,0 43 16,42-1 0,-20-41-16,20 20 15,-21-21-15,0-21 0,22 21 16,-22 0-16,0 1 0,0-22 0,21 42 31,-42 0-31,0-21 16,-21-21-16,0 22 0,0-22 15,-43 21-15,22-21 0,21 0 16,-106 0 0,63 0-1,22 0-15,42-21 16,0-1-16,0 1 16,0 0-16,21 0 15,0 0-15</inkml:trace>
  <inkml:trace contextRef="#ctx0" brushRef="#br0" timeOffset="78114.41">19452 2413 0,'0'-21'0,"0"42"0,0-63 16,0 21-16,0-1 0,0 1 0,0 0 15,0 0 1,0 42-1,0 0-15,0 0 0,0 1 16,0-1-16,0 63 16,0-20-16,0-22 15,-21 22-15,-21 84 0,20-85 16,1-20-16,21-1 0,0 0 16,0 1-16,0-22 0,0 64 15,0-64 1,21-21-16,1 0 15,-1 0-15,0 0 0,0 0 0,0 0 16,0 0-16,1-21 0,20-43 16,-21 22-1</inkml:trace>
  <inkml:trace contextRef="#ctx0" brushRef="#br0" timeOffset="78302.31">19410 2625 0,'0'0'0,"0"-21"31,21 21-31,0 0 16,0-22-16,0 22 0,43 0 16,21-42-1,-64 42-15,42-21 16,-42 0-16</inkml:trace>
  <inkml:trace contextRef="#ctx0" brushRef="#br0" timeOffset="78614.03">20701 2011 0,'0'0'0,"-21"0"16,0 0-1,-1 0 1,22 21-16,0 0 0,-21 0 16,21 1-16,0 20 0,-21-21 15,21 0-15,0 0 0,0 1 0,0-1 16,0 0-16,0 0 0,0 43 15,0-43 1,0 0 0</inkml:trace>
  <inkml:trace contextRef="#ctx0" brushRef="#br0" timeOffset="78849.94">20341 2455 0,'0'0'0,"-21"0"16,21 22-16,21-22 15,43 0 1,-1 0 0,-42 0-16,43 0 0,-22 0 15,-21 0-15,43-22 16,-43 22-16,0 0 0,21-42 15,-20 0 1,-22 21 0</inkml:trace>
  <inkml:trace contextRef="#ctx0" brushRef="#br0" timeOffset="79046.82">20532 2138 0,'0'-21'15,"-22"21"-15,44 0 32,-22-21-32,21 21 15,0 0-15,0 0 16,64 0-16,-64-22 16,0 22-16,0-21 0,0 21 15,1 0-15,-1-21 0,0 21 0</inkml:trace>
  <inkml:trace contextRef="#ctx0" brushRef="#br0" timeOffset="79579.17">20891 1799 0,'-21'-21'0,"42"42"0,-63-63 0,21 42 0,0-21 15,21 0-15,-43 21 0,22-22 16,-42 22-1,-1 0-15,22 0 16,-43 0-16,43 22 0,0-1 16,-22 42-16,22-42 15,-1 22-15,-62 63 16,62-22-16,22-41 16,21-1-16,0 43 15,0-43-15,0 21 0,21-20 0,0-1 16,1 0-16,20 22 0,64 42 15,-85-64-15,21-21 16,1 0-16,-22 1 0,63-1 16,-41-21-16,-1 0 0,0 0 15,1 0-15,-1 0 0,170-64 32,-128 1-32,-62 42 15,-1-22-15,21 1 0,-21 0 0,0-43 16,-21 21-16,0 22 15,22 0-15,-22-1 0,0 1 0,0 0 16,-22-43 0,-20 0-16,0 64 0,21-21 15,-22 21-15,-20 0 0,20 21 16,-20 0-16,42 0 16,-22 0-16,1 0 0,-21 42 15,-22 0 1,64-21-16,0 1 0,-22-1 15,22 0-15,-42 21 0</inkml:trace>
  <inkml:trace contextRef="#ctx0" brushRef="#br0" timeOffset="80365.75">16658 4572 0,'0'0'0,"-21"0"15,21-21 1,0 0 0,0 0-16,0-1 15,0-20-15,21-64 16,21 43 0,22 20-16,-43 22 15,0 0-15,0 21 0,1 0 16,-1 0-16,-21 21 15,0 0-15,0 22 0,0-22 16,-21 21-16,-1 1 0,-41 62 16,42-62-16,-22 20 0,-41 22 15,41-22-15,1-20 0,0-1 16,21 0-16,-1 1 0,22 63 31,85-64-31,21-42 16,-64 0-16,1 0 15,-22-21-15,21 0 0,0-1 16,85-83 0,-105 41-1,-22-42-15,0 64 0,0 21 16,-22 0-16,-20-22 0,21 43 16,0-21-16,-85 0 15,64 21-15,-22 0 16,43 0-16,-21 42 15,20-42-15,22 21 0,0 1 16,0-1-16,0 0 0,22-21 16,-1 0-16,21 0 15,-21 0-15</inkml:trace>
  <inkml:trace contextRef="#ctx0" brushRef="#br0" timeOffset="80525.66">17314 4614 0,'0'0'0,"21"0"16,-21-21 15,22 21 1</inkml:trace>
  <inkml:trace contextRef="#ctx0" brushRef="#br0" timeOffset="81848.33">18097 4678 0,'0'0'16,"0"-21"-1,22 21 1,-1-21-16,21-1 0,-21 1 15,22 0-15,-1 0 0,64-64 16,-22 22 0,-62 20-16,-1 22 0,0-42 15,-21 42-15,0-1 16,0 1-16,-21 21 0,0 0 0,-149 0 31,86 43-31,-43 20 16,105-42-16,-20 22 0,42-22 15,0 0-15,0 21 0,0-21 16,0 22-16,0-22 0,0 21 0,21-21 16,43 43-1,20 42-15,-62-64 16,20-21-16,-42 22 0,21-22 16,-21 21-16,0 0 0,0-20 15,-21-1-15,-85 21 16,43-42-1,20 0-15,1 0 0,21 0 0,0-21 16,-22 0-16,22 0 16,21-1-16,-21 1 0,21 0 0,-21 0 0,21-43 15,0 1 1,0 42-16,0 0 0,0-1 0,0 1 16,21 21-1,-21 21 1,21 1-16,-21-1 0,0 0 15,0 0-15,21 21 0,0 1 16,1-1-16,-1-21 0,-21 0 16,21 1-16,0-1 0,0 0 15,43 21-15,-43-42 16,21 0-16,43 0 0,-64 0 16,21 0-16,64 0 0,-63-21 15,-1 0-15,0 0 16,1 0-16,-1-1 0,0-20 0,-21 21 15,22-21-15,-22 20 0,0-20 0,21-43 16,-42 1 0,0 20-1,0 43-15,-21 21 16,0 0-16,0 0 16,0 21-16,21 0 0,-21 1 15,-1-1-15,1 42 0,0 1 16,21-43-16,0 21 15,0 22-15,0-22 0,0-21 16,0 0-16,21 1 0,0-1 0,-21 0 16,64 0-1,-22-21-15,-21 0 16,64-21-16,-64 0 16,0 0-16,22-1 0,-22 1 15,0-21-15,0 0 0,64-64 16,-64 0-1,0 64-15,0-1 0,1 1 0,-22-22 16,21 22-16,0 0 16,-21-1-16,0 1 0,0 0 0,21-22 15,0 43 1,-21 42 0,0 0-16,0 1 15,0 20-15,-21-21 0,21 21 16,-21 1-16,21 41 15,-21 22-15,0-63 0,21-1 16,-22 85-16,22-42 16,0-43-16,0-21 15,0 21-15,0 22 16,22-64 0,-1 0-16,0 0 0,0 0 15,0 0-15,0 0 0,1-21 0,-1 0 16,0-1-16,21-41 15,-42 42-15,21-43 16,-21 43-16,0-21 0</inkml:trace>
  <inkml:trace contextRef="#ctx0" brushRef="#br0" timeOffset="82031.72">19113 4572 0,'-21'0'0,"42"0"0,-21 0 31,22 0-15,-1 0-16,21-21 0,-21 21 0,22 0 16,-1-21-16,21 21 0,-20-21 15,20 21-15,-20-22 0,-1 1 0,21 21 16,-20-21-16,41-21 16</inkml:trace>
  <inkml:trace contextRef="#ctx0" brushRef="#br0" timeOffset="82361.53">20595 3810 0,'0'0'0,"0"-21"15,0 42 17,0 0-32,-21-21 15,21 21-15,0 43 0,0-43 0,-21 0 16,21 0-16,0 22 0,0-22 16,-21 0-16,-22 43 15,43-22 1,0-21-16,-21-21 0,21 21 15,0 0 1</inkml:trace>
  <inkml:trace contextRef="#ctx0" brushRef="#br0" timeOffset="82588.39">20299 4297 0,'0'0'0,"-21"0"15,21 21-15,0 0 16,42-21 0,-21 0-1,21 0-15,22 0 0,-22 0 16,-21 0-16,106 0 16,-84-21-1,-22 21-15,-21-21 0,0 0 16,21 21-16,-21-21 15,0-1-15,0 1 0,0-21 16</inkml:trace>
  <inkml:trace contextRef="#ctx0" brushRef="#br0" timeOffset="82784.28">20362 3852 0,'0'0'16,"0"-21"-1,21 21 1,1 0-16,-1 0 0,0 0 16,64-21-16,-43 21 15,-21 0-15,0 0 0,0 0 0,1 0 16,20-42 0,-21 21-16</inkml:trace>
  <inkml:trace contextRef="#ctx0" brushRef="#br0" timeOffset="83324.98">20680 3514 0,'-21'0'0,"42"0"0,-64-21 0,22 21 0,-21 0 15,21-22-15,0 22 0,-22 0 16,1 0-16,21 0 0,-22 0 0,1 0 15,-21 0-15,20 22 16,1-1-16,21-21 0,-22 21 0,22 21 16,-63 43-1,-1 63 1,64-84-16,0-1 0,-1 1 0,22 20 16,0-20-16,-21-1 0,21 1 15,0-1-15,0-20 0,64 84 16,-1-64-1,-42-42-15,106 43 16,-63-64-16,-22 0 0,1 0 16,20 0-16,-21 0 0,85 0 15,-84-21-15,20-1 0,128-62 32,-128 20-32,-42 43 0,64-127 15,-85 106 1,21-85-16,-21 84 0,0-20 15,0-43-15,-21 64 0,21-1 16,-106-126 0,43 105-1,-43 22-15,85 21 16,-43 21-16,22 0 0,21 0 16,-22 21-16,22-21 15,0 21-15,-21 22 0,21-22 16,-1 0-16,-20 21 15</inkml:trace>
  <inkml:trace contextRef="#ctx0" brushRef="#br0" timeOffset="84116.53">16510 6625 0,'21'0'16,"0"0"-1,0 0-15,-21-21 16,22 0-16,-1 21 0,-21-21 15,21 0-15,0-1 0,0 1 0,0 0 16,1-64 0,-22 43-16,0 0 15,-22 42 1,1 0-16,0 0 0,0 0 0,-21 0 16,20 0-16,-41 21 15,21 21-15,-43 43 16,21 21-1,64-64-15,0 22 16,0-43-16,0 0 0,85 21 16,-43-42-1,1 0-15,41-21 16,-41 21-16,-22-21 0,21 0 16,-21 0-16,1-1 0,-1 1 15,0-42-15,0 20 16,-21 22-16,0 0 15,0 42 17,0 22-32,-21-22 15,21 0-15,0 64 0,0-43 16,0 0-16,-21-21 0,21 22 16,-21-1-16,21 85 15,0-85-15,0-20 16,0-1-16,0 0 0,0 0 15,0 0-15,0-42 47,0 0-47</inkml:trace>
  <inkml:trace contextRef="#ctx0" brushRef="#br0" timeOffset="84296.42">17103 6752 0,'0'0'0,"21"0"79,-21-21-79,21 0 15,-21 0-15</inkml:trace>
  <inkml:trace contextRef="#ctx0" brushRef="#br0" timeOffset="84961.27">18076 6541 0,'21'-22'0,"1"1"16,-1 0 0,-21 0-16,21 0 0,0 0 15,0-1-15,64-62 16,-43 41-1,1 1-15,-22 21 0,0-21 16,-21-1-16,0 22 0,0 0 16,0 0-16,0 0 0,-106 21 15,43 21 1,-1 21 0,22-21-16,21 0 0,-43 85 15,64-85-15,0 22 16,0-1-16,0-21 0,0 0 15,85 64 1,-43-43-16,85-42 16,-106 0-1,0 0-15,1 0 0,-1 0 16,-21-21-16,-21 21 16,-22 0-1,-126 0 1,127 21-16,-1 1 15,22-1-15,-21 0 0,-1 21 0,22-21 16,0 1-16,0 20 0,0-21 0,21 43 16,0-43-16,0 42 15,0-42-15,84 22 16,-62-43-16,20 0 16,-21 0-16,21 0 0,-20 0 0,62 0 15,-41 0-15,-22 0 0,85-43 16,-43-20-1,-42 21-15</inkml:trace>
  <inkml:trace contextRef="#ctx0" brushRef="#br0" timeOffset="85176.55">18605 6519 0,'0'-21'16,"0"42"-16,22-63 0,-22 21 16,21 21-16,0 21 15,-21 0 1,21 0-16,-21 1 0,42 62 15,-20-63 1,-1 22-16,0-22 0,21 42 16,-42-41-16,21-1 0,-21 0 15,0 0-15,22-21 16,-1 0 0,-21-21-1,21 0 1,-21 0-16</inkml:trace>
  <inkml:trace contextRef="#ctx0" brushRef="#br0" timeOffset="85378.43">18965 6541 0,'0'-22'0,"0"44"0,0-65 0,0 22 15,0 0-15,-21 21 16,0 0-16,0 0 16,21 21-16,-21 0 15,-1 0-15,1 1 0,0 20 0,0-21 0,0 0 16,0 22-16,-22 41 15,22-63-15,0 1 16,0 20-16,21-21 16,0 0-16,21-21 15,0 0-15,0 0 16</inkml:trace>
  <inkml:trace contextRef="#ctx0" brushRef="#br0" timeOffset="85698.25">19219 6541 0,'0'-22'0,"0"1"15,0 42 17,0 1-32,0-1 0,0 0 15,0 21-15,0-21 0,-21 22 16,21-1-16,-21 0 0,21 1 0,-21-1 15,21 0-15,0 1 0,-43 147 16,22-63 0,21-63-16,0-1 0,-21 64 15,21-84-15,0-1 0,0 21 16,-21-41-16,21 20 0,0 0 0,0 22 31,0-85-15,0-1-16,0 1 15,0-42-15</inkml:trace>
  <inkml:trace contextRef="#ctx0" brushRef="#br0" timeOffset="85982.09">19219 6604 0,'0'-42'16,"0"84"-16,21-105 0,1 41 0,-22 1 0,21 0 15,0 0-15,42 0 16,-41 21-16,20-21 0,21 21 16,-41 0-16,20 21 0,-21-21 15,0 21-15,22 0 0,-22 21 0,-21 85 32,-21-84-32,-1-1 15,-20 0-15,0-20 0,21-1 0,-22 0 16,1 0-16,21-21 0,0 21 15,-1-21-15,1 0 0,0 0 16,21-21 0</inkml:trace>
  <inkml:trace contextRef="#ctx0" brushRef="#br0" timeOffset="86723.66">20320 6138 0,'0'0'0,"0"-21"0,21 0 15,-21 0-15,0 42 32,-21 0-32,21 0 15,0 1-15,0 20 0,0 0 16,-21 64-16,0 0 16,-1-43-16,22-20 0,-21 41 15,0-41-15,21-1 0,0 0 16,-21-20-16,21-1 15,0 0 1,0-42 0,0 0-16,0-22 15,0 22-15,21 0 16,0 0-16,22-64 16,62-42-1,-83 85-15,20 21 0,0-1 16,-21 1-16,43 21 15,-22 0-15,-21 0 0,1 21 0,20 64 16,-42-21 0,0-22-16,0 0 0,-21-21 15,0 22-15,-1-22 0,1 21 0,0-21 16,0 1-16,0-1 0,0 0 16,42-21 15,0 0-31,0 0 0,21 0 15,-20-21-15,-1 0 0,0-1 16</inkml:trace>
  <inkml:trace contextRef="#ctx0" brushRef="#br0" timeOffset="87247.5">21251 6519 0,'21'-21'0,"-21"0"0,0-21 15,0 21-15,0-1 16,0 1-16,-21 21 0,0-21 16,0 21-16,-21 0 15,20 0-15,-20 21 16,21 0-16,0 1 0,0 20 16,-1-21-16,1 0 0,0 22 0,0-22 15,-21 85 1,42-64-16,0 21 15,0-41-15,0-1 16,21-21-16,0 0 16,0 0-16,0 0 0,0 0 15,22-21-15,-22 21 0,42-43 16,-41 22-16,20-21 16,0 21-16,1-64 15,-43 43-15,21 20 16,-21 1-16,0 0 0,0-42 15,-21 63 1,-1 0-16,1 21 16,21 0-16,0 0 0,-21 21 0,21-20 15,-21-1-15,21 21 0,0 85 16,0-85 0,42-20-1,-21-22-15,1 21 0,-1-21 16,42 0-16,-42 0 0,22 0 15,-22-21-15,21-1 0,-21 1 16,85-63 0,-85 20-16,1 43 15</inkml:trace>
  <inkml:trace contextRef="#ctx0" brushRef="#br0" timeOffset="87674.25">21696 6498 0,'0'-106'32,"0"212"-17,0-190 1,-21 105-16,21 0 15,-22 0-15,22 0 0,0 43 16,0-43-16,-21 0 0,21 21 16,0-20-16,0-1 0,-21 85 15,21-85 1,0-42 31,0-1-47,0 1 0,0 0 15,0-21 1,0 21-16,0-43 0,21 22 0,43-64 16,-22 85-1,0 0-15,-20-22 0,20 43 16,0-21-16,106 21 16,-126 21-16,-1 0 15,42 85 1,-63-85-16,0 43 15,0-22-15,0-21 0,-42 64 16,0-43 0,20-20-1,44-44 17,-22 1-17,21 21-15,0-21 0</inkml:trace>
  <inkml:trace contextRef="#ctx0" brushRef="#br0" timeOffset="88833.01">22606 6519 0,'0'0'16,"21"-21"-16,0 21 0,-21-21 0,0 0 16,0-21-16,0 20 0,0 1 15,0 0-15,-21 21 16,0 0-16,-43 0 15,1 0 1,21 21-16,20 0 0,1 1 16,0 20-16,-21-21 0,-43 148 15,85-147 1,0 20-16,0 0 16,0-21-16,0 1 0,21-1 0,22-21 15,-22 21-15,0-21 16,85 0-1,-64-42-15,0-1 16,-20 22-16,-1 0 0,0 0 16,21-64-16,-21 43 15,-21-1-15,43-41 16,-1-64-16,-42 105 16,0 1-16,42-43 0,-42 64 15,0 0-15,0 0 0,0 0 16,0 42 15,0 0-31,-21 21 0,0-21 0,21 22 16,0-1-16,-21 0 0,0 1 15,21 20-15,0-20 0,-21 147 16,21-105 0,21 21-1,0-85 1,0 0-16,0-21 0,22 0 15,-22 0-15,0 0 0,0 0 16,21 0-16,-20-21 0,-1 21 16,0-43-1,0 43 1,-21-21-16,0 0 16,0 0-1,21 21-15,-21-21 16,21 21-16,-21-21 0,0-1 15,22 22-15,-22-21 16,21-21-16,-21 21 16,0-22-16,21 1 15,0 21-15,-21-21 0,0 20 0,0-20 16,21 0-16,-21 21 0,21-43 16,-21 43-16,0 0 0,0 0 15,0-1 1,-21 22-1,0 22 1,21-1-16,-21 0 0,21 0 16,-21 21-16,0 22 15,21 21-15,0-43 16,0 0-16,0 43 16,0-64-16,0 43 0,0-22 15,0-21-15,63 43 16,-42-64-1,0 0-15,1 0 0,20 0 16,-21 0-16,21 0 0,1-22 16,-22 1-16,21 0 0,22-42 15,-43 41-15,0-41 16,0 21 0,-21 20-16,0 1 0,0 0 15,0 42 16,0 0-31,0 1 0,0-1 0,0 0 16,0 21-16,0-21 0,0 1 16,0-1-16,0 0 0,0 0 15,21 0 1,1-21-16,-1 0 16,0 0-16,0 0 15,0-21 1,-21 0-16,21 21 0,1-64 15,-22 22-15</inkml:trace>
  <inkml:trace contextRef="#ctx0" brushRef="#br0" timeOffset="88996.92">23707 6287 0,'-22'-22'0,"44"44"0,-65-65 15,22 43-15,0 0 16</inkml:trace>
  <inkml:trace contextRef="#ctx0" brushRef="#br0" timeOffset="89533.61">23982 6435 0,'0'21'32,"0"0"-32,0 0 15,0 0-15,0 1 0,0-1 16,0 0-16,0 0 0,-21 21 15,21-20-15,0-1 16,0 0-16,0 0 0,-22-21 16,22 21-1,-21-21-15,21-21 32,0 0-32,0 0 15,0 0-15,0-1 0,43-41 16,-43 42-16,21 0 15,42-106 1,-42 105-16,43-20 16,-43 21-16,21 0 0,-20 21 15,-1 0-15,0 0 0,42 0 16,-41 21-16,-1 0 0,0 0 0,0 106 31,-21-63-31,0-1 16,0-42-16,0 1 0,-21 20 15,0-21-15,0 0 0,-1 0 16,1-21 0,42 0 15,1-21-15,-1 21-16,0-21 0,21 0 15</inkml:trace>
  <inkml:trace contextRef="#ctx0" brushRef="#br0" timeOffset="90332.17">24998 6541 0,'0'0'0,"21"0"0,-21-22 0,21-41 16,-21 21 0,0 20-1,0 1-15,0 0 0,-21 21 0,0 0 16,0-21-16,-1 21 0,1 0 15,0 0-15,-21 0 0,21 21 0,-22-21 16,-41 64 0,41-1-16,22-42 0,0 0 15,0 64-15,21-64 16,0 22-16,21-22 16,0 0-16,0-21 15,0 0-15,43 0 16,21 0-1,-64 0-15,21-42 16,-21 42-16,0-22 0,1 1 16,-1 0-16,-21 0 0,21-21 15,0 20-15,-21 1 0,0 0 16,0 42 31,0 0-47,0 1 0,0-1 0,-21 63 31,21-41-31,0 41 0,0-41 16,0 41-16,0-41 0,0 20 0,21 1 15,-21-1-15,21 1 16,0 20-16,43 213 16,-43-149-1,-21-63-15,0-1 0,0-20 0,0-1 16,-21 1-16,-21 63 0,20-85 15,1 0-15,-21-20 0,-64 83 16,85-105 0,-21 0-16,-43 22 15,43-22-15,20 0 0,-20-22 0,21 22 16,-21-21-16,20 0 0,-83-106 16,62 21-1,22 43-15,21 20 16,-21-20-16,21-22 0,0 22 0,21-85 15,0 63-15,0 0 16,128-211 0,-44 190-16,-62 43 0,20 20 15,-20 1-15,-1 21 0,21-22 16,22 1-16,-64 21 0,22 0 16,41 0-1,-20-1 1,-43 22-1,-21-21-15</inkml:trace>
  <inkml:trace contextRef="#ctx0" brushRef="#br0" timeOffset="90517.06">25569 6837 0,'0'21'15,"0"0"1,-21-21-16,0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04:31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1736 0,'0'-21'16,"0"-1"93,0 1-93,0 0 0,0 0-16,0 0 15,0 0-15,21-1 16,-21 1-16,0 0 15,0 0-15,0 0 0,0 0 16,0-1-16,0-41 16,-21 21-1,21 20-15,-21 1 16,21 0-16,0 0 0,-22 21 16,22-21-16,-21 42 31,21 0-31,0 0 15,-21 22-15,21-22 0,0 21 16,-21 64-16,21 0 16,0-22-16,0-20 0,-21-1 15,21 1-15,0-1 0,-21 1 16,21-1-16,0-20 0,0 20 0,0-20 16,0 84-1,-22-43-15,22-63 16,0 1-16,0-1 0,0 0 15,0 0-15,-21-21 32,21-21-32,0 0 0,0 0 15,0-1-15,0 1 0,-21 0 0,21-21 16,-21-1-16,21 22 0,0-21 16,0 0-16</inkml:trace>
  <inkml:trace contextRef="#ctx0" brushRef="#br0" timeOffset="739.65">2963 1693 0,'0'0'0,"-21"-21"0,21 0 0,-21 0 15,21-21 1,0-1-16,0 1 16,0 21-16,0-43 15,0 43-15,21 0 0,-21-21 16,21 20-16,22-20 0,-22 21 0,42-21 16,-42 20-16,64-20 15,-43 42-15,43 0 16,-43 0-16,1 21 0,-1 0 15,0 22-15,1-1 0,84 127 32,-85 22-32,-42-22 15,0-105 1,0 20-16,0-41 0,0-1 16,0 0-16,0-20 0,-21-1 15,21 0-15,-21 0 16,21-42-1,0 0-15,-21 21 0,21-21 16,0-22-16,0-63 16,0 1-1,21-65 1,0 107-16,0-1 0,21 1 16,-20 20-16,20-20 0,127-85 15,-148 127 1,22-1-16,-1 22 0,22 0 15,-43 22-15,0-1 0,21 21 16,-21-21-16,-21 22 0,0 20 0,22 128 16,-44-43-1,1-64-15,21-20 16,-21-1-16,0 1 0,0-1 16,-22 22-16,22-43 0,21-20 15,-21 83 1,21-83-1,0-44 17,0 1-32,0 0 15,0 0-15,0 0 16,21 0-16</inkml:trace>
  <inkml:trace contextRef="#ctx0" brushRef="#br0" timeOffset="1177.08">4551 1863 0,'0'0'0,"21"-21"0,-21-1 15,-21 22 1,0 0-16,-1 22 16,1-22-16,21 21 0,-21 0 15,-21 42-15,21-41 0,-1 62 16,1-63-16,0 22 15,0-1-15,21-21 0,0 22 0,0-22 16,0 21-16,0 22 16,42-22-1,-21-42-15,1 0 0,41 0 16,-21 0-16,43-42 16,-64 42-16,22-22 0,-1 1 0,21-42 15,1-43 1,-64 64-16,0-1 0,0 1 15,0 0-15,0-1 0,-21-41 16,0 41-16,-1 22 0,-62-42 31,41 63-31,1 0 0,21 0 16,-21 21-16,20 0 0,1 0 16,-21 43-16,42-43 0,0 0 15,0 42 1,21-41-1,0-22-15,0 0 0</inkml:trace>
  <inkml:trace contextRef="#ctx0" brushRef="#br0" timeOffset="1812.73">5461 1397 0,'0'0'0,"-21"-21"0,0 21 16,-1-21-16,1 21 15,0 0-15,0 0 16,21 21-16,-21 0 0,21 0 16,0 0-16,0 22 0,0-1 15,0 0-15,0 22 0,0-1 16,-21 1-16,21-1 0,0 1 0,-22-1 15,22 86 1,-21-44 0,0-83-16,21 20 0,0 43 15,-21-64-15,21 0 16,-21-21 0,21-21-1,0 0-15,0-1 0,0 1 16,0 0-16,0 0 0,0 0 15,0-22-15,0 22 0,0-21 0,0 21 0,21-22 16,0 22-16,0 0 0,22-21 16,-22 21-16,21-1 0,-21 1 15,22 21-15,-1 0 0,0 0 0,1 0 16,-1 0-16,0 0 0,1 0 16,-22 21-16,21 1 0,-21 20 15,0-21-15,-21 64 16,0-22-1,-42-20-15,-43 62 0,43-83 16,0-1-16,-1 0 16,1 0-16,0 0 0,-64 0 15,42 1 1,43-22-16,0 0 0,0 0 16,0 0-16,21-22 0,0 1 15,0 0 1,0 0-16,21 21 0,21-42 15,-21 20-15,22 22 0</inkml:trace>
  <inkml:trace contextRef="#ctx0" brushRef="#br0" timeOffset="2081.58">5969 1905 0,'0'0'0,"0"-21"0,21 21 0,-21 21 47,0 0-47,0 0 0,0 1 0,0-1 16,0 21-16,0-21 15,-21 22-15,21-22 0,-21 21 0,21-21 16,0 22-16,0-22 0,-21 0 16,-1 21-16,22 1 15,0-22-15,0-42 31,0-1-15,0 1-16,22 0 0,-22 0 0,0 0 16,21-22-16</inkml:trace>
  <inkml:trace contextRef="#ctx0" brushRef="#br0" timeOffset="2432.37">6054 1566 0,'0'0'0,"-22"0"0,1-21 15,0 21-15,0 0 0,21 21 16,0 1-16,-21-22 16,21 21-16,0 0 0,0 0 15,0 0 1,21-21-16,0 0 0,0 0 16,0 0-16,1 0 15,-1-21-15,0 0 0,0 0 16,0-22-1,-21 22-15,0-21 0,0-22 16,0 43-16,-42 0 16,21 21-16,0-21 0,-1 21 15,1 0-15,0 21 16,0-21-16,0 21 0,0 0 0,-1 1 16,22 41-1,0-42-15,0 0 16,22 1-16,-1-22 15,0 0-15,42 0 16</inkml:trace>
  <inkml:trace contextRef="#ctx0" brushRef="#br0" timeOffset="2796.17">6540 1143 0,'0'0'0,"-42"0"16,21 0 0,21 21-16,-21 0 0,0-21 15,21 43 1,-22 20-16,22-20 0,0-1 16,-21 43-16,21-43 15,0 21-15,0 64 0,0-63 16,0-1-16,0 1 0,0-1 15,0-20-15,-42 232 16,42-254 0,0 85-1,-21-85-15,21 0 0,0 0 16,0 1-16,0-44 31,21 1-31,-21 0 0,21 0 16,21-64-16</inkml:trace>
  <inkml:trace contextRef="#ctx0" brushRef="#br0" timeOffset="3211.31">6583 2117 0,'21'0'31,"0"0"-15,0 0-1,0 0-15,1 0 0,-1 0 0,21 0 16,-21-21-16,0-1 0,1 22 16,-1-21-16,21 0 0,0-42 15,-20 41 1,-22 1-16,0 0 0,0-21 16,0 21-16,0-1 0,-22 22 15,1 0-15,0 0 0,0 0 0,-64 22 16,43 20-1,21-21-15,0 0 0,21 22 16,0-22-16,-22 21 0,22-21 16,0 22-16,0-22 0,0 21 15,0 43 1,0-43-16,22-21 0,20 22 16,-21-22-16,0-21 15,0 0-15,1 0 0,-1 0 16,0 0-16,21 0 15,-21 0-15,22-64 16,-1 1-16,0 42 16</inkml:trace>
  <inkml:trace contextRef="#ctx0" brushRef="#br0" timeOffset="4290.17">8996 1524 0,'0'0'0,"0"-21"0,21 0 15,-21 0-15,0-1 0,0 1 16,0 0-16,0 0 15,0 0-15,0 0 16,-21 21 0,0 0-16,-1 0 0,1 21 15,-21 21 1,-43 64-16,64-43 16,-21 86-16,21-86 0,21 1 15,-22 20-15,1-20 0,0-1 16,21 1-16,-42 42 15,21-43-15,-1 22 16,22-43-16,-42 64 0,42-85 16,0 0-16,0-42 31,0 0-31,0 0 0,0 0 16,0-22-16,0 1 0,0 0 15,0-1-15,0 1 0,0-22 16,21 1-16,-21-1 0</inkml:trace>
  <inkml:trace contextRef="#ctx0" brushRef="#br0" timeOffset="4591">8932 1355 0,'0'0'0,"43"-43"0,-1 22 0,-21-21 0,43-43 16,-22 43 0,-42 63 15,0 0-31,0 22 15,0-1-15,0 0 0,0 64 16,0 21-16,-21-42 16,21-22-16,0 22 15,0-22-15,0 1 0,0-1 0,0 1 16,0-1-16,0-20 0,0 126 16,0-105-1,0-43-15,0 21 16,0-21-16,0-42 31,-21 0-31,-1 0 16,1 0-16,0-22 0</inkml:trace>
  <inkml:trace contextRef="#ctx0" brushRef="#br0" timeOffset="4793.88">8530 2159 0,'0'0'0,"-42"0"0,21 0 0,42 0 31,0 0-31,0 0 16,0 0-16,22-21 0,20 21 15,-21-21-15,22 21 0,-1-21 0,1-1 16,-1 22-16,-20-21 0,63 0 16,21-42-1,-85 63-15,-21-22 16,0 1-16,0 0 0</inkml:trace>
  <inkml:trace contextRef="#ctx0" brushRef="#br0" timeOffset="5091.22">9483 1672 0,'0'21'32,"0"1"-17,0-1-15,0 0 0,0 21 0,0 1 16,0-22-16,0 21 0,0 22 15,0-22-15,0 106 16,0-42 0,0-43-16,0 86 0,0-86 15,0 1-15,-22 84 16,22-85-16,0-20 0,-21 20 16,21-21-16,0 22 0,0-22 0,0 22 15,0-43-15,-21 0 0,21 0 16,-21-42-1,21 0-15,0 0 16,0 0-16,0-1 0,-21-20 0,0-43 16</inkml:trace>
  <inkml:trace contextRef="#ctx0" brushRef="#br0" timeOffset="5414.56">9461 1778 0,'0'-21'0,"0"42"0,22-63 0,-22 21 16,21-1-16,0 1 0,42-21 15,-41 21 1,20 21-16,-21 0 0,21 0 0,43 0 16,-64 0-16,22 21 0,-22 0 15,0 0-15,0 0 0,-21 22 0,0 20 16,-21 22-1,0-64-15,0 21 0,-43 22 16,22-43-16,21 0 16,-22 0-16,22 1 0,0-1 0,0-21 15,-22 21 1,22-21-16,21-21 31,21 0-31,1 21 16,-1-22-16,0 1 0</inkml:trace>
  <inkml:trace contextRef="#ctx0" brushRef="#br0" timeOffset="5779.35">10266 1630 0,'0'0'16,"0"21"-1,0 0 1,-21 43-16,21-1 16,0-20-16,0-1 0,0 0 15,0 22-15,0-22 0,21 0 16,-21 22-16,0-22 0,0 22 16,0-1-16,0 128 15,0-128-15,0 1 0,-21 105 16,21-127-16,-22 1 15,22-1-15,0 0 0,0 1 0,0-22 16,-21 0-16,0 43 16,0-43-16,0-21 31,21-21-31,-21-1 0,21 1 16,0-21-16,0 21 0,-22-22 15,22 1-15,0-64 16</inkml:trace>
  <inkml:trace contextRef="#ctx0" brushRef="#br0" timeOffset="6098.17">10223 1863 0,'0'0'0,"0"-21"16,0-22-16,0 22 0,0-21 16,22 21-16,-22-22 15,42-20-15,-42 42 0,21-1 16,21 1-16,-20 21 15,-1 0-15,21 0 0,-21 0 16,0 0-16,1 21 0,41 22 16,-21 41-16,-20-41 15,-22-1-15,0 85 16,0-85-16,-22 1 16,1-1-16,0-21 0,0 22 0,0-22 0,-22 21 15,1-21 1,21-21-16,0 21 0,0-21 15,-1 0-15,1 0 16,0-21-16,21 0 0,0 0 16,0-21-16</inkml:trace>
  <inkml:trace contextRef="#ctx0" brushRef="#br0" timeOffset="6642.85">10922 1312 0,'0'0'16,"0"-21"-16,0-42 16,0 42-16,0-1 15,0 1-15,0 0 16,0 42-1,0 0-15,0 1 0,0 20 16,0 85-16,0-64 16,0 1-16,0-1 0,-21 1 15,21-1-15,-21 1 0,21-22 0,0 22 16,0-1-16,0-20 0,0-1 16,0 64-1,0-85-15,21 0 0,21 0 16,-21-21-1,0 0-15,22-42 0,-22 42 0,0-21 16,0 0-16,0-43 16,22-21-1,-43 22 1,0 42-16,0 0 0,0-1 16,0 44-1,0-1-15,0 0 16,0 0-16,0 0 0,0 0 15,0 1-15,0-1 0,0 0 0,0 21 16,0-21-16,0 1 16,0-1-16,0 0 15,0-42 17,0 0-32,0-1 15</inkml:trace>
  <inkml:trace contextRef="#ctx0" brushRef="#br0" timeOffset="6811.99">11282 1672 0,'0'-21'15,"0"0"1,0 0 0,0 42 15,0 0-16,0 0 1</inkml:trace>
  <inkml:trace contextRef="#ctx0" brushRef="#br0" timeOffset="7112.82">11599 1736 0,'0'0'0,"0"-21"0,21-1 16,-21 1-16,0 0 16,-21 42 15,0 0-15,21 1-16,-21-1 0,21 21 0,-42 64 15,20 0 1,22 0-1,0-64-15,0 21 16,0-41-16,22-1 0,-1 0 16,0 0-16,0-21 0,21 0 0,1 0 15,84 0-15,-43-21 16</inkml:trace>
  <inkml:trace contextRef="#ctx0" brushRef="#br0" timeOffset="8859.45">12340 1926 0,'0'0'0,"0"-42"0,0 21 0,0 0 16,0-22-16,0 22 16,0 0-16,-21 0 0,21 0 0,-21-1 0,0 22 15,-1-21-15,-62 21 16,63 0-16,-22 43 16,1-22-16,0 42 15,-1-20-15,22-1 0,-21 43 16,42-64-16,0 21 0,-21 22 15,21-43-15,0 0 16,0 0-16,21 0 0,21 0 16,-21-21-16,0 0 0,1 0 15,62 0 1,22-63-16,-64 21 16,-20-1-16,-22 22 15,21-21-15,0-1 0,-21 22 0,0-21 16,0 0-16,21 20 15,-21-20-15,0 0 0,21 21 0,-21-1 16,0 44 15,0-1-31,0 21 16,0-21-16,0 22 0,0-1 0,0 21 16,0 22-1,0-64-15,0 22 0,21-1 16,-21-21-16,22 0 0,20 22 15,-21-43-15,0 0 0,0 0 16,22 0-16,-22 0 0,21-22 16,-21 1-16,22-21 15,-22 0-15,0-1 16,0 22-16,0-42 0,1 20 0,-1-20 16,21-128-1,-21 128-15,0 20 0,-21-20 0,0-1 16,22 22-16,-22 0 0,0-1 15,0-20-15,0 42 0,0 0 16,0-1-16,0 44 16,0 20-1,-22 0-15,22-21 0,0 22 0,0 20 16,0-20-16,0 20 0,-21 1 16,21-1-16,0 1 0,-21 105 15,21-127-15,0 43 16,0-43-16,0 22 15,0-43-15,21 0 0,0 21 16,1-42-16,-1 0 0,0 0 16,0 0-16,43 0 15,-22-21-15,0-21 16,-21 21-16,1 0 16,20-22-16,-21 22 0,0-21 0,-21 21 15,64-64 1,-64 21-16,0 43 15,0 42 17,0 1-32,0-1 0,0 63 15,0-20 1,0-43-16,0 0 0,0 0 16,0 1-16,0-1 0,0 0 0,0 0 15,21-21-15,0 0 0,0 21 0,0-21 16,1 0-16,-1 0 0,21-21 15,-21 0 1,0 0-16,1 0 0,-1-1 0,21-41 16,-42 42-16,21 0 15,0-22-15,-21 22 0,0-21 16,0-22 0,22 64-16,-22-21 0,0 42 15,0 0 1,0 1-16,0-1 0,0 0 15,0 21-15,-22-21 0,22 64 16,0-64-16,0 22 16,0-22-16,0 0 0,0 0 15,0 0-15,22-21 16,-1 0-16,0 0 0,0 0 16,21 0-1,-42-21-15,22 0 0,-1-21 16,-21 20-16,0 1 0,0-42 15,0 20-15,0 22 16,-64-63-16,22 41 16,21 43-16,0-21 15,-1 21-15,22-21 32,22 0-32,-1 21 15,42-21-15,-20-1 0,-1 22 16,0-21-16,-21 21 0,22 0 15,41-21-15,-62 21 16,20 0-16,-21 0 0,0 0 16,0 21-16,43 85 15,-64-42 1,0 20 0,0-63-16,0 1 0,0 20 15,0-21-15,0 21 16,0-20-16,0-1 0,-21 0 0,0 0 31,-1-21-15,22-21-1,0 0 1,0-22-16,0 22 0,0 0 16,85-148-1,-43 63-15,1 64 16,-22-1-16,21 1 0,-21 0 15,22-1-15,-22 22 0,21 0 0,-21 21 16,22 0-16,20 0 16,-20 63-1,-22-41-15,-21 105 16,0-85-16,0 0 0,0 1 16,0-1-16,0-21 0,-21 21 0,-22 43 15,43-64 1,0 0-16,-21-21 0,21 22 0,-21-22 15,0-22 17,21 1-17,-21 0-15,21 0 0,-22 0 16</inkml:trace>
  <inkml:trace contextRef="#ctx0" brushRef="#br0" timeOffset="9040.34">14139 1291 0,'-21'0'0,"42"0"0,-63 0 0,21-21 0,0 21 15,-1 0-15,1 0 16,21-21 0,-21 21-1,0 0 1,21-21-16,-21 21 0</inkml:trace>
  <inkml:trace contextRef="#ctx0" brushRef="#br0" timeOffset="9232.23">12806 1418 0,'-21'0'15,"42"0"-15,-85 21 0,43-21 0,0 0 16,42 0-1,0 0-15,22 0 0,-1 0 16,0 0-16,1 0 0,126 0 16,-84 0-1,84 0 1</inkml:trace>
  <inkml:trace contextRef="#ctx0" brushRef="#br0" timeOffset="9706.87">16065 1715 0,'0'0'0,"0"-22"0,0 1 0,0 0 16,0-21-16,0 21 0,-21-64 16,21 21-1,21 43-15,22-21 16,-22 0-16,0 20 0,43 1 15,-22 0-15,-21 21 0,21 0 16,-20 0-16,20 0 0,0 42 16,-21-20-16,1 20 0,-22-21 15,0 106 1,-43-21-16,-84 42 16,106-106-16,-21 1 15,-43 41-15,64-41 0,-21-22 16,20 0-16,1 0 0,21 0 15,-21 22-15,21-22 0,0 0 16</inkml:trace>
  <inkml:trace contextRef="#ctx0" brushRef="#br0" timeOffset="9956.74">16023 2582 0,'42'22'16,"-20"-22"-16,-1 0 16,21 0-16,-21-22 15,-21 1-15,0 0 0,0 0 16,0 0-16,-21 21 16,0 0-16,0 0 15,0 0-15,-22 0 16,1 0-16,21 0 15,0 0-15,-1 0 0,1 21 0,0-21 16,0 0 0,0 0-16</inkml:trace>
  <inkml:trace contextRef="#ctx0" brushRef="#br0" timeOffset="10807.13">1714 1376 0,'0'0'0,"-21"-21"16,21 42-1,-21 0-15,21 21 16,0-20-16,0 41 0,0-21 15,0 22-15,0 21 0,0-22 16,0 1-16,0-1 0,0 1 0,21-1 16,-21 1-16,0-1 0,0-21 15,0 1-15,0-1 0,0-21 16,0 22-16,0-22 0,0 0 16,0 0-16,21-42 31,-21 0-16,22 21-15,-22-21 0</inkml:trace>
  <inkml:trace contextRef="#ctx0" brushRef="#br0" timeOffset="11080.02">1990 2096 0,'0'0'16,"0"21"-1,0 0 1,21-21-16,0 21 15,0-21-15,0 0 16,0 0-16,-21-21 16,22 21-16,-22-21 0,0 0 15,0-1 1,0 1-16,-43 21 16,43-21-16,-21 21 0,0 0 15,21 21 1,-21 0-16,21 1 0,0-1 15,0 21 1,0-21-16,0 0 0</inkml:trace>
  <inkml:trace contextRef="#ctx0" brushRef="#br0" timeOffset="12948.22">1058 4911 0,'21'0'16,"1"0"-16,-1-21 31,0 21-15,-21-22-16,0 1 0,21 0 16,0 0-16,-21 0 0,21 0 15,-21-22-15,0 22 16,22 0-16,-22 0 0,0-22 0,0 22 15,0 0-15,-22-21 0,1 21 16,0-1-16,-21 1 0,21 0 16,-85 0-1,63 21-15,1 21 0,-64 85 16,64-85-16,21 43 16,-22-22-16,22 21 0,0 1 15,-21 63-15,42-64 16,0 1-16,0 84 15,0-84 1,21-43-16,21 0 0,-21-21 16,1 0-16,41 0 15,-21-21-15,-20-22 0,20 22 0,0-21 16,1 0-16,105-191 16,-106 127-1,-21 64-15,-21-1 16,21 1-16,-21 0 0,0 20 0,0 1 15,0 0-15,-21 21 16,0 0-16,21 21 16,-21 0-16,0 64 15,21 0-15,0-22 0,0-20 16,0 20-16,0-21 0,21 22 16,0-22-16,0 1 0,0-22 15,1 21-15,-1-21 0,0 0 0,21-21 16,-21 0-16,22 0 0,-1 0 0,0 0 15,128-105 1</inkml:trace>
  <inkml:trace contextRef="#ctx0" brushRef="#br0" timeOffset="14004.79">1947 4699 0,'0'0'16,"0"-21"-16,0-21 0,0-1 15,-21 43 1,0 0-1,21 21-15,-21 22 0,21-22 0,0 21 16,0 1-16,-21 41 16,21-41-16,0-1 0,-22 0 0,22 1 15,0-1-15,0 0 16,0 1-16,0-22 0,0 0 16,0-42 15,22-22-31,-22 22 0,21-21 15,0-43-15,0 43 16,0 0-16,-21-22 0,21 22 0,1 21 16,-22-22-16,21 22 15,0 0-15,-21 0 0,21 0 0,0 21 16,-21 21-16,21-21 16,-21 21-16,0 21 0,0-21 15,0 22-15,0-1 0,0 0 16,0 1-16,0-1 0,22 0 15,-22-20-15,21 20 0,-21-21 0,42 64 32,-21-64-32,43-21 0,-43 0 15,21 0-15,1 0 0,-22-21 0,63-22 16,-41 22-16,-1 0 0,-21-21 16,85-64-1,-64 21-15,-20 43 16,20-22-16,-42 43 0,0 0 15,0-21-15,0 63 32,0 0-17,0 21-15,-21-20 0,21 20 16,0-21-16,-21 21 0,21-20 0,0 20 16,0-21-16,0 43 15,21-43-15,0 0 16,0 0-16,0-21 0,0 21 0,22-21 15,-22 0-15,0 0 0,0-21 16,43 0-16,-1-64 16,-42 64-16,1-21 15,-22 21-15,21-22 0,-21 22 16,21-21-16,-21 21 0,21-1 0,-21-20 16,0 0-1,0 63 16,0 0-31,0 0 16,0 22-16,0 20 0,0 43 16,0 21-16,0-64 15,0 1-15,0 84 16,0-84-16,0 20 0,0 22 16,0-21-16,0-1 0,64 340 15,-43-318-15,-21-1 16,0 1-16,21 212 15,-21-234-15,0 1 0,-21 63 16,0-84-16,21-22 0,-43 22 16,1-43-16,-22-21 15,43 0-15,-85-64 16,64 43-16,-21-21 0,-64-64 16,84 42-16,-20 22 0,20-43 15,-41-63 1,-1-106-16,85 170 15,0-22-15,0 21 0,0 0 16,0 1-16,21-22 0,22 21 0,-1 1 16,0-22-16,1 21 0,84-63 15,0 0-15,-64 63 16,-21 22-16,85-43 16,-84 42-16</inkml:trace>
  <inkml:trace contextRef="#ctx0" brushRef="#br0" timeOffset="14651.7">5546 4487 0,'21'-21'0,"-42"42"0,84-63 0,-42 42 16,22-21-16,-22 0 0,42-22 15,-20 22-15,-22 0 0,0-21 16,0 21-16,0-1 0,-21-20 15,0 21-15,0 0 0,-21 21 16,0-21-16,0 21 0,-22 0 16,1 0-16,-21 0 0,20 0 0,-63 42 15,43-21-15,21 21 16,-1-20-16,1 20 0,21-21 0,0 21 16,-1 43-1,22-43-15,22-20 16,-1-1-16,0 0 0,21 0 0,1 0 15,-1 0-15,21-21 0,1 22 0,-22-1 16,170 63 0,-170-20-1,-21-43-15,-21 0 0,0 43 16,-21-43-16,-21 0 0,0 0 0,-22 0 16,1 1-16,-1-1 0,-126-21 15,126 0 1,1 0-16,20 0 0,-41-43 15,41 22-15,22 0 0,-42-42 16,63 41-16,0-20 0,0 21 16,0-21-16,21-1 15,0 43-15,0-21 0,43 0 16,-43 21-16,21 0 16,0-21-16,1 21 0,-1-21 15,0 21-15,1 0 0</inkml:trace>
  <inkml:trace contextRef="#ctx0" brushRef="#br0" timeOffset="14979.51">6477 4191 0,'0'0'0,"0"-21"0,0 0 15,0 0 1,-21 21-16,0 21 15,21 0-15,-22 0 0,1 0 16,21 22-16,-21-1 0,0 0 16,-21 106-16,-1-21 15,-41 64 1,62-128-16,1-20 0,0 20 16,-21 1-16,21-22 0,-1 0 15,-41 43 1,63-64-16,-21 22 15,42-65 17,0 1-32,0 0 15,0 0-15</inkml:trace>
  <inkml:trace contextRef="#ctx0" brushRef="#br0" timeOffset="15481.22">6583 4699 0,'0'0'0,"21"-21"0,0 0 0,-21 42 47,-21 0-47,0 0 0,0 0 16,-1 43-16,1-22 0,0 43 16,0-43-1,21 1-15,0-22 0,0 0 16,0 0-1,21-21-15,0 0 16,22-21-16,-22 0 0,0 0 16,0-1-16,0 1 0,0 0 15,1 0-15,41-43 16,-42 64 0,0 0-16,1 0 15,-22 22-15,0-1 0,21 0 0,-21 0 16,21 0-16,0 0 0,21 22 15,1-22 1,-22-21-16,0 0 0,0 0 0,22 0 16,-22 0-16,0 0 0,0-21 15,21 0-15,-20-1 0,-1 1 0,42-63 32,-42 41-32,1-41 0,-22 41 15,0 22-15,0-64 0,0 64 16,-43-21-16,22 21 0,0 0 15,-43-1-15,43 22 16,0 0-16,0 0 0,0 0 16,21 22-1,21-22-15,0 0 16</inkml:trace>
  <inkml:trace contextRef="#ctx0" brushRef="#br0" timeOffset="16105.31">8996 4741 0,'21'-21'0,"-42"42"0,84-63 0,-42 21 15,-21 0-15,22-22 16,-1 22-16,-21 0 0,0 0 16,0-21-16,-21 20 0,-106-62 15,63 84 1,22 0-16,-22 0 0,-42 21 15,64-21-15,-21 42 0,20-21 16,1 22-16,21-1 0,-22 0 0,-20 107 16,63-107-16,0 0 15,0 1-15,0-22 16,21 42-16,0-42 0,0 1 0,43-22 16,-22 0-16,1 0 15,84-43 1,-85 22-16,43-42 0,-43 41 0,43-62 15,-64 63 1,0-22-16,0-20 0,-21 42 16,0-22-16,0-20 15,-42 63 1,21 0-16,-1 0 16,22 21-16,0 0 0,0 21 15,0-20-15,0 20 0,0 0 0,0 64 16,0 0-1,22-85-15,20 21 16,-21-20-16,0-22 0,0 0 16,1 0-16,20 0 0,-21 0 15,21-22-15,-20 1 0,20 0 0</inkml:trace>
  <inkml:trace contextRef="#ctx0" brushRef="#br0" timeOffset="16397.46">9525 4551 0,'0'0'0,"0"-21"0,0 0 15,0-22 1,-21 64 0,21 1-16,0-1 0,-21 21 15,21-21-15,0 22 0,0-1 16,0 0-16,0 22 0,0 126 16,-22-42-1,1-84-15,0 105 16,21-105-16,-21 20 0,21 1 0,-21 0 15,21-22-15,-21 22 0,-1-22 0,22 43 16,0-63-16,-21 20 16,21-42-16,-21 0 15,21-42-15,0 0 16,0 0-16,0 0 0,0-22 16,0-105-1,0 21-15,0 43 0</inkml:trace>
  <inkml:trace contextRef="#ctx0" brushRef="#br0" timeOffset="16662.31">9356 4932 0,'0'-64'16,"0"128"-16,21-191 0,-21 85 0,0-1 0,21 1 15,-21 0-15,21-1 0,0 22 16,0 0-16,1-21 0,-1 20 0,21 22 16,0-21-16,1 21 0,126 21 15,-63 22 1,-64-22-16,-21 0 0,22 64 15,-43-43-15,0 0 0,-21 1 16,-1-1-16,-20 0 0,-43 22 16,43-22-16,0-21 0,-1 1 15,1-1-15,0 0 0,21-21 16,-64 0 0,64 0-16,21-21 15,21 0-15,0-1 0,0 1 16,43-42-16</inkml:trace>
  <inkml:trace contextRef="#ctx0" brushRef="#br0" timeOffset="16987.36">10308 4487 0,'0'0'0,"0"-21"0,0 0 16,-21 21 15,21 21-31,0 0 0,0 1 15,-21 20-15,21-21 0,0 43 16,0-22-16,0 21 0,0 1 0,-21-1 16,21 22-16,0 0 0,0-22 0,0 22 15,-22 84 1,-20 1-16,21-86 0,21 1 0,-42 63 16,20-84-16,1-1 0,21 1 15,0-22-15,-21 0 0,21-21 16,0 43-1,0-85 1,0 0-16,0-22 0,21 22 16,-21-21-16,21-1 0,1 1 0,-22-21 15,21-1-15,0 1 0,0-22 0</inkml:trace>
  <inkml:trace contextRef="#ctx0" brushRef="#br0" timeOffset="17621">10329 4805 0,'0'0'0,"0"-42"0,0-1 0,0-84 15,0 85 1,21 0-16,-21 20 0,22 1 16,-1 0-16,0 0 0,42 0 15,-20 21-15,-22 0 0,21 0 16,43 42 0,-43 0-16,-21-20 0,-21-1 15,0 21-15,0-21 0,0 0 16,-21 43-16,0-43 0,0 0 15,0 0-15,-43 22 16,22-22-16,-22 0 16,22-21-16,21 0 0,-21 21 15,20-21-15,1 0 0,21 21 32,21-21-32,1 0 15,-1 0-15,0 0 0,0 0 16,21 0-16,-20 0 0,62 0 15,-63 0-15,22-21 0,63-21 16,-22-22 0,-41 43-16,-22 0 0,21-21 15,-21 21-15,0-22 0,22 1 0,-1-43 16,-21 22-16,0 20 0,1-105 31,20 21-31,-42 106 0,0-21 16,0 21-16,0-1 0,0 1 15,0 0-15,0 42 16,0 0 0,0 1-16,0 20 0,-21 0 15,0 1-15,21-1 0,-22 21 0,22-20 16,0-1-16,-21 22 0,21-22 16,0 0-16,0 1 0,0 62 15,43-62 1,-22-22-16,0 0 0,21 21 15,-21-42-15,1 0 0,-1 0 16,0 0-16,0 0 0,0-21 16,22 0-16,-43 0 15,21-21-15,0 20 0,-21 1 16,21 0-16,0-21 0</inkml:trace>
  <inkml:trace contextRef="#ctx0" brushRef="#br0" timeOffset="18044.75">11726 3958 0,'0'0'0,"-21"-21"16,0 21-1,21 21 1,0 0-16,0 1 16,0-1-16,0 0 0,0 0 0,0 21 15,-21-20-15,21-1 0,0 0 16,0 21-16,0-21 0,-21-21 15,21 22-15,0-1 0,0-42 47,0-1-47,0 1 0,0 0 0,0 0 16,0-21-16,0 20 0,42-41 16,-42 21-16,21 20 0,0 1 15,0 0-15,1 0 0,-22 0 16,21 0-16,0 21 0,0 0 15,0 0-15,22 42 16,-22 21-16,0-41 16,-21 62-16,0-41 15,0-22-15,0 21 0,0-21 16,0 0-16,0 1 0,-21 41 16,0-63-16,21 21 15,-22-21-15,1 0 16,0 0-16</inkml:trace>
  <inkml:trace contextRef="#ctx0" brushRef="#br0" timeOffset="19593.63">13737 4678 0,'0'0'0,"21"-21"16,0 21-16,-21-21 0,22-1 0,-22 1 15,21 0-15,0 0 16,-21 0-16,0-22 0,0 22 0,0-21 16,0 0-16,0-22 15,-21 43-15,0 0 0,-22 0 16,22-1-16,0 22 0,-21 0 15,-85 43 1,63 20-16,43-20 16,0-1-16,-22 21 15,22-20-15,21-1 0,-21 0 0,21 1 16,0-22-16,0 21 0,21 1 16,22-1-1,-22-42-15,0 0 0,0 0 0,21 0 16,-20 0-16,-1 0 0,42-42 15,-20 20-15,-22 1 0,85-85 16,-43 43 0,-42-1-16,0 22 0,22-127 15,-22 105 1,-21 1-16,0 20 0,0-20 0,0 21 16,-21-85-1,0 84-15,-1 43 16,1 21-1,21 22-15,0-1 0,0 0 16,-21 22-16,0 105 16,21-105-16,0-1 0,0 1 15,0-22-15,0 43 0,0-43 16,0 0-16,21-20 16,0-1-16,22 0 0,84 21 15,-64-42 1,-21-21-16,1 0 0,-1 0 15,0 0-15,1-1 0,20-41 16,-20 21-16,-22 20 0,0-20 16,0-64-16,-21 43 15,0 42-15,0-1 0,0 1 16,-21 21-16,0 0 0,-43 0 16,43 21-16,0 1 0,0-1 15,-22 42 1,1 64-1,42-21-15,0-85 16,42 43-16,-20-43 16,20-21-16,0 42 15,1-42-15,-1 0 0,0 0 0,1 0 16,-22 0-16,21 0 0,0 0 16,1-21-16,-1 0 0,0 0 0,1 0 15,-1-1-15,0 1 0,-20 0 0,62-127 16,-63 84-1,-21 1 1,-42 63 0,21 0-16,0 0 15,0 21-15,-1 0 0,1 0 0,21 1 16,0 20-16,0-21 0,0 0 16,0 22-16,0-22 0,0 0 15,64 64 1,-43-64-16,21 21 0,-21-21 15,-21 22-15,22-43 0,-22 21 16,-22-21 0,1-21-1,0 21-15,0-22 0,0 1 0,-22 0 16,22 21-16,0-21 16,0 0-16,0 0 0,-22 21 15,43-22-15,-21 22 0,21 22 31,0-1-31,0 0 0,43 0 16,-1 0-16,-21-21 16,0 21-16,22-21 0,-1 0 0,127 0 15,-126 0 1,-1-21-16,0 21 0,22-42 16,-22 21-16,-21 0 15,43-22-15,-43 22 0,-21-21 16,42-85-1,-21 63-15,-21 43 16,0-21-16,0 63 31,0 0-31,0 0 0,-21 22 16,0 62 0,0-83-16,21 41 15,0-42-15,0 0 0,0 1 16,0-1-16,0 0 0,0 0 15,21-21 1,-21-21-16,0 0 16,21 21-16,-21-21 0,21-22 0,-21 22 15</inkml:trace>
  <inkml:trace contextRef="#ctx0" brushRef="#br0" timeOffset="19751.54">15600 4212 0,'0'-21'0,"0"42"0,0-63 0,0 0 16,-21 20-16,21 1 0,-22 21 15,22-21 1,0 42 15,0 0-31,22-21 0,-22 22 0,21-1 16,0-21-16,0 21 0</inkml:trace>
  <inkml:trace contextRef="#ctx0" brushRef="#br0" timeOffset="20485.12">16235 4551 0,'21'0'15,"0"0"-15,0 0 0,0 0 0,1-21 16,41-22-16,-21 22 16,-42 0-16,22-21 15,-22 21-15,0-1 0,0 1 16,0 0-16,-22 0 15,1 0-15,-63 21 16,-1 0-16,64 21 16,-22 0-16,-20 43 0,21-43 15,20 21-15,-41 22 0,42-43 16,0 21-16,21 22 16,0-22-1,21-42-15,-21 21 0,42-21 0,-21 0 16,0 0-16,22 0 0,-1 0 0,0-21 15,1 21-15,-1-21 0,64-43 16,-43 22 0,-41 21-16,-1 0 0,0-43 15,0 43-15,-21 0 16,0-22-16,0 22 16,0 42-1,-21 22 1,21-22-16,-21 85 15,21-64-15,-21 22 16,21-1-16,-22 1 0,22-1 0,-21 1 16,21 105-16,-21-84 0,0-1 15,21 1-15,0 0 0,-21-1 16,0 22-16,-1 85 16,22-107-16,0 22 0,-21 85 15,21-86-15,0-20 0,-21 190 16,0-148-1,0-63-15,0-22 0,-22 43 16,22-85-16,-21 0 0,21 0 16,-1 0-16,-20 0 0,-85-64 15,85 22-15,-43-43 16,43 43-16,-1-22 0,1 1 16,0-1-16,-1-20 15,-20-43-15,42 42 0,21 22 16,0-22-16,0-169 15,21 85-15,0 84 16,21 0-16,43-84 0,-43 63 16,1 21-16,-1 1 0,22 20 15,-1-20-15</inkml:trace>
  <inkml:trace contextRef="#ctx0" brushRef="#br0" timeOffset="21844.35">16700 4297 0,'0'21'31,"0"0"-31,0 0 16,0 22-16,0-22 0,-21 64 16,21-43-16,0-21 15,0 0-15,0 0 0,0 1 16,-21-1-16,21 0 15,-21-21-15,21-21 16,0 0 0,0-1-16,0 1 15,0 0-15,0 0 0,42-43 16,1-20 0,-22 41-16,0-20 15,0 42-15,0 0 0,0 21 16,1 0-16,-1 21 15,-21 0-15,0 0 16,21 0-16,-21 0 0,0 22 16,0-22-16,21 0 0,-21 0 0,0 22 15,21-22-15,0 0 0,-21 0 0,64 21 32,-1-42-32,-41 0 0,-1 0 0,21 0 15,0 0-15,-20 0 16,41-21-16,-21 0 0,-20 21 15,-1-21-15,0-43 16,-21 43-16,21-85 16,-21 22-16,0 63 15,-21-1-15,0 22 0,0 0 16,-1 0-16,-20 22 16,21 20-1,21 0-15,0 43 16,0-64-16,0 0 0,0 22 15,21-22-15,0 0 0,64 42 16,-43-41 0,-21-22-16,22 0 0,-1 0 15,0 0-15,-20 0 0,-1 0 0,0 0 16,0-22-16,0 1 16,43-42-1,-1-22-15,-42 64 0,1-21 16,-1-1-16,42 1 15,1-22-15,-22 64 0,-21-21 16,85 21 0,-85 21-16,0 1 15,1-1-15,-1 42 16,-21-42-16,0 43 0,0-43 16,0 0-16,0 0 15,0 1 1,-21-22-16,21-22 47,0 1-47,0 0 0,0 0 15,-22 0-15,22-22 0,0 22 16,0 0-16,-21 0 0,0 0 0,0-22 16,0 22-16,0 21 15,-1 0-15,1 0 0,0 0 16,0 0-16,0 21 0,0 1 15,-64 83 1,43-41-16,20-22 16,22 1-16,0-1 15,0-21-15,0 21 0,0-20 16,0-1-16,64 21 16,-1-21-1,-41-21-15,41 0 16,-42-21-16,0 21 0,1-21 15,20 0-15,-21 0 0,0-22 0,43-63 16,-43 22 0,0 20-16,0 1 0,22-43 15,-22 42-15,0 1 0,0 21 16,0-22-16,-21 22 0,0-1 16,0-41-1,0 41-15,0 22 0,0 0 16,-21 21-16,0 21 15,21 0-15,0 1 0,-21 20 16,0 0-16,21 106 16,0-84-16,0-1 15,0 1-15,0 42 0,0-43 16,0-20-16,0-1 0,21 0 0,0-21 16,-21 1-16,63 62 15,-41-84 1,-1 0-16,0 0 15,0 0-15,0-21 16,-21 0-16,21 21 0,1-21 16,-22 0-16,21 21 0</inkml:trace>
  <inkml:trace contextRef="#ctx0" brushRef="#br0" timeOffset="23044.48">19494 4551 0,'0'21'15,"22"0"1,-1-21-16,0 0 0,0 21 0,85-21 15,-21 0 1,-43 0-16,0-21 0,1 21 16,-1-21-16,0 0 0,43-21 15,-43-1-15,1 22 0,41-106 16,1-21 0,-64 84-16,0 22 15,0 0-15,-21-1 0,0 1 16,0 0-16,0-1 0,0 22 0,0 0 15,0 0-15,0 0 16,-21 21 0,0 21-16,0 0 15,21 21-15,0 1 0,-21 20 16,0 1-16,-1 147 16,1-62-1,0-86-15,21 22 0,0-1 0,-21 1 16,0 0-16,0-1 0,21 1 15,-22 21-15,1-21 0,21-1 0,-84 191 16,62-190-16,-20 84 16,21-105-16,-21 84 15,20-106-15,22 22 16,0-22-16,0 1 0,0-22 0,0 0 0,0 0 16,22-21-1,20-21-15,64-43 16,-64 43-16,-21-21 15,22 0-15,-1-1 0,0 1 0,1 0 16,-1-22-16,0 1 0,-21-1 16,1 1-16,-1-64 0,-21 42 15,0 21-15,0 1 0,-21-22 16,-1 22-16,-41-64 0,21 84 16,-1 1-16,-41-43 15,41 64-15,1-21 0,-43 0 16,64 42-1,42-22 17,0 22-32,1 0 0,20 0 0,0-21 15,1 21-15,-1-21 0,21 0 0,107-21 32,-128 20-32,64-41 0,-64 42 15,22-22-15,-22 1 0,-21 21 16,22-21-16,-43 20 0,0 1 15,0-42 1,0 20-16,-22 43 31,1 22-15,0-1-16,21 0 0,0 0 16,-21 21-16,0 22 15,21-43-15,0 21 0,0 22 16,0-43-16,0 21 15,21-20-15,0-1 0,0-21 0,64 21 16,-64-21-16,0 0 16,0 0-16,22 0 0,-1 0 15,-21 0-15,0-21 0,43-22 16,-43 22-16,-21 0 16,21 0-16,-21-43 15,0 1-15,0 21 0,-21-1 16,0 22-16,0-21 0,0 21 15,-43-22-15,43 43 0,0 0 16,-22 0-16,-20 43 16,21-1-16,42 0 15,0-21-15,0 1 0,-22-1 16,22 21-16,0 0 0,0-20 16,22-1-16,-1-21 0,0 0 15,42 21 1,-41-21-16,-1 0 0,42 0 15</inkml:trace>
  <inkml:trace contextRef="#ctx0" brushRef="#br0" timeOffset="23557.26">21336 4403 0,'0'-21'16,"0"42"-16,0-64 0,0 22 0,0 0 15,0-21 1,0-1-16,0 22 0,21 0 15,0 21-15,0 0 16,1 0-16,-1 0 16,0 21-16,0 0 0,21 22 15,-20-1-15,-1-21 0,-21 22 16,0-22-16,21 42 0,-21-42 16,0 1-16,0 20 0,0-21 15,0 0-15,0 0 16,0 1-16,-21-1 15,0-21-15,-1 0 16,1 0-16,21-21 16,0-1-16,0 1 0,0 0 15,0 0-15,0 0 0,21 0 16,43-106 0,-43 84-16,0 1 0,0 0 15,1 20-15,-1 1 0,-21 0 16,21 21-1,0 0 48,-21 21-16</inkml:trace>
  <inkml:trace contextRef="#ctx0" brushRef="#br0" timeOffset="25180.32">22310 4466 0,'0'21'0,"0"1"31,0-1 1,-22-21-32,44 0 46,-1-21-46,-21-1 0,21 22 0,21-42 16,-21-21 0,1 20-16,-1 22 0,0-21 15,-21-22-15,21 22 0,0 0 0,-21-22 16,21 22-16,-21-22 0,0 22 16,0-85-16,0 85 15,0-1-15,0 1 16,0 63-1,0 0 1,0 22-16,-42 105 16,21-21-16,21-64 15,-21 22-15,0-22 0,21-20 0,-22 20 16,22 85 0,0-126-16,22 105 15,20-127 1,43 0-1,-43 0-15,-21 0 0,64-43 16,-64 22-16,21 0 0,1-21 16,-22 20-16,21-20 0,-21 21 15,0-21-15,1-1 0,-1 1 0,21-64 32,-42 43-32,0 84 31,0 0-31,-21 0 0,0 21 15,21 1-15,-21-22 0,21 21 0,-22 1 16,22 84 0,0-64-1,43-21-15,-22-42 16,0 0-16,0 0 0,22 0 0,-22 0 16,0 0-16,0 0 0,64-42 15,-22-43 1,-63-42-1,0 85-15,0 0 16,-21-1-16,0 1 0,0 0 0,-43-22 16,43 43-16,-21 21 15,-64-21-15,64 21 16,20 21-16,-20 0 16,42 0-16,-21 1 0,21-1 15,0 0-15,0 0 0,0 0 16,0 0-1</inkml:trace>
  <inkml:trace contextRef="#ctx0" brushRef="#br0" timeOffset="25428.19">22267 4043 0,'0'0'0,"-21"-21"0,21 0 16,21 21-1,0-22-15,22 22 0,-1-21 16,0 21-16,22 0 0,63-21 16,-42 21-16,-22 0 0,22 0 15,21 0-15,-43 0 0,22-21 16,-64 21-16,0 0 16,0 0-16,0 0 46,1 21-46</inkml:trace>
  <inkml:trace contextRef="#ctx0" brushRef="#br0" timeOffset="26610.03">24109 4085 0,'0'0'0,"0"-21"0,0 0 0,21 0 0,-21-22 16,0 22-16,21 0 0,-21 0 15,0 0-15,0 0 0,0-1 16,0 44 0,0-1-1,0 0-15,0 0 0,0 21 0,0 1 16,0-1-16,-21 22 0,0-22 15,21 0-15,-21 106 16,21-105-16,0-22 0,0 21 16,0 22-16,0-43 15,0 0-15,21-21 0,-21 21 0,21-21 0,0 0 16,64 0 0,-64-21-16,42 0 15,-41 0-15,41-43 16,-21 22-16,-20 0 0,20-1 0,-21 1 15,0-22-15,0 22 0,1-21 0,-1-22 16,0 43-16,0-43 16,-21 64-16,0 0 0,0-1 15,-21 22 1,0 0 0,21 22-16,-21 20 15,-1 21-15,1-20 0,0-1 0,0 0 16,21 1-16,0-1 0,0 0 15,0 1-15,0-1 0,0 0 0,0-20 16,0 20-16,21-21 0,0 0 16,0 0-16,1-21 0,-1 22 15,0-22-15,127 0 16,-63-22 0,-22-20-1,-42 21-15,22-21 0,-22 20 0,42-62 16,-41 41-16,-1 22 0,-21-21 15,0 21-15,21 0 0,-21-22 16,0 22-16,-21 21 16,0 21-1,-1 43-15,1-1 16,21-20-16,0-22 16,0 21-16,0-21 0,21 0 0,22 64 15,-22-64-15,-21 0 16,21 22-1,-42-43 17,0 0-32,0 0 0,21-21 0,-22 21 15,-62-43 1,63 43 0,21-21-16,-22 21 15,44 0 1,-1 21-1,0-21-15,42 21 0,-41-21 16,83 0 0,-62 0-16,-1 0 0,-21 0 0,43 0 15,-22 0-15,0 0 16,64-42-16,-42 0 16,-43 21-16,21-1 0,-21-20 15,1 21-15,-1-21 16,0-22-16,-21 22 0,0 21 0,0-1 15,-21-20 1,-43 42-16,43 21 16,0 0-16,-21 1 0,20 20 15,22-21-15,-21 64 0,21-43 16,0-21-16,0 22 0,0-22 0,0 21 16,21-21-16,85 43 15,-21-43 1,-64 0-16,21-21 0,-20 0 15,20 0-15,-21 0 0,21 0 16,-42-21-16,0 0 16,-21 0-1,0-1-15,-64 1 16</inkml:trace>
  <inkml:trace contextRef="#ctx0" brushRef="#br0" timeOffset="28476.03">910 7451 0,'0'0'0,"0"-21"94,0-1-78,21 22-16,-21-21 0,21-21 15,1-22 1,-22 43-16,21-85 15,0 85-15,-21-21 16,0 21-16,21 0 0,-21-22 0,0-20 16,0 20-1,0 22-15,0 0 16,0 0-16,0 0 31,0 42 0,0 0-31,0 0 16,0 0-16,0 1 0,0-1 16,0 21-16,0-21 15,0 22-15,0-22 0,0 0 16,0 21-16,0 1 0,0-22 0,0 21 16,0 0-16,42 64 15,-20-42 1,-1-43-16,0 21 0,0-42 15,0 21-15,22-21 16,-22 0-16,21 0 0,-21 0 0,22-21 16,20-21-1,-42 21-15,22-43 16,-22 22-16,-21 0 0,21-43 16,-21 43-16,0-1 0,0 1 15,-21-43 1,0 43-16,-43-43 0,22 64 15,21-21-15,-22 21 0,1-1 16,0 1-16,-1 21 0,1 0 16,21 0-16,-64 21 15,43 43-15,42-43 16,0 21-16,0 43 16,0-43-16,0 1 0,21-1 0,0 22 15,21-43-15,-20 21 0,62 22 16,-63-43-16,64 21 15,-43-21-15,85-21 16,-84 0-16,-22-21 0,21 0 16,1 21-16,-22-21 0,63-64 15,-62 43 1,-22 21-16,0-1 0,0 1 16,0 0-16,0 42 46,0 0-46,0 1 0,0-1 0,0 21 16,-22-21-16,22 22 0,0-22 16,-21 21-16,21-21 0,0 0 0,0 1 15,-21-1-15,0 21 16,21-21 0,0-42-1,0 0-15,0 0 16,0 0-16,21-22 0,0 22 15,0-21-15,-21-1 0,43-41 16,-22 41-16,0 22 0,21-21 16,-20 21-16,-1 0 0,0 21 0,64 0 31,-64 21-31,0 0 0,0 42 16,-21-41-16,21 20 15,-21 0-15,0-21 0,0 22 0,0-22 16,0 21-16,0-21 0,0 1 0,0-1 15,0 0-15,0 0 16,0 0-16,0 0 16,21-21-1</inkml:trace>
  <inkml:trace contextRef="#ctx0" brushRef="#br0" timeOffset="31194.65">3789 6943 0,'0'0'0,"0"-21"0,0-22 16,0 22-16,0 0 15,0 42 16,0 0-31,0 0 16,21 64-16,0 0 16,-21-43-16,0 43 15,0-43-15,0 64 16,0-85-16,0 0 0,0 22 16,0-22-16,0 0 15,0-42 1,0 0-1,0-1-15,0-20 0,0 21 16,0-21-16,0-1 0,0 1 16,0-22-16,21-63 15,22 64-15,-22 21 16,0 20-16,21-20 16,-21 42-16,1 0 0,20 0 0,-21 21 15,0 0-15,0 1 0,22 62 16,-22-41-16,0-1 15,-21 0-15,21 1 0,-21 41 16,0-63-16,43 85 16,-43-85-16,21 1 0,-21-1 15,21-21-15,0 0 16,0 0-16,0 0 16,-21-21-16,22-1 0,-1 1 15,0-21-15,0 0 0,0-1 0,0 1 16,1 0-16,-1-1 0,-21 1 0,21 0 15,42-64 1,-41 63-16,-1 1 0,0 21 16,-21 0-16,21 21 15,0 0-15,0 0 0,-21 42 16,0-21-16,22 43 16,-22-43-16,0 85 15,21 0 1,-21-85-16,0 21 0,0-21 15,21 0-15,-21 22 0,63 20 16,-20-63 0,-22 0-16,0 0 15,0 0-15,22-21 0,-22 21 0,0-21 16,0-21-16,0 20 0,0 1 0,22-42 31,20-64-31,-42 106 0,1-22 16,-22 22-16,0 42 47,-22-21-47,22 21 0,-21 1 15,21 20-15,-21-21 0,21 43 16,0-43-16,0 42 16,0-20-16,0-22 15,0 0-15,0 0 0,0 0 0,42 22 16,-20-43-16,-1 0 0,21 21 15,0-21-15,-20 0 0,62-21 16,-63-1-16,43-20 16,-1-43-1,-41 43-15,-1-21 16,-21 20-16,0 1 0,0-22 16,0 22-16,-21 21 0,-1-21 15,-62-43 1,20 64-16,22 21 15,21 0-15,-43 21 0,43-21 0,-21 21 16,21 0-16,-1 22 0,1-22 16,21 106-1,0-43-15,0-62 16,21 20-16,1-21 0,20 0 0,-21 0 16,21-21-16,43 22 15,-43-22-15,1 0 0,41-22 16,43-20-1,-84 0-15,-22 21 0,21-1 0,-21-20 16,1 21-16,-1-21 0,0 20 16,0-20-16,0 0 0,-21 21 0,0-149 15,0 128 1,0 21-16,0-22 0,0 22 16,0 0-16,0 42 15,0 0 1,-21 22-16,21-22 15,0 85-15,0-64 16,0 0-16,0 1 0,0-1 0,0 0 16,0 1-16,0-1 0,-21-21 15,21 22-15,0 20 0,0-21 16,0-20-16,0 20 16,-21-42-1,21-21 1,0 0-16,0-1 0,0 1 15,0 0-15,21-21 0,0 21 0,21-64 16,-20 21 0,-1 43-16,0 0 0,0 0 15,0 21-15,0-21 0,22 21 16,-22 0-16,0 0 0,0 21 16,0-21-16,1 42 15,-1-21-15,-21 1 0,21-1 16,-21 42-16,0-42 0,0 1 15,0-1-15,0 0 0,0 0 16,-64 64 0,22-64-16,21-21 0,0 0 15,0 0-15,-1 0 16,1 0-16,0 0 0,0 0 16,0-21-16,0 0 15,21-1 1,0 44 15,21-1-15,0-21-16,0 21 0,0-21 15,0 0-15,22 21 0,-22-21 16,0 0-16,0 0 0,22 0 0,-22 0 16,106-21-1,-43 0-15,-41 0 0,-22-1 16,21 1-16,-21 0 0,1 0 15,20-21-15,-21 20 0,-21 1 0,21-21 16,22-64 0,-43 85-16,0 0 0,0 0 15,0-1 1,0 44 0,0-1-1,0 0-15,-22 0 0,22 43 16,0-43-16,0 21 0,0 0 15,0 1-15,0-22 0,0 0 16,0 0-16,0 0 0,22 1 0,20-1 16,-21 0-16,64-21 15,-64 0 1,21-21-16,-21 21 0,1-21 16,41-22-16,-21-20 15,1-1-15,-22 43 0,-21-21 16,21-1-16,0 1 0,-21-21 15,21-191 1,1 148 0,-22 42-16,0 22 15,0 21-15,0-22 0,0 65 16,0-1 0,0 0-16,0 21 0,0-21 0,0 22 15,0-1-15,0 22 0,0-22 16,0 0-16,0 1 0,0 62 15,0-62-15,0 84 16,0-85-16,21 22 16,-21-22-16,42 0 15,-21 1-15,0-43 0,128 42 32,-128-42-32,21 0 0,0-21 0,22-22 15,-22 22-15,1 0 16,20-42-16,-42 20 0,0 22 15,43-85 1,-64 22-16,0 62 16,0 1-16,0 0 0,-21 21 15,0 0-15,-1 0 16,1 0-16,0 21 0,21 0 16,-21 1-16,21-1 0,0 42 15,0 1 1,0-43-16,0 21 15,21 1-15,-21-22 0,21 0 0,0 0 16,1 0-16,-1-21 0,0 0 16,21 21-16,-21-21 0,43 0 15,-43 0-15,21 0 0,22-21 16,-43 0-16,0 21 0,0-21 16,43-43-1,-64 22-15,0 21 0,0 0 16,0 0-16,0-1 0,0 1 15,0 0-15,-21 21 16,0-21-16,-22-21 0</inkml:trace>
  <inkml:trace contextRef="#ctx0" brushRef="#br0" timeOffset="31395.89">7112 6604 0,'0'0'0,"-21"0"16,0 0-16,42 0 47</inkml:trace>
  <inkml:trace contextRef="#ctx0" brushRef="#br0" timeOffset="34009.16">9927 7006 0,'42'0'15,"-20"0"-15,-1-21 16,0 21-16,-21-21 16,21 0-16,0 0 0,-21-1 0,0-20 15,0 21 1,0-21-16,0 20 0,0 1 0,0 0 16,-21-21-16,0 21 0,-127-22 15,63 43 1,-42 43-1,106-22-15,-21 21 0,20-21 16,1 22-16,0-1 0,21 0 0,-21 1 16,21-1-16,0 0 0,0-21 0,21 64 15,0-64-15,0 0 16,22 1-16,-22-1 0,21 0 0,85-21 31,-84 0-31,-1 0 0,0 0 0,22-42 16,-22 20-16,0-20 0,43-43 15,-43 43 1,-20 0-16,-1-1 0,0 1 16,0-21-16,21-43 0,-42 42 15,0 22-15,22-127 16,-22 84-16,0 43 16,0 20-16,0-20 15,0 21-15,-22 42 16,1 0-16,21 0 15,-21 22-15,0-1 0,0 43 16,21-22-16,-43 43 16,43-64-16,0 22 0,0 21 15,0-43-15,0 0 0,22 64 16,41-42 0,-42-43-16,64 0 15,-43-21-15,1 0 16,-22 0-16,21 0 0,0-21 15,85-43 1,-21-20-16,-63 62 0,-22 1 16,-21-21-16,0 0 0,0 20 15,0-41-15,0 21 0,0 20 16,-21 1-16,-22-21 16,22 42-16,-21 0 15,21 0-15,-43 42 16,43-21-16,21 22 0,0-22 15,-21 21-15,21-21 0,0 22 0,0 41 16,0-20 0,0-43-16,21 0 0,0 0 15,0 1-15,0-22 0,1 21 0,20-21 16,-21 0-16,21 0 0,-20 0 16,83-21-16,-20-1 15,-64 1-15,22 0 0,-1-21 16,-21-1-16,0 22 0,0-21 15,1 21-15,-1-22 16,0 22-16,0-63 16,-21 41-1,21 43-15,-21 21 16,0 1-16,0-1 16,0 0-16,0 0 0,0 21 15,0 1 1,21-1-16,-21-21 0,22 43 15,-1-43-15,0 0 0,0-21 16,0 21-16,0-21 0,22 0 16,-22 0-16,21 0 15,-21 0-15,1 0 0,-1-21 16,0 0-16,0 21 0,0-21 16,0-22-16,1 22 0,-1 0 0,0-21 15,0-64 1,0 64-16,-21-1 0,21 1 0,-21-43 15,0 64 1,0 42 0,0 0-16,0 1 15,0 41-15,-21-42 0,21 22 16,0-22-16,0 21 0,0-21 16,0 0-16,0 22 0,0-22 15,0 0-15,0 0 0,21 22 16,22-1-1,-22-42-15,0 0 0,0 0 0,22 0 16,-22 0-16,0 0 0,21 0 16,-21-21-16,1 0 0,41-43 15,-42 43-15,0-21 16,-21-1-16,22 22 16,-22-42-16,21 41 0,-21 1 15,0 0-15,-21 21 16,21 21-1,-22 0-15,22 1 16,-21-1-16,21 21 0,0-21 16,0 22-16,0-1 0,0-21 15,0 0-15,0 0 0,0 1 16,0-1-16,21-21 0,1 21 0,-1-21 16,0 0-16,0 0 0,0 0 15,0 0-15,64-42 16,-43-1-1,-42 22-15,22 0 0,20-21 16,-21-1-16,0-20 16,0 20-16,-21 22 0,43-42 15,-43 42-15,0-1 0,21 22 16,0 0-16,-21 22 31,0-1-15,0 0-16,0 0 0,0 0 15,0 0-15,21-21 32,-21-21-17,0 0 1,0 0 0,0 0-16,0 0 0,0-1 15,-21 22-15,21-21 16,-21 21-16,0 0 15,0 0-15,-1 0 16,1 21-16,21 1 16,-21-1-16,21 0 0,0 0 0,0 21 15,0-20-15,0 20 0,0-21 0,0 64 16,0-22 0,0-42-16,0 1 0,21 20 15,0-42-15,-21 21 0,22-21 16,-1 0-16,21 0 0,-21 21 15,85-21 1,-64 0-16,22-21 0,-22 21 16,43-42-16,-64 21 15,21-1-15,-20 1 0,20 0 0,-21-21 16,0 21-16,0-106 16,-21 105-16,0 1 15,0 0-15,0 0 0,0 0 16,-21 21-16,0 0 15,21 21 1,-21 0-16,0 43 16,0-43-16,21 21 0,0-21 15,-22 0-15,22 22 0,0-1 16,0-21-16,0 0 0,0 1 16,43 20-16,-1-42 15,-21 0-15,0 0 16,1 0-16,20 0 0,-21 0 0,0 0 15,43-21-15,-43 0 0,0-1 16,21 1-16,-20 0 16,-1 0-16,21 0 0,-21-22 0,0 22 15,22-21-15,41-106 16,-41 63 0,-43 64-16,21-43 0,-21 43 15,-21 42 1,21 1-1,0-1-15,-21 21 0,21 0 16,0 1-16,0-22 0,0 21 16,0-21-16,0 1 0,0 41 15,0-42-15,0 0 0,0 1 0,0 20 32,0 21-32,0-41 15,0-1-15,-22-21 16,1 0-1,0 0 1,0 0 0,21-21-1,-21 21-15,21-22 0,0 1 16,-21 21-16,-1-21 0,22 0 16,-21 0-16</inkml:trace>
  <inkml:trace contextRef="#ctx0" brushRef="#br0" timeOffset="34212.08">12594 6223 0,'-21'-21'15,"0"21"1</inkml:trace>
  <inkml:trace contextRef="#ctx0" brushRef="#br0" timeOffset="36288.54">15198 6816 0,'-22'0'0,"44"0"0,-65 0 0,22 0 15,21-21 1,0-1-16,0 1 0,0-21 15,21 21-15,22-22 0,20-20 16,64-85 0,-85 105-16,1-20 15,20 21-15,-20-1 0,-1 1 0,21-43 16,-41 64-16,-22-21 0,-22-22 31,-41 64-31,21 0 0,20 0 16,-20 21-16,0 1 0,-1-1 15,22 21-15,0-21 0,0 22 0,21-1 16,0 106 0,42-42-16,-21-64 0,-21 1 15,43 41-15,-22-41 0,0-1 16,0-21-16,-21 0 0,0 0 16,0 43-1,-21-64 1,0 0-16,0 0 15,0-21-15,-22 0 0,-20-22 16,42 22-16,-22 0 0,-20-43 16,42 43-1,-1 0-15,22 42 16,0 0 0,0 1-16,0-1 0,22 0 15,20 42-15,0-41 16,-21-22-16,1 21 0,41 0 15,-21-21-15,-20 21 16,41-21-16,-21 0 0,1 0 16,-22 0-16,42-42 15,-20 42-15,-1-43 0,-21 1 16,22 21-16,-22-21 0,0 20 16,-21-20-16,21-43 0,0 43 15,-21 0-15,0-43 16,0 64-1,0 0-15,0 42 16,0 0 0,0 21-16,-21-20 0,21 20 0,0 64 15,0-22 1,0-41-16,0 20 16,21-42-16,-21 1 0,21-1 15,1-21-15,-1 21 0,0-21 0,21 0 16,43 0-1,-22-21-15,-41 0 0,20-1 16,0-41-16,-21 42 0,1-22 16,-1 22-16,0-21 0,0 0 15,0-1-15,-21-84 16,0 106-16,0 0 0,21 0 16,-21-22-16,0 65 31,0-1-31,0 0 15,0 42-15,-21-20 0,21 41 16,0-20 0,0-22-16,0 1 0,43-1 15,-22-21-15,0 21 0,0-42 0,0 22 16,0-1-16,1-21 0,20 0 16,0 0-16,-21 0 0,22-21 15,-22-1-15,0 1 0,21-21 16,-42 21-16,22-22 15,-1 22-15,-21-21 0,0 0 16,63-107 0,-42 44-1,1 83-15,-1 1 0,0 21 16,0 0 0,0 21-1,-21 1-15,0-1 16,0 0-16,0 0 15,0 0-15,0-42 47,0 0-47,0 0 0,0 0 16,0-1-16,0 1 16,-21 0-1,0 21-15,0 0 16,0 0-16,-1 21 15,1 0-15,21 1 0,0 20 16,-21-21-16,0 21 16,0 43-16,21-43 15,0-20-15,0 41 0,0-21 0,0-20 16,0-1-16,21 0 0,0-21 16,0 21-16,64-21 15,-22 0 1,-20 0-16,20-21 15,-42 0-15,22 0 0,-22-1 16,21 1-16,-21-21 0,1 0 0,41-85 16,-21 21-1,-20 63-15,-1-20 0,-21 21 16,0-1-16,0 1 0,21-64 16,-21 85-16,0-21 0,0 20 0,0-20 15,-21 42 1,0 21-1,21 0-15,-22 1 0,22 20 16,0-21-16,0 21 0,0 1 16,0-1-16,0 0 0,0 43 15,0-43-15,0 1 0,0 20 16,0-20-16,0 41 0,0-41 16,0-1-16,-21 21 0,21-41 15,-21-1-15,21 0 16,0 0-1,0-42 1,0 0-16,0 0 0,21-1 0,0-20 16,1 21-16,-1-21 0,0-1 15,21 1-15,-21 0 0,64-64 16,-21 63 0,-43 43-1,0 22 1,-21-1-16,0 21 0,0-21 0,0 22 15,0-22-15,0 63 16,0-20-16,0-22 0,0-21 16,0 43-16,0-43 0,0 0 15,0 22-15,0-22 16,21-21 15,0 0-31,0-21 0,1 21 16,-1-22-16,0 1 0</inkml:trace>
  <inkml:trace contextRef="#ctx0" brushRef="#br0" timeOffset="37161.03">19262 6604 0,'0'-42'15,"0"21"-15,0-1 16,0-41-16,0 21 16,0 20-16,0 1 0,0 0 15,0-42-15,-22 41 0,22 1 16,-21-21-16,-42-22 16,42 43-1,-1 21-15,-41 0 16,42 21-16,0 1 15,-1-1-15,1 21 0,0-21 0,-42 64 16,41-22-16,1-20 0,0-1 16,0 0-16,21 1 0,0 20 15,0-20-15,0-22 0,0 21 16,21-21-16,-21 0 0,21-21 16,43 0-1,-1 0-15,-42 0 0,1-21 16,-1 21-16,21-21 0,-21 0 15,0-21-15,1 20 0,-1-20 0,0 21 16,64-148 0,-85 147-16,0-20 0,21 0 15,-21 21-15,0-22 0,0 22 16,-21 21 15,21 21-31,-22 0 0,22 22 16,-21-1-16,21-21 0,-21 22 15,21-22-15,0 21 0,0 22 16,0-22-16,0-21 0,0 21 0,0 1 16,21-22-16,22 21 15,-22-42-15,21 21 16,-21-21-16,43 0 16,-43 0-16,21-21 15,-21 0-15,1 0 0,20 0 0,-21 0 16,106-106-1,-106 105-15,0-20 0,22 0 16,-22-1-16,0-20 0,-21 42 16,0 0-16,0-1 0,0 1 0,-21 21 31,0 0-31,0 21 0,21 1 16,0-1-16,0 0 0,0 21 15,0-21-15,0 43 0,0-22 16,0-21-16,21 1 0,0 62 15,-21-41 1,0-22-16,0 21 16,0-21-16,-21-21 0,0 0 15,-22 0 1,22 0-16,0 0 0,0 0 16,21-21-1,0 0-15,0 0 16,0 0-16</inkml:trace>
  <inkml:trace contextRef="#ctx0" brushRef="#br0" timeOffset="38471.31">20934 6816 0,'0'0'0,"0"21"16,0-42 15,21 21-31,0-21 0,0-1 15,22-20 1,41-64-16,-41 64 16,-1-22-16,21-41 0,-20 62 15,-22-20-15,21 20 0,-21-20 16,22 21-16,-43-107 16,0 107-16,-21 42 15,-22 0-15,1 21 16,21 0-16,-22 43 15,22-22-15,0 1 0,21 105 16,21 0 0,0-85-16,1-20 0,-1-1 15,0 0-15,0 1 0,0 20 16,0-42-16,1 1 0,-22 20 31,-22-42-31,-41-21 16,21 0-16,-1 21 15,1-22-15,21-20 0,-22 21 16,-20-21-16,21 20 0,20 1 16,-20 0-16,21 21 15,21 21 1,0 0-16,0 1 0,42 20 16,-21-21-1,1 0-15,62 22 16,-63-22-16,22-21 0,41 21 15,-41-21-15,20 0 0,-20 0 16,-1 0-16,21 0 0,-20 0 0,84-42 16,-106 20-1,0 1-15,21 0 0,-20-21 0,-1-22 16,-21 22-16,21 21 0,-21-22 16,0 1-16,0 0 0,0-64 15,0 64 1,-21 42-16,21 21 15,-21 0-15,21 0 16,0 0-16,0 22 0,0-22 0,-22 21 16,22 22-1,-21 20-15,21-63 0,0 22 16,0 20-16,0-42 16,0 1-16,0-44 31,0 1-16,0 0-15,21 0 0,-21 0 16,22 0-16,-1-22 0,-21 1 16,21 21-16,0-22 0,-21 1 15,64-43-15,-43 43 16,0 21-16,0 21 0,0 0 16,0 21-16,-21 0 15,22 22-15,-22-22 0,21 0 16,-21 85-1,21-43-15,0-42 0,-21 64 16,0-64 0,0 0-16,0-42 47,0 0-47,0 0 15,21-21-15,0 20 0,-21 1 0,43-63 16,-1 20-1,-21 22-15,0 21 0,43-43 16,-43 43-16,0 0 0,0 21 0,1 0 16,-1 0-16,0 21 0,0 42 15,0-41-15,-21 41 16,0-21-16,0 1 16,0-1-16,0-21 0,0 0 15,0 1-15,-21-1 0,21 0 0,-21 21 31,42-42 1,0 0-32,0-21 0,22 21 0,-22-21 15</inkml:trace>
  <inkml:trace contextRef="#ctx0" brushRef="#br0" timeOffset="39727.17">22987 6435 0,'0'0'0,"0"-21"0,0-64 16,0 43-1,0-1 1,-21 43-16,21-21 0,-21 21 0,-22 0 16,-20 21-1,42 0-15,-1 1 0,-20 41 16,0-21-16,21-20 0,-22 62 16,22-41-16,0-1 0,21-21 15,0 21-15,0-20 0,0 20 16,0-21-16,0 0 0,0 0 15,42-21 1,22 0-16,-43 0 0,0 0 16,43-21-16,-43 0 15,0 0-15,0 0 0,0 0 0,0-22 16,1 22-16,20-106 16,-21 64-16,0 41 15,-21-20-15,21 21 16,-21 0-16,0 42 15,0 0 1,0 0-16,0 43 0,0-1 16,0 22-1,0-64-15,0 21 0,0 1 16,0-22-16,0 0 0,22 0 16,-1-21-16,0 0 15,0 0-15,0 0 16,0 0-16,1 0 0,-22-21 0,21 0 15,0 0-15,0 0 16,0-1-16,22-105 16,-22 43-1,-21 41-15,0 22 0,21 0 16,-21 42 15,0 0-31,0 1 0,0-1 0,0 0 16,0 21-16,0-21 0,0 1 15,0 20-15,0-21 0,0 0 16,0 0-16,0 1 0,0-1 0,0 0 16,21 0-16,0 0 0,22-21 15,-1 0 1,0 0-16,-21 0 0,22-42 16,-22 21-16,0 0 0,0-1 15,0-20-15,1 21 0,-1-21 16,0-1-16,-21-20 0,21 20 0,43-126 31,-1 0-31,-63 105 0,21 22 16,-21-43-16,21 64 15,-21-21-15,-21 63 16,0 0-16,21 21 16,-21 1-16,0-1 0,0 0 15,-43 85 1,64-84-16,-21 20 0,0 22 15,21-22-15,0-20 0,0 41 16,42 22 0,-42-63-16,21-22 0,0 0 0,22 0 15,-22-21-15,0 0 0,0 0 16,0 0-16,1 0 0,-1 0 0,42-21 16,-20 0-1,-22 0-15,0-1 16,21-41-16,-21 42 0,1 0 15,-1-22-15,0 22 0,0-21 16,43-85 0,-64 106-16,0-1 0,0 44 31,-22-1-31,22 0 16,0 21-16,-21-21 0,0 43 15,0 21 1,21-43-16,0 0 0,-21 106 15,0-105-15,21-1 0,-22 0 16,22 22-16,-21-22 0,0 22 16,0-1-16,0-20 0,-64 189 15,43-126 1,42-63-16,-21 84 16,21-106-16,0 0 0,0 21 15,0-63 16,0 0-31,0 0 0,21 0 16,-21-22-16,0 22 0,0-21 0,21-1 16,0-62-1</inkml:trace>
  <inkml:trace contextRef="#ctx0" brushRef="#br0" timeOffset="40008.01">24215 6583 0,'0'-21'0,"0"42"0,0-85 0,0 43 15,0 0-15,0-21 16,0 21-16,21-1 0,0 22 16,0 0-16,0 0 0,22 0 0,20 0 15,1 22 1,-43-22-16,0 21 0,0 0 0,0 42 16,-21-41-16,0-1 0,0 0 15,0 21-15,0-21 0,-21 1 16,-64 41-1,22-42-15,42 0 0,-22-21 16,22 0-16,0 0 0,0 0 16,-21 0-16,20 0 0,1 0 15,0-42 1,0 0 0</inkml:trace>
  <inkml:trace contextRef="#ctx0" brushRef="#br0" timeOffset="40207.9">23453 6202 0,'-22'0'0,"44"0"0,-44-21 0,44 21 32,-1 0-32,21-21 0,-21 21 0,22 0 15,-1 0-15,0 0 0,1 0 0,-1 0 16,21 0-16,-20 0 0,105 0 31,-85-22-31,-41 22 0,-1 0 16,21 0-16</inkml:trace>
  <inkml:trace contextRef="#ctx0" brushRef="#br0" timeOffset="41993.44">24828 5948 0,'0'0'0,"-21"0"16,0 0 0,0 0-1,21 21-15,0 0 0,-21 22 16,21-1-16,-21-21 0,21 21 16,0 1-16,0-1 0,-22 43 15,22-43-15,-21 22 0,21-22 16,0 64-1,-21-43-15,21-42 0,0 1 0,-21-1 16,21 0 0,0-42-1,0 0 1,0-1-16,0 1 16,21 0-16,0-21 0,0 21 0,1-22 15,-1 22-15,0-42 0,0 41 16,0 1-16,0 0 0,-21 0 15,22 21 1,-22 21-16,0 0 16,21 0-16,-21 1 0,0-1 15,0 0-15,0 21 0,21-21 16,0 22-16,21-22 16,-20 0-16,-1 0 0,21-21 15,-21 0-15,0 0 0,1 0 16,-1 0-16,21 0 0,-21 0 15,22-21 1,-22 0-16,0 0 0,-21-22 16,42-41-16,-42 63 0,0-1 15,0-20-15,21 21 0,-21 0 0,0 0 16,22-1 0,-22 44 15,-22-1-31,22 21 0,-21-21 15,21 0-15,0 1 0,0 20 0,0 0 16,0 22 0,0-43-16,0 0 15,21-21 1,1 0-16,-1 0 16,0 0-16,-21-21 0,42 0 15,-42 0-15,0-1 16,0-20-16,0 21 0,0 0 0,0-43 15,0 43-15,0 0 0,-21 0 16,-21-22 0,42 22-16,-21 21 15,42 0 17,0 0-32,0 0 15,0 0-15,22 0 0,-22 0 16,0 0-16,0 0 0,0 0 15,0 0-15,1 0 0,-1 21 16,-21 1 0,0-1-16,0 0 15,0 0-15,0 0 0,0 22 16,0-22-16,0 21 16,0-21-16,0 0 0,0 1 15,0 20 1,0-21-1,-21-21 17,21-21-17,0 0-15,0 0 0,0-1 16,0 1-16,21 0 0,0 0 16,0-21-16,0 20 0,0-20 15,1 21-15,-1 0 0,42-22 16,-20 22-16,-22 21 0,0-21 15,0 21-15,0 0 0,0 0 0,-21 21 16,22 0 0,-22 22-16,0-1 15,0 22 1,0-43-16,0 0 0,0 0 0,0 0 16,0 0-16,0 1 15,21-1 1,0 0-16,0-21 0,0 0 15,0 0-15,1 0 0,-1 0 16,0-21-16,0 0 0,0 21 16,0-22-16,1-20 15,-1-21-15,-21 41 0,0-20 16,0-21-16,0 41 16,0 1-16,0 0 0,0 0 15,0 42 16,-21 0-31,21 0 0,0 1 16,-22-1-16,22 0 0,0 0 16,0 0-16,0 0 0,0 1 0,0 20 15,0 0 1,22-21 0,-1-21-16,0 0 15,0 0-15,0 0 0,0 0 16,22-21-16,41-21 15,-62 21-15,20-22 16,0 22-16,-21 0 16,1 0-16,-22 0 0,0 0 0,0-1 15,0-20 1,-22 42-16,1 0 0,0 0 16,0 21-1,0 0-15,21 22 0,0-22 16,0 21-16,-21-21 0,21 43 15,0-1 1,0-20 0,0-22-16,0 0 0,0 0 15,-22-21-15,1 0 16,21 21 0,-21-21-16,0 0 15,0 0 48,0 0-63,-1 0 15,1 0-15,0 0 0,-85 0 16</inkml:trace>
  <inkml:trace contextRef="#ctx0" brushRef="#br0" timeOffset="44430.17">2032 8890 0,'0'0'0,"-21"0"16,21 21-16,0 0 0,0 1 16,0-1-1,21-21 1,0 0-1,0 0 1,0 0-16,-21-21 16,22-22-1,-22 22-15,-22-64 16,22 43-16,-42 21 0,21-21 16,0 20-16,-22 1 0,-84-21 15,43 42 1,20 0-16,22 21 0,-22 0 15,22 22-15,21-22 16,-21 21-16,20 0 0,22 1 0,-21-1 16,0 106-1,21-21-15,0-84 16,21-1-16,0-21 0,1 0 16,20 22-16,-21-43 15,0 0-15,85 0 16,-85 0-16,0 0 15,22 0-15,-1-22 0,22-41 16,-43 42-16,21 0 0,-21-22 16,0 1-16,1 21 0,20-64 15,-21 64-15,-21-21 0,21 20 16,-21-41 0,0 42-16,0 42 15,0 0-15,0 0 0,0 0 16,-21 1-16,21 20 0,0 21 15,0-20-15,0-22 16,0 85 0,21-64-16,0-21 15,1 0-15,-1-21 0,0 0 16,21 0-16,22 0 0,-43 0 16,21 0-16,1 0 0,-22-21 15,21 0-15,22-42 16,-43 41-16,21 1 0,-21-21 0,22-43 15,-43 22 1,0 42-16,0-1 16,0 1-16,0 0 0,0 42 31,-22 0-31,22 1 0,-21-1 0,21 0 16,-21 42-16,21-20 15,0-1-15,-21-21 0,0 43 16,21-43-1,0 0-15,0 0 0,-21-21 16,21-21 15,21 21-31,0-21 0,-21-21 16,21 20-16,0 1 0,22-42 16,-1 20-16,-21 22 15,0 0-15,22-21 16,-22 42-16,0 0 0,0 0 15,-21 21-15,21-21 16,-21 42-16,0 1 16,21-1-16,1 0 15,-22-21-15,0 1 0,21-1 0,0 0 16,-21 0-16,21 0 0,43 22 16,-43-43-16,42 0 15,-42 0-15,1 0 16,20 0-16,0 0 0,-21-22 15,64 1-15,-64 0 0,22 0 16,41-64 0,-63 64-16,-21-42 0,0 41 15,0-20-15,0 21 0,0-21 16,-21-1-16,0 22 0,0 0 16,0 0-16,-64 21 15,22 21 1,41 0-16,1 0 0,-21 43 15,21-43-15,0 42 16,21-20-16,-22-22 0,22 21 0,0 22 16,0-43-16,0 42 15,0-41-15,0-1 0,22 0 16,-1-21-16,21 0 16,-21 0-16,0 0 0,64-21 15,-21-22 1,-43 22-16,0-21 0,64-43 15,-64 43-15,0-22 16,-21 22-16,21 0 0,0-22 16,-21-84-1,0 42-15,0 64 16,0-64-16,0 85 0,-21 42 31,21 0-15,0 0-16,-21 22 0,21-1 15,0 0-15,0 22 0,0 42 16,0-43-16,0-20 0,0 62 16,0-62-16,21-1 0,0 43 15,22-22 1,-22-42-16,0-21 0,0 22 16,0-22-16,0 0 0,1 0 15,-1 0-15,0 0 0,-21-22 0,42-20 31,-21 21-31,1 0 0</inkml:trace>
  <inkml:trace contextRef="#ctx0" brushRef="#br0" timeOffset="44916.43">5503 8573 0,'0'-22'0,"0"44"0,0-65 16,0 22-16,0 0 0,0 0 16,0 0-16,21-1 0,-21 1 0,0 42 31,-21 1-15,0 83-16,0-62 15,21-1-15,-21 64 16,21-43-16,-21 1 0,-22 105 15,43-63 1,0-64-16,-21 1 0,21-1 16,0 0-16,0-20 15,21-1-15,0-21 0,1 0 16,-1 0-16,0 0 0,0-21 16,0 21-16,-21-22 0,21 1 15,-21 0-15,0 0 0,0 0 0,0-22 16</inkml:trace>
  <inkml:trace contextRef="#ctx0" brushRef="#br0" timeOffset="45092.33">5207 9038 0,'-21'0'15,"42"0"-15,-42-21 0,0 21 16,21-21-16,21 21 16,21-21-16,-21 0 15,43-1-15,-22 1 16,0 21-16,128-42 15,-128 42 1,0-21-16,1 21 0,-22-21 0,0 21 16,21 0-16,-20 0 0</inkml:trace>
  <inkml:trace contextRef="#ctx0" brushRef="#br0" timeOffset="47321.38">6202 9186 0,'21'0'16,"0"0"-16,0 0 16,-21-21-16,21 0 15,-21 0-15,22-21 16,-22-1-16,0 1 16,0 21-16,0-43 0,0 22 15,-43 0-15,22 20 16,0 1-16,0 0 0,-22 21 15,-20 21 1,42 0-16,-43 85 16,43-63-16,21-22 0,0 21 15,-21 0-15,21 1 0,0 105 16,21-106 0,0-21-16,0-21 0,22 22 15,-22-22-15,0 0 16,0 0-16,0 0 0,1 0 0,-1-22 0,42-20 31,1 0-31,-43-1 0,0 22 16,-21 0-16,21-21 0,-21 21 15,21-43-15,-21 22 0,0 21 16,0-1-16,0-62 16,-21 84-16,0 0 15,0 21 1,21 0-16,0 43 15,0-1 1,0-42-16,0 22 0,0 20 16,21-42-16,-21 0 0,21 1 15,0-1-15,-21 0 0,22 0 0,41 0 16,-21-21 0,-20 0-16,-1 0 0,21-21 15,-21 21-15,0-21 0,43-21 16,-43 20-16,0 1 15,0-21-15,22-64 16,-43 21-16,0 43 16,0-43-16,0 43 0,0 0 15,0 21-15,0-22 0,0 22 0,0-21 16,0 63 15,0 64-15,0-43-16,0 43 15,0-64-15,0 21 0,0 43 16,0-43-16,0-21 0,0 22 16,0-22-16,-21 21 0,21-21 0,-22 43 15,22-43 1,-21-21 0,21-21 15,0 0-31,0-1 0,0 1 0,21 0 15,-21 0-15,22 0 0,-1-22 16,0 22-16,0-21 16,21 0-16,-20 20 0,-1 1 15,0 21-15,21 0 0,-21 0 16,1 0-16,-1 0 0,0 21 16,0 1-16,0 20 15,-21-21-15,0 0 16,0 0-16,0 43 0,0-43 15,0 0-15,-21 0 16,0 1-16,0-22 0,21 21 0,-43 0 16,22-21-16,-21 0 15,21 0-15,0 0 0,-22 0 16,22 0-16,21-21 0,-21 21 16,0-21-16,0 21 0,21-22 15,-22 1 1,22 42 15,22-21-31,-22 22 0,21-22 16,21 21-16,-21 0 0,0-21 15,22 21-15,-22-21 0,21 0 16,-21 0-16,1 0 0,-1 0 16,148-21-1,-127 0 1,1 0-16,-22-1 0,0-20 15,0 21-15,0-21 0,1-22 16,-1 22-16,-21-22 0,0-20 16,0-43-1,0 84-15,0 22 0,0 0 0,0 0 16,0 0-16,-21 21 16,-1 0-1,22 21-15,0 0 16,0 0-16,0 21 0,0-20 0,0 62 15,0-41-15,0-1 16,0 0-16,0 1 0,0-22 16,0 21-16,22 43 15,20-43-15,-21-21 0,-21 0 16,21 1-16,0-22 16,1 0-16,20 0 0,-21 0 0,0 0 15,22 0-15,41-22 16,-20-20-1,-43 21-15,42-43 16,-63 22-16,0 21 0,0-21 16,0 20-16,0-20 0,0 21 0,0-43 15,0 43-15,-21 21 32,0 21-32,0-21 0,21 22 15,0 20-15,-21-21 0,21 0 16,-21 64-1,21 0-15,0-64 0,0 21 16,0-21-16,21 0 16,0-21-16,0 22 0,0-22 15,0 0-15,22 0 16,-1 0-16,-21-22 0,0 1 16,22 0-16,-22-21 15,0 21-15,0-1 0,0-20 16,-21 0-16,22-1 0,-1-126 15,0 63 1,-21 64-16,21-43 16,-21 43-16,0 0 0,0-1 15,0 22-15,0 42 16,0 0 0,0 22-16,0-22 15,-21 21-15,21-21 0,-21 22 0,21-1 16,0 0-16,0 1 0,0-1 0,0 106 31,0-42-15,0-64-16,0-20 0,21-1 15,0-21-15,0 21 0,0-21 16,1 0-16,-1 0 0,0 0 16,21 0-16,1-21 0,-22 21 15,21-21-15,-21-1 0,0 1 16,1 0-16,20 0 0,-21-21 15,0 20-15,0-20 0,1 0 0,-1 21 16,0-22-16,-21 22 0,0 0 16,0 0-16,0 0 0,-21 21 15,0 0-15,-1 21 16,1 0-16,0-21 0,0 21 16,0 21-16,21-20 0,0-1 0,0 0 15,0 64 1,21-43-16,-21-21 0,21 0 15,0 0-15,0 1 0,1-1 16,-22 0-16,21-21 0,-21 21 16,0 0-1,-21-21 1,-1 0-16,1 0 16,0 0-16,0 0 15,21-21 1,-21 0-16,21 0 15,-21 0-15,-1-1 16,1 1-16</inkml:trace>
  <inkml:trace contextRef="#ctx0" brushRef="#br0" timeOffset="47567.27">7853 8615 0,'0'0'0,"0"-21"16,0 0-16,84 21 15,-41 0-15,-1-22 16,22 22-16,-1 0 0,-21 0 0,85-21 16,-63 0-16,-1 21 15,-20 0-15,84 0 16,-106 0-16,21 0 0,-63 0 62,0 0-62</inkml:trace>
  <inkml:trace contextRef="#ctx0" brushRef="#br0" timeOffset="48175.42">10054 8636 0,'0'0'0,"0"-21"0,0 0 0,21-22 15,0 22-15,64-21 16,-64 42-16,22-21 16,-22 21-16,21 0 0,22 0 15,-22 0-15,-21 21 0,21 0 16,22 43-16,-1 84 15,-63-106-15,0 43 16,0-64-16,-21 21 16,0 1-16,0-22 0,21 0 15,-21 0-15,-22 0 16,22-21-16,0 0 16,21-42-16,0 21 15,0 0-15,0-43 0,21 22 16,0-1-16,22-84 15,-1 43 1,-21 41-16,22 1 0,-22 21 16,21-21-16,-21 20 0,43-20 15,-43 21-15,0 21 0,0 0 16,0 21 0,-21 0-16,0 22 15,0-22-15,0 0 0,22 0 16,-22 0-16,21-21 15</inkml:trace>
  <inkml:trace contextRef="#ctx0" brushRef="#br0" timeOffset="48732.11">11366 8763 0,'22'0'0,"-44"0"0,65 0 16,-22 0-16,0 0 0,0 0 15,0 0-15,1 0 0,-1-21 16,-21 0-16,21 21 0,-21-43 15,21 22-15,-21 0 0,0 0 16,0 0-16,0-85 16,-21 85-1,0 0-15,0-1 0,-1 22 16,1 0-16,0 0 0,0 0 0,0 0 16,0 22-16,-1-1 0,1 0 0,-21 42 15,21-41-15,-22 62 16,22-63-16,21 22 15,0-1-15,0 0 0,0-20 16,0 20-16,0-21 0,0 0 0,21 0 16,64 1-1,-64-22-15,0 0 0,1 0 16,62-43-16,-63 22 16,1 0-16,-1 0 0,0-22 0,0 22 15,0-21-15,22-22 16,-22-41-1,-21 83-15,0-20 0,0 0 16,0 21-16,-21 21 31,21 21-31,0 0 16,0 0-16,0 21 0,-22-20 0,22 20 16,0-21-16,0 21 0,0 1 0,0-22 15,0 21-15,0-21 0,0 22 16,22 20-16,-22-42 15,21-21-15,0 0 0,0 0 16,0 0-16,0 0 0,1 0 16,-1 0-16,21-21 0,-21 0 0,22 0 15,-22 0-15</inkml:trace>
  <inkml:trace contextRef="#ctx0" brushRef="#br0" timeOffset="49022.93">12277 8297 0,'0'0'0,"0"-21"15,21 0-15,-21-21 16,0 21-16,0-1 0,0-20 16,0 63 15,-21 0-31,21 22 16,-22-22-16,22 21 0,-21 1 0,21-1 15,0 0-15,0 1 0,0-1 16,-21 64-16,0-22 15,21-62-15,0 20 0,-21 21 16,21-41-16,-21-1 16,21 0-16,21-21 31,0-21-15,0 0-16,0-22 0,0 22 0,1-21 15,-1 21-15</inkml:trace>
  <inkml:trace contextRef="#ctx0" brushRef="#br0" timeOffset="50141.81">12509 8276 0,'0'-63'16,"0"126"-16,0-147 0,0 62 0,0 44 31,0 20-15,0-21-16,0 21 0,0-20 15,0 20-15,0 0 0,0-21 0,-21 64 16,21-43-16,0-20 0,0 83 15,-21-41 1,21-43-16,-21 0 0,21 0 16,0 1-16,0-44 47,0 1-47,0 0 0,0 0 0,0 0 15,0 0-15,42-43 0,-42 43 16,64-64-1,20 1 1,-41 84 0,-22 0-16,-21 21 15,0 0-15,0 0 0,0 21 16,0-20-16,0-1 0,0 0 16,0 0-16,0 0 0,0 22 15,0-22-15,0 0 0,21 21 16,0-21-16,-21 1 15,21-22-15,1 21 0,-1-21 0,0 0 16,64 0 0,-43 0-16,-21-21 15,21-1-15,-20 1 0,-1 21 0,0-21 16,0 0-16,0-21 0,0 20 0,-21 1 16,22-85-1,-22 64-15,0 21 16,0 0-16,0 0 0,0-1 15,-22 22 1,1 22-16,21-1 16,0 0-16,-21 0 15,21 0-15,-21 0 0,21 1 0,0 20 16,0 0-16,0-21 0,0 1 16,0-1-16,0 0 0,21 64 15,0-85 1,0 21-16,1-21 15,-1 0-15,0 0 0,0 0 0,21-21 16,-20 21-16,-1-22 0,0 1 16,21-21-1,22-64-15,-22 21 16,-42 64-16,0-21 16,0 21-16,0 0 0,0-1 15,0 1 1,0 42-1,-21 1 1,21-1-16,0 0 16,0 0-1,21-21-15,0 0 16,0 0-16,1 0 0,-1-21 16,0 21-16,-21-21 15,21 0-15,-21-1 0,21 1 16,0 0-16,-21 0 15,0 42 17,0 0-32,0 22 15,0-22-15,-21 63 16,21-41 0,0-1-16,0 0 0,0-20 0,0-1 15,0 21 1,21-21-16,1 0 15,-1-21-15,0 0 0,0 0 16,0 0-16,0-21 16,1 0-16,-1 0 0,-21 0 15,21 0-15,-21-1 0,0 1 16,0 0-16,0-85 16,0 85-1</inkml:trace>
  <inkml:trace contextRef="#ctx0" brushRef="#br0" timeOffset="50368.68">11896 8276 0,'-22'0'0,"44"0"0,-65 0 0,22 0 15,42 0 1,0 0-16,1 0 0,62-21 15,-41 21-15,-1-21 0,21 21 16,-20-21-16,20 21 0,107-21 16,-86-1-1</inkml:trace>
  <inkml:trace contextRef="#ctx0" brushRef="#br0" timeOffset="50835.13">14795 7980 0,'0'0'0,"0"-21"0,0 0 0,0-1 15,0 44 16,0 20-31,0-21 0,0 64 16,0-22-16,0 43 16,-21 42-1,0 0 1,21-105-16,0 41 0,0-62 16,0 20-16,0 21 15,0-84 16,0 0-15,-21 0-16,0 21 0,0-42 0,-1 20 16</inkml:trace>
  <inkml:trace contextRef="#ctx0" brushRef="#br0" timeOffset="52252.95">14414 8467 0,'-21'0'0,"42"0"0,-42-21 15,42 21-15,22 0 0,-22 0 16,21 0-16,-21 0 0,128 0 15,-107 0 1,85-43-16,-64 43 0,1-21 16,-1 21-16,1-21 0,-1 0 15,64-22-15,-84 22 0,-22 0 16,21-21-16,-21 21 0,-21-22 16,0 1-16,0-22 0,0 22 15,0 21-15,0-21 0,0 20 0,-21 1 16,0 0-1,-21 21-15,21 42 16,-1 43 0,22-43-16,-21 22 0,21-22 15,-21 1-15,21 20 0,-21-21 0,21 64 16,0-63-16,0-1 0,0-21 16,0 21-16,-21 1 0,21 41 15,0-62-15,0-1 16,-21-21-16,21 21 0,21-42 31,0 0-31,0-1 16,0 1-16,0 0 15,1-21-15,-1 21 0,0-1 16,0 1-16,0-21 0,0 21 0,1 0 16,-1 21-16,0-22 0,0 22 0,0 0 31,-21 22-31,0-1 0,0 0 15,21 0-15,-21 0 16,0 0-16,0 1 0,0-1 0,64 85 16,-43-85-1,64 0 1,63-21 0,-106 0-16,43 0 15,-43-21-15,64-22 16,-64 22-16,1-21 15,-22 21-15,0 0 16,-21-128 0,0 107-16,0 0 15,-21 21-15,0-1 16,-22 1-16,22 21 16,0 0-16,0 21 0,0 1 15,0-1-15,-1 0 0,1 0 16,-42 64-16,63-64 15,0 0-15,0 21 0,0-20 16,0-1-16,0 21 16,0-21-16,21 0 0,0-21 0,21 22 15,-20-22-15,20 0 16,-21 0-16,0 0 0,22-22 16,-22 1-16,0 0 0,21 0 15,-21 0-15,1 0 16,20-43-16,-42 43 0,0 0 15,0-22-15,0 22 0,0 0 0,0 0 16,0 42 15,0 0-31,0 0 0,0 1 16,0 20 0,0 43-16,0-64 15,21 0-15,0 0 0,0 0 16,1 0-16,-1-21 15,0 0-15,0 0 0,43 0 16,-43 0-16,0 0 0,42-21 16,-41 21-16,-1-21 0,0 0 15,-21 0-15,42-43 16,-42 43-16,0 0 0,0-21 16,0 20-16,0 1 0,0 0 15,0 0-15,0 42 31,0 0-31,0 0 0,0 1 0,-42 83 32,42-83-32,0-1 15,-21 42-15,0-42 16,21 1-16,0-1 16,0-42 15,0-1-31,0 1 0,0 0 15,0 0-15,21 0 0,0 0 16,0-1-16,0-20 0,0 21 0,1-21 16,-1 20-16,0-20 0,21 21 0,1-21 15,-22 20-15,21 22 16,-21 0-16,0 0 0,1 0 0,-1 127 31,-21-105-31,0 62 16,0-63-16,0 22 0,0 20 15,0-42-15,0 1 16,0-1-16,-21 0 16,21 0-16,21-42 47,0 21-47</inkml:trace>
  <inkml:trace contextRef="#ctx0" brushRef="#br0" timeOffset="55241.21">18711 8657 0,'21'0'15,"-42"0"-15,85 0 0,-43 0 0,0 0 0,0-21 16,0 0-1,-21-64 1,0 64-16,0-21 16,-21 21-16,-42-22 15,63 22-15,-85 0 16,64 21-16,-43 0 16,43 21-16,0-21 0,-42 42 15,20-20-15,22 20 0,-64 85 31,64-64-15,21-41-16,0 41 16,43 1-1,62-64 1,-41-22-16,-22 1 16,1 0-16,147-127 15,-148 106 1,-20-1-16,41-84 15,-21 0 1,-20 64-16,-1 20 0,-21 1 16,0 0-16,21 21 0,-21-22 15,21 22-15,-21 42 32,-42 127-32,21-63 15,-22 42 1,43-63-16,0-22 0,0 64 15,0-22 1,0-62-16,0 20 16,21 0-16,22-21 0,-22 1 15,64-22 1,105-22 0,-84-41-1,-43-1 1,-41 43-16,-1 0 0,21-42 15,-42 20-15,0 22 0,0-42 0,0 41 16,0 1-16,-21-42 16,0 63-1,-22 42 1,1 43 0,42-1-1,0-41-15,0-22 0,0 0 16,0 0-16,0 0 0,0 1 15,21-1-15,0 0 0,1 0 0,-1-21 16,21 0-16,-21 21 0,0-21 16,106 0-1,-84-21-15,41-21 16,-20-1-16,-22 22 16,-21 0-16,22-42 15,-22 41-15,-21 1 0,0-21 0,0 21 16,0 0-16,-21 21 31,0 0-31,-1 21 0,22 0 16,-21 0-16,21 0 0,0 0 15,0 1-15,0-1 0,0 21 16,0-21-16,0 0 0,0 1 0,0-1 16,0 0-16,21 0 0,1 0 31,-22-42 0,-43 0-31,43 0 16,-21 0-16,0 21 15,0-22 1,42 22 15,0 22-31,0-22 0,0 0 16,1 21-16,41-21 15,-42 0-15,22 0 0,-22 0 16,21 0-16,85-21 16,-63-43-1,-22-21 1,-21-20 0,-21 62-16,42-84 15,-20 64-15,-1-107 31,-21 192-15,0-1 0,0 21-16,0-21 0,0 22 0,0-1 15,-21 0-15,21 1 16,-22 62-16,1-83 16,0 20-16,0 21 0,21-41 15,-21-1-15,0 42 16,21-84 15,0 0-15,0 0-16,21 0 0,21-22 15,0 22-15,1-21 16,-1 21-16,-21-1 0,0 22 16,1-21-16,-1 21 0,0 0 0,21 0 31,-42 21-16,-21 1 1,0-22-16,0 0 0,0 0 16,-1 21-16,1 0 15,0-21-15,0 0 0,0 0 0,0 0 16,-1 0 0,22 21-1,0 0 1,0 0-16,0 1 15,43 20 1,-22-21-16,-21 0 0,85 43 16,-43-22-1,0-21 1,-21 0 0,1-21-16,-1 0 0,0 0 15,0 0-15,0 0 16,0 0-16,1-21 0,-1 21 0,0-21 15,85-64 1,-22 1 0,-62 63-16,41-64 15,-21 21-15,-42 1 16,0 42 0,0 0-16,0-1 0,-21 22 31,0 0-31,0 0 0,-21 64 15,20-43 1,1 43 0,21-43-16,0 0 0,0 0 15,0 0-15,0 0 0,21 1 16,1-1-16,-22 0 0,21 0 16,0 0-16,-21 0 0,21 43 31,-21-43-16,0 0-15,-21-21 16,0 0 0,0-21-1,-1 21-15,1 0 0,21-21 16,-21 21 0,42 0 15,-21 21-31,21-21 15,1 0-15,-1 0 0,85 21 32,-43-21-32,64-42 15,-21-22 1,-64 22 0,-21 0-16,1 21 15,-1-22-15,0 22 0,0-21 0,0-1 16,-21-41-16,0 63 0,21-85 15,-21 85-15,0-1 16,0 1-16,0 0 0,0 0 0,0 0 16,0 0-1,0 42 1,-21 21 0,21 64-1,-21 84 1,0-147-16,21-1 0,0-21 15,0 22-15,0-1 0,0 21 16,0-20-16,0 20 16,0-42-16,0 1 15,42-22-15,22 0 16,-1-22 0,-42 1-16,43-21 15,-64 21-15,42-22 16,-42 22-16,21 0 0,-21 0 15,0 0-15,0 0 0,0-1 16,0 1-16,0 42 31,0 1-31,0-1 16,0 0-16,-21 21 0,21-21 16,0 1-16,0 20 0,0-21 15,0 0-15,0 0 16,21-21-16,1 0 0,-1 0 15,0 0-15,21 0 0,-21 0 16,22 0-16,-22-21 16,0 0-16,0 0 0,0 21 0,1-42 15,-1 20-15,-21 1 0,21 0 0,-21 0 16,0-43-16,0 43 16,-21 0-16,0 0 0,-1 0 0,-62 0 15,63 21-15,-1 0 16,1 0-16,0 0 0,-42 42 15,63-21-15,-22 0 16,1 22 0,21-22-16,0 0 15,21 0-15,1-21 16,20 0-16,-21 0 0</inkml:trace>
  <inkml:trace contextRef="#ctx0" brushRef="#br0" timeOffset="55600.24">22606 8530 0,'21'-21'0,"-21"0"0,0-43 16,0 43-16,-21 42 47,0 1-47,21-1 0,-21 42 15,21-42-15,-22 22 0,-20 41 16,42-41-16,-21 20 0,-21 212 31,20-232-31,22 20 16,-21 128-16,0-22 15,0-105-15,0-22 16,21 43-16,-21-43 0,21 0 16,-43 1-16,43-22 15,-21-21 1,21-21-16,0-1 15,0 1-15,0-42 16,21-1 0,0 22-16,1 0 0,20-43 15,0-21-15</inkml:trace>
  <inkml:trace contextRef="#ctx0" brushRef="#br0" timeOffset="55857.22">22585 8594 0,'0'-43'0,"0"86"0,0-128 0,0 43 0,0 21 15,0-1-15,21 1 0,0 0 16,0 0-16,0 21 0,1 0 0,83-21 16,-83 21-1,41 21-15,-42 0 0,0-21 16,1 64-16,-22-43 0,0 0 16,-43 106-1,1-64 1,0-41-16,-22 20 0,22-21 15,21 0-15,-22-21 0,22 0 16,-21 21-16,21-21 0,-22 0 16,22 0-16,-42-21 15,41 0-15,1 0 0,0 0 0</inkml:trace>
  <inkml:trace contextRef="#ctx0" brushRef="#br0" timeOffset="56091.69">21717 8297 0,'0'0'0,"-21"0"0,42-21 31,0 0-31,0 21 0,22 0 0,-22 0 16,21-21-16,0 21 0,-20 0 0,20 0 15,0 0-15,1 0 0,-1 0 16,0 0-16,1 0 0,-1 0 15,-21 0-15,0 0 16,0 0 0,1 0-16,-1 0 15</inkml:trace>
  <inkml:trace contextRef="#ctx0" brushRef="#br0" timeOffset="56555.93">23685 8340 0,'0'0'0,"0"-21"16,0-1 0,-21 22-16,0 0 15,0 0-15,0 22 16,0-1-16,-1 0 0,1 0 0,0 0 15,0 0-15,0 22 0,0-22 16,21 21-16,0-21 0,0 64 16,21 0-1,0-64-15,0 0 0,21 0 16,-20-21-16,20 21 16,0-21-16,-21 0 0,43-42 15,-43 21 1,-21-21-16,0 20 0,0 1 15,0-42-15,0 20 0,0 1 0,-21 21 16,0-21-16,21 20 0,-21 1 16,-43-21-1,22 21-15,21 21 16,-1 0-16,1 0 16,21 21-16,0 0 15,0 0-15,21 0 16,1-21-16,-1 0 0,0 22 15,42-1-15</inkml:trace>
  <inkml:trace contextRef="#ctx0" brushRef="#br0" timeOffset="56992.2">24003 8488 0,'0'0'0,"21"0"0,-21-21 0,64-43 15,-43 64 1,0-21-16,0 0 15,0 0-15,22 21 0,-22-21 0,0 21 0,21 0 16,-21 0-16,1 0 16,20 21-1,-42 42-15,0-42 0,0 1 16,0-1-16,0 0 16,0 0-16,0 21 0,-21 1 15,0-22-15,-43 64 16,64-64-1,-21 0-15,0 0 16,21 0-16,0-42 31,0 0-31,0 0 0,42-22 16,-21 22-16,-21 0 0,43-42 16,-22 20-16,0 22 0,21-21 15,-21-1-15,1 1 0,-1 21 0,21-64 16,-21 64-16,-21 0 15,21 0-15,-21 0 0,22 21 16,-22-22-16,0 44 16,0-1-1,-43 0-15,22-21 16,-21 21-16,-106 43 0</inkml:trace>
  <inkml:trace contextRef="#ctx0" brushRef="#br0" timeOffset="58479.93">4678 11240 0,'0'0'0,"0"21"0,-21-21 15,21 21-15,-22-21 16,22 21-16,0-42 15,0 0 1,0 0-16,22-22 0,-1 22 16,42-106-16,-20 42 15,-22 43-15,21-21 0,-21-1 16,0 22-16,1-22 16,-22-20-16,21 20 0,-21 1 0,21 20 15,-21-20-15,0-64 16,0 63-16,-21 64 15,0-21-15,-1 21 16,1 21-16,21 0 16,-21 1-16,21 20 0,0 0 0,0 106 15,0-84 1,0-1-16,0 1 0,0-22 0,21 22 16,0-1-16,-21-20 0,43 41 15,-22-41-15,-21-22 0,21 0 16,21 42-16,43-41 15,-64-22-15,0 0 0,1 0 16,-1 0-16,0 0 16,42-43-16,-20 43 0,-22-21 15</inkml:trace>
  <inkml:trace contextRef="#ctx0" brushRef="#br0" timeOffset="59256.48">5651 10795 0,'0'0'0,"0"-21"0,0-21 0,0 20 0,0 1 16,0 0-16,0 0 0,-21-21 15,0 42-15,0-22 16,0 22-16,0 0 0,-1 0 16,1 22-16,-21-1 15,21 0-15,0 21 0,-1-21 0,-41 64 16,63-21 0,-21-22-16,21-21 0,0 43 15,0-43-15,0 0 0,0 0 16,0 0-16,21-21 0,42 0 15,1-21 1,-43 21-16,21-21 0,-20 0 16,20 0-16,-21 21 0,0-22 15,0 1-15,1-21 0,-1 21 16,0 0-16,0-43 16,-21 43-16,0 0 15,0 42 16,0 0-31,0 0 0,0 0 16,0 1-16,0-1 0,0 42 16,0-42-16,0 43 15,0-43-15,0 0 0,0 0 16,21 1-16,0-22 0,1 0 0,20 0 16,21 0-1,-41-22-15,20 1 0,-21 21 0,43-42 16,-43 21-16,0 0 15,0-1-15,0 1 0,0-21 0,1-22 16,-22 43 0,0-42-16,0 42 15,0-1-15,0 44 32,0-1-32,0 0 0,0 0 15,0 21-15,0-20 0,0 20 16,0 0-16,0 43 0,0-43 15,0 22-15,0 42 0,0-43 16,0 22-16,0 105 16,0-126-16,0 84 15,0 42 1,0-126-16,0-1 0,0 43 16,0-63-16,0-1 0,0 21 15,0-20 1,0-64-1,-22-1-15,22 1 16,0-21-16,0 21 0,0 0 0,0-22 16,0 1-16,0 21 0,0-22 0,0-20 15,-21-85 1,21 21-16,0 63 0,0-84 16</inkml:trace>
  <inkml:trace contextRef="#ctx0" brushRef="#br0" timeOffset="59566.34">6223 10816 0,'0'0'0,"85"-106"16,-22 64-1,43 0 1,-64 21-16,43 21 16,-43 0-16,-21 0 0,22 0 0,-1 63 15,-42-21-15,0-20 16,0-1-16,0 42 15,-21-20-15,0-22 0,0 21 16,-22-21-16,22 22 0,-21-22 0,21 0 16,-43 21-1,-21 22-15,64-64 0,0 0 16,21 21-16,-21-21 16,21-21 15,21 21-31,-21-21 15,21-1-15,0 22 0,1-21 16,-1 0-16</inkml:trace>
  <inkml:trace contextRef="#ctx0" brushRef="#br0" timeOffset="60541.3">7175 10414 0,'0'0'0,"0"-21"0,0 0 0,0 0 16,0-1-16,0 1 15,0 42 1,-21 1 0,21-1-16,-21 42 15,0 43 1,21-64-16,-21 1 0,21-1 0,0 0 15,0 1-15,0-1 16,0-21-16,0 22 0,0-1 0,0 43 16,42-22-1,-21-63-15,0 0 0,1 21 16,-1-21-16,0 0 0,0 0 0,0 0 16,0 0-16,1-21 0,-1 0 0,21 0 15,-21 0-15,43-22 16,-64 22-16,21 0 0,0-43 15,0 43-15,-21-21 16,0 21-16,0 0 16,0-22-1,-21 43-15,0 0 16,0 0-16,21 21 16,-21 1-16,21-1 0,0 0 0,0 0 15,0 0-15,-22 22 16,22-1-16,0-21 0,0 21 15,0-20-15,0-1 0,0 0 16,22 0-16,-1-21 16,0 21-16,0-21 0,21 0 15,22 0 1,-43-21-16,0 21 0,0-21 16,1 0-16,-1 0 0,0-1 15,0 1-15,0 0 0,0-85 16,1 85-1,-22 0-15,0 0 0,0-22 16,0 22-16,0 42 63,21-21-48,0 0-15,0 0 16,0 0-16,-21-21 0,21 21 15,1 0-15,-1-21 16,0 21-16,0 0 0,0 0 0,-21 21 16,21-21-16,-21 64 15,0-22 1,0 22 0,0-43-16,0 0 0,0 21 15,0-21-15,0 1 0,0-1 16,0 0-16,0 0 15,22-21-15,-1 0 16,0 0-16,0 0 16,0 0-16,0 0 0,1 0 15,-1-21-15,0 0 16,-21 0-16,21-1 16,-21-20-16,0 21 15,0 0-15,0 0 16,0-22-16,0 22 0,0 0 0</inkml:trace>
  <inkml:trace contextRef="#ctx0" brushRef="#br0" timeOffset="60875.08">7260 10308 0,'0'0'0,"-21"0"0,0 0 0,0 0 16,42 0 0,0 0-1,21 0-15,22 0 0,20-21 16,-20 0-16,-1 21 0,-20-21 16,20 21-16,1-21 0,-22 21 15,64-22-15,-64 22 16,-21 0-16,1 0 0,20 0 15,-21-21 1,-21 42 15,0 1-15,0-1 0</inkml:trace>
  <inkml:trace contextRef="#ctx0" brushRef="#br0" timeOffset="61284.79">8975 11070 0,'-22'0'16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06:04.1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1037 0,'0'21'47,"0"1"-16,-21-22-31,0 0 16,21-22-1,0 1 1,0 0-16,0 0 0,0 0 15,0 0-15,0-1 0,63-41 16,-42 42 0,-21 0-16,21-1 0,43 22 15,-43 0-15,0 22 16,0-1-16,1 0 16,-22 21-16,21 43 15,-21 0-15,0-22 0,0-21 16,0 22-16,-21-1 0,-1 1 15,-20 42-15,21-43 16,0 1-16,0-1 0,-1 1 0,-20-1 16,21-20-16,-21-1 0,-1 0 15,22 1-15,-64 20 0,43-42 16,21 0-16,-127-21 16,127-21-1,-1 21-15,-62-84 16,63-43-1,21 84-15,0 1 16,0 0-16,0-1 0,0 22 0,63-64 31,22 85-31,-22 0 16,-42 0-16,22 22 0,20 20 16,-42 0-16,1-21 15,20 22-15,-21-22 0,0 21 0,0-21 16,22 85-1,-1-63-15,-42-22 16,21 0-16,0 0 0,1 0 0,-1-21 16,0 0-16,-21 21 0,21-21 15,0 0-15,22 0 16,-22-21-16,0 21 16,0-21-16,-21 0 0,21 0 0</inkml:trace>
  <inkml:trace contextRef="#ctx0" brushRef="#br0" timeOffset="223.87">2286 1651 0,'0'0'0,"0"-21"0,0 0 16,0 0 77,21 21-77,0 0-16</inkml:trace>
  <inkml:trace contextRef="#ctx0" brushRef="#br0" timeOffset="1611.32">4149 1334 0,'0'0'0,"21"-43"0,-21 22 16,21-21-16,-21 21 0,0-1 0,21-20 15,-21 0 1,0 63 0,21 0-1,-21 21-15,0 1 0,0-1 16,0 0-16,0 22 0,0 42 16,0-43-16,0 1 15,-21 63-15,0-64 0,21-20 16,-21 20-16,21-21 0,0-20 15,0 83 1,21-126 0,-21 0-16,21 0 15,0 0-15,0-22 0,1 1 16,-1 0-16,-21-1 0,42-62 16,-21 20-1,0 43-15,1-1 0,-1 1 16,-21 21-16,21 0 0,0 21 15,0 21-15,-21 0 16,0 0-16,0 43 16,0-22-16,0 0 0,21 43 15,-21-43-15,0 1 16,0-1-16,0-21 0,22 21 0,-22-20 16,63 62-1,-42-63-15,22-21 0,-22 0 16,42 0-16,-42-21 15,64-21-15,-64 0 0,22 20 16,20-62-16,-42 20 16,43-42-16,-43 43 15,-21-1-15,21-41 16,0 62-16,-21 1 0,0 21 0,0-22 16,0 22-16,0 0 0,0 0 15,0 42 1,0 0-16,0 0 0,0 1 15,0-1-15,0 63 16,0-62-16,0 41 0,0-21 16,-21 1-16,21 20 0,0-20 0,0 84 15,0-85-15,0-21 16,21 21-16,0-20 16,22 20-16,-22-42 0,21 0 15,-21 0-15,22 0 0,-1 0 0,0 0 16,64-85-1,-42 64-15,-22-21 0,-21-22 16,64-42-16,-64 43 0,0-1 16,0 1-16,-21-1 0,0 1 15,0-1-15,0 1 0,0-1 0,-21 22 16,21 0-16,-42-43 16,21 85-1,0 0-15,21 21 0,0 0 16,0 1-16,0 20 0,0 0 15,0 1-15,0-1 0,0 0 0,0 64 16,0-64-16,21 64 16,-21-42-16,0-22 15,0 22-15,0-22 0,0 0 0,0 43 16,0-64-16,0 21 0,0-20 16,0-1-16,0 0 15,0-42 1,0 0-16,0-1 0,0 1 15,0-21-15,21-85 16,21 21-16,-42 64 16,64-22-16,-43 43 15,0 0-15,0 0 0,0 0 16,1 21-16,-1 0 0,21 0 0,-21 0 16,0 21-16,22 42 15,-43 22 1,0-43-16,0-21 0,0 22 15,0-22-15,0 21 0,0 1 16,0-22-16,0 0 0,0 0 0,0 21 16,21-42 15,0 0-31,0-21 0,0 0 16</inkml:trace>
  <inkml:trace contextRef="#ctx0" brushRef="#br0" timeOffset="2406.86">6731 1630 0,'0'0'0,"21"-21"0,-21-22 0,0 22 15,0 0-15,0-42 0,0 41 16,0 1-16,-21 0 0,0 0 16,0 0-16,21 0 0,-22 21 15,1 0-15,0 0 0,-42 21 16,20 21-1,22-21-15,0 22 0,0-22 16,0 21-16,-1 0 0,1 22 0,21-22 16,-21 1-16,21-1 0,0 0 0,-21 43 15,21 0 1,0-64-16,21 0 0,0 0 16,0-21-16,1 0 15,-1 0-15,0 0 0,0 0 0,85-106 31,-64 22-31,-21 41 0,1 1 16,20-64-16,-42 64 16,0-22-16,0 22 0,21 21 0,-21-22 15,0-20 1,0 84 0,0 0-1,0 0-15,0 43 16,0-22-16,0 1 0,0 84 15,0-106-15,0 63 16,0-62-16,21 41 16,-21-42-16,21 0 0,1-21 15,-1 0-15,0 0 0,21 0 0,-21 0 16,22 0-16,-22-21 0,21 0 16,-21 0-16,22-21 0,-22-1 15,42-41-15,-41 41 0,-1-20 16,0 20-16,0-20 0,-21-1 15,21-190 1,-21 149-16,0 62 16,0 22-16,0 0 0,0 0 0,0 42 31,0 0-31,0 21 16,0 1-16,-21 41 15,21-41-15,0 20 0,0 43 16,0-42-16,-21 41 15,0-41-15,21-1 0,0-20 0,0 63 16,0-85-16,0 42 16,0-20-16,0-22 15,0 0-15,21-21 0,0 0 16,0 0-16,0-21 0,1 0 16,-1-1-16,21-20 15,0 0-15,-20 21 0,-22-22 0,42-84 16,-21 85-16</inkml:trace>
  <inkml:trace contextRef="#ctx0" brushRef="#br0" timeOffset="2609.75">7048 1397 0,'22'0'15,"-1"0"1,21 0-16,0 0 0,64-21 15,-63 21 1,-1-21-16,0 21 0,43-21 16,-64-1-16,21 22 0,-20 0 15,-1 0-15,0 0 0,-21-21 0</inkml:trace>
  <inkml:trace contextRef="#ctx0" brushRef="#br0" timeOffset="3041.93">9102 1524 0,'0'-21'0,"0"42"0,21-63 0,0-22 16,0 43-16,-21 0 0,42-43 31,-42 86-16,0-1-15,0 0 0,0 0 16,0 43-16,0-22 0,0 0 16,0 1-16,0 41 15,-21 1-15,21-43 16,-21 64 0,21-85-16,0 0 0,0 1 0,21-22 31,0-22-31,1 1 0,-1 0 0,21 0 15,-21-21-15</inkml:trace>
  <inkml:trace contextRef="#ctx0" brushRef="#br0" timeOffset="3429.99">9758 1376 0,'21'-21'0,"-42"42"0,63-63 0,-42 20 0,0 1 31,-21 21-31,-21 0 16,-1 0-16,22 21 15,-21 1-15,21-1 0,-1 0 0,-20 0 16,0 21-16,42-20 16,0-1-16,0 42 15,21-42 1,21-21-16,22 22 0,-22-22 16,0 0-16,1 21 0,-1-21 15,0 21-15,1 0 0,20 0 16,-42 0-16,1 1 0,-22-1 15,0 0-15,0 0 0,-22 0 16,1 0-16,0 1 0,-21-1 16,-1-21-16,22 21 0,-21-21 0,-85 21 31,85-21-31,-22 0 0,43 0 0,0 0 16,21-21-16,0 0 15,0 0-15,0-1 16,0 1-16,0-21 15,0 0-15,0-1 0</inkml:trace>
  <inkml:trace contextRef="#ctx0" brushRef="#br0" timeOffset="3617.87">9123 995 0,'0'-21'0,"0"42"0,-21-42 0,21 42 79</inkml:trace>
  <inkml:trace contextRef="#ctx0" brushRef="#br0" timeOffset="4326.12">11705 1312 0,'0'0'0,"21"-21"0,-21-21 16,21 0-16,-21-1 0,0 1 15,22 0-15,-1-22 16,-21 1-16,0 41 0,0 44 31,0-1-31,0 21 16,0 0-16,0 1 0,-21 84 16,-43 63-1,43-126-15,0-1 0,-22 85 16,22-84-16,-21-1 0,21-20 15,0-1-15,-1 0 0,1 43 16,21-106 0,0 0-1,0 0-15,21-1 0,-21-20 0,22 0 16,-1-22-16,0 22 0,21-233 31,-21 211-31,-21-20 0,22-170 16,-1 190-16,0 1 15,-21 20-15,0 1 0,0 0 16,21 42-16,21 21 16,-20 63-16,-1-20 15,0-22-15,0 106 16,0-84-16,-21 21 0,21-22 0,-21 22 16,0-22-16,22 191 15,-1-190 1,-21-22-16,0 0 0,0 43 15,0-64-15,-21-42 32,-22 0-17</inkml:trace>
  <inkml:trace contextRef="#ctx0" brushRef="#br0" timeOffset="4509.02">11366 1757 0,'22'0'15,"-1"0"-15,0 0 16,0 0-16,0 0 0,43 0 16,-22-21-16,0 0 0,22-1 15,-22 1-15,85 0 16,43-64 0,-107 64-16,43-42 15,-64 42-15</inkml:trace>
  <inkml:trace contextRef="#ctx0" brushRef="#br0" timeOffset="4774.38">12467 1207 0,'-21'0'0,"0"0"15,0 0-15,-1 0 0,22 21 16,0 0-16,0 0 0,-21 0 0,21 22 16,0-1-16,0-21 0,-21 43 15,21 20 1,-21 107-16,0 42 15,21-191 1,-21 21-16,21-20 0,0 20 0,-22-20 16,22-1-16,0 0 0,0 1 15,0-1-15,0 64 16,0-127 0,0-1-1,0 1-15,22-85 16,-22 64-16</inkml:trace>
  <inkml:trace contextRef="#ctx0" brushRef="#br0" timeOffset="5062.43">12319 1503 0,'0'0'0,"0"-42"0,0-1 0,0-20 16,0 42-16,21-22 16,0 22-16,0 0 0,1 0 0,147 0 31,-63 21-31,-64 21 0,0 0 15,43 21-15,-64-21 0,0 22 16,-21-1-16,0 0 0,0 1 16,-42 41-16,0-41 15,-1-1-15,-126 106 16,106-105-16,20-22 16,22 0-16,0-21 15,0 0-15,42-21 16,0 0-1,0-1-15,0 1 0,22 0 16,-22 0-16,21 0 0</inkml:trace>
  <inkml:trace contextRef="#ctx0" brushRef="#br0" timeOffset="5351.26">13123 1249 0,'0'0'0,"0"-21"16,0 42 15,0 0-31,0 0 0,0 0 0,0 22 16,0-1-16,0 0 0,0 64 15,0 0-15,0-42 16,0-1-16,0 1 0,0-1 16,0 1-16,-21 41 0,0-41 15,21-22-15,-21 1 0,0 41 16,21-63-16,0 43 15,-22-43-15,22 0 16,0-42 0,0 0-16,0 0 15,0-22-15,22-20 0,-1-43 16,-21 64-16</inkml:trace>
  <inkml:trace contextRef="#ctx0" brushRef="#br0" timeOffset="5640.09">13081 1482 0,'0'-21'0,"0"42"0,0-85 15,0 22-15,0 21 0,0-22 0,0 22 16,0 0-16,0 0 0,21 0 16,0 0-16,22 21 0,-22-22 0,21 22 15,85 0 1,-42 22-16,-43-1 16,0 0-16,-20 0 0,20 0 15,-21 22-15,-21-22 0,0 21 16,0-21-16,0 22 0,0-1 0,-63 21 15,41-20-15,-20-22 0,-64 64 16,64-64-16,0 0 16,-1 0-1,64-42 17,1 0-32,-1 0 0,0-1 0,0 1 15,21 0-15,-20 0 0</inkml:trace>
  <inkml:trace contextRef="#ctx0" brushRef="#br0" timeOffset="5862.97">13801 1228 0,'0'0'0,"0"21"32,0 0-32,0 0 0,0 0 15,0 22-15,0-22 0,0 0 16,0 21-16,0-20 0,0-1 15,0 21-15,-22-21 0,22 22 16,0-22-16,0 0 0,0 21 16,0-63 15,22 0-31,-22 0 0,21 0 0,0-1 16</inkml:trace>
  <inkml:trace contextRef="#ctx0" brushRef="#br0" timeOffset="6206.77">13822 826 0,'0'0'0,"-21"0"0,-1 0 15,-20 0-15,21 21 16,21 0 0,0 0-16,21-21 15,0 0-15,0 0 16,1 0-16,-1 0 0,21 0 0,0 0 15,22-21 1,-64 0-16,21 0 0,-21-1 16,0 1-16,0 0 0,-21 0 15,21 0-15,-21 21 0,0 0 0,-22 0 16,1 0-16,0 0 16,20 21-16,1 21 15,0-21-15,-21 64 16,42-43-16,0-20 15,0 83 1,0-62-16,0-22 0,0 0 16,0 0-16,21 0 0,0 1 15</inkml:trace>
  <inkml:trace contextRef="#ctx0" brushRef="#br0" timeOffset="7362.11">14309 1355 0,'0'0'0,"0"-43"16,0 22-16,0 0 0,0 0 15,-22 42 17,22 0-32,0 22 15,-21-22-15,21 0 0,-21 21 16,21 64-1,0-42-15,0-43 0,0 21 16,0 22-16,0-43 0,0 0 16,42 0-16,-20 0 15,-1-21-15,63 0 16,-20-21-16,-43 0 16,21 0-16,1-43 15,-22 22-15,0 0 0,0-1 0,0-20 16,1 20-16,-22 1 0,0-85 15,0 85-15,0-1 16,0 65 15,0-1-31,0 21 16,0-21-16,0 0 0,0 22 0,0-22 16,0 42-16,0 1 15,0-22-15,0-21 0,0 22 16,21-22-16,0 0 15,0 0-15,0-21 0,0 0 16,1 0-16,83 0 16,-83-21-16,20 0 0,-21 0 15,64-64-15,-64 64 16,0-21-16,-21-22 0,0 22 16,21 21-16,-21-1 0,0 1 15,0 0-15,0 0 16,-21 42-1,0 0-15,21 43 16,-21-43-16,21 42 16,-21-41-16,21-1 0,0 42 15,0-20-15,0-22 0,0 0 16,0 0-16,0 43 16,0-43-16,0 0 0,0-42 46,0 0-46,0-1 0,21-20 16,0 21-16,-21-21 0,21-1 0,0 1 16,0 0-16,22-43 15,-1 0-15,-21 43 16,22 0-16,-1-1 0,-21 22 16,21 0-16,-20 21 0,-1 0 15,0 0-15,21 21 0,22 64 16,-43-43-1,-21 0-15,0-20 0,0 62 16,0-41-16,0-22 0,0 21 16,0-21-16,0 22 0,0-22 0,0 63 15,0-62 1,-21-22 0,0-22-1,21 1 1,0 0-16,0 0 0,0-21 0,0-1 15,42-20-15,0 20 0,-21 1 16,1-21-16,20 20 0,0 1 16,-21 0-16,106-43 15,-42 64-15,-43 21 16,-20 0-16,41 21 0,-42 0 16,0 0-16,1 0 0,-1 1 15,-21 20-15,0 85 16,0-106-1,0 21-15,-64 22 16,64-43-16,-21 0 0,0 0 0,21 1 16,-21-22-16,21 21 15,-21-21-15,42 0 16,0-21 0,21-1-16</inkml:trace>
  <inkml:trace contextRef="#ctx0" brushRef="#br0" timeOffset="7825.64">17801 1355 0,'0'0'0,"-21"-21"15,0 21 1,21-22-16,-43 1 16,43 0-16,0-21 15,-21 21-15,21-1 0,-21-41 16,21 42-16,0-22 0,42-84 31,-20 106-31,-1 0 0,21-21 16,43-1-16,-43 43 0,0 0 15,1 0-15,-1 0 0,0 0 16,-20 0-16,62 85 16,-84-21-16,0-22 15,-21 43-15,-21-22 0,21-21 16,-43 43 0,22-43-16,-1 1 0,22-1 0,-21 0 0,21 1 15,-22-1-15,-20 43 16,21-1-1,42-62-15,0-1 16,0 0-16,0 0 0,0 0 16,0 0-16,0 1 0,0-1 15</inkml:trace>
  <inkml:trace contextRef="#ctx0" brushRef="#br0" timeOffset="8127.1">17759 1969 0,'-43'42'15,"22"-21"-15,0 0 0,0 0 16,21 1-16,0-1 16,21-21-1,0 0-15,0 0 16,22 0-16,-22 0 0,0 0 16,0-21-16,0 21 0,1-22 15,-1 1-15,-21 0 0,0 0 16,0 0-16,0 0 0,-43 21 15,22 0 1,0 0-16,-21 0 0,-1 42 16,1-42-16,0 21 15,21 0-15,-1-21 0,1 21 0</inkml:trace>
  <inkml:trace contextRef="#ctx0" brushRef="#br0" timeOffset="13795.73">3069 4085 0,'21'0'640,"-21"-21"-609,0 42 141,0-42-94,0 0-62,21 21 0,-21-21-1,0 0 1,0-1 15,0 1 79,0 0-95,0 0 16,0 0-31,0 0 16,22 21 0,-22-22-1,0 44 32,0-1-47,0 0 16,0 0-16,0 21 0,0 1 15,0 41-15,0-41 0,0-1 16,0 0-16,0 1 0,0 20 16,0-20-16,0-1 0,-22-21 0,22 21 15,-21-20-15,21 20 16,0-21-16,0-42 31,21 0-31,-21 0 16,22-1-16,-1 1 0,0-21 15,0 21-15</inkml:trace>
  <inkml:trace contextRef="#ctx0" brushRef="#br0" timeOffset="14210.49">3789 3874 0,'0'0'0,"21"-22"0,-21 1 16,-21 21-1,0 0-15,-22 0 0,22 0 16,0 21-16,-21 1 0,20-22 16,-20 21-16,21 21 0,0-21 15,-22 0-15,22 64 16,21-21-16,0-43 16,0 0-16,21 0 15,1-21-15,-1 21 0,0-21 0,21 0 16,-21 0-16,85 21 15,-63-21-15,41 22 16,-41-1 0,-22 0-16,-21 0 0,0 0 0,0 0 15,-21 1-15,-64 41 16,0-42 0,43 0-16,0-21 0,-1 0 15,1 22-15,0-22 0,-1 0 0,22 0 16,-21 0-16,21 0 0,-1 0 15,1 0 1,0-43-16,21 22 0,0 0 16,0 0-16,-21 0 15,21-22-15</inkml:trace>
  <inkml:trace contextRef="#ctx0" brushRef="#br0" timeOffset="14406.38">3217 3662 0,'0'0'0,"-21"0"15,0-21 1,0 21-16,0 0 0,42 0 47,0 21-47,0 0 0</inkml:trace>
  <inkml:trace contextRef="#ctx0" brushRef="#br0" timeOffset="15278.93">5376 4106 0,'0'0'0,"0"-21"0,0 0 0,0 0 0,0-21 16,0 20-16,0 1 15,0 0-15,0 42 32,0 0-32,0 22 0,0-1 0,0-21 15,0 22-15,0 20 0,0-21 16,0 1-16,0-1 0,0 85 15,0-106 1,0 22-16,0-22 0,0 0 0,0 0 16,0 0-16,0-42 31,0 0-31,0 0 16,0-22-16,0 1 0,0 21 15,0-21-15,21-1 0,-21-20 0,22 20 16,-1 1-16,0-21 0,0 20 15,43-41 1,-22 62-16,-21 1 0,21 21 16,1 0-16,20 0 0,-20 21 0,20 43 15,-42-43 1,0 21-16,1 1 0,-22 84 16,0-43-16,0-41 15,0-22-15,0 21 16,0-21-16,0 1 0,0-1 0,0-42 31,0-1-31,21 1 16,-21 0-16,21 0 0,-21-21 15,21-1-15,0 1 0,-21 0 0,21-1 16,1 1-16,-1 0 0,-21-1 16,21 1-16,0 21 0,0-22 0,85 1 31,-42 42-31,-1 85 15,-42-43-15,0 0 16,-21 1-16,22-1 0,-22 0 16,0 149-1,-22-149 1,1 22-16,21-43 16,0-42 15,0 0-31,0-1 0,21 1 15</inkml:trace>
  <inkml:trace contextRef="#ctx0" brushRef="#br0" timeOffset="15699.69">6731 4001 0,'0'0'0,"0"-22"0,0 1 16,-21 21 15,0 0-31,21 43 0,0-22 0,-64 106 31,64-43-31,0-41 0,0-1 16,0 43-16,0-64 0,0 21 15,0-21-15,0 1 0,21-1 16,43 0-16,-43-21 16,21 0-16,64 0 15,0-21 1,-64 0-16,-21-1 0,43-41 15,-43 42-15,0-22 0,0 1 16,-21 0-16,0-1 0,0-62 16,-21 62-16,0 1 0,-21 0 15,21-1-15,-22 22 0,1 0 0,0 21 16,-1 0-16,1 0 0,-85 0 16,106 21-1,-43 21-15,43 1 0,-21 20 16,42-20-16,0-22 15,0 42-15,0-42 0,21 1 16,64-1 0,42-21-16</inkml:trace>
  <inkml:trace contextRef="#ctx0" brushRef="#br0" timeOffset="16520.74">7514 3662 0,'0'0'0,"0"-21"0,0-22 0,0 1 16,-21 21-16,0 21 16,21 21-1,0 0-15,0 22 0,0-22 0,0 21 16,0 0-16,0 1 0,0 20 16,-21 85-16,21-84 15,0-22-15,0 22 0,-22 20 16,22-41-16,-21-1 0,21 22 15,0-43-15,0 0 16,0 0-16,0 0 16,0-42-1,0-21 1,0 21-16,0-1 0,0-20 0,0 0 16,64-85-1,-1 21 1,-42 64-16,1 20 0,-1 1 15,21 21-15,-21 0 0,0 0 16,22 0-16,-22 0 0,0 0 0,64 64 16,-64-1-1,0-20-15,-21-22 0,0 63 16,0-41-16,-21 20 16,0-42-16,-22 22 0,22-22 0,-85 42 15,85-63 1,-21 0-16,21 0 0,-43 0 15,43 0-15,0 0 16,0 0-16,21-21 16,0 0-1,21 21 17,0 0-32,0 21 0,43-21 15,-1 0-15,-42 0 16,22 0-16,-1 0 0,0 0 15,1-21-15,-1 21 0,0-21 16,22 0-16,-22 0 0,85-64 16,-84 21-1,-22 43-15,-21-42 16,0 42-16,0-22 0,0 22 0,0 0 16,-21 21-1,21 21 1,-22 0-16,22 0 0,0 1 15,0 20-15,-21-21 0,21 21 0,-21-20 16,21 20-16,-21-21 0,21 0 16,0 0-16,0 43 15,0-43-15,0 0 16,21-42 0,0 0-1,-21 0-15,0-22 0,21 22 16</inkml:trace>
  <inkml:trace contextRef="#ctx0" brushRef="#br0" timeOffset="16839.55">8234 3747 0,'0'0'0,"-21"0"0,-1 0 16,1 0-16,0 0 0,0 0 0,0 21 16,0 0-1,21 0-15,0 0 0,0 0 16,21-21-16,0 0 15,0 0-15,0 0 16,43 0-16,-43-21 16,-21 0-16,21 0 15,-21 0-15,0 0 0,0-1 16,0 1-16,-42 0 16,-1 0-16,22 0 0,0 21 15,0 0-15,0 0 16,0 21-16,-1 0 0,1 0 15,21 0-15,-21 1 0,21-1 0,0 21 16,42 0 0,-20-42-16,-1 0 0,42 0 15,-20 0-15</inkml:trace>
  <inkml:trace contextRef="#ctx0" brushRef="#br0" timeOffset="17190.36">8763 3535 0,'0'0'0,"-21"-21"0,21 0 0,-21-1 16,-22-20-1,43 21 1,0 42 0,0 0-16,0 0 0,0 22 15,0-22-15,0 64 0,0-43 16,0 0-16,-21 1 0,21 20 0,0-21 15,-21 22-15,21-22 0,0 64 16,-21-42-16,21 20 16,-21-41-16,21 20 15,0-21-15,0-20 0,0-1 0,-22 0 16,22 0-16,0 0 0,22-42 47,-22 0-32,0 0-15,21 0 0,0-1 0,0 1 16,-21 0-16,21-21 0,0 21 0</inkml:trace>
  <inkml:trace contextRef="#ctx0" brushRef="#br0" timeOffset="17590.4">8848 4106 0,'21'0'31,"0"0"-16,0 0-15,0 0 16,43 0-16,-22-21 16,22-21-1,-43 21-15,0 0 0,0-1 16,0 1-16,0-21 16,-21 21-16,0 0 0,0-1 0,0 1 15,0 0-15,-21 21 16,-42 0-1,20 0-15,22 0 0,0 21 16,0 0-16,0 1 0,0-1 16,-1 42-16,22-42 15,0 22-15,0-22 0,0 21 16,0-21-16,0 43 0,0-43 16,0 0-16,43 0 0,-43 1 15,21-22-15,0 0 0,0 0 16,0 0-16,1 0 15,-1 0-15,0 0 0,0 0 16,0 0-16,-21-22 16,21 22-1</inkml:trace>
  <inkml:trace contextRef="#ctx0" brushRef="#br0" timeOffset="17861.89">9758 4255 0,'0'42'16,"-21"-21"0,21 0-16,-22 0 0,22 1 15,0-1-15,0 0 0,0 0 0,-21-21 16,21 21-16,-42 64 15,0-64 1,20 0 0,1 0-16,0-21 0,0 0 15,0 0-15,0 0 16,21-21 0</inkml:trace>
  <inkml:trace contextRef="#ctx0" brushRef="#br0" timeOffset="19590.7">10943 3874 0,'0'0'0,"0"-22"0,0 1 0,0 0 16,21-21-16,-21 63 47,0 0-47,0 21 0,0-20 15,-21 20-15,0 43 16,21-43-16,0 21 0,-21 22 15,0-43-15,21 1 0,-22 84 16,22-106 0,22-21 15,-1-21-31,0 0 0,-21-1 16,42-41-16,-21 42 0,1-22 15,-1 1-15,0 21 0,21-148 31,1 126-31,-43 22 0,21 0 16,-21 42 15,21 0-31,-21 0 0,0 1 0,0-1 16,21 21-16,-21 22 0,0-43 16,0 0-16,21 21 0,-21-21 15,21 1-15,22 62 16,20-84-1,-20 0 1,20-63 0,-42 42-16,0-1 0,22-41 15,-22 42-15,-21-22 0,21-20 16,-21 21-16,0-1 0,0 22 16,0-21-16,0 21 0,0-1 0,0-20 15,0 21-15,0 0 16,0 42 15,0 0-31,0 0 16,0 22-16,0 105 15,0-85 1,0 43 0,0-85-16,0 22 0,0-1 0,21-21 15,0 0 1,1-21-16,41 0 0,-42 0 15,0 0-15,22-21 0,-22 0 16,21 21-16,-21-21 0,64-43 16,-64 43-16,22-21 0,-1-1 0,21-62 15,-41 20 1,-22 64-16,0-22 0,0 1 16,0 21-16,0 0 0,-43 0 15,22 21 1,0 0-16,0 0 0,0 0 0,-22 63 15,22-42-15,21 0 16,0 1-16,0 20 0,0 0 16,0-21-16,0 22 0,0-1 0,0-21 15,42 127 1,1-126 0,20 20-16,-42-42 15,22 0-15,20 0 0,-20 0 16,-22 0-16,106-42 15,-106 20-15,0-20 0,21 21 16,-20-21-16,-1 20 0,21-62 16,-42 20-16,0 22 0,21-106 15,-21 105-15,0 1 0,0-64 16,0 0 0,0 85-16,0 0 15,0 0-15,0 0 0,0 42 31,0 0-31,0 43 16,0 63-16,0-85 16,0 0-16,0 1 0,0-1 0,0 0 15,0 43-15,0-43 16,0 1-16,0-1 0,0-21 0,0 21 16,0-20-16,-21 83 15,21-62 1,0-22-1,0-42 1,0 0-16,0-1 16,0-20-16,0 21 15,0 0-15,0-22 0,0 22 0,0 0 16,0-21-16,21 21 0,0-1 0,1-20 16,-1 21-16,42-21 15,-42 42-15,1-22 0,41 22 16,-42 0-16,0 0 15,43 0-15,-64 22 0,21-22 0,0 21 16,-21 42 0,0 1-1,-21-43-15,-42 21 0,41-21 0,1 1 16,-42 20-16,42-21 16,-1 0-16,-20-21 15,21 21-15,0-21 0,-22 22 16,22-22-16,0 0 0,0 0 15</inkml:trace>
  <inkml:trace contextRef="#ctx0" brushRef="#br0" timeOffset="20110.41">13250 4085 0,'0'-21'31,"-21"21"47,21-21-78,0 0 32,0 42 108,0 0-140,0 0 16,0 0-16,0 1 0,0-1 15,0 0-15,0 21 0,-106 85 16,43-84 0,20-1-1,22-42-15,21-21 16,0 0 0</inkml:trace>
  <inkml:trace contextRef="#ctx0" brushRef="#br0" timeOffset="22626.45">14139 3725 0,'0'0'0,"0"-21"0,0 0 16,0 42 15,0 0-31,0 1 16,0-1-16,0 21 0,0-21 0,-21 22 15,0-22-15,-21 127 16,20-106-1,1-21-15,0 22 16,21-22-16,0 0 0,0-42 31,0 0-15,0-22-16,21 22 0,0-21 0,43-64 31,-22 43-31,-21 20 0,43-63 16,-43 85-16,21 0 15,-20 21 1,-1 0-16,-21 21 0,21 0 0,0 1 16,0 20-16,0 0 15,-21-21-15,43 149 16,-22-86 0,21-41-1,1-22 1,-22-21-16,0 0 0,0 0 15,0 0-15,0-21 0,1 0 16,-1-1-16,-21-20 0,21 21 0,42-85 31,-41 64-31,41-43 0,43-63 16,-21 84 0,-1 64-1,-63 0-15,1 22 0,20 62 31,-42-63-31,21 22 16,-21 41 0,0-20-16,0-43 15,21-21 1,0-21 0,-21 0-1,0 0-15,0-1 16,-21-62-1,21 63-15,-63-64 16,20 64-16,22 21 0,0-21 16,0 21-16,0 0 0,-64 0 31,22 63-31,20 43 16,1 0-1,42-85-15,0 85 16,0-64-16,0-21 15,42 43 1,22-43 0,20-21-1,-20-42 1,-43 20-16,0 1 0,22-42 16,-22 42-16,0-22 0,0 22 0,-21-21 15,0 21-15,0-149 16,0 128-1,0 63 17,0 21-17,0 1-15,0-22 0,0 106 32,0-64-32,0-41 0,21 62 15,22-41 1,41-43-1,-41 0-15,-22 0 0,106-43 32,-21-41-17,-85 41-15,42-63 16,1-63 0,-64 127-16,0-22 0,21-63 15,-21 85-15,0-127 16,0 147-16,0-20 15,-21 42 1,0 64 0,-1-43-16,22 21 0,-21 0 15,21 1-15,-21-1 0,21 64 16,0-64-16,0 22 0,0 105 31,0-84-31,0-43 0,0 22 16,0-43-16,42 42 15,-20-42-15,-1-21 16,0 0-16,0 0 0,21 0 16,-20 0-16,20-21 15,-21 0-15,0-21 0,-21 21 0,21-1 16,1 1-16,-1-21 0,0 21 16,-21-22-16,0 22 0,0-21 0,21 21 15,-21 0-15,21-1 16,-21 44 15,0-1-31,0 0 16,0 0-16,0 0 0,0 64 15,0-64-15,0 21 16,0-20-16,21 62 31,1-84-31,62 0 16,-63-21-1,43-21-15,-1-22 16,-63 43-16,22-21 16,20-64-1,0 64 1,-21 42 0,-21 21-1,0 0 1,0 21-1,0-21-15,0 22 0,0-22 16,0 0-16,0 0 0,0 0 0,0 64 31,43-64-15,-1-21-16,-21 0 16,0 0-16,1-21 0,41-42 15,-63 41-15,42-20 16,-20 21-16,41-127 31,-63 105-15,21 22-1,-21 42 1,0 1-16,0-1 16,0 21-1,0-21-15,0 0 0,0 85 16,0-42-1,0-43 1,43 0 0,-22 0-16,0-21 0,21 0 0,-21 0 15,1 0-15,83-42 16,-62 42-16,20-42 16,-42 20-16,1 1 0,83-127 31,-105 85-16,22 41-15,-22-41 0,0 42 16,0 0-16,0-1 0,-22 22 16,1 0-16,0 22 15,0-22-15,21 42 16,-21-21-16,0 21 0,21-20 0,-22-1 16,22 0-16,-21 21 0,21 43 15,0-64 1,0 0-16,43 22 0,-1-43 15,-21 0-15,0 21 0,43-21 16,-22 0-16,0 0 16,-20 0-16,20-21 0,-21 21 0,43-22 15,-43 1-15,0 0 0,0 21 16,0-21-16,-21 0 0,21-22 16,-21 22-16,0 0 0,0-21 15</inkml:trace>
  <inkml:trace contextRef="#ctx0" brushRef="#br0" timeOffset="22878.46">17124 3302 0,'0'0'0,"-21"0"0,-1 0 16,1 0-1,21 21 32,-21 0-15,0-21-32,0 22 15</inkml:trace>
  <inkml:trace contextRef="#ctx0" brushRef="#br0" timeOffset="23096.41">15684 3662 0,'0'0'0,"-21"0"0,0 21 0,42-21 31,0 0-31,22 0 0,-22-21 16,21 21-16,-21-21 0,43 21 0,-22-21 15,1 21-15,-1-22 16,0 22-16,1 0 0,-1-21 0,0 21 16,-21 0-16,1 0 0,-22-21 15</inkml:trace>
  <inkml:trace contextRef="#ctx0" brushRef="#br0" timeOffset="24972.42">18754 4128 0,'0'0'0,"21"0"0,0-22 15,0 22-15,0-21 16,0 0-16,1 0 0,-1 0 0,21-22 15,-21 22-15,-21 0 16,21 0-16,-21 0 0,22 0 16,-22-106-1,-22 63-15,1 43 16,-21-43-16,21 43 0,0-21 16,-22 42-16,22-21 0,0 21 15,0 0-15,-106 21 16,84 21-1,1-21-15,21 1 0,0 20 16,0-21-16,-1 21 0,1 1 0,21-22 16,0 21-16,0 1 0,0-1 15,0-21-15,0 0 0,21 22 0,43 20 16,-22-63 0,-21 0-16,1 0 0,20 0 15,-21 0-15,21-21 0,-20 0 0,41 0 16,-21-22-16,-20 22 15,62-42 1,-41-1-16,-43 43 0,21-21 16,-21 20-16,0-20 0,0 21 15,0-21-15,0 63 32,0 21-17,0-21-15,0 0 0,0 1 16,0 20-16,0-21 0,0 0 0,0 0 15,0 22-15,0-22 0,42 0 16,-21 0-16,22 0 16,-1-21-16,0 0 15,-21 0-15,22 0 0,41-42 16,-41 42-16,-1-21 0,0 0 0,1 0 16,-1-1-16,0 1 0,43-85 31,-85 43-31,0-1 15,0 43-15,-21 21 32,21 21-32,-21 1 0,21-1 15,-43 42-15,43-20 16,-21-22-16,21 0 0,0 21 16,-21-21-16,0 22 0,0-1 15,21-21-15,0 22 16,0-65 15,21 22-31,0-21 0,21-42 16,-20 42-1,-1-1-15,0 1 0,0-21 16,0 21-16,0 0 0,1-22 0,-22 22 16,21 0-16,0 0 0,0 0 0,21 21 31,-20 0-31,-1 21 15,-21 0-15,21 0 0,-21 21 0,21-20 16,21 20-16,-42 0 16,43 1-16,-22-1 0,0-21 15,0 21-15,0-20 16,1-1-16,-1-21 0,0 21 16,0-21-16,0-21 15,0 21-15,1-21 0,-1-1 16,0 1-16,0 0 0,0 0 15,0-21-15,1 20 0,20 1 16,-21-21-16,21 0 0,-20 20 0,20-20 16,0 0-16,1 21 0,84-43 15,-43 64 1,-63 0-16,1 0 0,-22 21 16,21 0-16,-21 1 0,21-1 15,-21 0-15,0 0 0,0 0 0,0 22 16,0-22-16,0 21 15,0-21-15,0 0 16,0-42 15,0 0-15,0 0 0,0 0-16,0 0 0,0-1 0,-21 1 15,21 0-15,-21-21 0,-22-1 16,22 22-16,-42-21 15,41 42-15,1 0 0,0 0 16,-21 0-16,21 0 0,-1 0 16,-20 21-16,-21 21 0,41-20 0,-20 20 15,21-21-15,-21 21 0,-1 64 16,43-21 0,0-64-16,0 43 15,0-22-15,21-21 0,1 0 0,-1 0 16,0-21-16,21 0 0,1 0 15,20 0 1,-21 0-16,43-21 0,-64-21 0,22 21 16,-1 0-16,0-22 15,-21 1-15,22 21 0,-1-22 0,-21-20 0,0 21 16,1-22-16,-1 22 16,0-22-16,0 1 0,-21-107 15,0 65-15,0 62 16,0 1-16,0 0 15,0 20-15,-21 22 16,21 22-16,-21-1 0,21 63 16,-21-41-1,21 20-15,-22-20 0,22 84 16,0-85-16,0 21 0,0-20 16,0-1-16,0 0 0,0 1 0,43 105 15,-1-106 1,43 22-1,-64-64-15,0 0 0,43 0 16,-43 0-16,0-21 16,21-43-1,1 1-15,-22 41 16</inkml:trace>
  <inkml:trace contextRef="#ctx0" brushRef="#br0" timeOffset="26227.23">22246 3366 0,'0'-22'0,"0"44"0,0-86 0,0 22 0,0-1 16,0 22-16,0 0 0,0-21 15,21-1 1,-21 65-1,0 62 1,0-41-16,0 20 0,0-21 16,0 22-16,0-1 0,-21 1 0,0-1 15,21-20-15,-21 20 0,21-20 16,-21-1-16,21 0 0,-22 1 0,1 62 31,0-41-31,21-85 31,0 0-15,0-1-16,21-20 0,-21 21 0,21-21 16,1-43-1,41-42-15,-63 106 16,21-22-16,-21 22 0,21 0 16,-21 0-16,0 0 0,22 21 15,-22 21-15,21 21 16,-21 22-16,0-43 15,21 0-15,-21 64 16,21-64-16,-21 0 0,0 21 16,0-20-16,0-1 0,0 21 0,64 22 15,-1-43 1,22-21 0,-64 0-16,21-21 15,1-1-15,-1 1 0,-21 0 0,21 0 16,1 0-16,-22-22 0,0 22 0,0-21 15,0 0-15,1 20 0,-22-20 16,21-43 0,-21 64-1,0 42-15,0 1 16,-21-1-16,21 0 0,-22 0 16,22 21-16,0 1 15,0-22-15,0 0 0,0 64 16,22-64-1,-1 0-15,42 0 16,-42-21-16,43 0 16,-43 0-16,21 0 0,64-42 15,-42-22 1,-43 22 0,-21 21-16,0-21 0,0-1 15,0 1-15,0 21 0,0 0 16,0-1-16,0 44 31,0 20-31,-42 43 16,20-43-1,22 0-15,-21 1 0,21-1 0,0 21 16,-21-20-16,0 20 0,21 1 16,-21 20-16,21 170 15,-43-42 1,22-148-16,21 20 15,-21-20-15,0-1 0,-43 64 0,43-84 16,-21-1-16,21 0 0,-22 1 16,1-22-16,0 0 0,-22 0 15,43-21-15,0 0 0,-21-21 16,20 0-16,1 0 0,-21-43 16,42 22-16,-21-22 15,42-169 1,21 106-16,-21 64 0,43-64 15,-22 63-15,1 22 16,-1-21-16,-21 20 0,21-20 0,1 20 16,-1 1-16,-21-21 0,22 20 15,105-126 1</inkml:trace>
  <inkml:trace contextRef="#ctx0" brushRef="#br0" timeOffset="26789.94">23707 3239 0,'0'0'0,"0"-64"16,0 43-16,-22 0 15,22 42 17,0 0-32,0 0 15,0 22-15,0-1 0,0 0 16,0 1-16,-21 20 0,21-21 0,0 22 15,0-22-15,-21 1 0,0 126 32,0-106-32,21-41 0,0-1 15,0 0-15,-21 0 0,-1-21 16,22-21 15,0 0-31,0 0 0,0-1 16,22-20-16,41-43 15,1 1 1,-43 63-16,21-1 0,-21 1 16,0 0-16,22 21 0,-1 0 15,-21 0-15,0 0 0,1 21 16,-1 0-16,0 1 0,-21 20 0,0-21 16,0 0-16,0 22 0,0-22 0,0 21 15,0-21-15,-42 22 16,20-22-16,-20 0 0,21 0 15,-43 43 1,22-64-16,21 0 0,0 0 16,-22 0-16,22 0 15,0-22-15,21 1 16,-21 21-16,21-21 16,0 0-1,21 21-15,0 0 0,0-21 16,1 21-16,-1-21 0,0 21 15,0 0-15,21-22 0</inkml:trace>
  <inkml:trace contextRef="#ctx0" brushRef="#br0" timeOffset="27221.2">24278 3704 0,'0'-42'15,"0"21"-15,0 0 16,21-1-16,-21 1 16,43 21-16,-22 0 0,0 0 15,0 0-15,0 0 0,0 21 16,-21 1-16,22 41 16,-1-21-16,-21-20 15,0 20-15,0 0 0,0-21 16,0 1-16,0-1 0,0 0 15,0 0-15,0-42 47,0 0-47,0 0 16,21-1-16,21-20 16,-42 0-16,21 21 0,1-22 15,-1 22-15,0 0 0,-21 0 16,0 0-16,21 21 15,0-22 1,0 22-16,1 0 16,-1 0-1,0 22 1</inkml:trace>
  <inkml:trace contextRef="#ctx0" brushRef="#br0" timeOffset="27494.04">24998 3577 0,'0'0'0,"0"-21"0,0 0 16,0 42 15,-21 0-15,21 0-16,-22 1 15,22-1-15,0 0 0,-21 42 16,21-41-16,-21-1 0,21 0 15,0 0-15,-21-21 0,21 21 16,0 0-16,-21-21 16,0 0 15,21-21-15,0 0-16,0 0 0</inkml:trace>
  <inkml:trace contextRef="#ctx0" brushRef="#br0" timeOffset="27673.95">24998 3323 0,'0'0'0,"-43"0"15,22 0 1,21 21 46,0 1-62,0-1 16</inkml:trace>
  <inkml:trace contextRef="#ctx0" brushRef="#br0" timeOffset="28331.08">25485 3704 0,'0'-21'16,"0"0"0,0 0-16,0 0 0,0-1 15,-22-20-15,-20 21 16,42 0-16,-63 21 16,41 0-16,1 0 0,0 21 15,0 0-15,0 0 0,-64 64 16,64-64-16,0 0 15,21 22-15,-21-22 0,-1 42 16,22-42-16,0 1 0,0 20 16,0-21-16,85 21 31,-64-42-31,22 0 0,-22 0 16,0 0-16,0 0 0,21-21 15,-20 21-15,-1-21 0,0 0 0,21 0 16,-21 0-16,1-1 0,20-62 15,0-1-15,-21 43 16,1-22-16,-22 1 16,21-1-16,0 1 0,-21-43 15,21 42-15,-21 22 0,21 0 0,-21-22 16,0 43 0,0 42-1,-21 0-15,0 1 0,21 20 16,-21 21-16,0-20 0,-1 126 15,22-105 1,-21 41-16,21-62 0,0-1 16,0 43-16,0-43 0,0-21 15,0 0-15,21 22 0,1-43 16,62 42 0,-63-21-16,1-21 15,-1 0-15,21 0 0,22 0 0,-43-21 16,0 21-16,0 0 0,0-21 15,0 21-15,-21-21 0,0 0 16,0-1 0,-63 1-1,42 21-15</inkml:trace>
  <inkml:trace contextRef="#ctx0" brushRef="#br0" timeOffset="31160.12">1630 6244 0,'0'0'0,"-21"21"15,-1-21 1,1 0 0,42-21 15,1 21-31,-1-21 15,0 0-15,0 0 0,43-43 16,20-63 0,-41 85-16,-22 0 15,21-1-15,-21 1 0,0-22 0,1 22 16,-1 21-16,-21-21 0,21 20 0,-21 1 16,-21 21-1,0 0 1,-1 21-16,1 1 0,21-1 0,-21 0 15,0 21-15,21-21 0,-21 22 16,21-22-16,0 21 0,0 1 16,0 41-16,21-41 15,21 20-15,-21-42 16,1 0-16,20 22 0,-21-22 16,21 21-16,-42-21 15,0 1-15,0-1 0,0 0 16,-21-21-1,0 0-15,0 0 0,0 0 16,0 0-16,-1 0 0,1 0 16,21-21-16,-21 0 0,-42-1 15,63 1 1,-22 21 0,44 0-1,-1 21 1,-21 1-16,21-22 15,21 42-15,1 0 16,-22-21-16,0-21 16,0 22-16,0-22 0,0 0 15,22 0-15,-1 0 0,-21 0 0,22-22 16,-22 1-16,21 21 16,85-63-16,-106 42 15,22-22-15,-1 22 0,-21 0 16,0-21-16,22 20 0,-22 1 0,-21-21 15,21 21-15,0-64 16,-21 64 0,-21 42-1,21 0 1,-21 0-16,21 1 0,0-1 16,0 0-16,0 64 15,0-43-15,0-21 0,0 0 16,21 0-16,0 1 0,21 20 15,-20-21-15,-1-21 0,0 0 16,42 0 0,22 0-16,-64 0 0,22-21 15,-1-21-15,0 20 16,-21 1-16,1 0 0,-1 0 0,0-21 16,-21-43-1,0 0-15,0 64 16,-21-21-16,-43-1 0,43 1 15,0 42-15,-21-21 0,20 21 16,-20 0-16,21 0 0,-64 42 16,85-21-16,-21 22 15,21-1-15,0 0 16,0-20-16,21-1 0,0 0 16,1-21-16,-1 21 0,21-21 0,85 21 15,-85-21 1,1 0-16,84-42 15,-85 21-15,22 0 0,-22-1 16,0 1-16,-21 0 0,22 0 16,20-64-1,-42 1-15,-21 62 16,0-20-16,0 21 16,0 0-16,-21 21 15,0 0 1,0 21-16,0 21 15,21 1-15,0-22 0,0 21 0,0 0 16,0 1-16,0-1 0,0 22 16,0-22-16,0 21 0,-21 64 15,21-63-15,0-1 0,-43 234 16,22-149 0,0-63-16,21-1 0,-21-20 15,0 20-15,21 1 0,0 42 16,0-63-16,0-1 0,0-21 0,42 85 15,0-84 1,-21-22-16,22-21 16,20 0-16,-42-21 0,22 0 15,-1-22-15,-21 22 0,22-21 0,-22-1 16,63-126 0,-41 63-16,-43 43 0,21-1 15,-42-126-15,0 126 16,-1 1-16,-20-1 0,0 1 15,-1 20-15,-126-105 16,127 127 0,-1 0-16,1 0 0,0 0 15,21 21-15,21-22 0,21 22 16,0-21 0,21 21-16,-21-21 0,128-21 15,-107 21-15,0-1 16,22 1-16,-22 0 0,22 0 0,20-64 15,-41 64-15,-1-21 0,0-1 16,22-62 0,-1 20-16,-42 43 0,-21-1 15,22 22-15,-22-21 0,0 21 16,0-22-16,-22 43 16,1 0-16,-21 21 15,42 22-15,0-1 16,-21 0-16,21 43 0,0-43 15,0 1-15,0-1 16,0 0-16,0 1 0,0 41 16,21-62-16,-21 20 0,21 0 15,-21-21-15,21 1 0,0-1 16,1-21-16,-1 0 0,0 0 16,0-21-1,0-43 1,-21 1-16</inkml:trace>
  <inkml:trace contextRef="#ctx0" brushRef="#br0" timeOffset="31330.06">3979 5948 0,'0'0'0,"-21"0"0,42 0 31,0 0-15,1-21-16,-1 21 0,0 0 15,21-21-15,1-1 16,-22 22-16,0-21 0,21 21 0,-21 0 16,1 0-16,20-21 15,-21 21-15</inkml:trace>
  <inkml:trace contextRef="#ctx0" brushRef="#br0" timeOffset="31995.03">4868 5969 0,'-21'0'16,"42"0"-16,-42-21 0,0 21 0,21-21 15,-21 0-15,0 21 31,-1 21-31,22 0 16,0 0-16,0 0 0,-21 64 16,0-22-1,21-20-15,-42 20 16,42-42-16,-21 1 0,21-1 16,21-42 15,0-1-16,0 1-15,0 0 0,0 0 0,-21-21 16,22 20-16,-1 1 0,0 0 0,-21 0 16,21-21-1,0 42-15,-21 21 16,0 0-16,21 0 16,-21 0-16,0 0 0,22 1 15,-22-1-15,42 63 16,-42-62-16,21-22 15,0 21-15,64 0 16,-64-21-16,21 0 0,1 0 16,-1 0-16,-21-21 0,64-43 15,-43 22 1,-21 21-16,-21-22 0,0-20 16,0 42-16,0-22 0,0 22 15,-21-21-15,0 0 0,0 20 0,-64-41 16,64 42-1,0 21-15,0 0 0,0 0 16,-1 21-16,22 0 16,0 0-16,0 0 0,0 1 15,22 41 1,41-21-16,-42-20 16,0-1-16,22-21 0</inkml:trace>
  <inkml:trace contextRef="#ctx0" brushRef="#br0" timeOffset="32921.33">5969 5906 0,'0'0'0,"0"-22"0,0 1 16,0 0-16,-21 0 0,-22 0 16,22 0-16,-21 21 0,21 0 15,0 0-15,-1 0 0,-20 21 16,21 0-16,0-21 0,-64 106 15,85-64 1,0-21-16,0 22 0,-21-1 16,21 0-16,0-21 0,0 1 15,0 20-15,21-21 16,64 21 0,-43-42-1,-21 0-15,0 0 0,1 0 16,-1 0-16,21-42 0,-21 21 15,-21 0-15,21-22 16,-21 22-16,0 0 0,0 0 16,0-21-16,0 20 0,22-62 15,-22 63 1,0 42 0,0 0-1,0 0-15,0 0 0,0 0 0,0 1 16,0 20-1,0-21-15,0 21 0,21 1 16,0-22-16,0 0 16,0-21-16,0 21 15,43-21 1,-43 0-16,0 0 16,0-21-16,-21 0 0,22 21 0,-1-21 15,0 0-15,0-22 0,-21 22 16,21 0-16,-21 0 0,21-22 15,-21 22 1,0 0-16,22 21 0,-1 0 31,-21 21-31,0 0 16,0 1-16,0-1 16,0 0-16,0 0 0,0 21 15,0-20-15,0-1 0,21 21 16,0-42-16,-21 21 15,21-21-15,0 21 0,1-21 16,20 0 0,-21 0-16,0 0 0,22-21 0,20-21 15,-42 21-15,0 21 16,1-21-16,-1-22 0,21 22 0,-21 0 16,22-85-1,-43 21-15,0 64 16,0-21-16,-22 42 15,1 0-15,0 21 16,0 0-16,0 0 0,-43 64 16,64-64-1,0 22-15,-21-22 0,21 42 16,0-42-16,0 22 0,0-22 16,0 0-16,0 0 0,21-21 15,-21 21-15,21-21 16,1 0-16,-1 0 0,0-21 15,0 21-15,0-21 0,0 0 16</inkml:trace>
  <inkml:trace contextRef="#ctx0" brushRef="#br0" timeOffset="33923.98">8530 6011 0,'0'0'0,"42"-42"16,-42 21-16,0 0 0,0 0 16,0-22-16,0 22 0,0 0 15,-21-21-15,-42-1 16,-1 1-16,43 42 0,0 0 15,0 0-15,-43 0 16,43 0-16,-42 42 0,41-21 16,-20 22-16,21-22 0,-64 127 15,85-42 1,0-64-16,0 1 16,0-22-16,21 0 0,43 21 15,-43-42-15,0 0 0,64 0 31,-22-42-31,22-22 16,-64 43-16,0 0 16,1-42-16,-1 41 0,0 1 15,-21-21-15,0 0 0,0 20 16,0 1-16,0 0 0,-21 42 31,21 0-15,-21 1-16,21-1 0,0 21 15,0 43 1,0-64-16,0 0 0,21 21 16,0-20-16,0-1 0,0-21 0,-21 21 15,21-21-15,22 0 0,-22 0 0,21 0 16,1 0-16,-22 0 0,106-64 16,-64 22-1,-42 21-15,22-21 16,-22-1-16,0 22 0,-21-42 15,0 41-15,0 1 0,0-21 16,0-22-16,0 43 16,-21 21-16,0 0 15,0 0-15,21 21 0,0 1 16,0-1-16,0 21 0,0-21 0,0 22 16,0 147-1,0-105-15,0-22 16,0-20-16,0 20 0,21 64 15,-21-63-15,21 63 0,-21-64 16,0 1-16,0-1 0,0 212 16,0-190-1,0-64-15,0 21 0,0-20 0,0-44 32,0 1-32,0 0 15,0-42-15,0-1 16,0 43-16,0-21 0,0-1 15,0 1-15,0 0 0,0-22 0</inkml:trace>
  <inkml:trace contextRef="#ctx0" brushRef="#br0" timeOffset="34187.83">8953 6287 0,'22'42'0,"-44"-84"0,1-22 0,21 22 0,0 21 16,0-64-16,0 64 0,0 0 16,0-22-16,43 1 0,-22 21 15,21 0-15,22-1 0,-22 1 16,0 21-16,64 0 15,-21 43 1,-22 20 0,-63-42-16,0 22 0,0-22 0,0 0 15,0 0-15,-21 0 0,-21 0 0,-43 64 16,0-43 0,43-20-16,21-22 0,-21 21 15,42-42 16,0-1-31,21 1 0,0 21 16,0-21-16,21 0 0,-20 0 0,-1 0 16</inkml:trace>
  <inkml:trace contextRef="#ctx0" brushRef="#br0" timeOffset="34495.17">9610 5736 0,'0'0'0,"0"-21"0,-22 21 31,1 0-31,0 42 16,21 1-16,0-22 0,0 64 16,0-43-16,0 0 0,0 64 15,0-64-15,0 22 0,0 211 16,0-148 0,0-42-16,0-22 0,-21 1 0,0 63 15,0-64-15,-1-20 16,22 20-16,0-21 0,0 1 0,-21 41 15,0-62 1,21-44 0,0 1-16,0 0 0,0-21 15,0 21-15,0-22 0,0 1 16,21-191 0,-21 170-16</inkml:trace>
  <inkml:trace contextRef="#ctx0" brushRef="#br0" timeOffset="35258.74">9461 6033 0,'22'-85'16,"-44"170"-16,44-191 0,-1 85 0,-21-1 0,63-41 16,1 63-1,-43-21-15,106 21 16,-106 0-16,106 63 16,-85-42-16,-20 1 0,20 41 15,-21-42-15,-21 64 16,0-64-16,-21 0 0,0 0 15,-22 1-15,22-1 0,-21 0 0,21-21 16,-106 21 0,63-21-16,-20 0 15,62 0-15,22-21 16,-21 21-16,42 0 31,1 0-31,-1 0 16,0 0-16,42 0 0,-41 0 15,20 0-15,-21 0 0,21 0 0,1 0 16,84 0 0,-85 0-16,0-21 0,85-22 15,-42 1 1,-43 21-16,-20 0 0,41-43 16,-42 22-16,0 0 0,1-22 0,-1 22 15,-21-1-15,21-20 0,-21 21 0,0-85 16,0 63-1,0 43-15,0 0 16,0 42 0,0 0-16,-21 0 0,0 0 15,-1 106 1,22-42-16,-21-43 0,21 1 16,-21 84-16,21-85 15,0 0-15,0 1 0,0-22 0,0 0 16,0 0-16,64 64 15,-43-85 1,0 0-16,42 0 16,-41 0-16,-1 0 0,21-21 15,-21 0-15,22-1 0,-22 1 0,42-42 16,-63 20-16,21-20 16,-21 42-1,0 42 16,-21 0-31,21 0 0,0 0 16,0 1-16,-21-1 0,21 21 16,0-21-16,-21 0 15,21 1-15,0-1 16,0-42 15,0-1-31</inkml:trace>
  <inkml:trace contextRef="#ctx0" brushRef="#br0" timeOffset="35449.62">10901 5673 0,'0'0'16,"-21"0"-16,-1 0 0,22-21 16,-21 21-16,0 0 15,21 21 16,21-21 1</inkml:trace>
  <inkml:trace contextRef="#ctx0" brushRef="#br0" timeOffset="37579.81">11324 5821 0,'21'0'0,"-42"0"0,63-21 16,-42 0-16,0-1 15,0 1-15,22 0 0,-22 0 16,0 0-16,-22 21 15,1 0-15,0 0 16,0 21-16,0 0 16,-22 21-16,43-20 0,-21 20 15,-21 85 1,42-85-16,0 22 0,0-1 16,0-42-1,21 1-15,21-1 0,1 0 0,-22-21 16,42 0-16,-20 0 15,-1 0-15,0 0 0,1 0 0,-22-21 16,21 21-16,106-85 16,-42 22-1,-21-22 1,-85 64-16,0-43 16,0 22-16,0 21 0,0-43 15,0 22-15,-21 21 0,0 21 0,-22-21 31,22 21-31,0 0 0,-43 63 16,43-42-16,21 0 0,-21 43 16,0-22-1,21-21-15,0 85 16,0-85-16,0 22 0,0-22 16,0 21-16,21-42 15,0 0-15,0 0 16,1 0-16,-1 0 0,21-21 15,0 0 1,-20 0-16,-22 0 0,21-1 0,0 1 16,-21 0-16,21-42 0,-21 20 15,0 22-15,0-21 0,0-43 16,0 64 0,0 42-1,0 0-15,0 0 16,0 1-16,0-1 0,0 21 0,0-21 15,0 64 1,0-22-16,42 1 16,-42-43-16,22-21 15,-1 0-15,0 0 0,0 21 16,21-21-16,-20 0 0,-1 0 16,106-84-1,-106 62 1,0 1-16,43-63 15,-43 41-15,-21 1 0,0 0 16,21-22-16,-21 22 0,21-1 0,-21-41 16,0 41-16,0 1 0,0 21 15,0 0-15,0 0 0,0 42 32,0 0-32,-21 21 15,21-21-15,0 22 0,-21-1 0,21 43 16,0-43-16,0 0 0,0 1 15,0-1-15,0 0 0,0 22 16,0-43-16,0 0 0,42 43 31,-21-64-15,22 0-16,-22 0 0,0 0 16,42-43-16,-41 22 15,-1 0-15,0 0 0,0 0 16,21-43-16,-42 43 15,0 0-15,22-43 0,-22 22 16,21 21-16,-21 0 0,0 0 16,0 42-1,0 0 1,0 0-16,0 0 0,0 22 0,0-22 16,0 0-16,0 0 0,0 21 15,0-20-15,0-1 0,0 21 16,0-21-16,0 0 15,0 1 1,21-22-16,0 0 0,0 0 16,0 0-16,1 0 0,41-43 15,-42 22 1,0 21-16,1-21 0,-22 0 0,21 0 16,21-22-16,-42 1 0,0 21 15,21 0-15,-21-1 0,21 1 16,-21 42 15,0 1-31,-21-1 16,21 0-16,-21 0 0,21 43 15,0-43-15,0 21 16,0-21 0,21-21-1,0 0-15,1 0 16,-1 0-16,0-21 15,0 0-15,-21 0 16,0 0-16,0-1 0,0 1 16,0-42-16,0 42 0,-21-22 15,0 43 1,0-21-16,-1 0 0,1 21 0,0 0 16,0 0-16,0 0 0,0 0 15,-1 0 1,44 0 15,-1 0-31,0 0 0,0 0 16,0-21-16,0 21 0,1-21 15,20 21-15,-21-22 0,85 1 16,-43 0 0,1 21-1,-43 0-15,-21 21 16,21-21-16,-21 21 0,21 1 15,-21 41 1,0 22-16,0-43 16,0-21-16,0 0 15,0 22-15,0-22 0,0 0 16,-21 0-16,21 0 0,0 1 16,-21-22-1,21-22 16,0 1-15,0 0-16,21 0 0,43-64 16,-22 22-1,-21 20-15,22-41 16,-22 41-16,21 1 0,0-21 16,-20 41-16,20 1 0,-21 0 0,21 21 15,-20 0-15,20 21 16,-21 0-16,-21 1 15,21 41-15,-21-21 0,0-20 0,0 20 16,0-21-16,0 21 0,0-20 16,-21 62-1,0-41-15,21-22 0,-21 0 16,0 0-16,-1-21 16,22-21 30,0 0-46,0 0 16,0-1-16,0 1 0,0-63 16</inkml:trace>
  <inkml:trace contextRef="#ctx0" brushRef="#br0" timeOffset="37779.21">13504 5249 0,'-21'0'0,"42"0"0,-63 0 16,21 0-16,0 0 16,-1 0 31,1 0-32,0 0-15,0 0 16,0 0-16,0 0 0,-1 0 0</inkml:trace>
  <inkml:trace contextRef="#ctx0" brushRef="#br0" timeOffset="37984.1">12044 5461 0,'0'0'0,"-43"0"0,22 0 15,0 21-15,0-21 0,42 0 16,0 0-1,0 0-15,22 0 0,41-21 16,-41 21-16,-1 0 0,43 0 16,-43 0-16,0 0 15,-20 0-15,20-21 0,-21 21 16,0 0-16</inkml:trace>
  <inkml:trace contextRef="#ctx0" brushRef="#br0" timeOffset="39354.54">14965 5927 0,'0'0'0,"21"0"0,0 0 0,0 0 16,0 0-16,1 0 15,-22-21-15,63-22 16,-42 43-16,0-42 0,1 21 0,-1 0 15,0-1-15,0 1 16,0 0-16,0-21 0,43-106 16,-43 105-1,0 1-15,-21 0 0,21-64 16,-21 85-16,0-22 0,0 22 0,0 0 16,0 0-16,0 0 0,-21 21 15,0 21-15,0 21 16,0-21-16,21 22 15,-21-1-15,21 0 0,-22 1 0,1 62 16,21-62-16,0 20 0,-21 85 31,21-63-31,0-64 0,0 22 16,21 20-16,-21-42 0,21-21 16,1 21-16,20-21 0,-21 0 15,0 0-15,22 0 0,41-21 16,-20-21-16,-22 21 15,-21 0-15,22-1 0,-22 1 16,21-21-16,-21 21 0,0-22 0,-21 1 16,0 21-16,22-64 15,-22 64-15,0 0 0,-22-64 16,1 85 0,0 0-16,0 0 0,21 21 15,-21 1-15,0-1 0,-1 21 16,22 0-16,0-20 0,0 83 15,0-41 1,0-43-16,0 0 0,0 0 16,43 22-16,-22-22 0,0-21 15,21 0-15,-20 21 0,20-21 16,-21 0-16,106-21 16,-63 0-16,-22 0 0,0-1 15,1 1-15,-1 0 16,-21-21-16,21-1 0,-20 1 0,-22 21 15,0-21-15,0-1 16,-43 22 0,22 21-16,0 0 0,0 0 0,0 0 15,-1 21-15,1 0 0,21 1 16,0-1-16,0 0 0,0 0 0,0 64 16,0-43-1,21-21-15,1 0 0,-22 1 16,21-1-16,-21 0 0,21 0 15,-21 0 1,-21-21 0,0 0-16,-1 0 15,1 0-15,64 0 47,-22 0-47,0 0 0,0 0 0,21 0 16,1 0-16,-1 0 0,-21-21 15,22 21-15,-1-21 0,0 21 0,1-21 16,-1 0-16,64-43 16,-43 1-1,-42 20-15,1 1 0,-1 0 0,21-64 16,-21 63-16,0-20 16,-21 21-16,22-1 0,-22 1 0,0-64 15,0 85 1,-22 21-1,1 21-15,0 0 0,21 43 16,-21-22-16,21 0 16,-21-20-16,21 20 0,0 0 0,0 22 15,0 105 1,-21-127-16,21 1 0,0-1 16,-22 22-16,22-22 0,0 21 15,0-41 1,22-22-16,-1 0 15,0 0-15,0 0 0,0 0 0,0-22 16,1 22-16,-1-21 0,0 0 16,0 0-16,-21 0 0,21 0 15,-21-22-15,21 22 0,-21-85 16</inkml:trace>
  <inkml:trace contextRef="#ctx0" brushRef="#br0" timeOffset="39553.92">16785 5482 0,'-21'0'0,"42"0"0,-63-21 0,21 21 15,42 0 1,0 0-16,0-21 16,21 21-16,22 0 15,21-21-15,-43 21 0,0 0 16,43-21-16,-43-1 0,1 22 16,-22 0-16,0 0 0,0-21 15,0 21-15,-21-21 16,-42 21-16,21 0 15,-106 0-15,84 0 16</inkml:trace>
  <inkml:trace contextRef="#ctx0" brushRef="#br0" timeOffset="39742.81">15092 5440 0,'0'0'0,"-43"21"0,1-21 0,21 0 0,63 0 15,-21 0 1,22 0-16,20 0 0,128-42 16,-128 42-16,1 0 15,-22-21-15,0-1 0,1 22 0,-1 0 16,43-21 0</inkml:trace>
  <inkml:trace contextRef="#ctx0" brushRef="#br0" timeOffset="41461.74">18140 5884 0,'21'0'15,"0"0"-15,0-21 0,0 0 16,1 21-16,20-42 16,43-43-16,-64 64 15,42-43-15,-63 43 16,0 0-16,0-21 0,0 21 0,0-1 15,0 1-15,-84-42 16,41 63-16,1 0 16,0 0-16,-22 21 15,22 0-15,21 0 0,-22 22 0,22-22 16,0 21-16,0 0 0,0 85 16,21-84-1,0-1-15,0-21 0,0 22 0,0-1 16,0-21-16,21 0 0,21-21 15,-21 0-15,0 0 16,22 0-16,20-21 0,22-21 16,-43 21-16,-21-22 15,1 22-15,20-21 0,-21 21 16,0-22-16,0 22 0,-21-21 16,0-1-16,0-62 15,0 62-15,0 22 0,0 0 16,0 42-1,0 0-15,0 22 16,0-22-16,0 21 0,0 22 16,0-22-16,0 0 15,0 1-15,0 62 16,0-62-16,0-22 0,43 21 16,-22-21-16,0 1 0,64-22 15,21 0 1,-85-22-16,21 22 0,-21-21 15,22 0-15,-22 0 0,21-43 16,-21 22-16,0 21 0,1-106 31,-22 0-31,0 42 16,0 64-16,0 0 16,0 42-1,0 0 1,0 0-16,0 22 0,0-1 15,0 0-15,0-20 0,0 20 0,0 0 16,0 1-16,0 20 0,0-21 16,0-20-16,42 41 15,21-63 1,1 0 0,-22 0-16,-21 0 0,43-42 15,-43 21-15,0-1 0,43-62 16,-43-1-1,-21 43-15,0 21 0,21-64 16,-21 64-16,0-22 0,0 22 16,0 0-16,0 42 15,0 0 1,0 22-16,-21-22 16,21 21-16,0-21 0,0 22 0,0-1 15,0 22-15,0-22 0,0-21 16,0 64-1,21-64-15,0 0 16,0-21-16,1 0 0,-1 0 0,0 0 16,0 0-16,0 0 0,0 0 15,1-21-15,20 0 0,64-85 16,-64 64 0,-21-1-16,0 1 0,1 0 0,-1-1 15,0-20-15,0 20 0,-21-20 0,0-1 16,21 22-16,-21-21 0,21-86 15,-21 65 1,0 63-16,0 42 16,0 21-1,0-21-15,0 22 0,0-1 0,0 0 16,-21 43 0,0 21-16,21-43 0,0-20 15,0 20-15,-21 22 0,0-43 16,21 22-16,0-43 0,0 21 15,0-21-15,21 64 16,0-64 0,0-21-16,0 0 0,22 0 15,-22 0-15,0-21 0,21 0 0,-20 0 16,20-1-16,43-83 16,-43 41-1,-42 22-15,0 21 0,0-22 16,0 22-16,0 0 0,0 0 15,0 42 1,-21 0 0,21 0-16,0 0 0,-21 22 0,-1-22 15,22 42-15,0-41 0,0 20 16,0-21-16,0 0 0,0 22 16,0 20-1,43-63-15,-22 0 16,21 0-16,-21 0 0,1 0 15,20 0-15,21-42 0,-41 21 0,20 21 16,-21-43-16,43 1 16,-43 21-16,0-43 15,-21 22-15,0 0 0,0-22 16,-21 43-16,-22-43 16,22 43-16,0 21 0,-106 0 15,85 0 1,21 0-16,-22 43 15,43-22-15,-21-21 16,21 21-16,-21-21 16,21 21-16,-21-21 15,0 0-15</inkml:trace>
  <inkml:trace contextRef="#ctx0" brushRef="#br0" timeOffset="41659.14">19685 5440 0,'0'-21'16,"63"21"-1,-41 0-15,20-21 0,0 21 16,1 0-16,-1 0 0,106-22 16,-106 22-16,22-21 0,-22 21 15,1-21-15,-1 21 0,43 0 16,-64 0-16,0 0 0,0 0 15</inkml:trace>
  <inkml:trace contextRef="#ctx0" brushRef="#br0" timeOffset="44209.58">21188 5630 0,'0'0'0,"0"-21"0,0 0 16,0 42 15,0 0-31,0 1 15,0-1-15,0 0 0,0 21 0,-21-21 16,21 22-16,-22-22 0,1 0 16,21 21-16,0-20 0,-21-1 15,21 0-15,-21 0 0,21-42 47,0 0-47,21 0 16,0-1-16,0-20 0,1-21 15,-1 20-15,0 1 0,0 21 16,0-22-16,0 1 0,22 21 16,-22 0-16,0 0 0,0 21 0,0 0 15,22 0 1,-1 0-16,-42 21 0,0 0 0,21 0 16,-21 43-16,0-43 0,0 21 15,0-21-15,0 22 0,0-22 16,0 85-1,0-85-15,-21 0 0,21 0 16,0-42 15,0 0-31,0-43 16,42 1 0,-20 20-16,-1 1 0,21 21 15,-21-21-15,0-1 0,22 1 0,-1 21 16,-21 0-16,22-1 0,-22 1 0,42 21 15,-20 21 1,-43 1-16,21 20 0,-21-21 16,0 21-16,0 1 0,0-22 15,0 21-15,0 1 0,0-1 0,0 64 32,0-64-32,21-21 15,0 0-15,0 1 0,22-22 16,-22 0-16,0 0 0,21 0 0,1 0 15,-1-22-15,106-20 16,-63 0 0,-43 21-16,0-1 0,1 1 15,-22-21-15,0 21 0,-21-22 0,0-20 16,0 21-16,0-22 16,0 43-16,0-21 0,-21 20 0,-43 1 15,22 21 1,21 0-16,0 0 0,0 21 15,-1 1-15,-20 41 16,21-21-16,21 1 0,0-22 16,-21 106-1,21-64-15,0-41 0,0 41 16,21-42 0,0-21-16,0 0 15,0 0-15,1 0 16,-1 0-16,21-42 0,-21 21 0,0 0 15,43-85 1,-64 85-16,21-43 16,0 1-1,-21 20-15,0 22 0,0 0 16,0 42 0,0 0-16,0 22 15,0 41-15,0-20 16,0-43-16,0 21 15,21-21-15,-21 1 0,22-1 0,-1 0 16,-21 0-16,21-21 0,0 21 0,0-21 16,0 21-16,22-21 15,-22 0-15,64 0 16,-22-42-16,-21 21 0,-20 0 16,41-22-16,-42 1 15,0 21-15,1-21 0,-1-1 0,-21 1 16,21 0-16,0-64 15,-21 63-15,0-62 0,0 62 16,21-63 0,-21 85-16,0 42 15,0 22 1,0-22-16,-21 21 16,21 1-16,-21-1 0,21 106 15,-21-106-15,21 1 0,0-1 16,0 0-16,0 1 0,0 63 15,0-64 1,21-21-16,0-21 16,0 0-16,0 0 0,22 0 15,-22 0-15,0-21 0,0 0 16,43-22 0,-1-20-16,-42 21 0,1-1 15,20-20-15,-21 42 16,-21-22-16,0 22 0,0 0 15,21 21-15,-21 21 32,0 0-32,0 0 0,-21 22 15,0-1-15,21-21 0,0 0 16,-21 22-16,21-22 0,-21 42 16,21-20-1,0-22-15,21-21 16,0 0-16,0 0 0,0 0 15,0 0-15,1 0 0,-1 0 0,21-21 16,-21 0 0,43-22-16,-43 22 0,21-85 15,-42 85-15,21 0 16,-21 0-16,0-22 0,0 22 16,0 0-1,0 42 1,0 0-16,0 1 0,0-1 15,0 0-15,-21 21 0,21 1 0,0-1 16,0-21-16,0 43 16,0-43-16,0 0 15,0 0-15,21-21 16,1 0-16,20 0 16,-21 0-16,0 0 0,0-21 15,-21 0-15,22 21 0,-22-64 16,0 1-1,0 42-15,0-1 0,-22-41 16,22 42-16,-42 0 16,21-1-16,0 22 15,42 0 17,0 0-17,0 0-15,0 0 0,22 0 16,-22 0-16,85-21 15,-85 21 1,0 0-16,21 0 0,-42 21 16,0 1-16,22 20 15,-22-21-15,0 21 16,0-20-16,0 20 0,-22 43 16,22-64-1,0 0-15,0 0 0,-21 21 16,21-20-16,-21-22 0,21 21 15,-21-21-15,21-21 32,0-1-17,0 1-15,21-42 16,64-64 0,-43 42-16,0 43 15,22-43-15,-22 43 0,-21 21 16,22-1-16,-22 1 0,0 21 0,21 0 15,22 85 1,-64-22 0,0 43-1,0-85-15,0 22 0,-21-1 16,0-21-16,-1 22 0,1-1 16,0-21-16,21 0 0,-42 0 15,42-42 32,0 0-47,0 0 16,0-21-16,0 20 0,0-20 15,0 21-15</inkml:trace>
  <inkml:trace contextRef="#ctx0" brushRef="#br0" timeOffset="44412.46">24363 5271 0,'-21'0'16,"-1"0"-16,1 0 31,0 0 1,0 0-17,0 0-15,0 0 0,-22 0 16,22 0-16,0 0 0,-21 0 15,20 0-15</inkml:trace>
  <inkml:trace contextRef="#ctx0" brushRef="#br0" timeOffset="44634.33">23050 5398 0,'0'0'0,"-21"0"0,0 21 0,0-21 16,42 0-1,0 0-15,0 0 16,1 0-16,20 0 0,0 0 0,-21-21 16,22 21-16,105-22 15,-106 22 1,-21 0-16,-42 0 16,0 0-1,0 0-15,-43 22 0</inkml:trace>
  <inkml:trace contextRef="#ctx0" brushRef="#br0" timeOffset="45319.03">5757 7430 0,'0'0'16,"0"-22"-16,21 1 0,-21 0 0,22 0 0,-22-21 15,0 20-15,0 1 0,0 0 16,0 0-16,0 0 15,0 42 1,-22 21-16,1-21 16,21 22-16,0-1 0,0 22 0,0-22 15,0 148 1,0-84-16,-21-42 0,21-1 16,0-20-16,-21 20 0,21-21 0,-21 1 15,21 41-15,0-62 16,0 20-16,0-21 0,21-21 15,0 0-15,0 0 0,0 0 16,1-21-16,20 0 16,-21 0-16</inkml:trace>
  <inkml:trace contextRef="#ctx0" brushRef="#br0" timeOffset="46476.88">6202 7747 0,'0'0'0,"0"-21"15,0 0-15,0 0 0,0-1 0,0 44 31,0-1-31,-21 0 16,21 0-16,-22 21 0,22-20 16,0 20-16,0 0 0,0 1 0,-21-1 15,21 0-15,0 1 0,0-22 16,0 106 0,21-127-16,1 21 0,-1-21 15,63 0-15,-41-21 16,-22 21-16,21-21 0,-21-1 0,22 1 15,-22-21-15,42-43 16,-41 22 0,-22 20-16,0 1 0,-22-21 15,22 20-15,-63-20 16,42 42-16,-22 21 0,1-22 16,21 22-16,0 0 0,0 0 0,-22 22 15,1 62 1,42-63-16,0 22 0,0 20 15,0-20-15,0-1 16,0-21-16,0 0 0,21 22 0,0-22 16,43 21-16,-43-42 15,0 0-15,21 0 0,43-21 16,-43 0-16,1 0 16,-1-1-16,-21 1 0,22 0 15,-1 0-15,43-64 16,-43 43-16,-42 0 15,0 20-15,0 1 0,0 0 16,0 42 15,0 0-31,-21 1 0,0-1 16,21 0-16,-22 21 0,22-21 16,0 22-16,-21-22 0,21 21 0,0-21 15,0 22-15,0-22 0,0 42 16,43-20-1,-1-43-15,-21 0 0,0 0 16,0 0-16,22 0 0,-22 0 16,21 0-16,-21-21 0,1 21 0,105-106 31,-106 42-31,-21 43 0,21-21 16,-21-1-16,0 22 0,0-21 15,0 0-15,-21 20 0,0-20 0,-1 21 16,1 0-16,-63-22 15,20 43-15,43 0 16,-64 43-16,64-22 16,-21 21-16,21-21 0,21 22 15,-22-1-15,22 85 16,0-63 0,22-22-16,-22-21 0,21 0 15,0 0-15,21-21 0,-21 22 0,43-22 16,-43 0-16,21 0 0,64-22 15,-21-20 1,-43 21-16,-21-21 0,64-22 16,-64 43-16,0-21 0,22-1 15,-43 22-15,21-21 0,0-191 32,-21 191-32,0-43 15,-21 21-15,0 22 16,21 21-16,-21 21 15,-1 21 1,22 21-16,0-20 0,0 20 16,0 0-16,0 1 0,0 41 15,0-41-15,0-1 0,0 0 16,0 1-16,0-1 0,0 64 16,0-64-16,0-21 0,0 22 0,64 41 15,-43-63 1,43 1-1,-43-22-15,0 0 0,42-43 16,-41 22-16,-1 0 0,42-43 16,-42-20-1,-21 41-15,0 1 16,0-21-16</inkml:trace>
  <inkml:trace contextRef="#ctx0" brushRef="#br0" timeOffset="46793.7">5651 7557 0,'-21'0'15,"42"0"-15,-21 0 16,43 0-16,-1-22 0,0 22 15,64-42-15,21 21 16,-42 0-16,-22 21 0,64-43 16,-63 43-16,-22 0 0,1 0 15,-1-21-15,0 21 0,-21 0 0,1 0 16,-1 0 0,-21 21 15,0 1-31,0-1 15,0 0-15</inkml:trace>
  <inkml:trace contextRef="#ctx0" brushRef="#br0" timeOffset="47049.55">8340 8170 0,'0'22'16</inkml:trace>
  <inkml:trace contextRef="#ctx0" brushRef="#br1" timeOffset="90295.91">11536 4657 0,'-21'0'16,"-1"0"0,1 0-1,0 0-15,0 0 16,0 0-1,0 0-15,-1 0 0,-20 0 16,21 0-16,0 0 16,0 0-16,-1 0 0,-20 0 15,21 0-15,0 0 0,0 0 0,-1 0 16,44 0 46,-1 0-46,0 0-16,0 0 0,21 0 0,1 0 16,-1 0-16,0 0 0,128 0 15,-107 0-15,22 0 16,-22 0-16,22 0 0,0 0 16,-1 0-16,1 0 0,0 0 0,-1 0 15,-20 0-15,63 0 16,-85 0-16,22 0 0,-22 0 15,-21 0-15,22 0 0,-22 0 0,0 0 16,0 0 0,-21-21 15,-21 21-15,0 0 15,0 0-16</inkml:trace>
  <inkml:trace contextRef="#ctx0" brushRef="#br1" timeOffset="91177.03">14690 4572 0,'-43'0'16,"22"0"-16,0 0 0,0 0 0,0 0 16,-1 0-16,1 0 0,0 0 15,0 0-15,0 0 0,-22 0 16,1 0-16,21 0 15,0 0-15,0 0 16,-1 0-16,44 0 63,-1 0-63,0 0 0,21 0 0,1 0 15,20 0-15,-21 0 0,22 0 16,21 0-16,63 0 15,-64 0-15,22 0 0,106 0 16,-106 0-16,0 0 0,-22 0 0,22 0 16,0 0-16,-21 0 0,20-21 0,-20 21 15,190 0 1,-190 0-16,-22 0 0,86 0 16,-107-21-16,0 21 15,1 0-15,-1 0 0,-21 0 0,0 0 16,22 0-16,-22 0 31</inkml:trace>
  <inkml:trace contextRef="#ctx0" brushRef="#br1" timeOffset="92277.02">21950 4466 0,'0'0'0,"-21"0"47,-1 0-47,1 0 16,0 0-16,0 0 15,0 0 1,21 21 15,21-21-15,0 22-1,0-22-15,0 0 0,1 0 16,20 0-16,-21 0 0,21 0 16,1 21-16,-22-21 0,42 0 0,64 0 15,127 0 1,-148 0-16,106 0 16,-106 0-16,0 0 0,-1 0 15,1 0-15,21 0 0,0 0 0,-21 0 16,127 0-16,-21 0 15,-107 0-15,-20 0 0,21 21 16,-21-21-16,-1 0 0,64 0 16,-63 0-16,-21 0 0,-1 0 15,85 21 1,-63-21-16,-64 0 16,0 0-16,0 0 0,1 0 0,-1 0 15,0 0-15,0 0 31,0 0 1,-42 0 30,0-21-46,0 21-16,0 0 0</inkml:trace>
  <inkml:trace contextRef="#ctx0" brushRef="#br1" timeOffset="105894.13">15452 6456 0,'-22'0'16,"22"-21"-16,-21 21 0,0 0 0,0-21 31,0 21-31,21-22 16,21 22 109,0 0-110,0 0-15,0 22 0,1-22 16,-1 0-16,0 0 0,0 0 15,0 0-15,0 21 0,22-21 16,-22 0-16,0 0 0,0 0 16,0 21-16,1-21 0,-1 0 15,21 0-15,22 21 0,-1-21 16,-21 0-16,1 0 16,-1 0-16,0 0 0,1 0 0,-1 0 15,106 21 1,-42-21-16,-64 0 0,1 0 15,-1 0-15,0 0 0,1 0 16,-1 0-16,85 21 16,-63-21-1,-22 0-15,0 0 0,1 0 0,-22 0 0,21 0 16,0 0-16,1 0 0,20 0 16,-20 0-16,-1 0 0,21 0 15,43 0-15,-63 0 16,-1 0-16,21 0 0,-20 22 0,-1-22 15,0 0-15,1 0 0,-1 0 0,22 0 16,-22 0-16,0 0 0,1 0 16,62 0-16,65 0 15,-107 0-15,1 0 16,-1 0-16,1 0 0,-1 0 0,1 0 16,-1 21-16,1-21 0,-1 0 15,1 0-15,42 0 16,84 0-16,-126 0 15,63 0-15,-64 0 16,1 0-16,-1 0 0,1 0 0,-1 0 16,1 0-16,-1 21 15,1-21-15,-1 0 0,1 0 0,-22 0 0,21 0 16,1 0-16,-1 0 0,-20 0 16,20 0-16,1 0 0,-1 0 15,1 0-15,-22 0 0,22 0 0,-1 0 16,-21 0-16,1 0 0,20 0 0,-20 0 15,-1 0-15,0 0 0,1 0 0,-1 0 16,0 0-16,1 0 16,-1 0-16,0 0 0,1 0 0,-1 0 15,0 0-15,1 0 0,-1 0 16,0 0-16,1 0 0,20 0 0,-21 0 16,1 0-16,20 0 15,85 0-15,-84 0 0,-22 0 16,64 0-16,-64 0 15,1 0-15,-1 0 0,22 0 0,-22 0 16,0 0-16,43 0 16,63 0-1,-84-21-15,-22 21 0,0 0 0,1 0 16,20 0-16,-21-21 0,1 21 16,-1 0-16,0 0 0,1 0 0,-1 0 15,0-22-15,1 22 0,41 0 16,-62 0-16,20 0 0,0 0 15,1 0-15,-1 0 0,43 0 16,-43 0-16,0 0 0,1 0 16,20 0-16,-21 0 0,1 0 0,-1 0 15,0 0-15,1 0 0,-1 0 16,0 0-16,-20 0 0,20-21 0,0 21 16,-21 0-16,22 0 15,-22 0-15,42 0 0,-41 0 16,20 0-16,-21 0 0,0 0 15,22 0-15,-22 0 0,0 0 0,21 0 16,-21 0-16,22 0 0,-22 0 16,0 0-16,43 0 0,-43 0 15,0 0-15,0 0 0,0 0 16,0 0 0,-21-21 109,-21 21-125,0 0 15,0 0-15,0 0 0,0 0 0,-22 0 16</inkml:trace>
  <inkml:trace contextRef="#ctx0" brushRef="#br1" timeOffset="109185.65">13822 7493 0,'0'0'0,"21"0"16,-21 21-16,21-21 15,0 0 1,0 0-16,-21-21 0,22 21 0,-1-21 16,0 0-16,0 0 15,-21-22 1,0 22-16,0 0 16,-21 21-16,0 0 0,-43-21 15,43 21-15,0 0 0,0 0 16,-22 0-16,22 0 0,-21 21 0,0 21 15,20-21-15,-41 43 16,63-22-16,-42 43 16,42-43-16,-22 1 0,22-1 15,0 0-15,0 1 0,0-1 16,0-21-16,0 43 0,43 20 16,-22-63-1,0-21-15,0 0 0,0 0 16,1 0-16,-1-21 0,21 21 0,-21-21 15,0 0-15,22 0 0,-22-22 16,64-41-16,-64 63 16,0-22-16,-21 22 15,0-21-15,21 21 0,-21-22 0,0 22 16,0 0-16,0-21 0,0-1 16,0 64 15,0 1-31,0-1 0,0 21 15,0 22-15,0-43 0,0 42 16,0-20-16,0 20 16,21-42-16,-21 22 0,43-1 15,-22-21-15,0-21 16,-21 21-16,63-21 16,1 0-16,-22-21 15,-21 0-15,1 0 0,20 0 16,-21-1-16,0 1 0,0 0 0,1-21 0,-1 21 15,21-64 1,-42 0 0,0 43-16,0 0 0,0 20 15,0 44 1,0-1 0,0 0-16,0 21 15,0-21-15,0 22 0,0 41 16,-21-62-16,21 20 0,0-21 15,0 0-15,21 64 16,-21-64 0,21-21-16,0 0 0,1 0 15,-1 0-15,0 0 0,0 0 16,0-21-16,0 0 0,1 0 0,-1-1 16,42-62-1,-20-1-15,-43 43 16,21 21-16,-21-1 0,0-20 15,0 21-15,0 0 0,0 0 16,0 42 0,0 0-1,0 0-15,0 0 0,0 0 16,0 1-16,0 20 0,0-21 16,0 43-16,0 20 15,0-63-15,0 1 16,0 20-16,21-42 0,0 21 0,0 0 15,0-21-15,1 0 0,20 0 0,64 0 16,-43-42 0,-20 21-16,-1 0 0,0-1 15,1-20-15,-22 21 16,21-21-16,22-85 16,-22 21-16,-42 42 0,21 1 15,-21 20-15,0-20 0,0-1 16,0 22-16,0 0 0,21-1 0,-21 22 15,0-21-15,0 21 16,0 42 0,0 0-16,0 0 0,0 22 15,-21-1-15,21 21 0,-21-20 0,21 84 16,-21-21 0,0-64-16,21 21 0,-22 22 15,22-43-15,0 1 0,0-22 16,0 21-16,0-21 0,0 1 0,43 20 15,-22-21-15,21 0 16,-21-21-16,22 0 0,-22 0 16,21-21-16,-21 0 0,1 0 15,20 0-15,-21-1 0,21-20 0,-20 21 16,20-43-16,0-41 16,-42 83-16,0 1 15,21 0-15,-21 0 0,-21 42 31,0 0-31,21 0 16,0 22-16,-21-22 0,21 0 16,-21 21-16,21-20 0,0 20 0,0-21 15,0 0-15,0 22 0,0-22 16,0 0-16,0 0 0,63 21 16,-20-42-1,-1 0-15,-21 0 0,21 0 16,1 0-16,-22-21 0,21 0 0,1 0 15,-22 0-15,0 0 0,0-1 16,0-83-16,-21 20 16,0 64-16,-21 0 15,0-1-15,0 1 0,0 21 16,-22 0-16,22 0 0,0 0 0,-21 0 16,20 0-16,1 0 0,0 0 15,-64 43 1,43-43-16,42 21 15,-21-21-15,0 0 16,0 0-16,-1 0 16</inkml:trace>
  <inkml:trace contextRef="#ctx0" brushRef="#br1" timeOffset="109409.58">15176 7578 0,'0'0'0,"22"0"31,20 0-31,0 0 0,1-21 16,105-1-1,-21 1-15,-85 0 16,85 21-16,-85-21 0,1 21 16,-22 0-16,21-21 0,-21 21 15,-21 21 16</inkml:trace>
  <inkml:trace contextRef="#ctx0" brushRef="#br1" timeOffset="110271.1">16573 7684 0,'0'-22'0,"0"1"16,0 0 0,0 42 15,0 0-31,0 1 0,0-1 16,0 21-16,0-21 15,0 0-15,-21 22 0,0 41 16,21-62-16,0-1 0,-21 42 15,0-42 1,21-42 15,0 0-31,0 0 0,21 0 16,-21 0-16,21-1 0,-21-20 16,0 21-16,21-21 0,-21 20 0,21-20 15,-21 21-15,22-21 16,41-1-16,-42 22 0,0 21 15,22 0-15,-22 0 16,0 21-16,0-21 0,-21 21 0,21 22 16,1-22-16,-22 0 0,0 43 15,0-22-15,0-21 16,0 21-16,0 1 0,0-22 16,0 21-16,0-21 0,0 1 0,0-1 15,0 0-15,0 0 0,0-42 31,21 21-31,0-42 16,0 20-16,0 1 0,-21-21 0,21 0 16,1 20-16,-1-20 0,21-43 15,0 43-15,-20 21 0,41-43 16,-21 43-16,-20 0 16,-1 0-16,21 21 0,-21 0 0,0 0 15,1 21-15,-1 21 16,-21 1-16,0-1 15,0-21-15,0 43 0,0-22 16,0-21-16,-21 22 0,21-22 16,0 21-16,-22-21 0,22 0 0,0 22 15,0-1 1,0-21-16,22-21 16,-1 0-16,0-21 15,21 0-15,22-21 16,-22 20-16</inkml:trace>
  <inkml:trace contextRef="#ctx0" brushRef="#br1" timeOffset="111233.02">18055 7726 0,'0'0'0,"0"-21"0,0-22 16,0 22-16,-21 0 16,0 21-16,0 0 0,-1 0 15,1 0-15,0 0 0,0 0 0,0 21 16,-22 0-1,22 22-15,-21 20 0,21-20 16,0-22-16,21 21 0,-22 0 16,22-20-16,0 62 15,0-63-15,0 1 0,0-1 16,22 0-16,-1 0 0,0-21 16,0 0-16,0 0 0,0 0 15,1 0-15,-1-21 0,21 21 16,-21-21-16,0 0 0,1-22 0,-22 22 15,21 0-15,0-21 0,0 20 0,-21-20 16,0 21-16,0-21 0,0 20 16,21 1-16,-21 0 0,0 0 0,0 0 15,0 42 17,0 0-32,0 0 0,0 0 15,0 1-15,0 20 0,0-21 0,0 0 16,0 22-16,0-22 0,0 0 15,0 21-15,21 22 16,22-22 0,41-42-1,-62 0-15,41 0 16,-42-21-16,22 0 0,-22 0 0,0-22 16,21 22-16,-21-21 0,1 21 0,20-64 15,21-63 1,-63 84-16,22 1 0,-22 20 15,21-20-15,-21 21 0,0-1 0,0 1 16,21 0-16,-21 20 0,0 1 0,0 0 16,0 42-1,0 0-15,0 1 16,0 20-16,-21 0 0,21 1 16,0-1-16,-21 43 15,-1 63-15,22-106 0,0-21 16,0 22-16,0-1 0,0-21 15,0 0-15,22 22 0,-1-22 0,0-21 16,0 21-16,0 0 0,0-21 16,22 0-16,-22 0 0,21 0 15,-21 0-15,1-21 16,-1 0-16,21 0 0,-21-1 0,0 1 16,1-21-16,20 21 0,0-64 15,-42 43-15,0 21 16,0-1-16,0 1 0,0 0 15,-21 21-15,0 0 16,0 21-16,0 0 0,21 1 16,-22 20-16,1 21 15,21-41-15,0-1 0,0 42 16,0-42-16,0 1 0,0-1 16,21 0-16,1 0 0,-1-21 15,0 21-15,21-21 16,43 0-16,-64 0 15,43 0-15,-43-21 16,0 0-16,21 0 0,-21 21 0,1-21 16,-1-22-16,0 22 0,0-21 15,-21-22 1,0 43-16,0 0 0,0 0 0</inkml:trace>
  <inkml:trace contextRef="#ctx0" brushRef="#br1" timeOffset="111432.91">18415 7472 0,'0'0'15,"42"0"1,-21 0-16,22 0 16,-1 0-16,0 0 0,1 0 0,-1-21 15,0 21-15,1-21 0,20 21 16,-42 0-16,22-22 0,-1 22 0,-21 0 15,0-21-15,1 0 0,-22 0 16</inkml:trace>
  <inkml:trace contextRef="#ctx0" brushRef="#br1" timeOffset="111877.73">20807 7430 0,'0'0'0,"0"-22"0,0-20 0,21 21 0,0-21 16,-21 20-16,21-20 0,0 0 15,1-1-15,-1 43 16,0 22 0,-21-1-16,0 0 0,21 21 15,-21 1-15,0-1 0,0 0 16,0 22-16,0-22 0,0 64 15,-21-64-15,0 1 0,21 20 0,-21 22 32,-1-64-32,1 64 0,21-64 0,0 21 15,0-21-15,-21-21 16,0 0 0,0-21-16,21 0 0,0 0 15</inkml:trace>
  <inkml:trace contextRef="#ctx0" brushRef="#br1" timeOffset="112671.33">20447 7662 0,'0'0'0,"-21"0"15,42 0-15,21 0 16,64 0 0,-64 0-16,1 0 0,84 0 15,-64 0-15,1-21 0,-1 0 16,1 21-16,-1-21 0,1 0 0,-1 0 15,-20-1-15,62-20 16,-83 21-16,20 0 0,-21-22 0,-21 1 16,0 0-16,0 21 15,0-1-15,0-20 0,-21 21 0,0 21 16,0-21-16,-1 21 0,1 0 16,0 21-16,21 0 15,0 0-15,-21 22 0,21-1 0,0 0 16,0 1-16,-21-1 15,21 0-15,0 85 16,0-84-16,0-1 0,0 0 16,0 1-16,0-1 15,-21 0-15,21-21 0,0 1 0,-22-1 0,22 0 16,0-42 15,0 0-31,0-1 16,0 1-16,0 0 0,22-21 0,20-43 15,-21 43 1,0 21-16,0-1 0,1 1 0,-1 0 16,-21 0-16,21 21 0,0 0 15,0 0-15,0 21 16,1-21-16,-22 21 0,0 0 16,0 22-16,0-22 0,0 21 15,0-21-15,0 1 0,21-1 16,-21 0-16,0 0 0,0 0 0,21 0 15,42 22 1,1-43-16,-22 0 0,1 0 16,-1 0-16,21-21 15,-20-1-15,-1 1 0,0 0 0,-20-21 16,20 21-16,-21-1 0,0-62 16,-21 20-1,0 22-15,0 21 0,0-22 16,0 22-16,0 0 0,-21 21 0,0 0 15,0 0-15,0 21 0,-22 43 16,22-22 0,21 0-16,0-20 0,0 20 15,0-21-15,0 0 0,0 0 0,0 22 16,0-22-16,21-21 0,0 21 16,1 0-16,-1 0 0,0 1 15,0-22-15,21 0 0,-20 0 16,-1 0-16,21 0 0,-21 0 0,22 0 15,-1-22-15,0 1 0</inkml:trace>
  <inkml:trace contextRef="#ctx0" brushRef="#br1" timeOffset="113559.96">23516 7789 0,'21'-21'31,"0"21"-31,1-21 16,-1 0-16,42-43 15,-20 1-15,-43 42 16,0-22-16,0 22 0,0-21 0,0 21 16,0 0-16,-22 21 0,-20 0 15,21 0-15,-64 0 16,1 42 0,62-21-16,-20 21 0,-21 22 15,41-22-15,1 1 0,0-1 16,21-21-16,0 21 0,0-20 0,0 62 15,0-63 1,21-21-16,22 22 0,-22-22 16,0 0-16,21 0 0,-21-22 0,64-20 15,-43 42-15,1-21 16,-1-21-16,-21 20 0,22 1 16,-1-42-16,-21 42 0,0-1 15,-21-20-15,0 21 0,0 0 0,0 0 16,0-1-16,-21 22 31,21 22-31,0-1 0,-21 0 0,21 0 16,0 21-16,-21-20 0,21 20 15,0-21-15,0 21 0,0-20 0,0 20 16,0-21-16,42 43 16,-21-43-16,0-21 15,22 0-15,-22 0 0,0 0 0,21 0 0,22 0 16,-43-21-1,21-1-15,-20 1 0,-1 0 0,0-21 0,0 21 16,0-1-16,-21-20 0,21 21 0,-21-43 16,0-41-1,0 83-15,0 1 16,0 0-16,-21 21 16,0 21-16,21 0 15,0 64-15,0-43 16,-21 1-16,21 20 0,-21-20 15,21 62-15,0-41 0,-21-22 16,21 22-16,-22-1 0,22 1 16,-21-1-16,21 22 0,0 42 15,-21-64-15,0 1 0,0-1 16,21 1-16,0-22 0,-21 1 16,21-1-16,-22-21 0,22 43 15,0-86 1,0-20-1,0 21-15,22-21 0,-22 20 0,21-41 16,-21 21-16,0-1 0</inkml:trace>
  <inkml:trace contextRef="#ctx0" brushRef="#br1" timeOffset="113858.79">24172 7789 0,'0'0'0,"0"-21"0,0-42 16,21 42-1,-21-1-15,22 22 0,-1-21 0,0 21 16,0-21-16,0 21 0,0 0 16,22 0-16,20 0 0,-20 0 15,-22 0-15,21 21 0,22 22 16,-64-22-16,0 0 0,0 21 16,0-21-16,0 22 0,0-22 0,-64 42 15,1-20 1,20-22-16,1 0 0,-22 21 15,43-42-15,0 22 0,0-22 0,0 0 16,42-22 15,-21 1-31,42 0 0,-21 21 16,1-42-16,20 21 0,-21-1 16</inkml:trace>
  <inkml:trace contextRef="#ctx0" brushRef="#br1" timeOffset="114125.64">24807 7599 0,'0'0'0,"0"-21"0,0 0 16,-21 42 15,21 0-31,-21 21 0,21-21 16,0 22-16,0-1 16,-21 0-16,21 1 0,-21-1 0,-1 22 15,22-22-15,0 21 0,-21 1 0,0-1 16,0-20-16,21 20 0,-21 1 15,21-22-15,-21 0 0,-1 64 16,22-85-16,0 22 0,-21-22 0,0 64 16,21-64-1,0-42 1,21-1 0,0-20-16,-21 21 0,22-21 15</inkml:trace>
  <inkml:trace contextRef="#ctx0" brushRef="#br1" timeOffset="114735.29">24744 7895 0,'0'0'0,"0"-42"0,0 0 0,0 20 15,0-20-15,0 21 0,21-21 16,0 20-16,0 1 0,0 0 0,1 0 16,-1 0-16,85 21 15,-85 0-15,21 0 0,0 21 16,1-21-16,-22 21 0,0 0 0,0 0 15,0 1-15,-21 20 0,0-21 16,0 0-16,0 0 0,-21 22 16,0-22-16,-21 0 0,21 0 15,-22 0-15,1 1 0,0-22 16,-1 21-16,22-21 0,-21 0 0,21 0 16,-1 21-16,1-21 15,0 0-15,0 0 0,21 21 16,21-21-16,0 0 15,22 0-15,-22 0 16,21 0-16,-21 0 0,22-21 0,-1 21 16,0-21-16,1 0 0,-22-1 15,21 22-15,0-21 0,43-42 16,21-22 0,-64 43-16,-21-1 0,22 1 15,-22 0-15,0-22 0,0 22 0,-21 0 16,0-1-16,21 1 0,-21 0 15,0-22-15,0 22 16,0 63 0,0 21-16,-21-21 15,0 64-15,0 21 16,0-64-16,21 1 0,0-1 16,0 21-16,0-41 0,0 20 0,0 0 15,0-21-15,0 22 0,0-22 16,0 0-16,21 0 15,64 0-15,-64-21 16,0 0-16,0 0 0,0 0 16,22-21-16,-1 0 0,-21 0 15,21-21-15,-20 20 0,-1-20 0,21 21 16,-21-21-16</inkml:trace>
  <inkml:trace contextRef="#ctx0" brushRef="#br1" timeOffset="115153.05">26120 7176 0,'0'0'0,"-22"0"16,22 21-1,0 0-15,0 21 0,0-21 0,0 1 16,-21 20-16,21-21 0,0 21 16,0-20-16,0-1 0,0 21 0,-21-21 15,21 0-15,0 1 0,-21 20 16,21-21-1,-21-21 1,21-21 0,0 0-16,0 0 0,0-1 0,0 1 15,0-21-15,21 21 16,-21-22-16,21 1 0,0 0 0,43-43 16,-22 22-1,0 41-15,-20 22 0,-1 0 0,0 0 16,21 0-16,-21 0 0,1 0 15,-22 22-15,21 20 0,-21-21 0,21 106 16,-21-85 0,0-20-16,0 20 0,0 0 15,-21-21-15,21 1 0,0 20 16,-21-21-16,-1-21 16,1 21-16,21 0 0,-21-21 0,-21 22 15,21-22-15,-43 21 16</inkml:trace>
  <inkml:trace contextRef="#ctx0" brushRef="#br1" timeOffset="116026">14499 9081 0,'0'0'15,"-21"-22"-15,0 22 0,21-21 16,-21 21-16,-1-21 0,1 21 15,0 0-15,0 0 16,21 21-16,0 0 16,0 22-16,0-22 0,0 21 0,0 1 15,0-1-15,0-21 0,0 21 16,0 22-16,-21-22 0,21 1 16,-21-22-1,21 21-15,0-63 31,0 0-15,0 0-16,0-1 0,0 1 0,21 0 16,0 0-16,-21-21 0,0 20 15,0 1-15,21 0 0,-21 0 0,21 0 16,0 21-16,22 21 16,-22 21-1,0-21-15,0 1 0,-21 20 16,21-21-16,1 0 0,-1 22 0,0-22 15,0 0-15,0 0 0,-21 0 16,43 22-16,20-43 16,-21 0-1,-20-22-15,-1 22 0,0-21 0,0 0 16,0-21-16,0 21 0,1-1 0,-1-20 16,0 0-16,-21-22 15,0-20-15,0 41 0,-21 1 16,-22-22-16,22 43 15,0 21-15,0 0 0,0 0 16,0 0-16,21 21 0,-22 1 16,22 20-16,0-21 15,-21 0-15,21 22 0,0-22 0,0 0 16,0 21-16,0-21 0,0 1 16,0-1-16,0 0 0,21 0 15,1-21-15,-1 0 0,21 0 16,-21 0-16,22 0 0</inkml:trace>
  <inkml:trace contextRef="#ctx0" brushRef="#br1" timeOffset="116229.88">15219 9123 0,'0'0'16,"0"21"0,0 0-1,-21 22-15,21-22 0,0 0 16,0 0-16,0 21 0,-22-20 15,22 20-15,0-21 0,0 64 16,0-43-16,0-21 16,0 0-16,0 1 15,0-44 1,0 1-16</inkml:trace>
  <inkml:trace contextRef="#ctx0" brushRef="#br1" timeOffset="116566.17">15176 8954 0,'0'0'0,"-21"-22"0,21 1 0,-21 21 0,0 0 15,0 0 1,21 21-16,0 1 0,0-1 16,0 0-16,0 0 15,21-21-15,0 0 16,0 0-16,0 0 0,1 0 15,-1-21-15,0 0 16,0 0-16,-21-1 0,0 1 16,0 0-16,0 0 15,-21 0-15,0 21 0,-22-21 16,1 21 0,21 0-16,0 0 0,0 0 15,21 21-15,-22 0 0,22 0 0,0 0 16,0 0-16,0 22 0,0-22 15,0 21-15,22 22 16,-1-64-16,0 0 16,21 21-16</inkml:trace>
  <inkml:trace contextRef="#ctx0" brushRef="#br1" timeOffset="117285.27">15684 8890 0,'0'0'0,"0"-42"15,0 63 17,0 0-32,-21 0 15,21 22-15,0-1 0,0 0 0,0 1 16,0-1-16,0 0 0,0 1 16,-21-1-16,21 21 0,0-20 0,-21-1 15,21 0-15,-21 1 0,21-22 16,0 21-16,0 1 0,0-22 0,-21 0 15,21 0-15,0 0 16,21-21 0,-21-21-16,21 0 15,0 0-15,-21-22 0,42-20 16,-20 42-16,-1-22 0,21-62 16,-42 62-16,21 1 0,0-22 15,1 22-15,-22-21 0,0 20 16,21-20-16,0-1 15,-21 1-15,0 42 0,0 42 32,0 21-32,0-21 15,21 22-15,-21-1 0,0 21 16,21-20-16,-21-1 0,0 64 16,0-64-16,0 1 0,0-1 15,0 0-15,0 1 0,-21-22 0,0 42 16,21-20-1,0-22-15,0 0 0,-21-21 0,21-21 32,0 0-32,0-1 15,21 1-15,-21-21 0,0 21 0,21-22 16,0 22-16,-21-21 0,21 0 16,1 20-16,-1-20 0,0 0 15,21-1-15,-21 22 0,1 0 16,-1 21-16,0 0 0,0 0 15,0 0-15,0 21 0,-21 0 0,22 1 16,-1 20-16,-21-21 0,21 0 16,-21 85-16,0-85 15,0 0-15,0 43 0,-21-43 16,21 0-16,-21 0 0,21 1 16,0-1-16,-22 0 0,1-21 15,0 0 1,0-21-16,0 0 15</inkml:trace>
  <inkml:trace contextRef="#ctx0" brushRef="#br1" timeOffset="117464.17">15557 9292 0,'0'0'0,"-21"0"15,42 0 1,1 0-16,-1-21 15,0 21-15,21 0 0,-21 0 0,22 0 16,-1-21-16,43 21 16,42-21-16,-85 0 15,0 21-15</inkml:trace>
  <inkml:trace contextRef="#ctx0" brushRef="#br1" timeOffset="118632.68">16785 9123 0,'0'-21'16,"-21"21"-16,0 0 0,0 0 0,-1 0 15,1 42-15,-21-21 16,21 22-16,0-22 0,21 0 16,-22 21-16,1 1 0,21-22 0,-21 63 15,21-41-15,0-1 16,0-21-16,0 22 15,0-22-15,21 63 0,0-62 16,1-22-16,-1 21 0,21-21 16,-21 0-16,22 0 0,-22 0 0,21-21 15,-21 21-15,22-22 0,20-20 16,1-21 0,-43 41-16,0-20 0,-21-64 15,0 85-15,0-21 0,0-1 16,-21 1-16,0 0 0,-1 21 0,-20-43 15,21 43-15,-21 21 16,20 0-16,-20 0 0,-21 0 16,41 21-16,1 0 0,-42 22 15,42-1-15,21 0 16,-22-21-16,22 22 0,0-1 0,0 64 16,0-64-16,22-21 15,-1 1-15,-21 20 0,42-21 16,0 0-16,1 0 0,-22-21 15,21 0-15,-21 0 16,22 0-16,41-21 0,-62 21 0,20-21 16,21-21-16,-20 21 15,-22-1-15,0-20 0,0 21 0,0-21 16,1 20-16,-22-20 0,0-21 16,0-1-1,0 43-15,0 42 31,0 0-31,0 22 16,0-22-16,0 0 0,0 21 0,0-21 16,0 1-16,0 20 0,0-21 0,0 0 15,0 22-15,0-22 16,0 0-16,0 0 0,21-21 0,0 0 16,0 0-16,0 0 0,0 0 0,22 0 15,-1 0 1,0-42-16,1 21 0,-22-1 15,0 1-15,0 0 0,0-21 0,1 21 16,-22-1-16,0-20 0,21 21 16,-21-21-16,0 20 0,21-20 15,-21 63 17,-21 0-32,21 1 0,-21-1 15,21 42 1,0-42-16,-22 1 0,22 41 15,0-21-15,0-20 0,0-1 0,0 0 16,0 0-16,0 0 0,0 0 16,43 1-16,-22-22 0,21 21 15,-21-21-15,1 0 16,-1 0-16,21-21 0,-21-1 0,0 22 16,1-21-16,-1-21 0,0 21 0,0 0 15,0-22-15,0-41 16,1-1-16,-22 43 0,21-22 15,-21-42-15,0 64 0,0 0 16,21-1-16,-21 1 0,0 21 16,0 0-16,0 42 15,0 21 1,0 85 0,-21-85-16,21 1 0,-21 41 15,-1-41-15,22-1 0,0 0 16,0-20-16,0 20 0,-21 0 0,21 43 15,0-64-15,0 0 16,0 0-16,0 1 0,21-22 16,1 0-16,-1 0 15,0 0-15,0 0 0,0-22 16,0 1-16,22-42 16,-43 42-16,21-1 0,-21-20 15</inkml:trace>
  <inkml:trace contextRef="#ctx0" brushRef="#br1" timeOffset="118834.56">17928 9271 0,'0'0'0,"-21"0"0,0 0 16,42 0 0,0 0-1,0 0-15,0 0 0,1 0 0,20 0 16,-21 0-16,21 0 15,-20 0-15,-1 0 0,0 0 0,0 0 16,0 0-16,0 0 0,22-21 16,-43 0-1</inkml:trace>
  <inkml:trace contextRef="#ctx0" brushRef="#br1" timeOffset="121171.99">19262 9673 0,'0'0'15,"0"-21"1,0 0-16,0 0 16,21 0-16,0-1 0,0 1 15,0 0-15,0 0 0,1-21 0,62-43 16,-63 43-1,1-1-15,-1 1 0,0 21 16,-21-43-16,21 22 0,-21 0 0,0 20 16,21-20-16,-21 0 15,0 21-15,-21 42 16,0 0 0,0 21-16,0-21 0,21 22 0,-43 63 15,43-22 1,-21-20-16,21-22 0,-21 64 15,21-64-15,0 1 0,63 84 16,-41-106 0,-1-21-16,21 21 0,22-21 15,-22 0-15,0 0 0,-21-21 16,22 0-16,-1-1 0,0 1 16,-20 0-16,62-64 15,-20-20-15,-43 62 0,0-20 16,-21 20-16,0 1 0,0-21 15,0 20-15,0-84 16,0 85-16,0 21 16,0 42-1,-21 0 1,21 0-16,-21 22 0,21-1 0,-21 85 16,21-42-1,0-43-15,0 43 16,0-43-16,0-21 0,0 21 0,0 1 15,21-22-15,0 0 0,0 0 16,43 22-16,41-43 16,-20-43-1,-43 22-15,1 0 16,-22 0-16,21-22 0,1 22 0,-22-21 16,63-85-1,-62 63-15,-22 22 16,0 0-16,0 21 0,-22 21 15,1 0-15,0 0 16,0 21-16,0 0 0,0 0 0,-1 0 16,22 0-16,0 43 0,0-22 15,0 1-15,0-22 0,0 21 16,0 0-16,0-20 0,22 20 0,20 0 16,-42-21-1,21 1-15,0-1 0,0 0 0,-21 0 16,0-42 15,0 0-31,-21 0 0,0-1 16,0 1-16,0 0 0,0 0 15,21 0-15,-22 0 0,1-1 16,0 22-16,21 22 31,0-1-31,0 0 0,0 0 0,21 21 16,0-20-16,1-1 15,-1 0-15,21-21 0,-21 21 16,43-21-16,-22 0 0,0 0 16,1 0-16,-1 0 0,0 0 15,85-42 1,-84 21-16,-22-1 0,0-20 0,21 21 16,-20 0-16,-22-22 0,21-20 15,0 42-15,-21-43 16,0 43-16,0-21 15,0 63 1,-21 0 0,21 0-16,-21 0 0,21 1 15,0-1-15,0 0 0,0 0 0,0 21 16,0 1-16,0-22 0,21 0 16,0 0-16,42 22 15,-41-43-15,20 0 16,-21 0-16,0 0 0,22 0 0,-1 0 15,-21 0-15,21 0 0,-20-22 16,62-41-16,-63 42 16,1-22-16,-1 22 0,0-21 15,-21 21-15,0-43 0,21 43 16,-21 0-16,0 0 0,0 42 31,0 0-31,0 0 16,-21 0-16,21 1 0,-21-1 15,21 21-15,-21 43 16,21-64-16,-22 0 0,22 21 16,0-20-16,0-1 15,0-42 17,0-1-32,0 1 15,22 0-15,-1-21 0,0 21 0,0-22 16,0 22-16,22-42 15,-1-1-15,-21 22 0,0 21 16,0-1-16,1 22 16,-1 0-16,-21 22 15,0-1 1,0 0-16,0 0 0,0 21 16,0-20-16,0 20 0,0-21 15,21 0-15,0 0 0,0 1 0,22 20 16,-22-21-16,42 0 15,-20 0-15,20-21 16,-21 0-16,1 0 0,-1 0 0,0 0 16,1 0-16,-1-21 0,0 0 15,22-21-15,21-43 16,-64 64-16,0-21 16,-21-1-16,0 22 0,21-21 15,-21-22-15,0 43 0,0 0 0,0 0 16,-21 21-16,0 0 15,0 0-15,-1 0 0,1 0 16,-21 21-16,0 0 0,20 0 16,1 0-16,0 22 0,0-22 15,21 0-15,0 0 0,-21 64 16,21-43 0,0-21-16,0 1 0,21-1 15,0-21-15,0 0 16,0 0-16,1 0 0,-1 0 15,0-21-15,0-1 0,0 22 16,0-21-16,1 0 0,-1-21 0,0 21 16,0-1-16,-21 1 0,0-21 15,21 21-15,-21 0 0,21-1 0,-21 1 16,0 0-16,0 0 0,0 42 31,0 0-31,-21-21 16,21 43-16,-21-22 15,-21 63-15,21-41 0,21-1 16,-43 43-16,22-43 16,21 22-16,0-22 0,0 21 0,0 1 15,0-1-15,0 128 16,0-1 0,0-126-16,21-1 0,-21 1 15,21-1-15,-21-20 0,0 20 0,22-20 16,-22-1-16,0 0 0,0-21 0,-22 43 15,1-64 1,0 0-16,-21 0 16,21 0-16,-1 0 0,1-21 0,0 0 15,0-1-15,0 22 0,0-21 0,-1-42 16,1 20 0,0 43-16,21-21 0,0-21 15,-21 21-15,21 0 0,0-1 16,0 1-16,0-21 0,0 21 15,0-22-15,-21 1 0,21 0 0</inkml:trace>
  <inkml:trace contextRef="#ctx0" brushRef="#br1" timeOffset="121404.93">21653 8996 0,'-21'-21'15,"0"21"-15,0 0 47,0 0-47,0 0 16,21 21-16,-43 0 0</inkml:trace>
  <inkml:trace contextRef="#ctx0" brushRef="#br1" timeOffset="122301.65">16023 10626 0,'0'0'16,"0"-21"-16,0-1 0,-21 44 31,0 20-15,21-21-16,0 21 0,0-20 0,-21 62 15,21-41-15,-22-1 16,22 0-16,0 1 0,0 20 16,0-21-16,0 1 0,0-1 15,0-21-15,0 0 16,0-42 15,0 0-31,0 0 0,0-21 16,0 20-16,22-20 0,-22 21 0,21-21 15,-21-1-15,21 1 0,0 0 16,0-1-16,22-63 16,-22 85-16,42-21 15,-42 42-15,1 0 0,-1 21 16,0 0-16,0 0 0,0 1 16,0-1-16,-21 21 0,22 0 15,-1-20-15,-21 83 16,21-62-16,-21-22 0,0 42 15,0-20-15,0-22 0,0 0 16,0 0-16,0-42 31,0 0-31,0 0 16,0-22-16,0 22 0,21-21 0,-21 21 16,42-64-1,-42 43-15,22-1 0,-1 1 0,21 0 0,0-22 16,1 43-16,-1 0 15,-21 0-15,22 21 0,-22 0 16,0 0-16,21 21 0,1 21 16,-22 22-16,-21-22 15,21-21-15,-21 22 0,0-1 16,0-21-16,0 21 0,0-20 0,0 20 0,0 0 16,0-21-16,0 1 0,-21 20 15,21-21-15,0 0 0,0 0 0,0 1 16,0-44 15</inkml:trace>
  <inkml:trace contextRef="#ctx0" brushRef="#br1" timeOffset="124346.6">17420 10964 0,'0'0'0,"0"-21"15,0 0-15,0 0 16,-21 0-16,0 21 0,0-21 0,-1-1 16,1 1-16,0 21 0,0-21 15,-21 21-15,20 0 0,1 0 16,-21 0 0,21 21-16,0-21 0,-1 21 15,22 22-15,0-22 0,-21 0 0,0 64 16,21-22-1,0-20-15,-21-1 0,21-21 0,0 21 16,0-20-16,0-1 0,0 0 0,42 21 16,1-42-1,-22 0-15,0 0 0,21-21 16,-21 0-16,1 0 0,41-43 16,-42 43-16,22-42 15,-22 20-15,21-41 16,-42 41-16,0 22 15,0 0-15,0 0 0,21 0 16,-21-1-16,0 44 16,0-1-1,0 0-15,0 21 0,0-21 16,0 1-16,0 20 0,0 43 16,0-22-1,21-42-15,22 22 16,-22-22-16,0 0 0,0-21 0,0 0 15,22 0-15,-22 0 0,21 0 0,-21 0 16,22-21-16,41-22 16,-41 1-16,-22 21 0,0 0 15,0 0-15,-21-22 0,0 22 16,21-21-16,-21 21 0,0-22 0,0 22 16,0 0-16,0 0 0,0 0 15,-21 21 1,21 21-1,0 0-15,0 0 16,0 0-16,-21 43 0,21-22 0,-21-21 16,21 43-16,0-22 15,-21-21-15,21 0 0,0 22 0,0-22 16,0 0-16,0 0 16,21-42 15,-21 0-31,21 0 0,0 0 0,-21-1 15,21-20-15,1 21 0,-22-21 16,21 20-16,0-20 0,0 0 0,-21 21 16,21-22-16,0 22 0,1 0 0,-1 0 15,0 21 1,0 21-16,0 0 16,-21 21-16,0-20 15,0-1-15,0 21 0,0-21 0,0 0 16,0 22-16,21-22 0,-21 21 15,22 1-15,-1-1 0,0-42 16,0 21-16,-21 0 0,21 0 16,0-21-16,22 0 0,-22 0 0,0 0 15,0 0-15,22 0 0,-22-21 16,0 0-16,42 0 16,-41-21-16,-1 20 0,21-41 15,-21 42-15,0-22 0,-21 1 0,0 21 16,22-21-16,-22 20 0,0 1 0,21 0 15,-21 0-15,0 0 16,0 42 15,0 0-31,0 0 0,0 0 0,0 43 16,0-43-16,0 43 16,0-43-16,0 0 0,0 0 15,0 0-15,0 0 0,0 1 16,0-1-16,21-21 0,0 0 0,0 21 15,0-21-15,1 0 0,-1 0 16,0 0-16,-21-21 0,21 0 16,0-1-16,0 1 0,1 0 0,-1 0 15,0-21-15,0-1 16,0 1-16,-21 21 0,21 0 16,-21-22-16,0 22 0,0-21 15,0 21-15,22 21 0,-22 21 31,0 0-31,0 0 16,0 0-16,-22 0 0,22 1 0,0 20 16,0-21-16,0 0 0,0 22 15,0-1-15,0-21 0,43 43 16,-22-43-16,0 0 16,21-21-16,-20 21 0,20-21 15,43 0-15,-43 0 0,0 0 0,1 0 16,-1 0-16,0-21 15,1 0-15,-1 0 0,-21-1 0,21 1 16,-20 0-16,41-42 0,-42 41 16,-21-20-16,21-43 15,-21 22 1,0 42-16,0 0 0,-42-22 0,21 43 16,0 0-16,0 0 0,-1 0 15,1 0-15,0 21 0,0 1 0,0-1 16,21 0-16,-43 42 15,22-41-15,21 20 0,0 21 16,0-41-16,0-1 0,0 42 16,0-42-16,0 1 0,0-1 15,21 0 1,1-21-16,-1 0 0,0-21 16,0 0-16,0 21 15,0-22-15,1 1 0,-22 0 0,21-21 16,0 21-16,0-43 15,0-21-15,0 64 16,-21-42-16,0 42 16,0 42-1,0 0 1,0 0-16,0 21 0,0-20 16,0-1-16,-21 0 0,21 21 0,0 1 15,0 20 1,0-42-16,0 0 0,0 1 15,21-1-15,1-21 0,-1 21 0,0-21 16,0 0-16,21 0 0,-20 0 16,41 0-16,43-42 15,-64 20-15,1 1 0,-22-21 16,21 21-16,-21-22 0,22-41 16,-22 41-16,0 1 0,0-64 15,0 64-15,-21-22 16,0 1-16,0 21 0,0-1 15,0 1-15,0 0 0,0 20 0,-21 22 32,0 0-32,21 43 0,0-22 0,0 21 15,-21 1-15,0 62 0,21-41 16,-22-22-16,22 22 0,-21-22 16,21 22-16,0-22 0,0 0 0,0 1 15,0-1-15,0 43 16,0-64-16,43 21 0,-22-21 15,21 0-15,-21 1 0,22-1 0,-1-21 16,0 0-16,1 0 0,-1 0 0,0 0 16,1-21-16,-1-1 0,-21 1 15,21 0-15,-20 0 0,-1-21 0,0 20 16,0 1-16</inkml:trace>
  <inkml:trace contextRef="#ctx0" brushRef="#br1" timeOffset="124793.91">21907 10943 0,'0'0'0,"0"-21"15,22 21-15,-22 21 16,0 0-16,0 1 16,0 20-16,0-21 0,0 0 15,0 0-15,0 22 0,0-22 16,0 42 0,0-41-16,0-1 0,0-42 31,21-1-31,-21 1 15,0 0-15,0 0 0</inkml:trace>
  <inkml:trace contextRef="#ctx0" brushRef="#br1" timeOffset="124945.83">21992 10753 0,'0'0'0,"0"-21"0,0 42 62,21 0-62,0-21 0,-21 21 16,22-21-16,-1 0 0</inkml:trace>
  <inkml:trace contextRef="#ctx0" brushRef="#br1" timeOffset="128206.24">22394 10880 0,'-21'0'16,"21"21"-16,-21 0 16,0 0-16,0 0 15,21 1-15,0-1 0,0 21 0,-22 0 16,22-20-16,0 20 0,-21 43 31,21-43-31,0-21 0,21-21 47,1 0-47,-22-21 0,21 0 0,0 0 16,-21-1-16,21 1 15,0-21-15,0 21 0,1-64 0,-1 64 16,0-21-16,0-1 0,-21 22 16,21 0-16,-21 0 0,21 0 15,-21-1-15,22 22 16,-22 22-16,0-1 0,0 0 15,21 0-15,-21 43 16,0-22-16,0-21 16,0 21-16,21-20 0,-21-1 0,21 21 15,0-21-15,-21 0 0,21 1 0,1-1 16,-1 0-16,21-21 0,22 0 16,-43 0-16,21 0 0,-21 0 15,64 0-15,-64-21 0,21 0 16,-20-22-16,20 22 0,-21-21 15,0 21-15,43-64 16,-64 43-16,21-1 0,-21-20 0,21 20 16,-21-20-16,0 21 0,0-22 15,0 22-15,0-1 0,0 1 0,0 21 16,0 0-16,0 0 0,0-1 16,-21 44-1,21-1-15,-21 0 0,21 42 16,0-20-16,-21-1 0,-1 106 15,22 0 1,0-105-16,0 41 16,0-62-16,0 20 0,0 0 0,0-21 15,22 1-15,-22 20 0,21-42 16,21 42-16,-21-42 0,22 0 16,-22 0-16,21 0 15,-21-21-15,22 21 0,-1-21 16,21-43-16,-20 43 0,-1 0 15,-21-21-15,0 21 16,1-22-16,-1 22 0,0-42 0,-21 41 16,0-41-16,0 42 15,-21 21-15,0 0 0,-1 0 16,1 0-16,0 21 0,-21 0 16,42 0-1,0 0-15,-21 1 0,21 20 0,0 0 16,0-21-16,0 1 0,0 20 15,21 21 1,0-63-16,0 22 0,21-22 16,-20 0-16,-1 0 0,0 0 15,21 0-15,-21 0 0,22-22 16,-1 1-16,-21 21 0,22-21 0,20-42 16,-42 41-16,0 1 15,1 0-15,-1-21 0,-21 21 0,0-1 16,21 1-16,-21 0 0,21 21 15,-21 21 1,0 0 0,0 1-16,0-1 0,0 0 15,-21 21-15,21-21 16,0 1-16,0 20 16,0-21-16,0 0 0,21 0 15,0-21-15,0 0 0,1 0 16,-1 0-16,0 0 0,0 0 15,0 0-15,0 0 0,1-21 16,-1 0-16,0 0 0,0 0 0,0 0 16,0-1-16,-21-20 0,22 21 0,-22 0 15,21-22-15,-21 22 0,0-63 16,0 62 0,0 44 15,0-1-31,0 0 15,0 0-15,0 21 0,0-20 0,0-1 16,0 0-16,0 0 0,0 0 16,0 0-16,0 1 0,21 20 15,21-21-15,-21-21 16,1 21-16,-1-21 16,21 0-16,-21 0 0,0 0 0,1 0 0,20 0 15,-21-21-15,0 21 0,0-21 16,1 0-16,20 0 0,-21-1 15,0 1-15,-21 0 0,21-21 0,1-1 16,-1 22-16,-21-21 16,0 21-16,0 0 0,0-1 0,0-20 15,-21 42 17,21 21-32,-22 0 0,1 1 0,21-1 15,-21 0-15,21 0 0,0 0 16,-21 22-16,0-22 0,21 0 0,0 21 15,0-21-15,0 1 0,0-1 0,0 0 16,21 42 0,42-41-16,-41-1 15,41-21-15,-42 0 16,22 0-16,-22 0 0,21-21 16,-21-1-16,0 1 0,1 0 0,41-21 15,-42 21-15,0-22 16,1 22-16,-22 0 0,21-43 15,0 43-15,-21-21 0,0 21 16,0 0-16,0 42 16,-21 0-1,21 0-15,-21 0 0,21 0 16,0 1-16,-22-1 0,22 0 16,-21 42-16,0-41 15,21 20-15,0-21 16,0 0-1,0-42 17,0 0-32,0 0 0,21 0 15,0-1-15,1 1 0,-22-21 0,21 21 16,0 0-16,0-1 0,21-41 16,1 21-1,-22 42-15,-21 21 16,0 0-1,0 0-15,0 21 16,0 1-16,0-22 0,0 0 16,0 0-16,0 0 0,0 1 15,0-1-15,0 0 0,0 0 0,0 0 16,0 0-16,21-21 16,0 0-16,0 0 0,1 0 15,-1 0-15,0 0 0,0 0 0,0-21 16,0 0-16,22 0 0,20-43 15,-20 43-15,-22-21 16,0 21-16,0-22 0,0 22 16,0-21-16,1 21 0,-22 0 0,0-1 15,0 1-15,0 0 16,-22 21 0,1 0-16,0 21 0,-21 0 15,42 22-15,0-22 0,0 42 16,0-20-1,0-22-15,0 0 0,0 0 0,0 0 16,0 1-16,0-1 0,0 0 0,0 0 16,0-42 31,-21 0-47,21 0 15,-22 21 1,22 21 15,22-21-31,-1 0 16,0 21-16,0-21 15,0 0-15,0 0 0,1 0 16,-1 0-16,21 0 0,-21 0 16,0 0-16,1 0 0,20-21 15,-21 0-15,21-1 16,-20 1-16,-1 0 0,21-21 15,-21 21-15,-21-1 0,21-41 16,-21 42 0,0 0-16,-21 21 31,0 21-31,21 0 0,0 0 16,-21 0-16,21 0 0,-21 1 0,21-1 15,0 0-15,0 0 0,0 0 0,0 0 16,0 22-1,0-1-15,21-42 0,0 0 16,0 21-16,0-21 16,1 0-16,-1 0 0,0 0 0,21 0 0,-21 0 15,1 0-15,41-42 16,-42 0 0,0 20-16,1 1 0,-1 0 15,-21 0-15,0 0 0,0 0 0,21-1 16,-42 22 15,0 22-31,21-1 16,-22 0-16,22 0 0,-21 0 15,21 0-15,0 1 0,0-1 16,0 0 0,21 0-16,1-21 15,-1 0-15,0 0 0,0 0 0,0 0 31,0-21-31,-21 0 0,0 0 16,0-22-16,0 22 16,0 0-16,0 0 0,-21 0 15,0-1-15,0-20 16,0 42-16,21-21 16,-21 21-16,42 0 15,0 0 1,0 0-16,0 0 0,0 0 15,1 0-15,41 0 16,-42 0-16,0 0 0,1 21 16,-1 0-1,-21 0-15,0 1 16,0-1-16,0 0 0,0 0 16,0 0-16,0 0 0,0 1 15,0-1-15,-21-21 0,21 21 16,0 0-16,-22-21 15,22 21-15,-21-21 0,0 0 16,0 0 0,21-21-1,0 0 1,0 0-16,0 0 0,0-1 16,21-20-16,0 21 0,22-43 15,41-20 1,-41 63-16,-22-1 0,0 1 15,21 21-15,-21 0 0,1 0 0,-22 21 16,21 1-16,-21-1 16,0 0-16,0 0 0,0 0 0,-21 43 15,-1-43-15,22 0 0,0 21 16,-21-20-16,0-1 0,21 0 16,0 0-16,-21 0 15,21-42 32,0 0-47,0 0 16,0 0-16,0-1 0,-21 1 0,21-21 15</inkml:trace>
  <inkml:trace contextRef="#ctx0" brushRef="#br1" timeOffset="128374.15">26755 10478 0,'0'0'0,"-22"0"0,1-22 0,-21 22 16,21 0 0,0 0-16,-1-21 31,1 21-15,0 0-16,0 0 15</inkml:trace>
  <inkml:trace contextRef="#ctx0" brushRef="#br1" timeOffset="128634.45">23685 10605 0,'0'0'0,"-21"21"0,-21-21 0,63 0 31,0 0-31,22 0 0,41-43 16,-41 43-16,20-21 0,-21 0 15,22 21-15,-22-21 0,1 21 16,62-42 0,-126 42-1,0 0-15,0 0 0</inkml:trace>
  <inkml:trace contextRef="#ctx0" brushRef="#br1" timeOffset="133514.32">6075 8573 0,'0'0'0,"-21"21"0,-1-21 0,-20 0 15,21 0-15,0 0 0,0 0 16,-22 0-16,22 21 15,-21-21-15,21 0 0,-22 0 0,22 0 16,-21 0-16,-22 0 16,1 0-16,42 0 0,-1 0 15,1 0-15,0 0 16,42 0 31,22 0-47,-1 0 0,0 0 15,22 0-15,-1 0 0,1 0 16,20 0-16,1 0 0,0 0 16,21 0-16,-22 0 0,22 0 0,0 0 15,127 0-15,-127 0 0,21 21 16,-22-21-16,213 0 16,-233 0-16,20 0 0,-20 0 15,84 21-15,-84-21 0,-21 0 16,20 0-16,-41 0 0,20 0 15,1 0-15,-22 0 0,-21 0 16,0 0 0,-42 0 15,0 0-31,0 0 0,0 0 16,-22 0-16,22 0 0,-42 0 15,20 0-15</inkml:trace>
  <inkml:trace contextRef="#ctx0" brushRef="#br1" timeOffset="133924.1">6837 9059 0,'-21'-21'0,"42"42"0,-42-63 0,-1 42 16,22-21-16,-21 0 0,21 0 0,0-1 15,-21 22-15,0 0 32,21 22-32,0 20 0,0-21 15,0 21-15,0 1 0,0-1 16,0 0-16,0 1 0,0 20 0,21 43 15,-21-42 1,0-1-16,0 1 0,-21 126 16,0-148-16,21 22 0,-21-22 15,-1 1-15,1-1 0,21 0 16,0-21-16,-21 1 0,21-1 0,-21 0 16,0-21-16,0 0 31,-1-21-31,22 0 15,-21 21-15,0-22 0,21 1 0</inkml:trace>
  <inkml:trace contextRef="#ctx0" brushRef="#br1" timeOffset="134180.46">6329 9864 0,'0'-21'0,"0"42"0,-21-42 31,21 42-15,0 0-16,21 0 15,0 0-15,-21 0 0,21 1 0,0-1 16,0 0-16,1 0 0,-22 21 0,21 1 16,0 20-1,0-63-15,-21 21 0,21 1 16,0-1 0,1-21-1,-1 0-15,0-21 16,-21-1-16,21 1 0,0 21 15,22-42-15,-22 0 16,0 20-16,0 1 0</inkml:trace>
  <inkml:trace contextRef="#ctx0" brushRef="#br1" timeOffset="134349.35">7048 9758 0,'22'0'0,"-1"0"16,-64 0-16,86 21 15,-43 0-15,0 0 0,-21 1 16,-1-1-16,-20 21 15,21 0-15,0-20 0,-22 20 16,22-21-16,0 21 0,-21-42 16,21 22-16,21-1 0,-22 0 0,1 0 15,0-21-15,0 21 16</inkml:trace>
  <inkml:trace contextRef="#ctx0" brushRef="#br1" timeOffset="135065.69">6223 11303 0,'0'0'0,"0"-21"0,21 0 0,-21 0 16,0-1-1,0 1-15,21 0 0,0 0 16,-21 0-16,0 0 0,0-1 16,0-20-16,0 21 15,0 0-15,-21 21 16,0 0-16,0 0 0,0 0 16,-43 42-16,43-21 15,0 0-15,0 1 16,0-1-16,21 21 0,-22-21 0,1 0 0,21 1 15,-21-1-15,21 0 0,0 0 0,0 21 16,0 1 0,21-22-16,0 0 0,1 0 0,20 22 15,-21-22-15,0 0 0,43 21 16,-1 43 0,-42-64-16,-21 0 0,0 22 15,0-22-15,0 21 16,0-21-16,0 0 0,-21 1 0,0-1 15,-64 21-15,64-21 16,-21-21-16,0 0 0,-1 0 16,1 0-16,21 0 0,-22-21 15,1 0-15,0 0 0,21 0 0,-22-1 0,22 1 16,-64-63 0,43 20-16,21 22 15,21 21-15,0-22 0,0 22 0,0 0 16,0 0-16,21 0 0,0-1 15,0 1-15,1 0 0,20 21 0,0-21 16,22 21 0,-22 0-16</inkml:trace>
  <inkml:trace contextRef="#ctx0" brushRef="#br1" timeOffset="135405.5">6837 11007 0,'0'0'16,"0"-21"-16,0-1 15,-21 22-15,-1 0 16,1 0-16,0 22 0,21-1 16,-21 42-16,0-20 15,21-1-15,-21 64 0,-1-43 16,1 1-16,0-1 0,21 1 15,-21-1-15,0 22 0,0-22 0,-22 64 16,-20 43 0,42-107-16,-1-20 15,1-1-15,0 0 0,0 1 0,21-22 16,-21 21-16,21-63 47,0 0-47,21-22 0,0 22 0,0 0 15</inkml:trace>
  <inkml:trace contextRef="#ctx0" brushRef="#br1" timeOffset="135988.76">6985 11578 0,'0'0'0,"21"-21"0,-21 0 15,0 0-15,0 42 31,0 0-31,0 0 0,-42 22 16,-1 41 0,43-63-16,0 1 0,0 20 15,-21-21-15,21 0 0,-21 22 16,21-22-16,-21 0 0,42-21 31,0-21-15,0 0-16,-21-1 0,22 22 15,-1-42-15,0 21 0,0 0 16,21 0-16,-42-1 0,22 1 16,20 0-16,-21 21 15,0 0 1,0 21-16,-21 0 0,0 1 16,22-1-16,-22 0 15,0 0-15,21 0 0,-21 0 16,21 1-16,0-1 0,0 0 15,0-21-15,1 0 16,-1 0-16,0 0 0,42 0 16,-41-21-16,62-22 15,-41 22-15,-22 0 16,0 0-16,0-21 0,0 20 0,0 1 16,-21-63-16,0-22 15,-21 85-15,0-22 16,-21 22-16,21 0 0,-1 0 0,1 0 15,-42 21 1,42 21-16,21 0 16,0 0-16,0 0 0,0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5T16:08:42.4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572 0,'0'0'0,"0"-22"15,0 1-15,21 0 0,-21 0 16,0 0 0,-21 42 15,-1 0-31,22 21 15,-21 1-15,0-1 0,0 22 0,0-1 16,0 1-16,-22 20 0,-20 64 16,20-84-16,1-1 0,21 22 15,-43 21 1,1 42-16,63-106 16,0 1-16,-21-22 0,21 0 15,0 0-15,0 0 0,0-42 31,0 0-31,21 0 0,0 0 0,-21-22 16,21 1-16,0 0 0,1-22 16,20 22-16,-21-22 0,0-20 0,22 20 15,41-190 1,-63 170-16,22 20 0,-22 1 16,0-1-16,0 1 0,22-22 15,-22 64-15,-21 0 0,0-1 16,21 22-16,0 0 15,-21 22-15,0 20 16,21-21-16,-21 43 0,21-22 0,-21 21 16,0 22-16,0-21 0,0 168 15,0-168-15,-21-1 16,21 1-16,-21-1 0,21-20 16,0-1-16,0 0 0,0 1 0,0-22 15,0 21-15,0-21 0,0 1 16,0-1-16,0 0 0,0-42 31,0 0-31,0-22 16,0 22-16,0 0 15</inkml:trace>
  <inkml:trace contextRef="#ctx0" brushRef="#br0" timeOffset="198.88">4191 1312 0,'21'0'16,"21"0"0,-20 0-16,-1-21 15,21 21-15,0-21 0,1 21 16,-1-21-16,0 21 0,1-21 0,-1 21 16,0-21-16,22 21 15,-1-22-15,-41 22 16,-1 0-16,0-21 0</inkml:trace>
  <inkml:trace contextRef="#ctx0" brushRef="#br0" timeOffset="826.9">5503 1482 0,'21'0'0,"1"0"16,-1-21-16,-21-1 0,21 22 0,-21-63 16,0 42-16,0-22 15,0 22-15,0 0 0,0 0 16,0-21-16,-21 20 0,-22 1 0,22 0 16,-21 0-1,0 21-15,-1 0 0,1 21 16,-22 21-16,22-20 0,21-1 15,-21 21-15,20 0 0,1 1 16,0-1-16,0 0 0,0 43 16,21 0-1,0-43-15,0-21 0,21 43 16,0-43-16,0-21 0,0 21 0,22-21 16,-22 0-16,21 0 0,1-21 15,41-21-15,-41 20 0,-1-20 16,0 21-16,1-21 0,62-64 15,-83 42-15,20 22 0,-21-22 16,21-20-16,-20 20 0,-22 1 16,0-22-16,0 22 0,0-64 15,0 63-15,0 1 0,0-22 16,0 43-16,-22 20 16,22 1-16,-21 21 0,0 0 15,0 0-15,21 21 0,-21 1 16,0 105-1,-1-64-15,22 1 0,-21 20 0,21-20 16,-21-1-16,21 85 0,0-84 16,0-1-16,0-20 0,0-1 15,0 22-15,0-22 0,0-21 0,21 85 16,0-106 0,1 21-16,-1-21 0,21 0 15,-21 0-15,0-21 0,22 0 0,-22 0 16,0-1-16</inkml:trace>
  <inkml:trace contextRef="#ctx0" brushRef="#br0" timeOffset="1200.69">6054 1185 0,'0'22'31,"0"-1"-31,0 0 16,0 42-1,0-41-15,0 20 0,0-21 0,0 21 16,0-20-16,21 20 0,-21-21 0,0 21 16,0-20-16,0 20 0,21 0 15,0 1 1,0-43-16,0-22 16,-21 1-1,22 0-15,-22-21 0,42-64 16,-42 64-16,0-1 15,21 1-15,0 0 0,0-1 0,-21-41 16,22 62-16,-1 1 16,-21 0-16,21 0 0,-21 0 15,21 21-15,0 21 16,-21 0 0,0 0-16,0 0 0,0 1 15,0-1-15,21 0 16,-21 0-16,22 0 0</inkml:trace>
  <inkml:trace contextRef="#ctx0" brushRef="#br0" timeOffset="2177.53">6773 1609 0,'0'0'0,"21"0"15,1 0-15,-1-21 0,0 21 16,0-22-16,-21 1 0,21 0 15,0 0-15,22-21 0,-22-1 16,-21 22-16,0-64 16,0 64-16,0 0 15,-21 21-15,0 0 16,-1 0-16,-20 0 16,0 21-16,21 0 0,-22 1 15,1-1-15,-22 42 0,43-42 0,0 22 16,0-22-16,0 21 0,21 1 15,-21-22-15,21 63 16,0-41-16,21-22 16,0 0-16,0-21 0,0 0 15,22 0-15,-22 0 0,42-21 16,22-43 0,-43 22-16,-21 21 0,43-43 15,-43 43-15,0-21 0,0 0 16,-21 20-16,0-20 0,0 21 0,0 0 15,0 0-15,0-22 16,-21 64 0,21 1-16,-21-1 15,21 0-15,-21 42 16,21 1-16,0-22 16,0-21-16,0 22 0,0-22 0,0 0 15,0 0-15,42 22 16,43-22-16,-64-21 15,0 0-15,43 0 16,-22 0-16,-21-21 0,22-22 0,-22 22 16,21 0-16,-21-21 0,22-1 15,-22 1-15,0 0 16,-21 20-16,0-20 0,0 21 0,0-43 16,0 43-16,0 0 15,0 0-15,-21 21 0,21 21 31,-21 0-31,21 0 0,0 22 16,-22-1-16,22-21 16,0 22-16,0-22 0,0 0 0,0 21 15,0-21-15,0 43 16,0-22-16,0-21 16,0 1-16,-21-22 0,21-22 31,0 1-16,0 0-15,0 0 16,0-21-16,21-64 16,1 85-16,-1-22 0,-21 1 15,42 0-15,-21 20 0,0-20 0,1 21 16,-1 0-16,21 0 0,22 21 16,-22 21-1,-21 0-15,0 0 0,0 0 16,-21 0-16,0 22 0,0-22 0,0 21 15,0-21-15,0 22 0,0-22 0,-21 42 16,-21 22 0,42-64-16,0 0 0,0 1 15,0-44 17,21 1-32,0 0 0,0 0 15</inkml:trace>
  <inkml:trace contextRef="#ctx0" brushRef="#br0" timeOffset="2501.35">8318 677 0,'0'0'0,"0"-21"0,0 0 16,0 0-16,-21 21 0,0 0 15,21 42 1,0-21-1,0 22-15,0 41 0,0-20 16,0-1-16,0-20 0,-21 20 16,21 1-16,-21-1 0,21 1 0,-21-22 15,21 64-15,-22-64 16,1 43-16,21-43 0,0 1 16,0-22-16,0 21 0,0-21 15,21 22-15,1-43 16,-1 0-16,0 0 0,0 0 15,0 0-15,-21-22 0,21 1 16,1 0-16,41-85 16</inkml:trace>
  <inkml:trace contextRef="#ctx0" brushRef="#br0" timeOffset="2726.22">8107 1249 0,'0'0'15,"-21"0"-15,-1 0 0,44 0 32,-1 0-32,21 0 0,-21 0 15,22-21-15,-1 21 0,-21-21 0,21-1 16,1 22-16,-1-21 16,43 21-16,-64-21 15,0 21-15,0 0 16,-42 0 15</inkml:trace>
  <inkml:trace contextRef="#ctx0" brushRef="#br0" timeOffset="4104.45">9207 1524 0,'0'0'15,"0"-21"-15,22 21 0,-22-21 0,0 0 16,0-1-16,0-41 16,0 42-16,0 0 0,0-1 15,-22 1-15,1 21 0,0-21 16,-21 0-16,-22 21 15,43 0-15,-21 0 0,-1 0 16,1 0-16,0 0 0,-1 21 0,1 0 16,0 22-16,21-22 0,-22 0 15,22 21-15,0 1 0,21-22 16,0 63-16,0-62 16,0 41-16,0-42 0,0 0 15,21 1-15,0-22 0,0 21 0,1-21 16,-1 0-16,21 0 0,-21 0 15,22 0-15,20-21 0,-21-1 16,1 1-16,-1 0 0,0 0 16,-20-21-16,20 20 0,-21 1 0,0-21 15,0 21-15,1-22 0,-1 22 16,-21 0-16,0-21 0,0-1 16,0 22-16,0 0 15,0 42 1,0 0-16,-21 1 15,-1-1-15,22 0 0,-21 21 16,21-21-16,0 22 0,0-22 0,0 21 16,0 1-16,0-22 0,0 85 15,21-85-15,1 0 16,-1 0-16,0-21 0,21 21 16,-21-21-16,64 0 15,-43 0-15,64-21 0,-42 0 16,-22 0-16,85-22 0,-63 1 15,-22 21-15,106-85 16,-106 21 0,-20 64-16,-22-21 0,0-22 15,0 43-15,0 0 0,0 0 16,-22 0-16,1 0 0,0 21 0,0 0 16,-21 0-16,-1 0 0,-20 21 15,20 0-15,22 21 0,-21-21 16,21 1-16,0 20 0,-1-21 15,1 43-15,21-43 0,0 85 16,0-85-16,21 0 16,1 0-16,-1-21 0,42 21 15,-42-21-15,22 0 16,-1 0-16,0 0 0,-20 0 16,105-42-16,-106 21 15,0 0-15,42-22 0,-41 22 16,-22 0-16,21-21 0,-21 20 15,21 1-15,-21 0 0,0 0 16,0 0-16,0 0 16,0-1-16,0 44 31,0-1-31,0 0 0,0 0 16,0 21-16,0 1 0,0-1 0,0 0 15,0 22-15,-21-22 16,21 106-16,0-84 0,-21 148 15,21-149-15,0 22 16,0-1-16,0 1 0,0 0 16,0-1-16,0 1 0,0 0 0,21-22 15,-21 22-15,0 63 16,0 0-16,0-84 0,0-22 16,0 22-16,0-22 0,-21-21 0,-1 0 15,1 0-15,0 1 0,0-22 16,0 0-16,-22-22 0,22 1 15,0 0-15,0-21 0,0-1 0,0-20 16,-22-1-16,22-63 16,0 43-16,0-1 0,21 0 15,-21-20-15,21-149 16,0 169-16,0 0 0,21 22 0,0-22 16,0 22-16,0-1 0,106-148 15,-63 107 1,-22 41-16,22 1 15,-22 20-15,-21 22 0,21-21 16,-20 21-16</inkml:trace>
  <inkml:trace contextRef="#ctx0" brushRef="#br0" timeOffset="4734.7">10499 1482 0,'21'0'0,"0"0"15,0 0 1,0 0-16,0-21 16,1 21-16,-1-22 0,0 1 0,0 0 15,0 0-15,22-21 16,-43 20-16,0-20 16,0 21-16,0 0 0,-22 21 15,1 0 1,0 0-16,0 0 15,0 21-15,0 0 0,-1 0 16,1 22-16,-21 20 0,21 22 16,21-43-1,0-21-15,0 22 0,0-22 0,0 0 16,21 21-16,0-42 16,0 0-16,22 0 0,-1 0 0,0 0 15,85-21-15,-84 0 16,20-21-16,-21 20 0,22 1 15,-22-21-15,1 0 0,41-22 16,-20 1 0,-43 20-16,0 1 0,-21 0 15,0 20-15,-21 22 16,0 0-16,0 0 16,-1 22-16,1-1 0,0 0 15,0 0-15,21 21 0,0 1 16,0-1-16,0-21 0,21 0 0,0 1 15,0 20-15,1-21 0,-1 0 16,21 43-16,43-1 16,-64-42-16,-21 1 15,0-1-15,-21-21 16,21 21 0,-21-21-16,-1 0 0,-20 0 15,21 0-15,-21 0 0,20-21 16,1 0-1,21-1-15,0 1 0,0 0 16,21 0-16</inkml:trace>
  <inkml:trace contextRef="#ctx0" brushRef="#br0" timeOffset="5867.1">13081 1291 0,'0'0'0,"42"-63"15,-42 42-15,21-1 16,-21 1-16,-21 21 16,0 0-1,0 0-15,0 21 0,0 1 16,-1-1-16,-20 21 0,21 0 0,0-20 15,0 20-15,-22 0 0,22 1 0,0 41 16,21-41-16,-21 62 16,21-83-16,0-1 15,21 21-15,0-42 16,21 42-16,1-42 0,-1 0 16,-21 0-16,106-42 15,-21 0-15,-64 21 16,1-1-16,-22-20 0,21 0 0,-21 21 15,1-22-15,-1 1 0,-21 0 16,0 20-16,0-20 0,-21 0 16,-1-1-16,-20 22 0,21-21 0,-21 21 15,-22 0-15,22-1 0,-170 1 16,170 21 0,21 21-16,-22 1 0,22 20 15,21-21-15,0 0 0,0 0 16,0 1-16,21-1 0,22 0 15,-22-21-15,21 21 0,0-21 0,64 0 16,-42 0-16,42 0 16,-43-21-16,1 21 0,-22-42 15,21 20-15,-20 1 0,20 0 16,-20-21-16,-1 21 0,0-22 0,-21 22 16,22-64-16,-43 64 0,0-21 15,0 21-15,0-22 0,0 22 16,-21 0-16,-1 0 0,1 0 15,0 21-15,0 0 0,0 0 16,0 21 0,-1 0-16,22 0 0,0 22 15,0-1-15,0 0 0,-21 1 16,21 20-16,0-21 0,0 22 0,-21-22 16,21 22-16,0 147 15,0-126-15,0 0 0,0-22 16,0 22-16,0 0 0,0-1 0,0 1 15,0 0-15,0-1 0,0 1 0,0 0 16,0-22-16,0 22 0,0 63 16,0-63-16,-21-22 15,0 85-15,21-84 0,0-1 0,-21 1 16,-1-1-16,22-20 16,-21 20-16,21-42 0,-21 43 15,-21-22-15,21-42 16,-1-21-16,1 0 15,0 0-15,0-22 0,-21 1 16,-64-127 0,63 105-16,1-21 0,21 22 0,-21-22 15,20 1-15,1-1 0,0-21 16,21 21-16,0 1 0,0-1 0,21-84 16,43-22-1,-22 128-15,0-1 0,22-42 16,-22 43-16,1 21 15,-1-1-15,0 22 0,1-21 0,-1 21 16,0-1-16,1 1 0,-22 0 0</inkml:trace>
  <inkml:trace contextRef="#ctx0" brushRef="#br0" timeOffset="6547.61">15621 762 0,'0'0'0,"0"-42"0,0 21 0,0-1 16,0 1-16,-21 21 16,0 43-1,-1-22-15,1 21 0,0 0 16,0 22-16,0-1 0,0 1 15,-1-1-15,1 1 0,-42 63 16,42-85-16,-1 22 16,1-1-16,0-20 0,0-1 0,0 0 0,0 1 15,21-1-15,0-21 0,0 0 16,-22 0-16,22-42 31,22 0-31,-1 0 16,0-21-16,-21 20 0,21-20 0,0 0 15,0-1-15,22 1 16,-22-21-16,21-43 0,-21 42 0,1 1 16,20-22-16,-21 22 0,0-1 15,22-63-15,-22 85 0,42-43 16,-42 64-16,1 21 16,-1 21-1,-21 21-15,21-20 0,-21 41 16,0-21-16,0 22 0,0-1 0,0 22 15,0-21-15,0-1 0,0 1 16,0-1-16,0 1 0,0-1 16,0 1-16,0-22 0,0 21 0,0 22 15,0-21 1,0-43-16,0 0 0,0 21 16,-21-42-16,0 0 0,-1 0 15</inkml:trace>
  <inkml:trace contextRef="#ctx0" brushRef="#br0" timeOffset="6758.5">15282 1503 0,'21'0'16,"1"0"-16,-1 0 15,0-21-15,0 21 0,21 0 0,1 0 16,-1-21-16,0 21 0,1-22 15,-1 22-15,0-21 0,22 21 0,-22-21 16,22 0-16,-22 0 16,0 0-16,1-1 0,41-20 0,-62 21 15,20 0-15</inkml:trace>
  <inkml:trace contextRef="#ctx0" brushRef="#br0" timeOffset="7032.51">16192 1101 0,'0'0'0,"0"-21"0,0-1 15,-21 44 16,21-1-15,0 21-16,0-21 0,-21 22 0,21-1 16,0 21-16,0-20 0,-21 147 15,21-126-15,-21-1 16,21 22-16,0-22 0,-21 1 0,21-1 16,0 1-16,0-1 0,0 1 15,0-1-15,0-20 0,0 20 16,0-20-16,0 41 0,0-63 15,0 43-15,0-43 0,0-42 47,0-21-47,0 20 0,0 1 0,0-21 16,0 0-16,21-1 0,-21 1 0</inkml:trace>
  <inkml:trace contextRef="#ctx0" brushRef="#br0" timeOffset="7330.85">16150 1503 0,'0'0'16,"0"-42"-16,0 20 0,0 1 0,0-21 0,0 21 16,0-22-1,0 22-15,21 0 0,0 0 0,1 0 16,20 21-16,0-21 0,-21 21 16,106 0-1,-63 21-15,-22 0 16,-21 0-16,-21 21 0,0 1 15,0-22-15,0 0 0,0 21 0,-21-20 16,-21-1-16,21 21 0,-22-21 16,1 0-16,-43 22 15,43-22-15,-21 21 0,41-42 16,1 0-16,0 0 0,42-21 31,22 0-15,-22 0-16,21 0 0,-21 21 0,22-22 15</inkml:trace>
  <inkml:trace contextRef="#ctx0" brushRef="#br0" timeOffset="7631.97">16849 1207 0,'0'-22'0,"0"44"0,0-65 0,0 22 15,-22 21-15,1 21 16,21 0-1,0 22-15,-21-22 0,21 64 16,0 20 0,0-62-16,0 20 0,0 64 15,0-63-15,0-1 0,0 1 16,-21-1-16,21-20 0,0 20 0,-21-21 16,21 1-16,0-1 0,0 0 15,0 1-15,0-22 0,0 42 16,0-41-16,0-1 0,0-42 31,0-1-15,0 1-16,0-21 0,0 21 0,0-22 15,0 1-15</inkml:trace>
  <inkml:trace contextRef="#ctx0" brushRef="#br0" timeOffset="7944.79">16764 1376 0,'0'0'0,"0"-42"15,0-1 1,0 22-16,0 0 0,0 0 0,0 0 16,21-1-16,0 22 0,22-21 15,-22 21-15,0 0 0,21-21 0,1 21 16,-1 0-16,0 0 0,22 0 16,-22 21-16,0-21 0,1 21 0,-1 43 15,-21-1 1,-21-41-16,0 20 0,-42 21 15,21-41-15,-22 20 0,22-21 16,-21 0-16,0 0 0,20 1 16,-20-1-16,-21 0 0,20-21 15,22 0 1,42-21 15,0 0-31,1-1 0,20 1 16</inkml:trace>
  <inkml:trace contextRef="#ctx0" brushRef="#br0" timeOffset="8193.65">17526 1185 0,'0'0'0,"0"-21"0,21 21 0,-21-21 0,21 0 16,-21 42 15,0 0-31,0 0 15,0 22-15,0-22 0,0 21 0,0-21 16,0 22-16,-21-22 0,21 21 0,0-21 16,-21 22-16,21-22 0,0 21 15,0-21 1,21-21 0,0 0-1,-21-21-15,21 0 0,-21 0 16</inkml:trace>
  <inkml:trace contextRef="#ctx0" brushRef="#br0" timeOffset="8514.43">17674 868 0,'0'0'16,"0"-21"-16,-42 21 16,21 0-16,-1 0 0,1 0 0,0 21 15,21 0-15,0 0 0,0 0 16,0 1-16,0-1 15,0 0-15,21-21 16,0 0-16,1 0 0,-1 0 16,0 0-16,0-21 0,0 0 15,0-1-15,-21 1 16,0 0-16,0 0 0,0 0 0,0 0 16,-21-22-1,-21 22-15,21 21 16,0 0-16,-1 21 0,1 0 15,21 1-15,-21-1 0,21 42 16,0-20-16,0-22 16,0 21-16,0-21 0,0 43 15,21-43-15,0 0 0</inkml:trace>
  <inkml:trace contextRef="#ctx0" brushRef="#br0" timeOffset="8900.57">17928 1143 0,'0'-42'16,"0"63"15,-21 0-15,21 0-16,-21 22 0,21-22 0,0 21 15,0-21-15,-21 22 0,21-1 16,0-21-16,0 21 0,0 1 15,0 20-15,21-42 16,0-21-16,0 22 0,-21-1 16,21-21-16,0 0 0,1 0 0,20 0 15,-21-21-15,0-1 0,0 22 0,22-63 16,-1 21 0,-21-1-16,-21 1 0,0 0 0,0 20 15,0-20-15,0 0 0,0-1 16,0 22-16,0 0 0,0 0 15,0 0-15,0 42 32,0 0-17,0 0-15,0 0 16,21 1-16,1-22 0</inkml:trace>
  <inkml:trace contextRef="#ctx0" brushRef="#br0" timeOffset="9627.19">18732 1185 0,'0'0'0,"0"-21"0,-21 21 15,0 0 1,21 21-16,0 1 16,-21-1-16,21 0 15,0 0-15,-21 0 0,21 22 0,0-22 16,0 0-16,0 21 0,0-21 15,-21 1-15,21-1 0,0 21 0,0-21 16,-22 22-16,22-1 16,0-21-16,0-42 47,0 0-47,0 0 0,0-22 15,0 22-15,0-21 0,0 21 16,22-22-16,-1 1 0,21-43 15,0 1-15,-20 41 16,-1 22-16,21-21 0,-21 21 16,0-1-16,1 22 0,-1 0 15,0 0-15,0 22 0,0-1 0,22 21 16,-43 0 0,21 1-16,-21-22 0,0 42 15,0-20-15,0-22 0,0 21 16,0-21-16,0 1 0,0 20 15,-21-21-15,21 0 0,-22-21 16,22 21-16,-21-21 16,21-21-1,0 0-15,0 0 0,0 0 16,21 0-16,-21-1 0,22-20 16,-1 0-16,0-1 0,21 1 0,-21 0 15,1-1-15,62-41 16,43-22-1,-84 85-15,-1 21 0,0 0 0,-21 0 16,22 21-16,-22 0 0,0 0 16,0 22-16,0-1 0,-21 85 15,0-42 1,0-43-16,0 0 0,-21 1 16,0-1-16,21-21 0,0 0 0,0 22 15,0-22-15,0 0 0,0 0 16,-21-21 15,21-21-15,-21 21-16,0-21 0,21 0 0,-22 21 15</inkml:trace>
  <inkml:trace contextRef="#ctx0" brushRef="#br0" timeOffset="10979.05">4593 2159 0,'-42'0'0,"84"0"0,-105 0 16,20 0-16,22 0 0,0 0 16,0 0-16,0 0 15,42 0 16,0 0-15,0 0-16,21 0 0,-20 0 0,20 0 16,0 0-16,1 0 0,-1 0 0,21 0 15,-20 0-15,-1 0 0,22 0 16,-1 0-16,64 0 16,-63 21-16,-1-21 0,1 0 0,20 21 15,-20-21-15,20 0 0,1 22 0,21-22 16,-21 21-16,20-21 0,-20 0 15,21 0-15,21 0 0,106 0 16,148 21 0,-233-21-16,-21 0 0,0 0 15,21 0-15,0 0 0,0 0 0,-21 0 16,22 0-16,-1 0 0,0 0 16,0 0-16,0 0 0,149 0 15,-128 0-15,-21 0 0,0 0 16,22 0-16,-22 0 0,21 0 0,-21 0 15,22 0-15,-22 0 0,21 0 16,0 0-16,-20 0 0,337 0 16,-316 0-16,-1 0 0,0 0 15,1 0-15,20 0 0,-20 0 0,-1 0 16,0 0-16,22 0 16,-22 0-16,0 0 0,191 0 15,0 0-15,-191 0 0,1 0 16,-1 0-16,0 0 0,1 0 15,20 0-15,149 0 0,-170 0 16,1 0-16,507 0 16,-360 0-1,-168 0-15,147 0 16,-127 0-16,-21 0 0,128 0 16,-149 0-16,21 0 0,-21 0 15,0 0-15,0 0 0,0 0 0,211 0 16,-232 0-1,85 0-15,-85 0 16,-22 0-16,1 0 0,0 0 0,-22 0 16,1 0-16,-1 0 0,1 0 0,-22 0 15,0 0-15,-21 0 0,43 0 16,-43 0 0,-42 0 15,0 0-31,0 0 0,-22 0 15,22 0-15,-21 0 0,-22 0 16,22 0-16,-22 0 0</inkml:trace>
  <inkml:trace contextRef="#ctx0" brushRef="#br0" timeOffset="12226.94">2413 3916 0,'0'0'0,"0"-21"31,0 0-15,0-1 0,0 1-16,0 0 15,0 0-15,-21 21 16,21-21-16,-21 0 16,21-1-16,0 1 0,0 0 15,-22 21 1,1-21-1,21 42 32,0 0-47,0 0 0,0 1 0,0-1 16,0 21-16,0-21 0,0 22 16,0-1-16,0 0 0,0 1 0,0 20 15,0-21-15,0 64 16,0-63-16,0 20 0,0-21 15,0 1-15,0-1 0,0 0 0,0 1 16,21 20-16,-21-20 16,0-22-16,0 0 0,0 0 15,0 0 1,22-21-16,-22-21 47,0 0-47,0 0 15,0 0-15,21-1 16,0 1-16,-21 0 0</inkml:trace>
  <inkml:trace contextRef="#ctx0" brushRef="#br0" timeOffset="13103.74">2984 4276 0,'0'-21'0,"0"-1"16,0 44 46,-21-22-62,21 21 0,0 0 16,-21 0-16,21 0 15,0 0-15,0 1 0,0-1 16,21-21 0,0 0-1,1 0 1,-1 0-16,0 0 0,-21-21 15,0-1 1,0 1-16,0 0 16,0 0-16,-21 21 15,0 0 1,-1 0-16,1 0 16,21 21-16,0 0 15,0 0-15,0 1 16,0-1-16,0 0 31,0-42 47,0 0-62,0-1 78</inkml:trace>
  <inkml:trace contextRef="#ctx0" brushRef="#br0" timeOffset="14274.85">4445 3768 0,'0'21'31,"0"0"-31,0 0 16,0 0-16,0 1 16,21-22-16,0 0 15,0 0-15,1 0 0,-1 0 16,0 0-16,0 0 0,21 0 0,-20-22 16,41 1-16,-42 0 0,22 0 15,-22 0-15,0 0 0,0-1 16,21-41-16,-42 42 0,0 0 15,0-1-15,0 1 16,0 0-16,0 0 0,-21 21 0,0-21 16,0 21-16,0 21 15,0 0 1,21 21-16,0 1 16,0-1-16,0 0 0,0 85 15,0-63-15,0-1 16,0-20-16,0 20 0,0-20 0,0 20 15,0-21-15,0 22 0,0-22 16,0 64 0,0-42-16,0-43 0,0 0 0,-22 0 15,1-21-15,0 0 16,0 0-16,0 0 0,-22 0 16,22 0-16,-21 0 0,21 0 15,-22 0-15,22-21 0,-21 21 0,21-21 16,0 0-16,-43-1 15,64 1-15,-21 0 0,0 0 16,21 0-16,0 0 16,21-1-16,0 22 15,21-21-15,-20 0 0,20 21 16,-21-21-16</inkml:trace>
  <inkml:trace contextRef="#ctx0" brushRef="#br0" timeOffset="14582.67">5292 3704 0,'0'0'15,"0"-42"-15,0 21 16,-22 21 0,22 21-1,0 0-15,0 0 0,-21 0 0,21 22 16,-21 20-1,0 107-15,21-107 16,-21-21-16,21 85 16,0-84-16,0 41 0,0-41 15,0-22-15,0 21 0,0 1 16,0-22 0,21-21-16,0 0 0,0 0 15,-21-21-15,21-1 0,1 1 16,-22 0-16,0 0 0,0-43 15</inkml:trace>
  <inkml:trace contextRef="#ctx0" brushRef="#br0" timeOffset="14763.69">5059 4149 0,'21'-21'31,"0"21"-31,0 0 0,0-22 15,1 22-15,-1 0 0,21 0 16,-21-21-16,0 0 0,43 21 16,21-21-1,-64 0-15,21 21 0,0-21 0</inkml:trace>
  <inkml:trace contextRef="#ctx0" brushRef="#br0" timeOffset="15116.01">6879 3937 0,'0'0'15,"-21"0"-15,21-21 0,-21 21 0,21-21 16,-21 0-16,21-1 15,0 44 17,0-1-17,0 21-15,0-21 0,0 22 16,0-1-16,-22 0 0,22-21 0,-21 22 16,21-1-16,-21 0 0,21-20 15,0 20-15,-21 21 16,21-41-16,21-22 15,0 0 1,0-22-16,1 1 0</inkml:trace>
  <inkml:trace contextRef="#ctx0" brushRef="#br0" timeOffset="15516.32">7324 3937 0,'0'0'0,"0"-21"0,21 0 16,-21 0-16,0-1 15,-21 22 1,-1 0-16,1 0 0,-42 43 16,20-22-16,22 0 15,0 0-15,-21 43 16,21-43-16,21 0 0,0 0 0,0 0 16,0 1-1,21-22-15,0 0 0,42 0 16,-41 0-16,-1 0 0,21 0 15,-21 0-15,22 21 0,20-21 16,-42 21-16,0-21 0,22 42 16,-22-42-16,-21 64 15,0-43 1,-21 0-16,0 0 0,-1 0 16,-41 22-16,-22-22 15,43-21-15,21 0 16,0 0-16,-1 0 0,1 0 15,-21 0-15,21 0 16,21-21 0,0 0-16,0-1 0,0 1 15,0 0-15,0 0 0,0 0 0,0-22 16</inkml:trace>
  <inkml:trace contextRef="#ctx0" brushRef="#br0" timeOffset="15708.22">6943 3704 0,'0'0'0,"-22"0"0,22-21 15,-21 21-15,42 0 47,1 0-31,-1 0-16,0 0 15</inkml:trace>
  <inkml:trace contextRef="#ctx0" brushRef="#br0" timeOffset="16530.86">8742 4339 0,'0'0'15,"-21"21"-15,-1-21 16,44-21-1,-1 0 1,0 0-16,0 0 16,21 0-16,1-22 0,-1 1 0,0 0 15,1-1-15,-1 1 0,0 0 16,1-22-16,-22 22 0,42-149 16,-63 149-1,0 0-15,0-1 0,0-20 16,0 42-16,-21-1 0,21 1 0,-21 21 15,0 0-15,0 0 16,21 43-16,-21 62 16,21-62-16,0-1 15,-22 22-15,22-1 0,-21 1 0,21-1 16,0 22-16,-21-1 0,0-20 16,0 105-1,21-105-15,-21 169 0,-1-149 16,22 1-16,-21 0 0,21-1 15,0-20-15,0 20 0,-21-20 0,21 21 16,-21-22-16,21 22 0,0 42 16,0-21-16,-21-43 15,21-42-15,0 64 16,0-64-16,21-21 0,0 0 16,0-21-16,22 0 0,20-64 15,22-63 1,-43 106-16,0-85 15,1 63-15,-22-21 0,0-63 16,-21 85-16,0-85 16,0 84-16,-21 22 0,0-1 15,-64-41 1,43 63-16,-43-43 0,43 64 0,-85-42 16,106 42-16,-22 0 15,22 0-15,42 0 31,0-21-15,1 21-16,20 0 0,-21-22 0,21 22 0,1-21 16,-22 0-16,21 0 0,1 0 15,-1 0-15,21-1 16,-41 1-16,-1 0 0,0 0 0</inkml:trace>
  <inkml:trace contextRef="#ctx0" brushRef="#br0" timeOffset="16926.63">9440 4043 0,'0'-21'0,"0"0"32,21 21-32,1-22 0,-1 22 15,0 0-15,0 0 16,43 0-1,-43 22-15,63 20 0,-62 0 16,20 22-16,-42-43 16,0 21-16,0-21 0,0 22 0,0-22 15,0 0-15,0 0 0,0 0 16,0 1-16,-21-1 16,0-21-16,21-21 31,0-1-31,0 1 0,0 0 15,0-21-15,0-1 0,0 22 16,0-21-16,0 0 0,21-1 0,0 22 16,0 0-16,21-43 0,-20 64 15,-1-21-15,0 0 16,0 21-16,0 0 0,0 0 0,1 0 0,-1 0 16,0 0-16,0 0 15,0 21-15</inkml:trace>
  <inkml:trace contextRef="#ctx0" brushRef="#br0" timeOffset="17513.45">10181 4233 0,'0'0'0,"0"43"16,0-22-16,21-21 16,0 0-16,1 0 0,-1 0 15,0 0-15,42-21 16,-41 21-16,20-21 0,21-22 15,-41 22-15,-1 0 0,0 0 16,0 0-16,-21-1 0,0 1 0,0-42 16,0 42-16,0-1 15,0 1-15,-21 21 0,-21 0 16,20 0-16,1 0 16,0 0-16,0 21 0,0 1 15,0-1-15,-1 21 0,-20 22 16,42-1-16,0-42 15,0 22-15,0-22 0,0 21 0,0-21 16,21 0-16,22 43 16,-1-43-16,-21 0 0,0-21 15,22 0-15,20 0 16,-21 0-16,1 0 0,-1 0 0,43-42 16,63-22-1,-106 43-15,85-85 16,-106 85-16,1-21 15,-1-43-15,-21 22 16,0 42-16,-21-1 16,-1 22-16,1 0 0,0 0 15,0 0-15,21 22 0,-21-1 0,0 21 16,-1 22 0,22 41-16,0-83 0,0 83 15,0-83 1,0-1-16,0 0 0,22 0 0,-1 0 15,106-21 1,-64 0 0,-42 0-16,22-21 0,-22 0 15,0 0-15,0 0 0</inkml:trace>
  <inkml:trace contextRef="#ctx0" brushRef="#br0" timeOffset="18317.07">12933 3852 0,'0'0'0,"21"-42"0,0 0 16,-21 21-16,0-1 0,0 1 15,-21 21-15,0 0 0,0 0 16,-22 0-16,1 0 0,21 0 0,-22 0 15,1 21-15,-64 43 16,85-22-16,-21 1 0,-1 20 16,22-21-16,21-20 0,-21 20 15,21 0-15,0-21 0,0 1 16,21 20-16,0-21 0,22 0 16,-1-21-16,0 0 15,22 0-15,-22 0 0,1-21 16,84 0-1,-85 0-15,-21 21 0,0 0 0,0-21 16,-21-1-16,-21 22 16,0 0-16,0 0 15,-21 0-15,-64 43 16,63-22-16,1 0 0,0 0 16,-1 22-16,1-22 0,21 0 0,-21 0 15,20 0-15,22 0 0,-21 1 0,21-1 16,0 0-1,0 0-15,21-21 0,1 0 16,20 0-16,-21 0 0,21 0 16,-20 0-16,20-21 0,85 0 15,-21 0 1,-85-1-16,0 22 16,-21 22-1,-21-1 1,0-21-16,0 21 0,-1 21 15,1-21-15,0 1 0,0 20 0,0-21 16,0 21-16,21 1 0,-22 20 16,1 22-1,21-64-15,0 0 0,0 43 16,0-43-16,0 0 16,43-21-1,-22 0-15,0-21 0,0 0 16,0 0-16</inkml:trace>
  <inkml:trace contextRef="#ctx0" brushRef="#br0" timeOffset="18963.79">14647 3895 0,'0'0'0,"0"-21"0,0-1 0,0 1 0,0-21 16,0 21-16,-21 0 16,0 21-1,0 0-15,0 21 0,-1 0 16,1 0-16,-21 0 0,21 22 0,0-1 16,-1 0-16,1 1 0,0-1 15,0 21-15,0-20 0,21 20 16,0-20-16,-21-1 0,21 43 15,21-1-15,0-84 16,0 21-16,0-21 0,22 0 16,-1 0-16,-21 0 0,21 0 0,1-21 15,-1 0-15,0 0 0,1-21 16,-1 20-16,43-62 16,-43 41-16,0 1 0,1-64 15,-43 64-15,0 0 0,0-22 0,-43 22 16,22-1-16,-21 22 0,0-21 0,-43-22 15,0 43 1,43 21-16,0 0 0,-1 0 16,22 0-16,-21 21 0,42 1 0,0-1 15,0 0-15,0 0 0,0 0 16,0 0-16,42 22 0,0-1 16,1-42-16,-1 0 15,43 0-15,-22 0 0,-20 0 16,20-21-16,1 0 0,-1 0 0,1-1 15,20-20-15</inkml:trace>
  <inkml:trace contextRef="#ctx0" brushRef="#br0" timeOffset="19290.81">15536 3281 0,'-21'-42'0,"42"84"0,-63-106 0,42 22 16,0 21-16,-21 0 0,0 0 15,-1 21-15,22 21 16,0 0-16,-21 0 0,21 21 15,0 1-15,0 20 0,0 1 0,0 84 16,-21 85 0,21-149-16,-21 1 0,0 0 15,0-1-15,-1 1 0,1 0 16,21 21-16,-21-22 0,0 1 16,0 21-16,-22 190 15,1-105-15,21-107 0,21 22 16,-21-21-16,0-22 0,-1 22 15,1-22-15,0 1 0,0-1 0,21-20 16,0-1-16,-21 43 16,21-106-1,0-1 1,0 1-16,21-21 0,0 21 0,-21-22 16,21 1-16,0-21 0</inkml:trace>
  <inkml:trace contextRef="#ctx0" brushRef="#br0" timeOffset="19598.73">15261 4191 0,'0'0'0,"-21"-21"0,0-21 0,0-1 16,-1 22-16,22-21 0,0-22 16,0 43-16,64-21 15,-43 21-15,21 21 16,1 0-16,-1 0 0,0 0 0,22 0 15,-22 0-15,-21 21 16,22 0-16,-1 42 0,-42-41 16,0 20-16,0-21 0,0 21 0,-21 1 15,0-22-15,-22 21 0,22-21 16,-21 1-16,0 20 0,-64 0 16,63-21-1,22-21-15,42-21 16,1 0-1,-1 0-15,0 0 0</inkml:trace>
  <inkml:trace contextRef="#ctx0" brushRef="#br0" timeOffset="20299.33">15748 4170 0,'0'0'0,"21"0"15,0 0-15,0-21 16,1 21-16,-1-21 0,0-1 15,64-20 1,-43 21-16,21-43 0,-41 43 16,-1 0-16,0 0 0,0 0 0,-21 0 15,21-1-15,-21 1 0,-21 21 16,0 0 0,0 0-16,0 0 0,-22 21 15,22 1-15,0 20 0,0-21 16,-22 43-16,43 41 15,0-83-15,0 20 16,0-21-16,0 0 0,22 0 0,-1 1 16,0-1-16,0-21 0,0 0 0,22 0 15,-22 0-15,21 0 0,0 0 16,1 0-16,-1-21 0,0-1 0,1 1 16,-1 0-16,0 0 0,-20-21 15,-1 20-15,0-20 0,0 0 0,0 21 16,-21-22-16,0 1 15,0 0-15,0 63 47,0 0-47,0 21 0,0-21 0,0 1 16,-21 20-16,21-21 0,0 21 0,0-20 16,0-1-16,0 21 0,-21-21 15,21 0-15,0 1 0,0 20 16,-21-42-16,21 21 15,0-42 1,0 0 0,0 0-16,0-22 15,0 22-15,21-21 0,0-1 0,-21 1 0,42 0 16,-20-1-16,-1 22 0,21-21 16,-21 21-16,22 0 0,-22-1 15,63 1-15,-20 21 16,-22 0-16,1 21 0,-22 1 15,0-1-15,21 21 0,-42-21 0,21 22 16,-21-22-16,0 21 0,0 0 16,0 22-16,0-22 0,-21-21 15,0 1-15,21 20 0,-21-21 0,0 0 16,0 0-16,-1-21 31</inkml:trace>
  <inkml:trace contextRef="#ctx0" brushRef="#br0" timeOffset="20906.75">17865 3831 0,'0'0'0,"21"-21"31,0 0-31,0 21 0,0-21 16,22 0-16,-22-1 0,21-20 15,0 21-15,107-85 16,-107 64-16,0 21 0,-21-22 15,22 1-15,-43 0 0,0 20 0,0 1 16,0 0-16,-43 0 0,22 0 16,-21 21-16,-22 0 0,-84 0 15,106 0-15,0 21 16,-1 0-16,1 0 0,21 0 16,0 43-16,21-22 0,0 1 15,0-22-15,0 21 0,21 0 16,42 43-16,-20-43 0,-22-20 15,21 20-15,0 0 0,-20 22 16,20-22-16,0 43 0,-21-43 16,-21 0-16,0 1 0,-21 41 15,-63-20 1,41-43-16,1 0 0,-64 22 16,64-43-16,-1 0 0,-20 0 15,21 0-15,-1 0 0,1 0 0,-22-22 16,43 1-16,0-21 15,21 21-15,0-22 0,0 1 0,0 0 16,0-43-16,21 64 0,0-21 16,1 20-16,-1-20 0,21 21 15,-21 21-15,22-21 0,-22 0 0,0 21 16,21 0-16,-21 0 0,1 0 16</inkml:trace>
  <inkml:trace contextRef="#ctx0" brushRef="#br0" timeOffset="21331.47">18373 3768 0,'0'0'0,"0"21"32,-22 0-32,22 0 15,-21 0-15,21 1 0,-42 41 16,42-21-16,-21 1 0,21-1 15,-21 0-15,21 1 0,0-22 0,0 21 16,0-21-16,0 1 0,0-1 16,0 0-16,21 0 0,0-21 0,0 0 15,21 0-15,-20 0 0,20 0 16,-21 0-16,21-21 0,-20 21 16,20-21-16,-21 0 0,21-1 0,-20-20 15,20 21-15,-21-21 0,0-1 16,0-20-16,-21 20 0,0 1 15,0 21-15,-21-43 0,-21 22 16,21 21-16,0 21 0,-22-21 16,22 21-16,-21 0 0,-22 0 15,22 0 1,21 21-16,0-21 0,-1 42 16,1-21-16,21 1 0,0-1 0,0 0 15,0 0-15,0 0 0,43 0 16,-1 1-16,43-22 15</inkml:trace>
  <inkml:trace contextRef="#ctx0" brushRef="#br0" timeOffset="21723.28">19029 3831 0,'0'0'0,"0"-21"0,0 0 16,0 0-16,0 0 15,-21 21 1,21 21-1,-22 0-15,22 21 16,0-21-16,-21 1 0,21 20 16,-21 0-16,21-21 15,-21 22-15,21-1 0,0 64 16,0-64-16,0-21 0,0 1 16,0-1-16,21 0 0,0-21 0,22 0 15,-22 0-15,0 0 16,0 0-16,21 0 0,-20-21 0,-1 0 15,0-1-15,0 1 0,21-42 16,-20 20-16,-1 1 0,-21 0 16,21-43-16,-21 64 0,0-43 15,0 43-15,0 0 16,0 0-16,0 0 0,0 42 47,0 0-47,0 0 15,21-21-15</inkml:trace>
  <inkml:trace contextRef="#ctx0" brushRef="#br0" timeOffset="22091.07">19516 3852 0,'0'-21'0,"-22"21"0,22-21 16,0 0-1,0 0-15,43 21 16,-22 0-16,0 0 0,0 0 0,0 0 16,1 0-16,-1 0 0,0 21 15,0 0-15,0 0 0,-21 0 0,21 1 16,-21-1-16,0 21 0,0 0 16,0-20-16,0 20 0,0 0 0,0-21 15,0 1-15,-42 41 16,42-21-16,-21-42 15,21 22-15,0-44 16,0 1 0,0 0-16,0 0 0,21 0 15,0-22-15,0-20 16,-21 21-16,22-1 0,-1 22 16,-21-21-16,21 21 0,0-1 0,-21 1 15,0 0-15,21 0 0,0 21 0,1 0 16,-1 0-1,0 0-15</inkml:trace>
  <inkml:trace contextRef="#ctx0" brushRef="#br0" timeOffset="22397.4">20341 3831 0,'0'0'16,"0"-21"-16,0-21 15,-21-1-15,21 22 16,-21 21-16,0-21 0,-1 21 16,1 0-16,0 0 15,0 21-15,0 0 0,0 22 16,-1-22-16,22 0 16,-21 21-16,21 1 0,-21 20 15,0-20-15,21-1 0,0-21 0,0 21 16,0-20-16,0-1 0,0 21 15,0-21-15,21-21 0,43 43 16,-43-43-16,0 0 0,21 0 16,-21 0-16,1 0 0,20-22 15,-21 22-15,21-21 0,-20 0 0,62-21 16</inkml:trace>
  <inkml:trace contextRef="#ctx0" brushRef="#br0" timeOffset="22763.38">20680 3874 0,'0'21'47,"21"-21"-47,0 0 16,0 0-16,0 0 16,1 0-16,-1 0 0,42-21 15,-42-1-15,1 22 0,-1-21 16,0 21-16,0-21 0,-21 0 0,0 0 15,0 0-15,-21 21 16,0 0 0,-22 0-16,22 0 0,0 0 0,-21 0 0,-1 21 15,22 0-15,-21 21 0,21-21 16,0 22-16,-1-22 0,1 21 16,0 1-16,0 20 0,21 1 15,0-22-15,0-21 16,21 21-16,0-20 0,0-22 15,43 21-15,-22-21 0,-21 0 16,22 0-16,-1 0 0,0 0 16,1-21-16,-22 21 0,21-22 15,-21 1-15,22 0 0,-22 0 0</inkml:trace>
  <inkml:trace contextRef="#ctx0" brushRef="#br0" timeOffset="23217.22">21929 3598 0,'0'0'0,"21"-42"0,0 21 15,0-21-15,0-22 16,0 43-16,-21-21 0,0 20 16,0 1-16,0 0 0,22 0 0,-22 42 31,0 0-31,-22 22 0,22-1 15,-21 0-15,0 1 0,0 84 16,0-85-16,21 21 0,-21 1 16,-1-1-16,22 1 0,-21-22 0,0 106 15,0-21 1,21-105 0,0-1-16,0 0 0,0 0 0,21-21 31,0 0-31,-21-21 0,21 0 15,64-64-15</inkml:trace>
  <inkml:trace contextRef="#ctx0" brushRef="#br0" timeOffset="23595.9">22288 3831 0,'0'0'16,"22"-21"-16,-22 0 0,0 0 16,21 21-16,-21-21 0,0 42 15,-21 0 1,-1 0-16,1 0 15,0 22-15,21-22 0,0 21 0,-21 0 16,21-20-16,-21 20 0,21 0 16,0 43-16,0-43 15,21-42-15,0 21 16,0-21-16,22 0 0,-22 0 0,21 0 16,-21 0-16,22 0 0,-1-21 0,0 0 15,-21 0-15,22 0 16,41-64-16,-62 64 0,-1-21 15,-21-1-15,0 22 0,0-21 16,-21-1-16,-1 22 0,1 0 0,-21 0 16,21 21-16,-43 0 15,-20 0 1,41 0-16,1 21 16,42 0-16,0 0 0,0 1 15,0-1-15,0 0 0,0 0 16,21 0-16,0 0 0,22-21 15,-22 0-15,21 0 0,22 0 16</inkml:trace>
  <inkml:trace contextRef="#ctx0" brushRef="#br0" timeOffset="24012.66">23072 3810 0,'0'0'0,"0"-21"16,0-21-1,0 20-15,-22 22 16,1 0-16,0 0 15,21 22-15,-21-22 0,0 21 16,0 0-16,-22 64 0,22-64 16,0 21-16,0 0 0,21-20 15,0 20-15,0 0 0,0-21 0,0 1 16,0 20-16,0-21 0,21 0 16,0 0-16,21-21 0,-20 22 15,-1-22-15,21 0 0,-21 0 0,0 0 16,22 0-16,-22-22 0,0 1 15,21 21-15,-20-21 0,-1-21 0,0 21 16,0-1-16,-21-83 16,0 62-16,0 1 0,0-43 15,-21 64-15,0-21 16,0 21-16,-1-1 0,1 22 0,0 0 16,-64 0-16,22 22 15,42-1-15,0 0 16,21 0-16,0 0 0,-22 0 0,22 1 15,0-1-15,0 0 16,0 0-16,22 0 0,-1-21 0,0 0 16,85 21-16,-64-21 15,0 0-15</inkml:trace>
  <inkml:trace contextRef="#ctx0" brushRef="#br0" timeOffset="24342.98">23770 3471 0,'0'0'15,"0"-42"-15,0 0 0,21-1 0,-21 1 16,0-21-16,0 41 16,-21 44-1,0-1-15,0 0 0,21 21 16,-21-21-16,21 22 0,-22 20 16,1-20-16,21 20 0,-21-21 15,0 22-15,21-22 0,0 22 0,-21-22 16,0 22-16,21-22 0,-22 0 15,22 64-15,0-64 0,0 1 16,0-22-16,0 21 0,0-21 0,0 1 16,0-1-16,0 0 0,22-21 15,-22 21-15,21-21 0,0 0 16,0 0-16,0 0 0,22 0 16,-22-21-16,0 0 0,21 0 0,1-1 15,20-41 1,-42 42-16,43-43 15,-64 22-15,0 21 0,21 0 16</inkml:trace>
  <inkml:trace contextRef="#ctx0" brushRef="#br0" timeOffset="24623.83">22034 3598 0,'0'0'0,"-63"0"0,-22 0 16,85-21-1,21 21 1,22 0-16,-22-21 0,21 21 0,1 0 16,-1-21-16,0 21 0,22 0 15,-1 0-15,-20 0 0,20 0 0,64 0 16,-85 0-16,1 0 15,-1 0-15,-21 0 0,0 0 16</inkml:trace>
  <inkml:trace contextRef="#ctx0" brushRef="#br1" timeOffset="29813.53">8784 4932 0,'0'0'0,"-21"21"15,0-21-15,0 0 0,-1 0 16,1 0-16,-21 0 15,21 0-15,0 21 0,-1-21 16,1 0-16,21 21 47,21-21-47,1 0 16,-1 0-16,21 0 0,-21 22 15,0-22-15,22 0 0,-1 0 16,22 0-16,-22 0 0,21 0 0,1 0 15,-1 0-15,22 0 0,-21 0 16,105 0-16,170 0 16,-234 0-16,22 0 15,0 0-15,-21 21 0,0-21 0,0 0 16,0 0-16,-22 0 0,1 0 16,0 0-16,-22 21 0,22-21 15,21 0-15,-64 0 0,0 21 16,1-21-16,-22 0 0,21 0 15,-21 0-15,1 0 16,-44 0 15,1 0-31,0 0 16,0 0-16,0 0 0,-22 0 16,22 0-16,-21 0 15,21 0-15,-22 0 0,1 0 0</inkml:trace>
  <inkml:trace contextRef="#ctx0" brushRef="#br1" timeOffset="30459.21">8890 5165 0,'0'0'0,"-21"0"15,0 0-15,-1 0 16,1 0-16,21-21 15,-21 21-15,0 0 16,42 0 31,0 0-47,0 0 16,22 21-16,20-21 0,-20 0 15,20 21-15,-21-21 0,22 0 16,84 0-16,-84 0 0,41 21 15,-20-21-15,21 0 0,21 0 16,-21 0-16,21 0 0,84 0 16,1 0-16,-106 0 15,-21 0-15,84 0 0,-84 0 16,-22 0-16,1 0 0,-22 21 16,21-21-16,-20 0 0,20 0 15,-42 0-15,43 0 16,-43 0-1,0 0 1,-42 0 78,0 0-94,0 0 0,0-21 15</inkml:trace>
  <inkml:trace contextRef="#ctx0" brushRef="#br1" timeOffset="62596.46">7408 5546 0,'0'-21'0,"0"-1"0,0 1 15,0 0 1,-21 21-1,21 21 1,0 0 0,0 1-16,0-1 0,0 21 15,-21 0-15,21-20 0,0 20 16,-21 64-16,21-64 0,-21 0 16,21-20-16,-22-1 15,22 0-15,0 0 0,0 0 0,0 0 16,0 1-16,0-44 47,0 1-47,0 0 15,0 0-15,0 0 0,0-43 16,0 22-16,0 21 0,22-22 16,-1 1-16,0 21 0,-21-21 0,21 20 15,0 1-15,0 0 0,22 0 16,-22 21-16,0 0 0,0 0 0,0 0 15,1 0-15,-1 21 0,0 0 0,-21 0 16,0 22-16,0-22 16,0 21-16,0-21 0,0 43 15,0-43-15,0 21 0,0-20 16,0-1-16,0 0 0,0 0 0,0 0 16,0 0-16,0-42 46,0 0-46,21 21 0,0-21 16</inkml:trace>
  <inkml:trace contextRef="#ctx0" brushRef="#br1" timeOffset="62986.24">8043 5609 0,'0'0'0,"-21"21"46,0-21-46,21 22 0,-21-1 16,0 0-16,-1 21 0,22-21 0,0 1 16,-21 20-16,0 0 15,21 22-15,0-43 0,0 0 16,0 0-16,0 0 0,0 1 16,21-22-16,0 0 0,1 0 15,-1 0-15,0 0 0,21 0 16,-21-22-16,43-20 15,-22 21-15,-21 0 16,-21 0-16,22-22 0,-22 22 0,0 0 0,0-21 16,0 20-16,0 1 0,0-21 15,-22 21-15,-41-43 16,42 64-16,0 0 0,-1 0 16,1 0-16,0 0 0,0 0 0,0 0 15,21 21-15,-21 1 0,21-1 0,0 0 16,0 0-16,0 0 0,0 22 15,0-1-15,21-42 0,21 42 16,0-21-16,-20-21 16</inkml:trace>
  <inkml:trace contextRef="#ctx0" brushRef="#br1" timeOffset="63319.51">8996 5652 0,'0'0'16,"-43"-22"-16,22 22 31,21 22-15,0-1-16,0 21 0,-21-21 0,21 22 15,0 20-15,-21 22 16,21-22-16,0-20 0,0 41 15,-21-20-15,21-22 0,-21 0 16,21 1-16,0 20 0,0-20 0,-22-1 16,22-21-16,0 21 0,0-20 15,0 20-15,0-21 0,0 0 16,0-42 0,0 0-1,0 0-15,0 0 0,0-1 16,0-20-16,0 0 0</inkml:trace>
  <inkml:trace contextRef="#ctx0" brushRef="#br1" timeOffset="63622.85">8763 5884 0,'0'0'0,"-21"-21"0,21 0 0,0 0 16,0-21-16,0 20 0,0 1 0,0 0 15,0 0-15,21 0 0,0 0 16,21-1-16,-20 1 0,20 0 0,-21 21 15,21-21-15,1 21 0,-1 0 0,0 0 16,-20 21-16,20-21 16,-21 21-16,0 22 0,0-22 0,-21 0 15,0 21-15,0 1 0,0-22 0,0 21 16,-63 22-16,42-43 16,-22 0-16,22 0 0,-21 0 0,21 0 15,-22 1-15,22-1 0,-21-21 16,0 0-16,42-21 31,0-1-31,21 1 16,0 0-16,21 21 0,-21-21 15</inkml:trace>
  <inkml:trace contextRef="#ctx0" brushRef="#br1" timeOffset="64802.95">9779 5609 0,'0'0'16,"0"-21"-16,0 0 0,-21-21 15,21 20-15,-21 22 16,-1 0-16,1-21 0,0 21 16,0 0-16,0 0 0,0 21 15,-22 1-15,22-1 0,21 21 16,-42 0-1,42 1-15,-21-22 0,-1 21 0,22-21 0,0 1 16,0 20-16,0-21 0,0 0 16,0 0-16,0 1 15,22-22 1,-1 0-16,0 0 0,0 0 0,0-22 16,22 1-16,20-21 15,-42 21-15,0-22 0,1 22 16,-1 0-16,0 0 0,-21-21 0,21 20 15,-21 1-15,21 0 0,-21 0 0,0 0 16,0 42 15,0 0-15,0 0-16,0 0 0,0 1 16,-21 62-16,21-63 15,0 1-15,0-1 0,0 0 16,0 0-16,0 0 0,21 0 0,0 1 15,1-22-15,-1 0 0,0 0 16,64 0 0,-64 0-16,42-22 15,-20 1-15,-22 0 0,21 21 0,-21-42 16,0 21-16,1-1 0,-1 1 16,0 0-16,0 0 0,0-21 0,-21 20 15,21 1-15,-21 0 16,0 42 15,0 0-31,0 1 0,0 20 16,0-21-16,-21 0 0,21 0 15,0 22-15,0-22 0,0 0 16,0 0-16,0 0 0,21 1 16,22-22-1,20 0 1,-42 0-16,1 0 0,20 0 15,-21-22-15,0 1 0,0 0 0,1 0 16,-1 0-16,-21 0 0,0-1 16,21-20-16,-21 21 0,21-64 15,-21 64 1,0 42 15,0 0-15,0 1-16,0 20 0,0-21 0,0 0 15,0 22-15,0-22 0,0 21 0,0 43 16,0-43-16,0 0 16,0 1-16,0-1 0,0 22 15,0-1-15,0-21 0,0 22 0,0-1 16,0 1-16,0-1 0,0 1 0,0-1 16,0 1-16,21 63 15,-21 21-15,0-84 16,0-22-16,0 43 15,-21-64-15,0 21 0,21-21 0,-21-21 16,21 21-16,-21-21 0,-1 0 0,1-21 16,0 0-16,0 0 15,21 0-15,-21-22 0,0 1 16,-1 0-16,22-1 0,0 1 16,-21-21-16,21-1 0,0 1 0,0-22 15,0-42-15,0 42 0,21-42 16,1 64-16,20-43 15,0 42-15,-21 22 0,1 0 16,20-1-16,0 1 0,1 0 0,-22 21 16,63-22-1,-20 22-15,-43 21 0,21 0 0,-20 0 16,20 0-16,-21 0 16,0 0-1</inkml:trace>
  <inkml:trace contextRef="#ctx0" brushRef="#br1" timeOffset="65635.05">7578 6519 0,'0'0'0,"0"-21"0,0 0 15,0 0-15,-22 0 16,1 21-16,0 0 0,-21 0 0,21 0 16,-1 0-16,1 21 15,-21 0-15,21 0 0,0 0 0,-1 1 16,-20 41-16,21-21 0,21 1 16,0-1-16,0 0 0,0 1 15,0-1-15,0-21 0,0 22 0,0-1 16,0-21-16,0 21 0,21 1 15,21-22-15,-20 0 16,-1-21-16,21 0 0,-21 0 16,22 0-16,-22-21 15,0 21-15,21-21 0,-21 0 0</inkml:trace>
  <inkml:trace contextRef="#ctx0" brushRef="#br1" timeOffset="66027.83">7853 6752 0,'0'0'0,"21"-21"0,-21-21 15,0 63 17,0 0-32,-21 0 0,21 0 15,0 1-15,0-1 0,-21 21 0,21-21 16,0 0-16,0 22 0,0-22 0,0 0 16,0 21-16,0-20 0,0-1 15,0 0-15,21 0 16,0-21-16,0 0 0,0 0 15,0 0-15,1 0 0,-1 0 16,0-21-16,0 0 0,21 0 0,1-22 16,-22 22-16,0 0 15,0 0-15,-21-22 0,0-20 16,0 42-16,0 0 0,-21-43 16,21 43-16,-21 0 0,0 21 15,0 0-15,-1 0 0,-62 0 16,63 0-16,-1 21 15,1 0-15,21 0 0,-21 0 16,0 43-16,21-43 0,0 0 0,0 0 16,0 1-16,0-1 15,21-21-15,0 0 16,22 0-16,-22 0 0</inkml:trace>
  <inkml:trace contextRef="#ctx0" brushRef="#br1" timeOffset="66370.95">8530 6710 0,'0'0'0,"0"-21"16,-21 21-1,0 0-15,0 0 0,-1 21 16,1 0-16,0-21 0,0 21 16,-21 22-16,20-22 0,1 0 15,21 0-15,0 0 0,0 0 0,0 1 16,0-1-16,0 0 15,21-21-15,1 21 0,20 0 16,-21-21-16,0 0 0,0 21 16,1 1-1,-22-1 1,-22-21-16,1 0 0,0 21 16,0-21-16,0 0 0,-22 21 15,22-21-15,0 0 0,-64 0 16,64 0-1,21-21 1,0 0-16,21 21 0,1-21 16,-1-1-16,0 1 0</inkml:trace>
  <inkml:trace contextRef="#ctx0" brushRef="#br1" timeOffset="66663.78">8911 6435 0,'0'0'0,"-21"0"16,0 0-1,21 21-15,0 0 16,0 0-16,0 22 0,-21-22 0,21 21 16,-22 0-16,22-20 0,0 20 15,-42 85-15,21-85 16,21 1-16,-21 20 0,21-42 15,-21 0-15,21 1 0,0-1 16,0 0-16,0 0 16,21-21-1,0-21-15,-21 0 16,21 21-16,0-21 0,-21-1 0,0-20 0,0 21 16</inkml:trace>
  <inkml:trace contextRef="#ctx0" brushRef="#br1" timeOffset="66842.75">8657 6795 0,'0'0'16,"21"0"-1,0 0 1,1 0-16,-1 0 0,21 0 0,-21 0 16,22 0-16,-1-22 15,-21 22-15,21-21 0,1 21 0,-22-21 16,21 21-16,1-21 0,-1 0 0,-21 21 15,21-21-15</inkml:trace>
  <inkml:trace contextRef="#ctx0" brushRef="#br1" timeOffset="67243.55">9800 6816 0,'0'0'0,"0"-21"0,0-1 0,0 1 16,0 0-16,0 0 0,0 0 15,0-22-15,0 22 16,-21 21-16,0 0 15,21 21 1,0 1-16,-21 41 16,21-21-16,-22-20 0,22 41 15,0-21-15,-21 1 0,21-1 0,0 22 16,0-1-16,0-21 0,0 22 0,-21 105 16,21-126-1,0 20-15,0-21 0,0-20 0,0 41 16,0-42-16,0 0 0,0-42 31,21 0-31,-21 0 0,0 0 16,21-22-16,1 22 0</inkml:trace>
  <inkml:trace contextRef="#ctx0" brushRef="#br1" timeOffset="67504.39">9588 6900 0,'0'0'0,"-21"-21"16,0-42-16,21 20 15,0 22-15,0 0 16,21 0-16,22 21 0,-22-21 16,21 21-16,0 0 0,1 0 0,-1 0 15,0 0-15,22 0 0,-22 0 16,-21 21-16,64 42 16,-85-41-16,0-1 0,0 0 0,0 0 15,-21 0-15,0 0 0,0 1 16,-64 20-1,21-21-15,43-21 0,0 0 16,21-21 15,21 21-31</inkml:trace>
  <inkml:trace contextRef="#ctx0" brushRef="#br1" timeOffset="67850.2">10202 6710 0,'0'-21'16,"0"0"0,21 21-16,1 0 0,-1 0 15,0 0-15,0 21 16,0 0-16,22 21 16,-22-21-16,-21 1 0,21 20 15,-21-21-15,0 0 0,0 22 16,0-22-16,0 0 0,0 0 15,0 0-15,-21-21 16,21-21 15,0 0-31,0 0 0,0 0 16,0-1-16,0-20 0,0 21 0,0 0 16,21-22-16,-21 22 0,21 0 15,-21 0-15,0 0 0,21 0 16,0 21-16,1 0 15,-1 0-15,0 0 16,0 0-16</inkml:trace>
  <inkml:trace contextRef="#ctx0" brushRef="#br1" timeOffset="68279.96">10943 6668 0,'0'0'0,"-21"0"15,21-22-15,-64 22 16,43 0-16,0 0 0,0 0 16,0 22-16,0-1 15,-1 0-15,22 0 0,-21 0 16,21 0-16,-21 1 0,21 20 16,0-21-16,0 43 0,0-43 15,0 0-15,0 0 0,0 0 16,21-21-16,0 0 0,1 0 15,20 0-15,0 0 16,1 0-16,-22 0 0,0-21 16,21 0-16,-21 0 0,1 0 0,-1-1 0,0-20 15,0 21-15,-21-21 0,0 20 0,0-41 16,0 21 0,-21 20-16,0 1 0,0 0 0,-22 0 15,22 21-15,0 0 0,0 0 16,-22 0-16,22 0 0,0 21 15,21 0-15,-21 0 0,21 1 0,0 20 16,0-21-16,0 21 16,21-20-16,0-22 15,22 0-15,-22 0 0,0 0 0</inkml:trace>
  <inkml:trace contextRef="#ctx0" brushRef="#br1" timeOffset="68595.78">11366 6646 0,'0'0'0,"0"-21"0,22 0 0,-22 0 16,0 0-16,0 0 16,0 42-1,0 0 1,0 0-16,0 0 0,0 0 16,0 22-16,0-22 0,0 21 0,0 1 15,0-22-15,0 21 0,0 0 0,0 1 16,0 41-16,0 22 15,0-63-15,0 20 0,0-21 16,0 22-16,0-22 0,0 22 0,-22-22 16,22 0-16,-21 1 0,21-1 15,-21 22-15,0-1 16,0-42-16,21-42 31,0 0-15,0 0-16,0 0 0,0-1 15,0-20-15,0 0 0,0-1 0,0 1 16</inkml:trace>
  <inkml:trace contextRef="#ctx0" brushRef="#br1" timeOffset="68779.67">11324 6414 0,'0'0'0,"0"-43"16,0 22-16,-21 21 15,0 0-15,21 21 47,0 0-31,0 1-16</inkml:trace>
  <inkml:trace contextRef="#ctx0" brushRef="#br1" timeOffset="69108.67">11557 6689 0,'0'0'0,"21"0"15,0 0-15,0 0 16,-21-21-16,43-1 16,-43 1-16,21 21 0,0-42 15,-21 21-15,0 0 0,0-1 16,0 1-16,0 0 0,-21 21 15,0 0 1,21 21-16,-21 0 0,-1 22 16,1-22-16,21 0 0,0 21 15,0-20-15,0 20 0,0-21 16,0 0-16,0 22 0,0-22 16,0 21-16,0-21 15,21-21-15,1 0 0,-1 0 16,0 0-16,0 0 0,21 0 15,-20-21-15,-1 0 0,63-21 16</inkml:trace>
  <inkml:trace contextRef="#ctx0" brushRef="#br1" timeOffset="69568.25">12150 6477 0,'0'0'0,"0"-21"0,0 0 15,-22 21 1,1 0-16,0 21 0,0 0 15,21 0-15,-21 22 16,0-22-16,21 0 0,0 21 0,-22 22 16,22-43-16,-21 0 0,21 21 15,0-20-15,0-1 0,0 0 16,0 0-16,21-21 0,1 0 16,41 0-16,-42 0 0,22 0 15,-22 0-15,21 0 0,-21-21 0,22 0 16,-22 0-16,21-1 15,-21 1-15,43-85 16,-43 85-16,0-42 0,-21-22 16,0 43-16,0-22 0,0 22 15,0 0-15,0-1 0,0 1 0,0 0 16,0 20-16,0 1 16,0 0-16,0 42 15,0 0-15,0 22 16,0-22-16,0 21 0,-21 1 0,21-1 15,-21 0-15,21 1 0,-21 41 16,21-41-16,0-1 16,-22 43-16,22-43 0,0-21 15,0 0-15,0 0 0,0 1 16,22-22-16,-22 21 0,21-21 16,0 0-16,21 0 0,-21-21 15,1 21-15,-1-22 0,0 1 16,0 0-16</inkml:trace>
  <inkml:trace contextRef="#ctx0" brushRef="#br1" timeOffset="69752.16">12382 6414 0,'0'0'0,"-21"21"15,42-21 1,1 0-16,-1 0 0,0 0 15,0 0-15,0 0 0,0 0 16,1 0-16,-1-21 0,0-1 16,0 1-16</inkml:trace>
  <inkml:trace contextRef="#ctx0" brushRef="#br1" timeOffset="70340.19">13293 6329 0,'0'0'0,"21"-21"0,21-43 15,-42 43-15,0 0 16,0 0-16,0 0 0,0-1 16,0 44-1,-21-22 1,21 21-16,0 21 0,-21-21 0,0 22 16,-1-1-16,22 0 0,-42 64 15,21-21-15,0-22 16,0-20-16,-22 41 0,22-63 15,0 22-15,21-22 0,-21 0 0,0 0 16,21 0-16,-43 1 16,22-22-16,21-22 15,0 1-15,-21 0 16,21 0-16,0 0 16,0-22-16,0 22 0,0-85 15,0 64-15,21 0 0,-21-22 16,21 43-16,-21 0 15,21 21-15,1 0 16,-1 0-16,-21 21 0,0 0 0,21 0 16,0 22-16,0-22 0,-21 21 15,21-21-15,1 22 0,-22-22 0,21 0 16,21 64 0,-21-64-16,0 0 0,1-21 15,-1 0-15,0 0 16,0 0-16,0 0 0,0-21 15,1 0-15,-1 0 0</inkml:trace>
  <inkml:trace contextRef="#ctx0" brushRef="#br1" timeOffset="71366.11">13631 6625 0,'-21'0'0,"42"0"46,0 0-46,1 0 16,-1-21-16,0 0 0,0 21 0,0-21 16,0 0-16,1-1 15,20-20-15,-21 21 0,-21 0 16,0 0-16,0-1 0,0 1 16,-21 21-1,0 0-15,0 0 0,-22 21 16,-20 64-1,42-64-15,-1 43 16,22-43-16,-21 21 0,0 22 0,21-43 16,0 0-16,0 0 0,0 0 15,0 1-15,42 20 16,-20-42-16,-1 0 0,21 0 16,0 0-16,-20 0 0,20 0 15,-21-21-15,21 0 0,1 21 16,63-64-16,-22-42 15,-41 85-15,-1-42 16,-42 41-16,21 1 16,-21 0-16,0 0 0,0 0 0,-21 21 31,-21 21-31,42 0 0,-43 21 16,43-20-1,0 20-15,0 0 0,0-21 16,0 1-16,0-1 0,0 21 15,0 0 1,21-20-16,1-1 0,-22 0 16,0 0-1,-22-42 32,22 0-47,-21 21 0,21-21 0,-21 21 16,21-22-16,-21 22 0,21-21 15,-21 21-15,0 0 16,21 21 0,0 1-1,0-1 1,0 0-16,21-21 16,0 0-16,0 0 0,0 0 0,0 0 15,1 0-15,-1 0 0,0 0 16,21 0-16,64-42 15,-42-1 1,-43 22-16,21 0 0,-21 0 16,0 0-16,1-22 0,20 1 15,-42 0-15,0 20 0,0 1 0,0 0 16,-21 21 0,0 0-16,21 42 15,-22-20-15,22-1 0,-21 21 16,21 0-16,0-20 15,0-1-15,0 21 0,0 22 16,0-43-16,0 0 16,0 0-16,0 21 15,0-20-15,-21-1 16,0-21 0,0 21-16,0-21 15,-1 0-15,1 0 0,0 0 16,0 0-1,0 0-15,21-21 16</inkml:trace>
  <inkml:trace contextRef="#ctx0" brushRef="#br1" timeOffset="71479.06">14414 6943 0,'-21'0'15,"21"-21"32</inkml:trace>
  <inkml:trace contextRef="#ctx0" brushRef="#br1" timeOffset="72950.95">14965 4636 0,'-21'0'0,"-1"0"16,1 0-16,0 0 15,0 0-15,0 0 0,0 0 16,-1 0-16,1 0 0,-21 0 15,21 0-15,0 0 0,-1 0 32,1 0-17,0 0 32,21 21-31,21-21 31,0 0-47,1 0 15,-1 0-15,0 0 16,0 0-16,21 0 0,-20 0 0,20 0 16,21 0-16,-20 0 0,20 0 15,22 0-15,-22 0 0,22 0 0,169 0 16,-169 0-16,21 0 15,-1 0-15,234 0 16,-191 0-16,-21 0 0,21 0 16,1 0-16,-1 0 0,0 0 15,21 0-15,149 0 16,-1 0-16,-147 0 0,-1 0 16,0 0-16,-21 0 0,22 0 15,-1 0-15,318 21 16,-191-21-16,-169 0 15,-21 0-15,106 0 0,-128 0 16,-20 0-16,-1 0 0,-20 21 16,-1-21-16,-21 0 0,22 0 0,-22 0 15,-42 0 17,-1 0-32,1 0 15,0 0-15,0 0 0,0-21 16,0 21-16,-22 0 0,1-21 0</inkml:trace>
  <inkml:trace contextRef="#ctx0" brushRef="#br1" timeOffset="73726.87">14944 4699 0,'0'0'0,"-22"0"16,-20 0-1,21 0-15,0 0 0,0 0 16,21 21 15,21-21-15,0 0-16,0 0 0,0 0 16,22 0-16,105 0 15,-106 0-15,22 0 0,20 0 16,-20 0-16,20 0 0,1 0 0,0 0 15,21 0-15,-1 0 0,1 0 0,21 0 16,0 0-16,0 0 16,170 0-16,-149 21 0,0-21 15,21 0-15,-21 22 0,22-22 16,-1 21-16,0-21 0,1 21 0,-1 0 16,0-21-16,-20 21 0,20-21 15,127 21-15,-148-21 0,1 22 16,-22-1-16,21-21 0,-21 0 15,-21 0-15,-1 0 0,1 0 0,0 0 16,-21 0-16,42 21 16,21-21-1,-106 0-15,-21 0 0,1 0 0,-1 0 32,-42 0-1,-1 0-16,1 0-15,0 0 16,0-21-16,-21 21 0</inkml:trace>
  <inkml:trace contextRef="#ctx0" brushRef="#br1" timeOffset="74342">16425 5376 0,'0'0'16,"0"-21"-16,0 0 0,0 0 15,0 0 1,0 0-16,21-1 16,-21 44 15,0-1-31,0 0 0,0 21 15,0-21-15,0 22 0,0-1 16,0 22-16,-21-22 0,21 0 0,-21 1 16,21 41-16,-21 1 15,0-43-15,21-21 0,-21 43 16,21-43 0,0 0-16,0-42 31,0 0-16,0 0-15,0 0 0,21-1 0</inkml:trace>
  <inkml:trace contextRef="#ctx0" brushRef="#br1" timeOffset="74657.8">16637 5652 0,'0'21'0,"0"0"16,0 0-16,0 0 15,21-21 1,0 0-16,0 0 0,1 0 16,-1 0-1,21-21-15,-42 0 0,0 0 16,0 0 0,0-1-16,0 1 15,-21 21 1,0 0-16,0 21 15,-1 1-15,22-1 0,-21-21 16,21 21-16,-21-21 0,21 21 16,0 0-16,21-21 31,0 0-31,1 0 16</inkml:trace>
  <inkml:trace contextRef="#ctx0" brushRef="#br1" timeOffset="75076.07">17822 5376 0,'0'0'0,"0"-21"0,0 0 0,0 0 16,-21 0-16,21 0 0,0-1 0,0 1 16,0 0-16,0 0 15,0 0-15,0 0 16,21 21-16,0 21 16,1 0-16,-1 0 0,-21 0 15,0 0-15,21 22 0,0 63 16,0-22-1,-21-41-15,0-1 0,21 0 16,-21-21-16,0 22 0,0-1 0,0-21 16,0 0-16,0 22 0,0-22 15,22 0-15,-22 0 16,21-21 0,-21-21-1,0 0-15,21 0 16,21-64-16</inkml:trace>
  <inkml:trace contextRef="#ctx0" brushRef="#br1" timeOffset="75342.92">18330 5165 0,'0'0'0,"0"-21"0,0-1 0,0 1 16,0 42 15,-21 1-31,0-1 0,0 0 0,21 21 15,-21 1-15,-1-1 0,-62 127 32,63-105-32,-22 20 0,1 1 15,21-64-15,21 22 0,0-22 16,0 21-16,0-21 16,21-21 15,-21-21-31,21 0 0,0 21 0,-21-21 15,21 0-15,1-1 16,-1 1-16</inkml:trace>
  <inkml:trace contextRef="#ctx0" brushRef="#br1" timeOffset="75571.78">18563 5461 0,'0'0'15,"0"21"1,0 0-16,0 1 0,0-1 0,0 0 15,0 0-15,0 0 0,-21 22 16,0-1-16,0 21 16,21-41-1,0-1-15,0 0 0,0 0 16,0-42 15,0 0-31,0 0 0,0-1 16,0 1-16,0 0 0</inkml:trace>
  <inkml:trace contextRef="#ctx0" brushRef="#br1" timeOffset="75734.7">18563 5313 0,'0'0'0,"0"-21"16,0 0 0,-21 21-1,21 21 1,21 0-1,0-21 1,0 21-16,-21 0 16</inkml:trace>
  <inkml:trace contextRef="#ctx0" brushRef="#br1" timeOffset="76111.77">18775 5588 0,'0'0'0,"0"21"0,21 0 16,0-21 0,0 0-16,0 0 0,1-21 15,-1 21-15,-21-21 0,21 0 16,0 21-16,21-42 16,-42 20-16,0 1 0,0 0 15,22 0-15,-22 0 0,0 0 16,-22 21-1,1 0 1,0 0-16,0 0 0,0 21 0,21 0 16,-21 0-16,-1 0 15,1 22-15,21-22 0,-21 42 16,21-20-16,0-22 0,0 21 16,0-21-16,0 0 0,0 1 15,0-1-15,21-21 0,-21 21 16,21-21-16,22 0 15,-1 0-15,-21 0 16,0 0-16,22-21 16,-22 0-16</inkml:trace>
  <inkml:trace contextRef="#ctx0" brushRef="#br1" timeOffset="76704.19">19367 5461 0,'0'0'0,"0"-21"16,0 0-1,0 42 17,0 0-32,0 0 0,0 0 15,-21 1-15,21-1 0,-21 0 16,21 21-16,0-21 0,0 1 0,-21 20 16,21-21-16,-21 43 15,21-22 1,0-21-16,0 0 15,21-21 1,0 0-16,0 0 0,0-21 16,1 0-16,-1 0 0,0 21 0,21-43 15,1 1 1,-22 0-16,-21 21 0,42-22 16,-21 43-16,0-21 0,-21 0 15,0 42 16,0 0-31,0 0 0,0 1 0,0-1 0,-21 0 16,21 0-16,-21 0 0,21 0 0,0 1 16,0-1-16,0 21 15,0-21-15,21 0 16,0-21-16,1 0 0,-1 0 0,0 0 16,0 0-16,0 0 0,0 0 15,22 0-15,-22 0 0,0-21 16,0 21-16,0-42 0,1 0 15,-1 20-15,21-62 16,-42 41-16,0 22 0,0-21 0,0 0 0,0-1 16,0 22-16,0 0 15,0 0-15,0 0 0,0-1 16,-21 22 15,0 0-31,21 22 0,-21-22 16,-1 21-16,1-21 15</inkml:trace>
  <inkml:trace contextRef="#ctx0" brushRef="#br1" timeOffset="77558.97">16404 6392 0,'0'-21'47,"0"0"-32,0 0-15,0 0 0,21 0 16,0 21-16,1-22 15,-1 22-15,0-21 0,42 21 16,-41 0-16,-1 0 16,0 21-16,0 1 0,0 41 15,0-42-15,-21 22 0,0-1 16,0 21-16,0-20 0,0-1 16,-42 43-16,21-43 0,-85 64 15,85-85 1,-21 0-16,-64 43 15,21-64 1,43 0-16,-1 0 0,22 0 16,21-21-16,-21-1 15,21 1-15,0-21 0,0 21 0,0-85 16,42 21 0,-20 64-16,-1 0 0,0-21 15,0 42-15,0-22 0,22 22 0,-22 0 16,0 0-16,21 0 0,-21 22 0,1-1 15,-1 0-15,0 0 0,64 106 32,-64-63-32,-21-43 0,0 0 15,21 0-15,-21 0 0,21-21 16,-21 21-16,0 1 0,21-22 16,0 0-16,1 0 0,-1 0 15,0-22-15</inkml:trace>
  <inkml:trace contextRef="#ctx0" brushRef="#br1" timeOffset="77718.87">17103 6689 0,'21'0'78</inkml:trace>
  <inkml:trace contextRef="#ctx0" brushRef="#br1" timeOffset="78424.52">18013 6689 0,'0'0'0,"21"0"0,-21-21 15,0-1 1,0 1-16,0 0 16,-21 21-16,0-21 0,-1 0 0,1 21 15,0 0-15,0 0 0,0 0 16,0 0-16,-1 0 0,-20 0 0,21 21 15,-21 0-15,-22 21 16,-21 43 0,64-43-16,0-20 0,21 41 0,0-42 15,0 0-15,0 1 16,0-1-16,0 0 0,21-21 0,0 0 16,1 0-16,20 0 0,0 0 15,1 0-15,-22 0 0,42-42 16,-20 42-16,-22-43 0,21 22 15,-21 0-15,0 0 0,1-22 0,20 1 16,0-21-16,-21-22 16,-21 21-16,0 22 0,22 0 15,-22-1-15,0 1 0,0 21 16,0 0-16,0-22 16,0 22-16,-22 42 15,22 1-15,-21-1 16,21 21-16,0-21 0,-21 43 0,21-22 15,0 0-15,0 1 0,0 20 16,0-20-16,-21 41 0,21-41 16,0-1-16,0-21 0,0 43 15,0-43-15,21 0 16,0-21-16,0 0 0,1 0 16,-1 0-16,63-42 15</inkml:trace>
  <inkml:trace contextRef="#ctx0" brushRef="#br1" timeOffset="78813.28">18521 6562 0,'0'0'0,"0"-21"0,-21 21 15,-1 21 1,1 0-16,21 0 0,0 0 16,-21 0-16,0 1 0,21 20 0,-21-21 15,21 21-15,0-20 0,0 20 16,0-21-16,0 21 0,0-20 0,0-1 15,0 0-15,21 0 0,0-21 16,0 0-16,0 0 0,1 0 16,20 0-16,-21 0 0,64-42 15,-43 21 1,0-1-16,-42-20 0,22 21 16,-1 0-16,-21-22 0,0 22 0,0-21 15,0 0-15,0 20 0,0-20 0,-21-21 16,-43 20-1,43 43-15,0 0 0,0 0 16,-1 0-16,-20 0 0,21 21 16,0 1-16,0-1 0,-1 0 0,22 0 15,0 21-15,-21-20 0,21-1 0,0 0 16,0 0-16,0 0 0,64 0 16,-43 1-16,0-22 15</inkml:trace>
  <inkml:trace contextRef="#ctx0" brushRef="#br1" timeOffset="79357.88">19050 6562 0,'0'-21'16,"-21"21"-16,0 0 16,-1 21-16,1-21 15,21 21-15,0 21 0,-21 1 16,0-1-16,21-21 0,-21 21 15,21-20-15,0 20 0,0-21 0,0 0 16,0 22-16,0-1 16,21-42-16,0 0 15,0 0-15,0 0 16,64-21 0,-43-22-16,-20 22 0,-22 0 15,21 0-15,0-21 0,0 20 16,-21 1-16,0 0 0,0-21 0,0 21 15,0-1-15,0 44 32,0-1-32,0 0 0,0 0 15,0 0-15,0 0 0,0 64 16,0-43 0,0-20-16,21-1 0,22-21 15,-22 0-15,21 0 16,-21 0-16,0 0 0,22 0 0,-22 0 15,64-21-15,-64-1 16,0 1-16,0 0 0,0-21 16,-21 21-16,0-22 0,0 22 0,0-21 15,0-1-15,0 22 0,0-21 0,-21 21 16,21 0-16,-21-1 0,0 1 16,0 21-16,-1 0 15,1 0-15,21 21 16,0 1-16,-21-22 0,21 21 15,0 0-15,0 0 0,0 0 16</inkml:trace>
  <inkml:trace contextRef="#ctx0" brushRef="#br1" timeOffset="79816.2">19812 6541 0,'0'0'0,"0"-22"0,0 44 15,0-1 1,0 0-16,0 0 16,0 0-16,0 22 0,0-1 15,0-21-15,0 21 16,0 1-16,0-22 0,-21 0 16,21 0-16,-21 0 0,21 1 15,-22-22 16,22-22-15,0 1-16,0 0 0,0-21 16,0-1-1,0 1-15,22 21 0,-1-21 16,0-1-16,0 1 0,43-22 16,-22 43-16,-21 0 0,21 0 0,43 0 15,-43 42 1,-20 0-16,-1 0 15,0 0-15,-21 1 0,21 20 0,-21 21 16,0-41-16,0 20 0,0 0 16,-21 1-16,0-22 0,0 0 15,-1 0 1,22 0-16,-21-21 0,21 21 16,0-42-1,0 0-15,21 21 16</inkml:trace>
  <inkml:trace contextRef="#ctx0" brushRef="#br1" timeOffset="80108.03">20764 6138 0,'0'0'0,"-21"0"16,0 0-1,21 22-15,0-1 0,0 0 16,-21 0-16,21 21 0,-21 1 0,0 41 16,21-41-16,0 20 15,-22 22-15,1 42 16,0-106-16,21 21 16,0 1-16,0-22 15,0 0-15,0 0 0,21-21 16,0 0-16,1 0 15,-1-21-15,0 21 0,0-21 16,21 0-16</inkml:trace>
  <inkml:trace contextRef="#ctx0" brushRef="#br1" timeOffset="80466.83">20997 6498 0,'0'0'0,"0"-21"16,-21 21 15,0 21-31,21 0 0,-21 1 0,0 20 15,21 0-15,-22-21 16,1 22-16,21-22 0,0 0 0,0 85 16,0-85-1,21 0-15,22-21 16,-22 0-16,0 0 0,0 0 16,0 0-16,1 0 0,20 0 0,-21-21 15,0 0-15,0 21 16,43-85-16,-43 64 15,0-21-15,-21-22 0,0 22 16,0 0-16,0-1 0,0 22 16,0-21-16,-42-1 15,21 43-15,0 0 0,-1 0 0,1 0 16,0 0-16,0 0 0,0 22 0,-22-1 16,22 21-16,21-21 0,-21 0 0,0 1 15,21 20-15,0 0 16,0-21-16,0 1 0,0-1 15,21-21-15,0 0 0</inkml:trace>
  <inkml:trace contextRef="#ctx0" brushRef="#br1" timeOffset="81440.96">21907 6477 0,'0'0'0,"0"-21"0,0-21 15,0 20 1,-21 22-16,0 0 0,0 0 16,0 0-16,0 22 0,-22-1 15,22 21-15,-21-21 16,21 0-16,-1 22 0,-20 20 16,21-42-16,21 1 0,-21-1 0,21 21 15,0-21-15,0 0 0,0 1 16,0-1-1,21-21-15,0 0 0,0 0 16,22-21-16,-22 21 16,42-64-1,1 22-15,-43 21 0,0-22 16,21-20-16,-20 42 0,-1-1 16,-21 1-16,0 0 0,0 0 0,0 42 31,0 0-31,0 0 15,0 22-15,0-22 0,-21 42 16,21-41-16,0 41 16,0-42-16,0 0 0,0 1 15,21-1-15,-21 0 0,42-21 16,43 0 0,-43 0-16,-21 0 0,43 0 15,-22-21-15,0 21 0,1-21 16,-22-1-16,21 1 0,1 0 0,-1 0 15,0 0-15,-21-22 0,1 22 16,-1-21-16,0 0 0,-21 20 16,0-20-16,0 21 0,0-21 0,0 20 15,-21 22-15,21-21 0,-21 21 16,-22 0-16,22 0 0,0 21 0,-21 1 16,-22 20-16,43 0 0,0-21 15,0 22-15,-1-22 0,1 0 16,21 21-16,0-20 0,0-1 0,0 0 15,0 0-15,0 21 16,43-20 0,-22-22-16,0 0 0,0 0 0,0 0 15,0 0-15,1 0 0,20-22 0,-21 1 16,21 0-16,-20 0 0,62-64 16,-20-21-1,-43 64-15,42-148 16,-41 147-16,-1-20 0,-21-1 15,0 1-15,0 20 0,21 1 16,-21-21-16,0 20 0,0 22 16,-21 42-1,0-21-15,21 43 0,-22-22 16,1 21-16,0 22 0,21-22 0,0 21 16,-21-20-16,21 20 15,0 128-15,21-128 16,-21-20-16,64 62 0,-43-83 15,0 20-15,21 0 0,-21-21 16,22 1-16,-22-1 0,0-21 0,21 0 16,-20 21-16,41-21 15,-21 0-15,22-21 16,-43 0-16,0 21 0,22-22 0,-1-20 16,-21 21-16,-21 0 0,0 0 15,21-1-15,-21 1 0,0-21 16</inkml:trace>
  <inkml:trace contextRef="#ctx0" brushRef="#br1" timeOffset="82366.71">16595 7430 0,'0'0'16,"-22"0"-16,22-22 15,0 1-15,22 0 32,-1 21-32,0 0 0,0 0 0,0 0 15,0 0-15,22 21 0,-1 0 16,-21 1-16,-21-1 16,21 42-16,-21-42 0,0 1 15,0-1-15,-21 0 0,0 0 16,0 0-16,0 0 0,-22 1 15,-20-1-15,42-21 16,0 0 0,21-21-1,21-1 1,0 22-16,0 0 0,0-21 0,0 21 16,1 0-16,-1 0 0,21 0 15,-21 0-15,0 0 0,22 0 0,-22 0 16,0 21-16,21 22 15,-42-22-15,0 0 0,0 0 16,0 0-16,-21 1 16,-21-1-16,21 0 0,-22 0 0,1 0 15,-43 22-15,43-43 0,-43 21 16,43-21-16,21 0 16,-43 0-16,43 0 15,0 0-15,0 0 0,0-21 0,21-1 16,0 1-1,0 0-15,0 0 16,21 21-16,0-21 0,0 21 0,0-21 16,22 21-16</inkml:trace>
  <inkml:trace contextRef="#ctx0" brushRef="#br1" timeOffset="82542.61">17399 7705 0,'0'0'0,"21"0"16</inkml:trace>
  <inkml:trace contextRef="#ctx0" brushRef="#br1" timeOffset="83718.58">18203 7493 0,'0'0'0,"21"-85"16,-21 64-16,0 0 16,0 0-16,0-21 0,0 20 15,0 1-15,-21 21 16,0 0-16,0 0 0,0 21 0,0 1 16,-1-1-16,-20 21 0,0 22 15,21-22-15,-1 0 0,1 1 16,0-1-16,0 21 0,0 107 15,21-107 1,0-20-16,0-22 16,0 21-16,21-21 0,0 0 0,0 1 15,0-1-15,1-21 0,-1 0 16,21 0-16,-21 0 0,22 0 16,20-21-16,-42-1 15,0 1-15,22 0 0,-22 0 16,0-21-16,43-43 0,-64 64 15,21-22-15,-21 22 0,21 0 16,-21 0-16,0 0 0,0 0 0,0-1 16,0 44 15,0-1-31,0 0 0,0 0 16,0 0-16,0 22 0,0-22 15,0 0-15,-21 42 16,21-20-16,0-22 0,0 42 15,0-41-15,0-1 16,42-21-16,22 0 16,-43 0-16,0 0 0,0-21 15,0 21-15,22-22 0,-22 1 16,0 0-16,0-21 0,21 21 0,-20-1 16,20-62-1,-42 41-15,0 22 0,0-21 0,0 21 16,0-22-16,0 22 15,0 42 1,0 1 0,0 20-16,-21-21 0,21 0 15,-21 0-15,-1 22 0,22-22 16,0 21-16,0-21 0,0 22 0,0-1 16,22 22-1,-1-43-15,0-21 0,0 0 16,0 0-16,22 0 0,20 0 15,-42-21-15,22 21 0,-1-22 0,-21 1 16,21 0-16,64-64 16,-85 64-16,22 0 15,-22-21-15,0 21 0,0-22 0,-21 22 16,0 0-16,0 0 0,0 0 16,0-1-16,-42 22 0,0 0 15,20 0-15,1 22 16,21-1-16,-21 0 0,21 0 0,0 0 15,0 0-15,0 1 0,0 20 0,0-21 16,0 21-16,21 1 16,22 41-1,-22-62-15,-21-1 0,21 0 0,-21 0 16,-21-21 15,0 0-31,21-21 0,-22 0 16,22 0-16,0-1 15,0 1-15,0-21 0,0 21 0,0-22 16</inkml:trace>
  <inkml:trace contextRef="#ctx0" brushRef="#br1" timeOffset="83998.42">19812 7430 0,'0'0'0,"21"0"0,-21-22 16,-21 22 15,0 22-31,0-1 0,21 0 16,-22 21-16,1-21 0,21 22 0,-21 20 15,0 22 1,21-43-16,-21-21 0,21 22 16,0-1-16,0-21 0,0 22 0,0-22 15,-21 0-15,21 21 0,0-21 0,0 1 16,0-1-16,0 0 0,21-21 15,0 0-15,0 0 0,0 0 16,0-21-16,22 0 0,-22-1 16,0 1-16,21 0 0,-20 0 15</inkml:trace>
  <inkml:trace contextRef="#ctx0" brushRef="#br1" timeOffset="84327.23">20024 7789 0,'0'0'0,"0"-21"0,0 0 0,21 21 15,-21-21-15,-21 42 31,21 0-31,-22 0 16,22 22-16,-21-22 0,21 0 16,-21 0-16,21 0 0,0 22 15,0-22-15,0 0 0,42 43 16,-20-64 0,-1 0-16,21 0 0,-21 0 15,0 0-15,1 0 0,20-22 0,-21 22 16,0-21-16,0 0 0,1 0 15,20-21-15,-42-43 16,0 64-16,0 0 0,-21-22 16,0 43-16,-1-21 0,1 0 15,0 21-15,0 0 0,0 0 0,0 0 16,-1 0-16,1 0 0,0 0 0,-21 0 16,21 0-16,-1 0 15,1 0 1</inkml:trace>
  <inkml:trace contextRef="#ctx0" brushRef="#br1" timeOffset="84521.12">19706 7641 0,'0'0'0,"0"-21"15,21 0 1,0 21-1,1 0-15,20 0 0,-21 0 0,0-21 16,22 21-16,-22 0 0,21 0 16,-21 0-16,22 0 0,41 0 15,-63 0-15,1 0 16,-1 0-16</inkml:trace>
  <inkml:trace contextRef="#ctx0" brushRef="#br1" timeOffset="85203.57">20595 7641 0,'0'21'15,"0"1"-15,0-1 16,0 0-16,0 0 16,0 0-16,0 0 0,0 43 15,0-43-15,0 0 0,0 43 16,-21-1-1,21-42-15,0 22 16,0-22-16,-21-21 16,21-21 15,0 0-31,0-22 16,0 22-16,0 0 0,0-21 0,0 20 15,0-20-15,42-21 16,-21 41-16,0 1 0,1-21 15,-1 21-15,0 0 0,0 21 0,0-22 16,22 22-16,-1 0 0,-21 0 16,0 0-16,43 43 15,-43 20 1,-21-20-16,0-22 0,0 0 16,0 21-16,0-21 0,0 1 15,0-1-15,0 0 0,0 0 0,-21 21 16,0-42-1,21-21 1,0 0 0,0 0-16,21 0 0,0-22 15,42-41 1,-20 20-16,-1 43 0,-21 0 16,0-21-16,22 20 0,-22 22 15,21-21-15,-21 21 0,1 0 0,20 0 16,0 0-16,-21 21 0,-21 1 15,22-1-15,-22 21 16,21 43 0,-21-64-16,0 0 0,0 21 15,0-20-15,0-1 0,0 0 0,-21 0 16,21 0-16,0 0 16,0-42 15,0 0-31,21 0 15</inkml:trace>
  <inkml:trace contextRef="#ctx0" brushRef="#br1" timeOffset="85426.3">21632 7726 0,'0'0'0,"0"21"31,0 0-31,0 0 16,0 1-16,0-1 0,-21 0 15,21 0-15,-21 43 16,21-43-16,0 0 0,0 0 16,0 0-16,0 0 0,-21-21 15,21-21 17,0 0-32,0 0 15,0 0-15</inkml:trace>
  <inkml:trace contextRef="#ctx0" brushRef="#br1" timeOffset="85607.05">21653 7557 0,'0'0'0,"-21"-22"16,42 22 62,1 0-78</inkml:trace>
  <inkml:trace contextRef="#ctx0" brushRef="#br1" timeOffset="86223.43">21992 7789 0,'0'-21'16,"21"21"-1,0-21 1,22 21-16,-22 0 0,0 0 16,0 0-16,0 0 0,1 0 15,-1 0-15,0 21 0,-21 0 16,0 1-16,0-1 15,0 0-15,0 21 0,0 1 16,-42-1-16,-1-21 16,22 21-16,-21-20 0,21-1 0,-22 0 15,1 0-15,0 0 0,-22 0 16,22 1-16,21-22 16,42 0-1,0 0 1,0 0-16,0 0 0,22 0 0,-22-22 15,0 22-15,21 0 0,-21 0 16,1 0-16,20 0 0,-21 0 16,0 0-16,0 0 0,1 0 0,-1 22 15,0 20-15,0-21 16,-21 0-16,21 0 0,-21 1 16,0-1-16,0 21 0,0-21 0,0 22 15,0-22-15,0 21 0,0 0 0,-21-20 16,0 20-16,0 0 0,-22-21 15,22 22-15,0-22 0,-21 0 0,-1 0 16,-62 22-16,83-43 16,-20 21-16,0-21 0,-1 0 15,22 0-15,-21 0 0,-22-21 16,43-1 0,0 1-16,21 0 0,0 0 15,0 0-15,0 0 0,0-1 16,21 1-16,0 0 0,22 0 0,-22 0 15,64-22-15,-43 1 0</inkml:trace>
  <inkml:trace contextRef="#ctx0" brushRef="#br1" timeOffset="86606.95">22500 7916 0,'0'0'0,"0"-21"15,21 21-15,0 0 16,1-21-16,-1 21 0,21-21 16,-21 0-16,22 0 15,-22 21-15,42-43 0,-20 22 16,-22 0-16,42-43 16,-42 43-16,-21 0 15,-21 0-15,0 21 16,-21 0-16,-64 21 15,64 0-15,-22 22 16,43-22-16,0 21 0,0-21 16,21 22-16,0-22 0,0 21 0,0-21 15,0 22-15,84 41 16,-63-84-16,1 21 16,20-21-16,-21 0 0,21 0 15,-20 0-15,62 0 16,-20-21-16,-43 0 15,0 21-15,-21-21 16,0 0-16</inkml:trace>
  <inkml:trace contextRef="#ctx0" brushRef="#br1" timeOffset="86758.86">23008 8001 0,'0'0'0,"-21"0"15,21 21-15,-21-21 16,0 0 46,-1 0-62</inkml:trace>
  <inkml:trace contextRef="#ctx0" brushRef="#br0" timeOffset="96221.31">2180 9631 0,'0'0'0,"0"21"15,-21-21-15,21 21 16,-21-21 0,0 0-16,-1 0 15,1 0 16,21-21-31,0 0 16,0 0-16,0 0 16,21-1-16,1 1 0,-1 0 15,0 0-15,0 21 0,0-21 16,64 21-16,-64 0 16,0 0-16,0 0 0,22 21 15,-22 0-15,0 0 16,0 0-16,-21 22 0,0-1 15,0 0-15,0 1 0,0 41 16,-63 22-16,42-63 16,-1-1-16,-41 64 0,42-64 15,-22 0-15,1 22 0,-43 21 16,-20 42 0,83-85-16,-20-21 15,21 0-15,0 0 0,-22 1 0,22-22 16,0 0-16,0 0 0,0 0 0,0 0 15,-1-22-15,1 1 0,0-21 0,0 21 16,0-22-16,21 1 16,0 0-16,0-1 0,0 1 0,0-43 15,0 64-15,21-21 16,0 21-16,43-22 16,-43 22-16,0 21 0,64 0 15,-64 0-15,21 21 16,-21 1-16,0-1 0,1 0 15,-1 21-15,0-21 0,0 22 0,0-22 16,0 21-16,1 1 0,-1-1 16,0-21-16,0 21 0,0 1 0,0-22 15,1 21-15,-1-21 0,0 1 16,0-1-16,0 0 16,0-21-16,1 0 0,-1 0 15,0 0-15,0-21 16,-21 0-16,21-1 0,0 1 15,-21 0-15,22 0 0,-1 0 16</inkml:trace>
  <inkml:trace contextRef="#ctx0" brushRef="#br0" timeOffset="96574.49">2921 10160 0,'-21'0'16,"0"21"-1,21 0 1,0 1 0,0-1-16,21-21 15,0 0 1,0 0-16,0 0 16,-21-21-16,0-1 15,0 1 1,-21 21-1,0 0-15,0 0 16,0 0-16,21 21 16,0 1-16,-22-1 15,22 0 1,22-21 15,-22-21-15</inkml:trace>
  <inkml:trace contextRef="#ctx0" brushRef="#br0" timeOffset="99923.53">4508 9377 0,'0'0'0,"0"21"0,-21 0 0,0-21 16,21 21-16,-21-21 0,21 22 0,-21-1 16,21 21-1,0-21-15,0 0 0,0 1 16,21-22-1,0 21-15,0-21 0,0 0 0,1 0 16,-1 0-16,0 0 16,0 0-16,21 0 0,-20-21 0,-1 21 15,21-22-15,-21 1 0,22-21 16,20 0 0,-42 20-16,-21 1 0,0 0 15,0 0-15,0 0 0,0 0 16,0-1-16,0 44 47,0-1-47,0 0 15,0 0-15,0 43 16,0 63-16,0-85 0,0 0 16,0 22-16,-21-22 0,21 43 15,-21-43-15,21 0 16,0-20-16,0 20 0,-21-21 15,21 21-15,-21 22 16,-1-1 0,1-41-16,0-22 15,0 21-15,0-21 0,0 0 16,-1 0-16,1 0 0,0-21 16,0-1-16,0 1 15,21 0-15,-21 0 0,-1 0 0,1 0 16,0-1-16,0 22 15,21-21-15,-21 0 0,21 0 0,-21 21 0,21-21 16,0 42 15,0 0-31,21 0 16,0 0-16,0 1 16,0-1-16,0 0 0,1 0 0,-1 0 15,0-21-15,21 43 16,22-22-16,-22-21 0,-21 0 15,64 0-15,-64 0 0,21 0 16,1 0-16,-22 0 16,21 0-16,1-21 0,-1-1 0,-21 1 0,21 0 15,1 0-15,-22 0 0,21-22 16,1 22-16,62-148 16,-62 63-1,-22 64-15,-21-1 0,0-20 16,0 21-16,0 20 0,21-20 0,-21 21 15,0 0-15,0 42 32,-21 21-32,21-21 0,-21 64 15,0-43-15,-1 1 16,22-1-16,-21 22 0,0-22 0,0 0 16,21 1-16,0-1 0,-21 0 0,21-21 15,-21 22-15,21-22 16,0 0-16,0 21 0,0-20 15,0-1-15,21-21 0,-21 21 16,21-21-16,0 0 0,0 0 16,0 0-16,1-21 0,-1 21 15,0-21-15,0-1 0,43-20 16,-22 0 0,-42 21-16,0-1 0</inkml:trace>
  <inkml:trace contextRef="#ctx0" brushRef="#br0" timeOffset="100124.48">5313 9864 0,'0'0'0,"0"21"0,0 0 32,21-21-32,0 0 15,0 0-15,0 0 0,1 0 16,-1-21-16,21 21 0,-21-21 0,22 21 15,-22-21-15,21 21 0,-21-22 0,0 22 16,43-21 0,-64 0-16</inkml:trace>
  <inkml:trace contextRef="#ctx0" brushRef="#br0" timeOffset="100699.28">6985 9800 0,'0'0'15,"0"-21"-15,0 0 0,0 0 0,0-22 16,0 65 15,0 20-15,0-21-16,-21 21 0,21 1 15,0-1-15,-21 106 16,-1-84-16,22 84 16,-42 64-16,21-1 15,21-147-15,-21-1 16,-22 64-16,43-63 0,0-1 15,-63 149 1,42-106 0,21-85-1,0-42 1,0 0-16,0-1 16,0-20-16,0 0 0,0-1 0,0 1 15,0-21-15,0 20 0,0-20 16</inkml:trace>
  <inkml:trace contextRef="#ctx0" brushRef="#br0" timeOffset="101026.48">6773 10033 0,'0'21'0,"0"-42"0,0 0 0,0 0 0,0 0 0,0-85 31,43 63-31,-22 1 0,21 21 16,22-21-16,-1 20 15,-21 1-15,1 21 0,-1 0 16,0 0-16,22 0 0,-22 21 16,-21 1-16,22-1 0,-1 42 15,-42-20-15,0 41 0,-21-63 16,0 22-16,-22-1 0,22-21 16,-21 22-16,0-22 0,-1 0 0,-63 42 15,43-41 1,21-1-1,63-21 17,0-21-32,0 21 0,0-22 15,64-20 1</inkml:trace>
  <inkml:trace contextRef="#ctx0" brushRef="#br0" timeOffset="101433.84">7599 9906 0,'0'-21'15,"0"42"-15,-21-42 0,21 0 0,0 0 16,0-1-16,0 1 0,0 0 16,21 0-16,21 21 15,43-21-15,-1 21 16,1 63-1,-43-42-15,-20 1 0,20 41 16,-21-42-16,-21 22 0,0-22 16,0 0-16,0 21 0,-63 64 31,20-64-31,22-42 16,0 0-1,21-21-15,0 0 16,0-21-1,0 21-15,21-1 0,21-62 16,1-22 0,-43 85-16,42-22 15,-21 22-15,0 0 0,1 21 16,-1-21-16,0 21 0,0 0 0,0 0 16,22 0-16,-22 0 15</inkml:trace>
  <inkml:trace contextRef="#ctx0" brushRef="#br0" timeOffset="101894.32">8424 9864 0,'0'0'0,"0"-21"16,0-1-16,0 1 0,0 0 15,-21 42 16,21 0-15,-21 1-16,21 20 16,-21-21-16,0 85 15,-1-85-15,22 21 0,-21-20 0,21 20 16,0-21-16,0 0 0,0 0 16,0 1-16,0-1 0,0 0 15,64-21-15,-1 0 16,22-42-1,-64 20-15,64-41 16,-64 42-16,0 0 0,0-22 16,0 22-16,-21-21 0,22-22 15,-22 22-15,0 21 0,-106-85 32,21 85-17,64 21-15,-64 42 16,64 0-16,21-20 15,-21-1-15,21 21 0,0-21 0,0 0 16,0 1-16,21 20 0,0-42 16,0 21-16,43-21 15</inkml:trace>
  <inkml:trace contextRef="#ctx0" brushRef="#br0" timeOffset="102169.28">9017 9800 0,'0'-21'16,"0"42"-16,0-63 0,0 21 0,0 0 16,0 42-1,0 0 1,0 0-16,21 21 0,0-20 16,0 41-16,-21-42 0,22 22 15,-1 62 1,0-41-1,-21-43-15,0 0 0,0 0 16,21-21 0,0-21 15,-21 0-31,0 0 0,43-21 16</inkml:trace>
  <inkml:trace contextRef="#ctx0" brushRef="#br0" timeOffset="102389.74">9461 9652 0,'0'21'0,"0"-42"0,-21 21 16,0 21-1,-21 64 1,21-64-16,-1 43 16,-41 41-16,42-62 0,0-1 15,-1-21-15,1 0 16,0 22-16,21-22 0,0 0 15,0 0-15,21-21 32,0 0-32,22-42 0,-1 21 15,-21 21-15</inkml:trace>
  <inkml:trace contextRef="#ctx0" brushRef="#br0" timeOffset="102655.32">9673 9800 0,'0'-21'31,"0"42"-31,0-21 16,0 21-16,0 22 15,0-22-15,0 0 16,-21 0-16,21 0 0,-21 1 0,21 20 16,0-21-16,0 0 15,-21 43 1,-1-43-1,22 0-15,0-42 32,0 0-17,0 0-15,22-1 0,-22 1 16,21 0-16</inkml:trace>
  <inkml:trace contextRef="#ctx0" brushRef="#br0" timeOffset="102885.18">9694 9589 0,'0'0'0,"-21"0"0,21-22 16,-21 1 0,21 42 46,0 1-46,21-22-16</inkml:trace>
  <inkml:trace contextRef="#ctx0" brushRef="#br0" timeOffset="104200.69">10329 9927 0,'0'-21'15,"21"21"1,1 0-16,-22-21 0,21 21 16,-21-21-16,21 21 0,-21-21 15,21-1-15,-21 1 16,0 0-16,0 0 16,0 0-16,-21 21 0,0-21 15,0 21-15,-1 0 0,1 0 16,0 0-16,0 0 0,0 0 15,0 0-15,-1 0 0,1 21 0,0 0 16,0 0-16,0 0 0,0 0 16,-22 1-16,43 20 0,-21-21 0,0 43 15,0-43-15,21 0 16,0 21-16,0-21 0,0 1 0,0-1 16,0 0-16,0 0 15,42-21-15,-21 0 0,0 0 0,64 0 31,-43-21-31,22 0 16,42-64 0,-64 0-16,-21 43 15,0 0-15,1-106 16,-1 105-16,-21 1 0,0-43 16,21-21-1,-21 85-15,0 0 0,0 0 16,0 42 15,0 0-31,0 0 0,0 1 0,0 20 0,-21 0 16,21 1-16,0-22 15,-21 42-15,21-20 0,0-1 0,0 0 16,0 1-16,0-1 0,0 64 16,0-85-16,0 42 15,0-41-15,21-22 16,0 21-1,0-21-15,21 0 0,1 0 16,-1 0-16,-21-21 0,22 21 0,-22-22 16,0 1-16,0 0 0,0 0 15,0 0-15,1 0 0,-1-43 16,-21 43-16,0-43 16,0 22-16,0 0 15,0 21-15,0-1 0,-21 22 16,-1 0-1,22 22-15,-21-1 16,21 0-16,-21 0 0,21 0 0,0 0 16,-21 22-16,21-22 0,0 0 15,0 43-15,0-1 16,0-42-16,0 0 0,21 1 16,0-22-16,0 21 15,1-21-15,-1 0 16,21 0-16,-21 0 0,0 0 15,43-21-15,-43-1 16,21 22-16,-20-21 0,-1 0 0,0 0 16,21 0-16,-21 0 0,22-43 15,-22 22-15,-21-1 16,0 22-16,21 0 0,-21 0 16,-21 21-16,0 0 15,0 21-15,-1 0 16,22 0-16,-21 1 0,21 20 15,0-21-15,0 21 0,0-20 16,0-1-16,0 0 0,0 0 0,21 0 16,-21 0-16,22 1 0,-22-1 15,0 0 1,-22-21 15,1 0-31,0 0 0,0 0 16,-43 0-16,43 0 0,0 0 15,0 0-15,0 0 0,0 0 0,-1 0 16,22 21 15,22-21-15,-1 0-16,0 0 16,0-21-1,0 21-15,-21-21 16</inkml:trace>
  <inkml:trace contextRef="#ctx0" brushRef="#br0" timeOffset="106202">12679 10160 0,'0'0'0,"-21"0"0,21 21 16,0-42 15,21 21-16,0-21-15,0 0 0,21 0 0,-20-1 16,20 1-16,0-21 0,1 21 0,-1-22 16,0 1-16,1 0 0,20-1 15,-21-20-15,1 21 0,-1-22 0,0 22 16,-20-22-16,20-20 16,-42 62-16,0-41 15,-21 63-15,-43 0 16,22 0-16,21 0 0,-22 21 15,1 21-15,0 1 0,21-1 0,-22 0 16,22 1-16,0 20 0,21 85 16,0-84-16,0-22 15,21 1-15,0-22 0,0 21 0,64 43 16,-64-64 0,43 21-16,-43-42 0,0 21 15,-21 1-15,-21-22 16,0 0-1,0 0-15,-1 0 0,1-22 16,-63-20-16,41 42 16,22-21-16,-21-21 0,21 42 15,21-22-15,0 1 0,-22 21 16,22 21 0,0 1-16,22-1 15,-22 0-15,21 0 16,0 0-16,0 0 0,0-21 15,0 22-15,1-1 0,-1-21 0,85 21 16,-43-21 0,-21 0-16,1 0 0,20-21 15,-20 0-15,-1-1 0,-21 1 16,43-21-16,-43 21 16,21-22-16,-21 1 0,0-21 15,-21 41-15,0-20 0,0 0 16,0 21-16,0-1 15,0 44 1,0-1 0,-21 21-16,21-21 0,-21 0 15,21 22-15,0-22 0,0 0 16,0 21-16,0 1 0,0-22 16,0 0-16,0 0 0,0 22 15,42-43 1,-20 0-16,-1 0 0,21 0 15,0 0-15,-20-22 0,20 22 16,-21-21-16,0 0 0,22 0 0,41-64 16,-63 64-16,1 0 15,-1-21-15,-21-43 16,0 43-16,0 20 0,0 1 16,0 0-16,0 42 31,-21 0-31,-1 1 0,22 20 0,-21-21 15,21 0-15,0 22 0,0-22 16,0 21-16,0-21 0,0 0 16,0 1-16,0 20 0,21-21 15,1 0-15,-1-21 0,21 0 16,-21 0-16,0 0 0,22 0 16,-22 0-16,64-21 0,-43 21 15,-21-21-15,21 0 0,1 0 16,-22-1-16,0-20 0,43-43 15,-43 1 1,-21 41-16,0 22 0,0 0 16,0 0-16,0 0 0,-21 21 15,-1 0-15,22 21 16,-21 0-16,21 0 16,-21 0-16,21 22 0,-21-1 0,21 0 15,0 1-15,0-1 0,-21 0 0,21 1 16,-21 41-1,-1-20-15,22 21 0,0-43 16,-21 43-16,21-43 0,-21 0 0,21 1 16,0-1-16,0-21 0,0 21 15,0-20-15,-21-1 0,21 0 16,0 0-16,0-42 31,0 0-31,0-22 0,0 22 16,21-21-16,-21 21 0,0-22 0</inkml:trace>
  <inkml:trace contextRef="#ctx0" brushRef="#br0" timeOffset="106479.81">14414 9885 0,'0'-64'0,"0"128"0,0-149 0,0 64 0,0 0 16,22 0-16,-1 0 0,21-1 0,-21 1 15,43 21-15,-1 0 16,-42 0-16,22 21 15,-22 1-15,21-1 0,-21 0 0,-21 0 16,0 106 0,0-106-16,-21 0 0,0 1 15,0-1-15,-21 0 0,20 0 0,-20 0 16,21 0-16,-43 1 0,43-1 16,0-21-16,0 0 0,42 0 31,21-21-16,-20-1-15,-1 1 0,0 21 16</inkml:trace>
  <inkml:trace contextRef="#ctx0" brushRef="#br0" timeOffset="106771.65">14986 9652 0,'0'-21'15,"0"42"-15,0-63 0,0 63 31,0 0-31,0 21 16,0-20-16,0 20 0,0 0 16,0 1-16,0-1 0,0 0 0,-21 22 15,21-22-15,-21 0 0,21 1 16,0-1-16,-43 64 16,22-43-16,0-20 0,0 41 15,0-41-15,21-1 0,-22 0 0,22-20 16,0-1-16,0 0 0,0 21 15,0-63 1,0 0 0,22 0-16,-1-22 0,-21 22 15,42-63-15,-42 41 16</inkml:trace>
  <inkml:trace contextRef="#ctx0" brushRef="#br0" timeOffset="107048.51">14922 9821 0,'0'-42'0,"0"84"0,0-126 0,0 41 15,0 22-15,0-21 0,0 21 16,0 0-16,22-1 0,-1 1 16,0 21-16,0-21 0,0 21 0,0 0 15,22 0-15,-22 0 0,21 0 0,-21 21 16,1 0-16,-1 1 0,0 20 0,0 0 16,-21-21-16,0 85 15,-21-21 1,21-64-16,-42 0 0,-1 43 15,22-43-15,-21 0 0,21-21 0,-22 42 16,1-42 0,63 0 15,0-21-31,0 21 0,22-21 16,-22 0-16,0 0 0,21 21 0</inkml:trace>
  <inkml:trace contextRef="#ctx0" brushRef="#br0" timeOffset="107437.29">15579 9652 0,'0'0'16,"0"-21"-16,0-21 0,-22 42 31,1 0-31,0 21 16,21 0-16,-21 21 0,0-21 0,21 1 15,-43 83 1,22-83-16,21 20 0,0 0 15,0-21-15,0 1 0,21-1 16,1 0-16,-1 0 0,0-21 0,0 0 16,0 0-16,0 0 0,22 0 15,-22 0-15,0 0 0,43-42 16,-43 21-16,0-1 0,0 1 16,-21-21-16,21 21 0,0-22 15,-21 1-15,22 0 0,-22-85 16,0 106-16,0-22 15,-22 22-15,1 21 0,0 0 16,0 0-16,0 0 0,0 0 16,-1 21-16,-41 22 0,42-22 15,-43 42-15,64-20 16,0-22-16,0 21 16,21-21-16,1 0 15,-1-21-15,0 0 0</inkml:trace>
  <inkml:trace contextRef="#ctx0" brushRef="#br0" timeOffset="107823.08">15981 9737 0,'-21'-21'0,"42"42"0,-64-64 0,22 22 16,21 0-16,0 0 15,0 0-15,21 21 16,1 0-16,-1 0 0,0 0 15,0 21-15,0 21 16,22 43-16,-43-64 16,0 0-16,0 22 0,0-22 0,0 0 15,0 0-15,0 21 0,0-20 0,0-1 16,0 0-16,0 21 16,-22-42 15,22-21-16,0 0-15,0-21 16,0 20-16,0 1 0,22-42 16,-22 20-16,21 1 0,0 0 15,0-1-15,-21 22 0,21-21 0,0 21 16,1-22-16,-22 22 0,21 0 16,0 0-16,0 21 15,0 0 1</inkml:trace>
  <inkml:trace contextRef="#ctx0" brushRef="#br0" timeOffset="108130.9">16679 9335 0,'0'0'0,"0"-22"0,0 1 15,0 0-15,0 0 0,0 0 16,0 0-16,0-1 0,0 44 47,0-1-47,0 0 0,0 21 15,0-21-15,-21 22 0,21-1 0,-42 85 16,-1-21 0,43-64-16,-21 1 0,-21 20 15,21-21-15,21 1 0,-21-22 16,21 0-16,-22 0 0,22 0 15,0 1-15,0-1 16,22-21-16,-1 0 16,0 0-16,0 0 0,21-21 15,-20 21-15</inkml:trace>
  <inkml:trace contextRef="#ctx0" brushRef="#br0" timeOffset="108519">17103 9652 0,'0'0'0,"0"-21"15,0 0 1,0 0-16,-22 21 16,1 0-16,0 0 0,0 0 15,0 0-15,0 21 0,-1 0 16,1-21-16,21 21 0,-21 0 0,21 0 16,-21 22-16,21-22 15,0 0-15,0 0 16,21 0-16,0-21 0,0 0 15,1 0-15,-1 22 0,0-22 16,0 21-16,0-21 0,0 21 16,-21 0-16,0 0 15,0 0 1,-21 1-16,0-22 0,0 0 16,-21 21-1,20 0-15,1-21 0,0 0 16,0 0-16,0 0 0,0 0 15,21-21 17,0 0-17,0-1-15,21 1 16</inkml:trace>
  <inkml:trace contextRef="#ctx0" brushRef="#br0" timeOffset="108766.86">16573 9356 0,'0'-21'15,"43"21"1,-22-22-16,21 22 0,1 0 16,-1 0-16,0 0 0,85 0 15,-63 0 1,-43 0-16,42 0 15,-41 0-15,-1 0 16,-42 0 15,-1 0-31</inkml:trace>
  <inkml:trace contextRef="#ctx0" brushRef="#br0" timeOffset="110838.41">18097 9716 0,'0'0'0,"22"-22"0,-1 1 16,0 21-16,0-21 0,0 21 15,0 0-15,-21 21 31,0 0-31,0 22 0,0-22 0,-21 0 16,21 21-16,-21 1 0,0-22 0,21 21 16,-21-21-16,21 1 15,0 20-15,-43 0 0,43-21 16,0 1-16,-21-1 16,21-42 15,0-1-16,0 1-15,21 0 0,-21-21 0,22 21 16,-1-22-16,-21 1 0,21 0 0,0-1 16,0 22-16,43-64 15,-43 64-15,0-21 0,64 21 16,-64 21-16,21 0 0,1 0 16,-22 0-16,21 21 0,-21 0 0,0 21 15,22 22-15,-43-1 16,0-20-16,0-1 15,0-21-15,0 22 0,0-1 0,0-21 16,-43 43 0,22-22-16,21-21 15,-21-21-15,21-21 32,0 0-32,0 0 0,42-22 15,-20 1-15,-1 21 16,0-22-16,21 1 0,22-43 15,-43 43-15,21 0 0,-21 21 0,22-1 16,-22 1-16,0 0 0,0 21 16,22 0-16,-22 21 0,-21 22 15,0-22-15,0 0 16,0 21-16,0 1 0,0-22 0,0 21 16,0 0-16,0-20 0,0 20 0,0-21 15,0 0-15,0 0 0,0 43 16,21-43-16,0-21 15,0 0-15,0 21 0,1-21 0,-1 0 16,0 0-16,21 0 0,-21 0 16,22-21-16,20 0 15,-20 0-15,20-22 0,-42 22 16,0-21-16,1 21 0,-1-22 16,0 22-16,-21-21 0,0 0 15,21 20-15,-21-20 0,0 21 0,0-43 16,0 86-1,-21-1 1,21 0-16,-42 42 16,42-20-16,-22-22 0,22 21 0,-21 1 15,0-22-15,21 21 0,0-21 16,0 0-16,0 1 0,0-1 0,0 21 16,21-42-16,0 0 0,22 21 15,-22-21-15,21 0 16,-21 0-16,43 0 15,42-42-15,-85 21 16,21-22-16,-21 1 16,1 21-16,-1 0 0,0-22 0,-21 1 15,0 21-15,21-85 16,-21 64-16,0 63 31,-21 0-15,0 0-16,21 0 0,-43 43 15,43-43-15,0 21 0,-21-20 16,21 20-16,-21-21 0,21 21 16,0-20-16,0-1 0,0 0 0,0 0 15,42 0-15,-20 0 0,20 1 16,-21-22-16,21 0 16,-20 0-16,20 0 0,-21 0 0,21 0 15,-20 0-15,-1-22 0,21 1 0,-21 0 16,43-21-1,-1-43-15,-42 43 0,1-22 16,20-42-16,-21 64 0,0-21 16,-21-1-16,0 1 0,21 20 15,-21 1-15,22 0 0,-22-1 16,0 22-16,0-21 0,0 21 16,0 42-1,-22 0-15,1 0 16,21 21-16,-42 43 15,21-43-15,0 22 0,-1-22 16,22 22-16,-21-22 0,21 0 0,-21 43 16,21-43-16,0 1 0,0-1 15,0-21-15,0 0 0,21 43 16,-21-43-16,21-21 0,1 0 16,-1 21-16,0-21 15,64 0 1,-43-42-16,-21 42 0,21-21 15,-20-22-15,-1 22 0,21 0 16,-21-21-16,22-1 0,-22 1 0,0-21 16,21 20-16,1-84 15,-22-21-15,-21 106 16,21 21-16,-21-43 16,0 43-16,0 42 15,-21 0 1,0 0-16,-1 1 0,22 20 15,-21 0-15,0 1 0,21 41 16,-21-20-16,0-22 0,0 0 16,21 1-16,0-1 0,0 0 15,-22 1-15,22-22 0,0 64 16,0-64-16,22 0 16,-1 0-16,0-21 15,0 0-15,0 0 0,0 0 0,1 0 16,-1 0-16,42-21 0,-20 0 15,-1 0-15,-21-1 16,21-41-16,-20 42 16,-1-22-16,0 1 0,-21 0 0,21 21 15,-21-1 1,0 44 0,0-1-16,-21 0 15,21 0-15,-21 21 0,21 1 16,-21 20-1,21-42-15,0 1 0,0-1 16,0 0-16,0 0 16,21-21-16,21 0 15,-21 0 1,0 0-16,1 0 16,-1 0-16,-21-21 0,21 0 0,0 0 15,-21-1 1,21 1-16,-21 0 0,0 0 15,0 0-15,21 0 0</inkml:trace>
  <inkml:trace contextRef="#ctx0" brushRef="#br0" timeOffset="111039.3">21421 9673 0,'0'0'0,"-22"-21"16,22 0-1,0 0-15,-21 0 0,21-1 16,0 1-1,-21 21 48,0 21-47</inkml:trace>
  <inkml:trace contextRef="#ctx0" brushRef="#br0" timeOffset="111234.19">20722 9610 0,'0'0'0,"-21"0"0,-21 0 15,84 0 17,-21 0-32,0 0 0,0 0 15,22 0-15,-22 0 0,21 0 0,-21 0 16,64 0-1,-43 0-15,-20 0 0,20 0 16,-21 0-16,0 0 16</inkml:trace>
  <inkml:trace contextRef="#ctx0" brushRef="#br0" timeOffset="111661.5">21590 9821 0,'0'-21'0,"0"0"0,0 0 15,0 0-15,0 0 16,21 21 0,-21 21-1,0 0 1,0 0-16,0 0 0,0 22 15,0-22-15,0 21 0,0 0 0,0-20 16,-21 20-16,-21 127 16,-1-21-1,22-105-15,0-1 16,0 0-16,0 22 0,-1-22 0,-20 43 16,21-64-16,0 21 0,0 43 15,-22-21 1,43-43-1,0-42 17,21-1-32,1 1 15,-1 0-15,0 0 0,0-21 16,0 20-16,0-20 0,1 0 0</inkml:trace>
  <inkml:trace contextRef="#ctx0" brushRef="#br0" timeOffset="111937.34">21611 10097 0,'0'-43'0,"0"86"0,0-149 15,0 63-15,0 22 0,0-21 16,21 0-16,0 20 0,22-20 16,-22 21-16,0 21 0,0 0 15,0 0-15,22 0 0,-22 0 0,21 0 16,-21 0-16,1 21 0,-1-21 0,-21 42 16,0-20-16,0 41 15,0-42-15,0 22 16,-21-1-16,-1-21 0,-20 0 15,21-21-15,-21 21 0,20 1 16,-20-22-16,21 0 0,-43 21 16,22-21-16,21 0 15,42-21 1,0-1 0,0 1-16,1 0 0,20 0 15,-21 0-15</inkml:trace>
  <inkml:trace contextRef="#ctx0" brushRef="#br0" timeOffset="112198.68">22331 9440 0,'0'0'0,"-21"0"32,-1 22-17,22-1-15,0 0 0,0 21 16,-21-21-16,21 22 0,-21-1 15,21 22-15,-21 20 16,21-41-16,-21 41 0,21-41 16,-21-22-16,21 0 0,0 21 0,0-21 15,-22-21-15,22 22 0,0-1 0,22-21 47,-1 0-47,0 0 0,-21-21 0,21-1 16,0 1-16,0 0 0</inkml:trace>
  <inkml:trace contextRef="#ctx0" brushRef="#br0" timeOffset="112569.98">22394 9843 0,'0'21'32,"21"-21"-17,1 0-15,-1 0 0,21 21 16,-21-21-1,22 0-15,-22 0 0,21 0 16,0-21-16,1 0 0,-22-1 16,0 1-16,0 0 0,0 0 15,1 0-15,-22-22 0,0 22 16,0 0-16,0 0 16,-22 21-16,1 0 0,0 0 0,-21 0 15,21 21-15,-22-21 0,1 64 16,-22-1-16,43-21 15,0-20-15,21 20 0,0 0 16,-21-21-16,21 1 0,0 20 0,0 0 16,0 1-1,21-22-15,0-21 0,0 0 16,1 0-16,-1 0 16,0 0-16,21 0 0,-21 0 0,1 0 15,-1-21-15,0 21 0,0-22 0</inkml:trace>
  <inkml:trace contextRef="#ctx0" brushRef="#br0" timeOffset="114226.84">23855 9462 0,'0'0'0,"21"-22"0,0 1 0,21-21 16,1-22 0,-22 43-16,0 0 0,0-21 0,0 21 15,-21-1-15,0 1 0,22 21 0,-22-21 16,0 42 0,0 0-16,-22 22 0,1-1 15,0 0-15,0 22 0,0-1 16,-22 1-16,1 21 0,21-22 0,-21 1 15,-43 84-15,43-106 0,-1 22 16,-63 84 0,22-85-16,63-42 15,-1 1-15,1-1 0,0 0 16,0 0-16,0-21 0,21-21 16,0 0-16,0 0 15,0-1-15,0 1 0,21-21 16,0 0-16,-21 20 0,21-20 0,0-21 15,1 20-15,-1 1 0,-21 0 0,21-1 16,0 1-16,0-22 16,0 43-16,-21 0 0,22 21 15,-1 21-15,-21 22 16,21-22-16,-21 0 0,21 21 0,-21-21 16,21 64-16,22-43 15,-43 1-15,21-22 16,21 21-16,-21-21 0,0-21 15,22 22-15,-22-1 0,21-21 0,1 0 16,41 0-16,-41 0 16,41 0-16,-41-21 0,-1 21 15,0-22-15,1 1 0,-1 0 16,-21 0-16,0 0 0,0-22 0,1 22 16,-22-21-16,0 0 0,0-22 15,0 22-15,0 21 16,0-1-16,-22 1 0,1 0 0,0 21 0,0 0 15,-21 0-15,20 21 16,1-21-16,0 43 0,0-22 0,-21 42 16,-1 22-1,22-43-15,21-21 16,0 1-16,0 20 0,0-21 0,0 0 16,0 0-16,0 1 0,21-22 15,0 0-15,1 0 16,-1 0-16,0 0 0,0 0 0,43 0 15,-43-22-15,0 1 0,0 0 16,43-42 0,-43-1-16,-21 43 0,0-21 15,0-1-15,0 22 0,0 0 16,0 42 15,0 0-31,0 0 0,0 1 16,0-1-16,0 0 0,-21 21 0,21-21 15,0 1-15,0-1 0,0 21 0,0 0 16,21-20 0,-21-1-16,21 0 0,21-21 15,-21 0-15,1 0 0,20 0 16,-21 0-16,0 0 0,0-21 16,1 0-16,-1 21 0,42-85 15,-42 64-15,1-22 0,-22 22 16,0-21-16,21 21 15,-21-22-15,21 22 0,-21 0 0,0 0 16,21 0-16,-21 42 31,0 0-31,-21 0 0,21 0 0,-21 1 16,0-1-16,21 21 0,-22-21 16,-20 43-1,42-43-15,0 0 0,-21 21 16,0-20-16,21-1 0,0-42 47,21-1-32,0 1-15,-21 0 0,21 0 0,22 0 16,41-85-16,-63 85 16,22-22-16,-1 22 0,0 0 15,-20 21-15,20 0 0,-21 0 0,21 0 16,-20 0-16,-1 0 0,-21 21 15,0 0-15,0 43 16,0-1-16,0-41 0,0-1 16,0 0-16,-21 21 15,21-21-15,-22-21 0,1 22 0,21-1 0,0 0 16,-42 0 0,21-21-1,21 21-15,0-42 31,0 0-31,21 0 16,0 0-16</inkml:trace>
  <inkml:trace contextRef="#ctx0" brushRef="#br0" timeOffset="114869.51">25781 9821 0,'0'0'0,"21"-21"16,-21 0-16,0 0 0,-21 0 15,0 21-15,0-21 0,-22 21 16,22 0-16,0 0 16,0 0-16,-22 0 0,22 21 0,-21 0 15,21 0-15,-43 21 16,1 64-16,42-85 16,21 1-16,0 41 15,0-42-15,0 0 0,21 1 16,0-1-16,0-21 0,0 0 0,0 0 15,1 0-15,41 0 16,-42 0-16,43-21 16,-43 21-16,0-22 0,0 22 0,0-21 15,1 0-15,-1 0 0,0 0 0,-21 0 16,0-1-16,0 1 0,21-21 16,-21 21-16,0 0 0,0 42 46,-21 0-46,21 0 0,0 0 0,-21 0 16,21 22-16,-21-22 0,-1 21 16,22 1-16,0-1 0,0 0 0,0 1 15,0 62-15,0-62 16,0 20-16,0 1 0,0-1 16,0-20-16,-42 126 15,21-127-15,0 64 16,0-64-16,-1 1 0,1 20 0,0-42 15,0 22-15,-21-1 0,20-21 0,-41 43 16,42-43-16,-43 0 16,22-21-16,21 0 0,-22 0 15,22 0-15,-21-21 0,21 21 0,-22-21 16,22 0-16,0-22 0,0 22 0,-21-85 16,42 22-1,0 41-15,21-20 16,21-43-16,-21 42 0,22 22 15,-1-21-15,0-1 0,1 1 0,20 20 16,43-63-16,-64 64 16</inkml:trace>
  <inkml:trace contextRef="#ctx0" brushRef="#br0" timeOffset="115263.28">26162 9737 0,'0'0'15,"0"-21"-15,0-1 16,0 44 15,-21-1-31,21 0 16,-21 21-16,-1-21 0,22 64 16,-21-64-16,21 0 0,0 1 15,0-1-15,0 0 0,0 0 16,0 0-16,21 0 0,1-21 15,-1 0-15,0 0 0,42 0 16,-41 0-16,-1 0 16,21-42-16,-21 42 0,0-42 15,-21 21-15,0-1 0,22 1 16,-22 0-16,0-21 0,0-1 16,0 22-16,0 0 15,0 0 1,0 42 15,0 0-31,0 0 16,21-21-16,0 22 0,0-22 15,0 0-15,0 21 0</inkml:trace>
  <inkml:trace contextRef="#ctx0" brushRef="#br0" timeOffset="116271.33">26818 9800 0,'0'0'0,"0"-42"16,0 21-16,0 0 0,0-1 0,0 1 16,0 0-1,-21 21-15,0 0 0,-22 0 16,-20 64-16,21-43 16,20 0-16,1 21 15,0-21-15,0 22 0,0-22 0,0 21 0,21-21 16,-22 1-16,22-1 0,0 21 15,0-21-15,22 0 16,-1 1-16,0-22 0,0 0 16,0 0-16,22 0 0,-22 0 0,21 0 15,43-43 1,-64 22-16,21 0 0,-21 0 16,1 0-16,-22-1 0,21 1 15,-21 0-15,21-21 0,-21 21 0,0-1 16,0 1-16,-21 21 15,0 0-15,-1 0 0,1 21 16,0 1-16,0-22 0,0 21 16,0 0-16,-1 0 15,22 43-15,0-43 0,0 0 16,0 21-16,0-21 16,22 1-16,-1-22 15,0 21-15,0-21 0,43 0 16,-1 0-1,-21 0-15,1 0 0,20-21 16,-20 21-16,-22-22 0,21 1 16,-21 0-16,0 0 0,1 0 0,-1-22 15,0 22-15,-21 0 0,0-42 16,0 41-16,0 1 0,0 0 16,0 0-16,-21 21 0,0 0 15,-1 0-15,1 0 0,0 0 16,0 0-16,0 21 0,0 0 15,-1-21-15,1 21 0,0 1 0,21-1 16,0 0-16,0 0 0,0 0 16,0 0-16,0 22 15,42-43 1,-20 0-16,-1 0 16,0 0-16,0 0 0,0 0 15,0 0-15,22-43 16,-43 22-1,21 21-15,0-21 0,-42 42 47,0 0-47,21 1 0,-21-1 16,-1 0-16,1 21 0,0-21 16,0 22-16,0-22 0,0 21 0,-43 128 31,22-65-31,21-62 0,-1-1 15,-20 64-15,21-64 0,0 1 16,0-1-16,-1 0 0,1 1 0,21-1 16,-63 106-1,20-42 1,22-64-16,0 22 0,0-43 16,0 0-16,21 0 0,-21-21 15,-1 0-15,22-21 31,0 0-31,0 0 16,0 0-16,22-1 0,-1 1 0,0-21 16,21 21-16,-21-22 0,22 1 0,-1 0 15,0-1-15,22 1 0</inkml:trace>
  <inkml:trace contextRef="#ctx0" brushRef="#br0" timeOffset="116714.07">27474 10012 0,'0'0'16,"-21"0"-16,21-21 0,0 0 31,21 21-15,0 0-16,1-22 15,-1 22-15,0 0 0,0 0 16,0-21-16,0 0 0,1 21 15,-1-21-15,0 0 16,0 21-16,-21-21 0,0-1 0,0 1 16,0 0-16,-21 21 15,-21 0 1,20 0-16,1 0 0,0 0 16,0 21-16,0 0 0,0 1 15,-1 20-15,1 0 0,21 22 16,0-43-16,0 0 15,0 21-15,0-20 0,0-1 0,0 0 16,21-21-16,1 21 0,-1 0 0,0-21 16,0 0-16,0 21 15,22-21-15,-22 0 0,0 0 16,21 0-16,-21-21 16,1 21-1,-22-21-15,0 0 16</inkml:trace>
  <inkml:trace contextRef="#ctx0" brushRef="#br1" timeOffset="123461.83">5419 11134 0,'0'0'0,"-22"0"0,1 0 31,42 0 0,1 0-31,20 0 0,0 0 0,1 0 16,20 0-16,64 0 0,21 0 16,-84 0-16,-1 0 15,43 0-15,-42 0 0,-22 0 16,0 21-16,1-21 0,-22 21 16,0-21-16,0 21 0,0 0 15,-21 1-15,-21-22 16,0 21-16,0-21 0,0 0 15,-1 0-15</inkml:trace>
  <inkml:trace contextRef="#ctx0" brushRef="#br1" timeOffset="123835.62">5969 11261 0,'-21'0'15,"21"21"1,0 0-16,0 0 0,0 22 15,0-22-15,0 0 16,0 0-16,0 21 0,0 1 0,0-22 16,21 21-16,-21 43 15,0 0-15,0-43 16,0 0-16,0 22 0,0-22 16,0 0-16,0 1 0,0-22 15,-21 21-15,21-21 0,-64 43 16,1-22-1,20-42-15,1 0 0,21 0 16,-21 0-16,-1 0 0,1 0 16,21-21-16,-22 21 0,22-21 0,-21 0 0,21 0 15,-43-43 1,43 43-16,0 0 0,21 0 16,0-1-16,0 1 15,0 0-15,42 0 16,1 0-16,-1 21 0,-21 0 15,21 0-15</inkml:trace>
  <inkml:trace contextRef="#ctx0" brushRef="#br1" timeOffset="124336.33">6583 11748 0,'0'0'0,"0"-22"15,0 1-15,0 0 16,-21 21-16,-1-21 16,1 21-16,0 0 0,0 0 0,0 0 15,0 0-15,-1 21 0,1 0 16,0 0-16,0 1 0,0-1 0,-22 42 16,22-20-16,21-1 0,-21 0 15,21 1-15,-21-22 0,21 21 16,0 22-16,0-43 0,0 21 15,0-21-15,21-21 16,0 0-16,0 0 16,1 0-16,20-42 15,-21 21-15,21 0 0,-20-22 0,62-41 16,-63 62 0,1-20-16,-22 0 0,21 21 0,-21-1 15,21-20-15,-21 21 0,0 0 16,0 0-16,21 21 15,-21 21 1,0 0-16,21 0 0,-21 0 16,0 0-16,0 22 0,0-22 0,0 21 15,21-21-15,-21 22 0,0-22 0,22 21 16,-22-21-16,0 1 0,0-1 16,21 0-16,0 0 0,-21 0 0,21-21 15,0 0-15,0 0 16,1 0-16,-1-21 15,-21 0-15,21 21 0</inkml:trace>
  <inkml:trace contextRef="#ctx0" brushRef="#br1" timeOffset="124568.2">6964 11896 0,'0'-43'0,"0"86"0,0-107 0,0 22 16,0 21-16,0 0 0,0-1 16,0 1-16,21 0 15,0 21-15,-21 21 16,0 0-16,21 1 0,-21-1 15,21 0-15,-21 0 0,0 21 0,0-20 16,0 20-16,0-21 0,0 21 16,0-20-16,0 41 15,0-42-15,0 0 0,0 22 16,22-43 0,-1 0-16,0-21 15,0-1-15,0 22 0,0-21 0</inkml:trace>
  <inkml:trace contextRef="#ctx0" brushRef="#br1" timeOffset="124750.1">7324 11875 0,'0'0'0,"21"-22"0,-21 1 0,0-42 16,-21 63 15,-1 21-15,1-21-16,0 21 0,21 0 15,-21 0-15,-21 43 0,20-43 16,22 0-16,-21 22 0,0-22 0,0 0 15,21 0-15,-21 0 0,21 0 16,21-21 0,21 0-16,-21 0 15</inkml:trace>
  <inkml:trace contextRef="#ctx0" brushRef="#br1" timeOffset="125146.87">7599 11875 0,'0'0'16,"21"-22"-16,-21 1 0,21 0 0,-21 0 15,0 0-15,-21 21 32,0 0-32,0 21 15,-1 0-15,22 0 0,-21 0 0,0 1 16,0 41-16,0-21 16,21-20-16,-21-1 0,21 21 0,0-21 15,0 0-15,0 22 16,21-43-1,0 0-15,0 0 0,0 0 16,0-21-16,1-1 0,-1 1 16,0 0-16,-21 0 0,21 0 15,0-64-15,0 43 16,-21 21-16,0 42 31,0 0-31,0 0 16,0 0-16,0 22 0,0-22 15,22 0-15,-22 0 0,0 21 0,0-20 16,0-1-16,21-21 0,0 21 0,0 0 16,0-21-16,0 21 15,1-21-15,-1 0 16,0 0-16</inkml:trace>
  <inkml:trace contextRef="#ctx0" brushRef="#br1" timeOffset="125587.57">5694 12785 0,'0'0'0,"0"-21"0,0 42 15,0 0-15,0 21 16,0 1-16,-21-1 0,21 21 15,-22 1-15,1 21 0,0-22 16,21 1-16,-21 20 0,-21 64 16,-1-63-16,22-21 0,0 20 15,-21 43-15,20 21 16,1-126-16,0 41 16,21-42-16,0-42 31,0-21-31,0 21 15,0-22-15,0 22 0</inkml:trace>
  <inkml:trace contextRef="#ctx0" brushRef="#br1" timeOffset="125885.02">5313 13187 0,'0'0'0,"0"-64"0,0 22 16,0-21-16,42-64 15,64 42 1,-64 64-16,22 0 0,-22-1 15,22 1-15,-1 21 0,1 0 0,-1 21 16,-21 1-16,22-1 0,-22 63 16,-21 43-1,-21-84-15,-21-1 0,-42 22 16,42-22-16,-22-21 0,1 21 16,0-20-16,20-1 0,-20-21 0,21 21 15,-21-21-15,84-21 31,-21 21-31,21-21 16,-20-1-16,20-20 0,0 21 16,43-43-16,-64 43 0,21 0 15,1-21-15</inkml:trace>
  <inkml:trace contextRef="#ctx0" brushRef="#br1" timeOffset="126399.74">6117 13018 0,'85'-22'16,"-43"22"0,-169 22-16,254-22 15,-127 21-15,0 0 16,0 0-16,0 0 0,0 22 0,-21-22 15,21 0-15,0 0 0,0 43 16,0-43 0,0 0-16,0 0 0,21-21 15,0 0-15,0 0 16,1 0-16,-1-21 0,21 0 16,64-43-16,-43 1 15,-41 20-15,-1 22 16,21-21-16,-42 21 0,21 0 0,-21-1 15,0 1-15,0 0 16,0 42 0,0 0-16,-21 1 15,21 20-15,0-21 0,0 21 0,0 1 16,-21-1-16,21 0 0,-21 22 0,21-1 16,0 1-16,-21 148 15,-1-85 1,22-43-16,0 43 0,-21-42 15,0-22-15,0 1 0,21-1 0,-21 1 16,0-1-16,-1-20 0,1-1 16,0 0-16,-42 43 15,41-64-15,1-21 0,0 0 16,0-21-16,21-21 0,-21 21 16,0-64-16,21 43 15,-22-85-15,22 84 0,0-105 16,0 63-16,0 22 0,22-85 15,-1 63-15,0 22 16,21-64-16,1 84 0,-22-20 16,21 20-16,64-20 15,42-43-15,-84 85 16,-1-21-16</inkml:trace>
  <inkml:trace contextRef="#ctx0" brushRef="#br1" timeOffset="126618.61">7218 12679 0,'0'0'0,"0"-21"0,-21 42 16,-1 21-1,22-21-15,-21 43 16,21-22-16,-21 22 0,0 20 16,21-41-16,0-1 0,-21 0 15,21 1-15,0-1 0,0 0 16,0-20-16,0-1 0,21 0 15,0-21-15,0 0 16,0 0-16,22-21 16,-22 0-16,0-1 0</inkml:trace>
  <inkml:trace contextRef="#ctx0" brushRef="#br1" timeOffset="127670.71">7493 12742 0,'0'0'0,"0"-42"0,0 21 16,0 0-16,0 42 15,0 21-15,0-21 16,-21 22-16,21-1 16,0 22-16,0-22 0,-21 0 0,21 22 15,-22-22-15,22 0 0,0 1 0,0-1 16,0-21-16,0 22 0,0-22 0,0 0 16,0 0-16,22-21 31,-1 0-31,-21-21 0,21 0 0,0 21 15,0-21-15,-21-22 0,43 1 16,-43 21-16,0 0 16,0-1-16,21 22 0,-21 22 31,0-1-31,0 0 16,0 0-16,0 21 0,0-20 15,21 20-15,-21-21 0,21 0 16,0-21-16,0 21 15,43-21 1,-22 0-16,-21 0 0,43 0 16,-43 0-16,0-21 0,22 0 15,-22 0-15,0 0 0,21 0 0,-21-1 16,22-41-16,-43 21 16,21 42-16,-21-22 0,0 44 31,0-1-16,0 0-15,-21 21 16,21 1-16,0-22 0,0 0 0,0 0 16,0 0-16,0 0 15,21-21-15,0 0 16,0 0-16,22 0 16,-43-21-1,21 21-15,-21-63 16,0 42-16,0-1 0,0 1 15,0 0-15,0 0 0,-43-43 16,1 43 0,21 21-16,21-21 0,-21 21 15,21-21 1,21 21-16,0 0 16,0 0-16,0 0 0,22 0 15,-22 0-15,0 0 0,0 0 16,0 0-16,1 0 0,-1 21 0,0 0 15,0-21-15,0 64 16,0-43-16,-21 0 16,0 21-16,0-20 0,0-1 15,0 0-15,0 0 16,0 0-16,0 0 0,0 1 16,-21-22-1,21-22 16,0 1-31,0 0 0,0 0 16,0 0-16,0-22 0,21 22 16,1-21-16,-1 0 0,0-1 0,0 22 15,0-21-15,43-1 16,-43 22-16,64 21 16,-64 0-16,0 21 0,0 1 15,0-1-15,0 0 0,1 21 16,-22 1-16,0-1 0,0 21 15,0-41-15,0 20 0,-22 0 16,1-21-16,21 1 16,0-1-16,-21 0 0,0-21 0,0 21 15,0-21 1,-1 0-16,1-21 16,0 0-16,0 0 15</inkml:trace>
  <inkml:trace contextRef="#ctx0" brushRef="#br1" timeOffset="127903.88">7387 12827 0,'0'0'0,"-42"0"16,21 0-16,-1-42 15,44 21 1,20 21-16,-21 0 0,21-22 0,1 22 0,-1-21 15,22 21-15,84-21 16,-85 21-16,-20-21 16,-1 21-16,0 0 0,1 0 0,-22 0 15,-21 21-15,0 0 16,-21 0-16,-1 1 0</inkml:trace>
  <inkml:trace contextRef="#ctx0" brushRef="#br1" timeOffset="128330.43">6223 14224 0,'0'0'16,"0"-85"-16,0 64 15,0 0-15,0 42 16,-21 0-1,21 22-15,0-1 0,0 22 0,0-22 16,0 43-16,-21-22 0,21 1 0,0 20 16,0-20-16,-22 20 0,1-20 15,0-1-15,21 1 0,0-22 0,-42 64 16,42-42 0,-21-43-16,-1 21 15,1-42 1,21-21-16,-21 0 0,0 0 15,0-1-15</inkml:trace>
  <inkml:trace contextRef="#ctx0" brushRef="#br1" timeOffset="129582.61">5800 14817 0,'-22'-64'15,"86"297"-15,-106-402 0,20 42 0,22 84 0,0-20 0,0-1 16,0 1-16,22-1 0,-1 1 16,42-22-16,-20 43 0,-1 0 15,85-1-15,-85 22 0,22 21 16,-1 0-16,1 0 0,-1 21 15,-20 22-15,-1-22 0,21 85 16,-41-64-16,-22 0 16,0 22-16,0-22 0,-64 64 15,22-64-15,-1 1 0,-41 41 16,41-63-16,-20 1 0,21-1 16,-22 0-16,1-21 15,41 0-15,22-21 16,0 0-16,0-1 0,0 1 0,0 0 15,22-42-15,-1 41 0,-21 1 16,21 21-16,0 0 0,0 0 16,0 0-16,1 0 0,-22 21 15,0 22-15,0-22 0,21 21 16,-21-21-16,21 22 0,-21-22 16,21 21-16,-21 22 0,21-22 15,-21-21-15,21 22 0,1-22 16,-22 0-16,42 21 0,-21-42 15,0 0-15,22 0 0,20 0 16,1-21 0,-22 0-16,0 0 0,43-64 15,-43 64-15,-21-21 0,1 20 16,-1 1-16,0-21 0,-21 21 0,0 0 16,0-1-16,0 1 15,0 42 1,-21 1-1,21-1-15,0 0 0,-21 42 16,-1-41-16,22-1 16,0 42-16,0-42 0,0 1 15,0 20-15,22-21 16,-1-21-16,0 0 0,21 0 16,-21 0-16,43 0 0,-22-21 15,1 0-15,-22 0 0,21-1 16,-21 1-16,0 0 0,1 0 15,-1-21-15,0 20 0,-21-20 16,0 21-16,0 0 16,-21 21-1,0 21-15,21 0 0,-22 0 16,22 0-16,-21 64 16,21-64-16,0 0 0,0 43 15,0-43-15,0 21 16,0-20-16,0-1 0,21-21 0,1 21 15,20-21-15,-21 0 0,21 0 16,-20 0-16,20-21 0,21-22 16,-20 1-16,-22 21 0,21 0 15,43-106 1,-22 42-16,-63 22 16,0 20-16,22-84 0,-22 64 15,0-1-15,0 1 0,0 20 16,0 1-16,0 21 0,-22 0 0,1 21 15,-21 42 1,42 0-16,0 43 16,0-43-16,-21 1 0,21 168 15,0-168 1,0 20-16,0-20 0,-21 62 16,21-83-16,0-1 0,0 0 15,0 0-15,0 0 0,-22-21 16,22-21-1,0 0-15,0 0 16,0 0-16,0-1 0,22 1 16,20-42-16,-21 42 0,0-22 15,64-20 1,-64 42-16,43 21 0,-43 0 16,21 0-16,-21 0 15,-21 21-15,0 0 0,21 0 0,-21 0 16,0 0-16,0 1 0,0-1 15,-21 0-15,-21 0 16,21 0-16,0 0 0,-1 1 0,-41-1 16,-1-21-1,43 0-15,0 0 16,0 0-16,21-21 16,21-1-1,0 1-15,22 21 0,-22-21 0,0 0 16,21 0-16,-21 0 0,22-1 15,-22 22-15</inkml:trace>
  <inkml:trace contextRef="#ctx0" brushRef="#br1" timeOffset="130102.9">8107 14838 0,'0'0'0,"21"0"15,-21 21 1,0 0-16,0 0 16,0 1-16,0-1 0,0 0 0,0 0 15,0 21-15,0-20 16,0-1-16,21-21 15,0 0-15,0 0 16,1 0-16,-1 0 16,21 0-16,-21-21 0,0 21 0,22-43 15,-22 22-15,0 0 0,0 0 16,0 0-16,-21-1 0,0 1 0,0 0 16,0 0-16,0-43 15,0 86 16,0-1-31,0 0 0,0 0 16,0 0-16,-21 22 0,21-22 16,-21 21-16,0 0 0,21 1 0,0-1 15,-21 0-15,0 107 16,21-22-16,0-85 16,0 21-16,0 1 0,0-22 15,0 22-15,0-22 0,0 22 0,0-22 0,0 21 16,-22-20-16,1-1 15,0-21-15,-42 22 16,41-43-16,1 0 0,-21-22 16,21 1-16,0-21 0,21 0 15,-22-1-15,22 1 0,0 0 0,0-22 16,0 1-16,0-1 0,22-21 0,-1 22 16,0-22-16,0 22 0,21-22 15,22-21-15,42-42 16,-64 127-16,0 0 15,1 0-15,-1-1 0,0 1 0,22 21 16,-22 0-16</inkml:trace>
  <inkml:trace contextRef="#ctx0" brushRef="#br1" timeOffset="130530.66">6117 15642 0,'0'0'0,"0"-21"0,0 0 15,-21 21 1,0 21-16,0 0 0,-1 64 16,1 21-1,0-43-15,-21 85 0,42-63 16,-21 0-16,-1-22 0,1 1 0,21-1 15,-21 1-15,0-1 0,21 22 16,-21-22 0,21-41-16,0-44 15,21 22-15,-21-42 16,0 21-16,21 0 0,-21-22 16</inkml:trace>
  <inkml:trace contextRef="#ctx0" brushRef="#br1" timeOffset="130787.53">5863 15981 0,'0'0'0,"0"-42"0,0-64 16,0 63-16,21 22 16,22-21-16,-1 21 0,0 0 15,1-1-15,-1 22 0,0 0 16,1 0-16,62 22 16,1 62-16,-85-41 15,-21-1-15,0 0 16,0 1-16,-21-1 0,-42 64 0,20-64 15,-20 0-15,21 1 0,-64 20 16,0 1 0,85-64-16,42 0 15,21 0 1,-21-21-16,22-1 0,41 1 16,-41 0-16</inkml:trace>
  <inkml:trace contextRef="#ctx0" brushRef="#br1" timeOffset="131114.91">6477 16277 0,'0'0'0,"0"21"0,0 1 16,21-22-1,0 0 1,0 0-16,1 0 0,-1 0 0,0-22 16,0 22-16,0-21 0,0 0 15,1 0-15,20 0 0,-21 0 16,0-22-1,-21 22-15,-21 21 16,0 0-16,0 0 0,-22 0 16,22 42-16,-21 1 15,21-1-15,0-21 0,-22 43 16,43-22-16,0-21 0,0 22 16,0-22-16,0 0 0,0 0 0,21 0 15,22 0-15,-22 1 16,0-22-16,0 0 0,22 0 0,20 0 15,-42-22-15,22 22 0,-22-21 16,21 0-16,-21 0 0,0 0 16,1 0-16</inkml:trace>
  <inkml:trace contextRef="#ctx0" brushRef="#br1" timeOffset="131387.26">7006 16362 0,'21'-64'16,"-63"128"-16,105-128 0,-41 43 0,-86 106 0,149-170 15,-64 85-15,0 21 16,0 1-16,22-1 15,-22 0-15,0 0 0,-21 21 0,21-20 16,-21-1-16,0 0 0,0 0 16,0 0-16,0 22 0,0-22 0,0 0 15,-21 0 1,0-21 0,21-21-16,0 0 15,0 0-15,0-1 0,0-20 16,21 0-16,-21 21 15,21-22-15,0 22 0,0-21 0,-21 21 16,64-64-16,-43 64 16,0 21-16,0 0 15</inkml:trace>
  <inkml:trace contextRef="#ctx0" brushRef="#br1" timeOffset="131755.57">7451 16637 0,'0'0'16,"-22"0"-16,22 21 0,22-21 31,-1-21-31,21 0 16,-21 0-16,22 0 0,-22-1 0,21-20 16,0 21-16,1-21 0,-1-1 15,43-41-15,-1-65 16,-62 86-16,-1-43 15,0 64-15,-21-1 0,-21-20 32,-22 63-32,22 21 0,-21 21 15,0 43-15,-1-43 16,22 1-16,0 20 0,0 1 16,0-22-16,21 0 0,0 107 15,0-86 1,21-42-16,21 0 0,-21 1 0,0-1 15,22-21-15,20 0 16,-20 0-16,-1 0 0,-21 0 0,21 0 16,-20 0-16,20-21 0,-21-1 0</inkml:trace>
  <inkml:trace contextRef="#ctx0" brushRef="#br1" timeOffset="132133.98">6710 17187 0,'0'-21'0,"0"42"16,0-63-16,-21 63 31,-1 0-31,1 22 0,0-22 0,0 21 16,0 1-16,0-1 0,-1 21 16,22-20-16,-21 20 0,0-20 0,0 20 15,21-21-15,0 1 0,-21 63 16,0-64-1,21-21-15,0-42 32,21 0-32,-21 0 0,0-1 15,0 1-15</inkml:trace>
  <inkml:trace contextRef="#ctx0" brushRef="#br1" timeOffset="132383.84">6456 17336 0,'0'-43'16,"0"86"-16,0-107 0,0 22 0,0 21 0,0-1 15,0 1-15,21 0 0,0 0 16,0 0-16,106 0 16,-84 21-16,-1 0 0,21 21 15,-20 0-15,-1 0 0,0 21 0,-20-20 16,-1 20-16,0-21 0,-21 21 16,0 1-16,0-22 0,-64 64 15,22-64-15,0 21 0,-1-21 16,1 0-16,0 1 0,21-1 0,-22 0 15,22-21-15,0 0 16,0 0-16,21-21 16,0 0-16,21-1 15,21 1-15</inkml:trace>
  <inkml:trace contextRef="#ctx0" brushRef="#br1" timeOffset="132600.62">7345 17209 0,'21'0'0,"-42"0"0,42 21 16,-21 0-16,-21 0 16,21 21-16,-21-20 0,-1 41 15,-20 22 1,21-43-16,21 0 0,-21-20 0,21 20 16,-21 0-16,-1-21 0,22 22 15,0-22-15,0 0 0,0 0 0,22-42 31,-22 0-31,21 0 16</inkml:trace>
  <inkml:trace contextRef="#ctx0" brushRef="#br1" timeOffset="132794.51">7556 17272 0,'0'0'0,"22"-21"16,-1 0-16,0 0 0,-21-1 0,0 44 31,0-1-31,0 21 0,0-21 0,0 0 15,0 22-15,0-1 0,-21 0 16,21 1-16,-21-1 0,21 0 16,-22-20-16,22 20 0,0-21 0,0 43 15,0-43 1,-21-21-16,0 0 16,0 0-16,0 0 0,0-21 0</inkml:trace>
  <inkml:trace contextRef="#ctx0" brushRef="#br1" timeOffset="132961.41">7091 17568 0,'0'0'16,"21"-21"-1,21 21 1,-21 0-16,22 0 0,-1 0 0,22-21 16,-1 0-16,1 21 0,-1-21 15,22 0-15,-1-1 0,1 1 0,-21 0 16,20 0-16,-20 0 0,-22 0 15</inkml:trace>
  <inkml:trace contextRef="#ctx0" brushRef="#br1" timeOffset="133134.82">8107 17293 0,'63'-21'16,"-63"0"0,-63 63-1,126-63-15,-84 21 16,21 21-16,-21 0 0,21 22 0,-21-22 16,21 42-16,-21 22 15,21-64-15,0 22 0,-22 20 16,22-21-16,0-20 0,0-1 15,0 0-15,0 0 0,0 0 16,0-42 15,0 0-31,0 0 0</inkml:trace>
  <inkml:trace contextRef="#ctx0" brushRef="#br1" timeOffset="133416.42">8086 17378 0,'0'0'0,"0"-21"0,21-22 15,-21 22 1,21 0 0,0 0-16,0 21 0,-21-21 0,43 0 15,20 21 1,-42-22-16,0 22 0,43 0 16,-43 0-16,0 22 0,0-22 15,1 21-15,-22 0 0,0 0 16,0 0-16,-22 43 0,1-43 15,-21 0-15,21 0 0,-64 22 16,43-43-16,-1 21 0,22-21 16,-21 0-16,21 0 0,0 0 15,21-21 1,0-1-16,21 1 0,0-21 16</inkml:trace>
  <inkml:trace contextRef="#ctx0" brushRef="#br1" timeOffset="134582.76">13144 10816 0,'22'-21'0,"-44"42"0,44-84 0,-1 42 16,-21-1-16,0 1 0,0 0 0,0 0 15,0 0-15,0 0 0,-21 21 16,-1 0-16,1 0 16,21 21-16,0 21 0,-21 0 15,0 1-15,0 63 16,21-43-16,-21 22 0,21-22 0,-22 22 16,1-22-16,0 1 0,0-1 0,0 1 15,0-22-15,-1 22 0,-20-1 16,42-42-16,0 1 0,0-1 15,0 0-15,0-42 16,0 0 0,0-1-16,0 1 0,0-21 0,42-22 15,-42 22-15,22-21 16,-1 20-16,0-20 0,0-1 0,0 1 16,0 20-16,43-62 15,-22 41-15,1 22 0,-1-1 16,0 1-16,43 0 15,-43 21-15,1-1 0,-1 22 0,0 0 0,-21 0 16,22 22-16,-22-1 0,0 0 16,0 0-16,-21 21 0,0-20 15,0-1-15,-21 21 0,0-21 0,0 0 0,-22 22 16,1-22-16,21 0 0,-106 43 16,63-64-1,22 0-15,21 0 0,0 0 16,0 0-16,-1-22 15,22 1-15,0 0 0,0 0 16,0 0-16,0 42 31,0 0-31,22 0 16,-22 22-16,0 41 16,42 22-16,-42-64 0,21 1 15,-21-1-15,21 0 0,0 1 0,1-22 16,-1 0-16,0 0 0,21 0 15,-21 1-15,1-22 0,41 0 16,22 0 0,-64-22-16,0 1 0,0 21 15,0-21-15,1 0 0,-22-21 16,0 20-16,0 1 0,0 0 16,0 0-16,0 42 31,0 0-31,0 0 15,0 1-15</inkml:trace>
  <inkml:trace contextRef="#ctx0" brushRef="#br1" timeOffset="134927.48">12340 12383 0,'0'0'0,"-21"-22"0,21 1 16,-21 21-16,21-21 0,0 0 0,0 0 15,21 21 1,0-21-16,21 21 0,-20 0 15,62 0-15,-20 0 0,84 0 16,-85 0 0,1 0-16,-22 0 0,22 0 0,-22 0 15,0 0-15,22 21 16,-43-21-16,-21 21 16,0 0-16,-21-21 0,-21 0 15,20 21-15</inkml:trace>
  <inkml:trace contextRef="#ctx0" brushRef="#br1" timeOffset="135168.35">12700 12319 0,'0'0'0,"-21"0"15,21 21 1,0 0-16,0 22 16,21-22-16,-21 21 0,0-21 15,0 22-15,0-1 0,0-21 0,0 22 16,0-1-16,0 0 0,0 22 0,0-22 15,-21-21-15,21 22 0,-21 41 16,-1-63-16,22 1 0,-21 20 16,21-21-16,-21-21 15,21-21 1,21 0 0,0 0-16,22-43 0</inkml:trace>
  <inkml:trace contextRef="#ctx0" brushRef="#br1" timeOffset="135447.19">13420 12531 0,'0'0'0,"21"-21"0,0-1 0,0-41 15,-42 63 1,0 0 0,0 21-16,-22 0 0,1 0 0,21 1 15,-22-1-15,1 21 0,-64 85 16,22 0-1,84-85-15,0-20 16,0 20-16,0-21 0,0 0 0,0 0 16,21 1-16,0-22 0,0 0 15,21 0-15,43 0 16,-43 0-16,43-22 0,-64 1 0,22 21 16,-1-21-16,-21 0 0,21 21 15,-20-21-15,-1 21 0,0-21 0,0-1 16</inkml:trace>
  <inkml:trace contextRef="#ctx0" brushRef="#br1" timeOffset="135857.95">13716 13039 0,'0'0'15,"0"21"-15,0-42 31,21 0-31,0 21 0,0-22 16,1 1-16,20 0 0,-21 0 0,21-21 16,-20 20-16,20-20 0,-21 0 15,21 21-15,-20-22 0,-1 1 0,0 0 16,0-85-16,-21 63 16,0 43-1,0 0-15,-21 21 16,0 0-16,0 21 0,-1 0 0,1 0 15,0 0-15,0 22 0,21-1 16,-21 0-16,-22 64 16,43-63-16,0-1 0,0 85 15,0-85-15,0 1 0,0-22 16,22 0-16,-22 0 0,42-21 0,43 21 16,-64-21-1,21 0-15,0 0 0,-20-21 0,20 0 16,0 0-16,1 0 0,-1-1 15,0 1-15,-21 0 0,22 0 0,-22 0 16</inkml:trace>
  <inkml:trace contextRef="#ctx0" brushRef="#br1" timeOffset="136434.37">12721 13610 0,'0'0'15,"0"-21"-15,0 0 0,-21 0 16,0 21 0,21 21 31,-21 0-47,21 0 0,0 22 15,-22-22-15,22 42 16,0-20-16,0-1 0,-21 21 0,21-20 0,-21 20 15,21-20-15,0 20 0,-21-21 16,0 22-16,21-22 0,-21 1 16,-1 20-16,22-21 0,0-20 0,0 20 15,0 0-15,0-21 16,22-42 0,-22 0-1,0 0-15</inkml:trace>
  <inkml:trace contextRef="#ctx0" brushRef="#br1" timeOffset="136767.18">12446 13822 0,'0'0'0,"-21"-42"0,21 20 0,0 1 16,0 0-16,0 0 0,0 0 0,0 0 16,0-1-16,21 22 0,0-21 15,0 21-15,22 0 0,-1 0 0,0 0 16,85 0-16,-63 21 15,-1 1-15,1-1 0,-1 21 0,1 0 16,-1 1-16,-20 20 0,-1-20 0,0-1 16,-21 21-16,-21-20 0,0 20 15,0-20-15,-63 62 16,21-62-16,-43 41 0,21-41 16,-63 20-16,64-42 15,-1 1-15,22-1 0,-21 0 0,20-21 16,1 0-16,0 0 0,-22 0 15,43 0 1,21-21-16,0 0 0,0-1 0,21 1 16,0 0-16,43 0 15,-43 0-15,21 0 0,1 21 0,-1-22 16</inkml:trace>
  <inkml:trace contextRef="#ctx0" brushRef="#br1" timeOffset="137237.91">13758 14161 0,'0'0'0,"0"-22"0,0 1 15,-21-21 1,0 42-16,0 0 0,0 0 16,-1 0-16,1 0 0,0 0 0,0 0 15,0 21-15,-22 0 0,22 0 0,-42 64 31,20-43-31,22-20 0,0 20 0,21 0 0,0-21 16,-21 22-16,21-22 0,0 0 16,0 0-16,0 0 0,21 1 15,0-22-15,0 0 0,1 0 0,-1 0 16,0 0-16,0 0 0,21 0 16,1-22-16,20-41 15,-42 21-15,22-1 16,-22 1-16,0 0 0,0 20 15,-21-20-15,0 21 0,0 0 0,21 0 16,-21 42 0,0 0-1,0 0-15,0 21 0,0-20 16,0 20-16,0-21 0,0 21 16,0-20-16,0 41 15,22 22-15,-1-64 16,0 0-16,0-21 15,0 0-15,22 0 0,-22 0 0,0 0 16,0 0-16,0 0 0,22 0 0,-22-21 16</inkml:trace>
  <inkml:trace contextRef="#ctx0" brushRef="#br1" timeOffset="137615.7">14160 14288 0,'0'-22'16,"0"44"-16,0-65 0,-21 43 0,21-21 0,0-21 15,0 21-15,21-1 16,1 22 0,-1 0-16,0 0 0,0 0 0,0 0 15,64 43 1,-22-1-16,-41-21 0,20 22 16,-21-22-16,-21 21 0,21-21 0,-21 22 15,0-1-15,0-21 0,0 0 16,0 22-16,0-22 0,-21 21 15,-21 0 1,21-42-16,-1 0 16,22-21-1,0 0-15,0 0 0,0 0 16,0 0-16,22-1 0,-22 1 16,21-21-16,0 0 0,42-64 15,-41 63-15,-1 22 0,0 0 16,0 0-16,0 0 0,0 0 15,1-1 1,-1 22-16,0 0 0,-21-21 0,21 21 16</inkml:trace>
  <inkml:trace contextRef="#ctx0" brushRef="#br1" timeOffset="137983.48">15155 13843 0,'0'-21'0,"0"42"0,0-63 16,21 21-16,-21-22 15,0 22-15,0 42 32,0 22-32,0-22 15,0 21-15,0 0 0,-21 1 16,0-1-16,0 0 0,0 1 0,21-1 15,-21 22-15,-1-22 0,1 43 16,0-22-16,0-21 0,21 1 16,-21-22-16,21 21 0,0 1 0,0-22 15,0 0-15,0 0 0,0 0 16,21 0-16,21-21 16,22 0-16,-43 0 0,21 0 15,-21 0-15,1-21 0,20 21 16,-21-21-16,0 0 0,0 0 0,1 0 15,-1-1-15,21-41 16,-21 21-16</inkml:trace>
  <inkml:trace contextRef="#ctx0" brushRef="#br1" timeOffset="138249.85">14965 13991 0,'0'0'0,"21"-21"15,0 21 1,0 0-16,22 0 0,-1 0 16,0 0-16,1-21 0,20 21 0,1 0 15,41 0-15,-62 0 0,-1 0 16,0 0-16,1 0 16,-22 0-16,42 0 15,-84 0 48</inkml:trace>
  <inkml:trace contextRef="#ctx0" brushRef="#br1" timeOffset="139510.31">13187 15431 0,'0'0'0,"0"-22"0,0 1 31,0 42 0,-21 1-31,21-1 16,-22 21-16,1 22 0,-21 84 15,42-106 1,-21 22-16,0-22 0,-1 21 0,1-20 16,21 20-16,-42 22 0,42-43 15,-21 1-15,21-22 16,0 21-16,0-21 0,0 0 0,0 1 15,0-44 17,0 1-32,0 0 15,21 0-15,-21 0 0</inkml:trace>
  <inkml:trace contextRef="#ctx0" brushRef="#br1" timeOffset="141428.62">13293 15452 0,'0'-21'16,"21"21"-1,0 0-15,0 0 16,0-22-16,0 22 16,1 0-16,-1 0 0,0 0 15,0 0-15,0 22 16,-21-1-16,0 0 15,0 0-15,0 0 16,0 0 0,-21-21 77,21-21-77,-21 21-16,21-21 47,-21 21-16</inkml:trace>
  <inkml:trace contextRef="#ctx0" brushRef="#br1" timeOffset="141802.71">13483 15473 0,'0'-21'16,"0"0"15,0-1-31,-21 22 0,0-21 15,21 0 1,-21 21 0,21 21 15,0 0-15,0 1-16</inkml:trace>
  <inkml:trace contextRef="#ctx0" brushRef="#br1" timeOffset="142416.14">13441 15536 0,'0'-21'16,"0"0"15,0 0-31,-21 21 16,21-21-1,-22 21-15,1 0 0,0 0 0,0 0 16,0 0-16,0 0 0,-1 0 15,-20 0-15,-21 21 16,41 0-16,-20 0 0,-21 43 16,20-22-16,1-21 0,-43 106 15,22 43 1,63-128-16,0 0 0,0 22 16,0-22-16,0 0 0,0-20 15,21 20-15,21-21 0,-21 0 0,85 43 16,-21-64-1,-22 0-15,-20 0 0,84 0 16,-85 0 0,-21 0-16,22-21 0,-22 21 0,0-22 15,0 1-15,21-21 16,-20 21-16,-22 0 16,21-1-16,0-20 0</inkml:trace>
  <inkml:trace contextRef="#ctx0" brushRef="#br1" timeOffset="142725.03">14436 15536 0,'0'0'0,"0"-21"0,-22 21 31,22 21-31,-21 1 15,0-1-15,21 0 0,-21 21 0,0 1 16,21-1-16,-43 43 0,22 20 16,0-62-16,0-1 15,0 0-15,21 1 0,-21-1 0,21 0 16,-22-20-16,1-1 0,21 21 0,0-21 16,0 0-1,21-42 16,1 0-31,-1 0 0,0 0 16,-21 0-16</inkml:trace>
  <inkml:trace contextRef="#ctx0" brushRef="#br1" timeOffset="142983.87">14626 15515 0,'0'0'15,"0"-21"-15,21 21 16,-21 21-1,0 0-15,0 1 0,0 20 16,-21 0-16,0-21 0,21 22 16,-21 20-16,0 22 0,-1 21 15,1-64-15,0 0 16,21 43-16,0-43 0,0 1 16,-21 41-1,21-62-15,0-1 0,21-21 31,-21-21-31,0-1 16,0 1-16,0-21 0</inkml:trace>
  <inkml:trace contextRef="#ctx0" brushRef="#br1" timeOffset="143246.73">14118 15663 0,'21'22'0,"-42"-44"16,-21 22-16,21 0 0,-22 0 0,22-21 15,42 21 1,0-21 0,22 21-16,-1 0 0,0 0 0,1 0 15,20 0-15,43 0 0,-42 0 16,-1 0-16,-21 0 0,22 0 16,-22 0-16,1 0 0,-22 0 15,0 0-15,0 0 0,0 0 16,-21 21 15,-21-21-31,0 0 0,0 0 16,0 0-16,-1 0 0,-20 21 0</inkml:trace>
  <inkml:trace contextRef="#ctx0" brushRef="#br1" timeOffset="143503.57">13906 15917 0,'0'0'0,"0"22"0,-21-22 16,64 21 0,-22-21-16,0 0 0,85 0 15,-64 0-15,22 0 16,-1 0-16,1 0 0,20 0 0,-20 0 16,-1-21-16,64 21 15,-21 0-15,-64 0 0,1 0 16,-1 0-16,-21 0 0,0 0 15,-42 0 17,0 21-32,0-21 0,0 21 15</inkml:trace>
  <inkml:trace contextRef="#ctx0" brushRef="#br1" timeOffset="143889.51">12636 16912 0,'0'-21'15,"22"21"17,-1 0-32,0 0 15,0-21-15,21 21 0,1 0 0,63 0 16,-64 0 0,21-21-16,1 21 0,-22 0 0,85 0 15,-63 0-15,-22 0 0,0 0 16,1 0-16,-1 0 0,-21 0 15,0 0-15,-21 21 0,-21-21 32,0 0-32,-21 0 0,21 0 15</inkml:trace>
  <inkml:trace contextRef="#ctx0" brushRef="#br1" timeOffset="144211.06">13208 16870 0,'-21'0'0,"-43"21"15,149-42-15,-191 42 0,85-21 0,21 21 16,-21-21-16,21 21 0,0 1 15,0-1-15,0 0 16,0 0-16,0 43 16,0-1-1,21-42-15,0 22 0,-21-22 0,0 21 16,0-21-16,0 22 0,0-22 16,0 21-16,0 0 0,0-20 0,-21 20 15,0-21-15,0 21 0,-22 1 16,22-22-16,0-21 0,0 21 15,0-21-15,-22 0 0,22 0 0,0 0 16,-21 0-16,-22-42 16,43 21-16,0-1 0,0 1 15,-1 0-15,22 0 0,0-21 16,0-1 0,0 22-16,0 0 0,0 0 15,22 0-15,-1 21 16,0-22-16,0 22 0,0 0 15,22 0-15,-1 0 0</inkml:trace>
  <inkml:trace contextRef="#ctx0" brushRef="#br1" timeOffset="144661.26">14203 17145 0,'0'0'0,"21"0"0,42-63 15,-63 41-15,0 1 16,0 0-16,0 0 0,-21 0 16,0 21-16,0 0 0,-21 0 15,20 0-15,-41 0 16,-22 42-16,64-21 0,0 0 16,0 1-16,0-1 0,-1 0 0,22 0 15,0 0-15,0 22 16,22 20-16,-1-63 15,21 42-15,-21-20 16,22-22-16,-22 21 0,21 0 16,-21-21-16,0 21 0,1 0 0,20 22 15,-42-22 1,0 0-16,0 0 0,-21 0 16,0-21-16,-22 21 0,22-21 15,-21 0-15,21 0 0,-22 22 0,-41-22 16,62 0-16,-20 0 15,0 0 1,21 0 0,21 21-16,-22-21 15,22 21-15,0 0 32</inkml:trace>
  <inkml:trace contextRef="#ctx0" brushRef="#br1" timeOffset="156575.29">5884 12171 0,'0'0'16,"-21"0"-16,0 0 0,0 0 0,0 0 15,-1 0-15,1 0 16,0 0-16,0 0 0,0 0 16,0 0-16,-1 0 0,-20 0 15,21 0-15,0 0 0,-22 0 16,22 0-16,0 0 0,-21 0 0,-1 0 15,22 0-15,-21 0 0,21 0 0,-22 0 16,22 0-16,-21 0 0,21 0 16,0 0-16,-1 0 0,-41 0 15,63 21 17,21-21-17,0 0-15,0 0 0,1 21 16,20-21-16,0 0 0,1 0 15,20 21-15,1-21 0,-1 0 0,106 22 16,-84-1-16,21-21 0,-21 21 16,105 0-16,22 21 15,-106-42-15,-1 22 0,107-1 16,-85 0-16,-21 0 0,0 0 16,-22-21-16,1 21 0,0 1 15,211-1 1,-190 0-16,-64-21 0,1 0 15,-1 21-15,-21-21 16,0 0-16,0 0 0,1 0 0,-1 0 16,0 0-16,-42 0 47,0 0-32,-1 0-15,1 0 0,0-21 16,0 21-16,0-21 0,-22 21 0</inkml:trace>
  <inkml:trace contextRef="#ctx0" brushRef="#br1" timeOffset="157153.76">5355 12256 0,'-42'0'16,"21"0"-16,-1 0 16,1 0-16,42 0 47,1 0-47,20 21 0,0 0 15,1-21-15,84 42 16,42-21-16,-84 1 0,20-22 15,107 21-15,-106 0 16,0 0-16,0-21 0,21 0 0,-22 21 16,22-21-16,0 0 0,-21 0 15,0 0-15,85 21 0,-107-21 16,-20 0-16,20 0 0,-20 0 16,-22 0-16,1 0 0,-1 0 0,21 0 15,-41 0-15,20 0 16,-63 0 46,0 0-62,-1 0 16,1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94CC-D48C-4021-BD42-33C269470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6726F-6FE0-433A-B673-04DC6E1CD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32B0-5342-4FE9-B6A6-9F2C28A8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778D2-4FA4-4C05-9BC5-C8023E2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E8D9-046F-487D-9259-8419E2C0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0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A478-52A3-4755-86BB-ACAC3899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BB451-A2CA-4183-8FEE-C6ABCDA9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73EC-614E-4766-8ECE-E818D318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B69B-A775-4D96-8BFA-2F1B0144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B182-0DA2-442D-B433-A1610E0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3AAFC-CBBE-4B43-AEAE-7A99395C7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3532A-C9AC-4FC8-A186-F6FF5577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F930-7B50-447C-812E-5D48DEAC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718AC-EF44-411D-8FF1-184BC1F6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0972-9A6D-4938-A893-85E5C579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3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3BE1-4954-4660-A306-E7C3DE76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AC0D-6B1F-48D8-B303-FB821FB9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9D23-1E23-4AA5-9115-D72B356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BF5C-A86F-48B8-9B89-AE1BF5B7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7D1F-1A7B-4F23-848E-F66874D2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CADB-ECC6-4995-9B89-91C2F193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0C52-22EC-4EB5-BA3D-676890BD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5E51-2277-4C31-8E6F-E8F2F39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61FC-821B-4D98-864D-4C24D40F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EF8F-4F60-47CC-B49B-0C7B5F6F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00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D11E-06AA-42E0-A5F1-FAB14F63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0D72-BE7B-47DE-AFD8-BEDEA432B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0A834-2286-4001-A66A-2D6E5B68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BCA5-354C-4119-B552-6801E9C7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4895-215C-4E9F-8A3B-73142892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1F18-7F5A-47A7-B111-D2BC45BA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7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1AD9-9C13-4B9D-B57E-E0CE8F75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6DE0E-1630-4C4C-A3FD-EF2DDA80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3843E-7E22-4852-81BD-BE2670EB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5FF74-57C2-4934-8509-CC1C47044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6F5F7-D7B6-492B-B23F-08BB9825D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D9387-126E-47E2-86ED-BED51F4D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6E597-7996-49A6-A792-8329D7CC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8A437-67A1-494A-B318-2B87EBB8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32A7-0EB0-47F6-BF05-E6548A09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C1527-4B56-4ACF-8A4A-BF739C4A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198F8-A0BB-41C2-A29B-8CE915C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4F906-7BAC-46BC-8B03-484BD986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8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8C503-C229-4E9A-BC02-6680258C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9C61B-B64A-4E7B-8783-6190C41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2C7B2-4392-4555-956B-12682C89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7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D2F4-9B32-4581-809F-9A2982C9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CEB3-C4C7-47D4-AF02-8B951A05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B5282-6007-4AE7-8B66-806A436E0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9A1AB-6FFE-41DC-AD9F-E16F1E62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BF8E2-6A90-41B7-9E3E-549CC9EF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B2D6B-D601-4EFE-A9D1-CDDFA867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4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0111-5F6E-4CC6-86EF-BB6A97CA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4A79D-2AE6-42E8-AB53-9E23A45DB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BF7BE-98F8-4E31-B75D-076B74E7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B1695-A1EA-4A67-B51C-B2A9E38E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1F56-1C76-4820-BCB2-A3BEEAA8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B443-E145-48B0-AA73-17DC7EB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341F9-3EB6-4A37-94A3-C64E4851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1071-FD6C-42F1-9254-C54D7000B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252D-FB77-4DCB-89E7-835B50B5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3336-B252-49B9-AF30-C89A9476F304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721D-C2A8-43CB-A122-3162C6E43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F133-24D0-40BD-B787-FC9ADF464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3810-DFF5-4D6F-A205-5B3E053D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28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487C30-F99E-42FB-B08B-F936F89B320D}"/>
                  </a:ext>
                </a:extLst>
              </p14:cNvPr>
              <p14:cNvContentPartPr/>
              <p14:nvPr/>
            </p14:nvContentPartPr>
            <p14:xfrm>
              <a:off x="198000" y="83880"/>
              <a:ext cx="925128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487C30-F99E-42FB-B08B-F936F89B3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74520"/>
                <a:ext cx="927000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34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1B2C40-0811-4A57-93EB-797D1111FC72}"/>
                  </a:ext>
                </a:extLst>
              </p14:cNvPr>
              <p14:cNvContentPartPr/>
              <p14:nvPr/>
            </p14:nvContentPartPr>
            <p14:xfrm>
              <a:off x="335160" y="266760"/>
              <a:ext cx="899208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1B2C40-0811-4A57-93EB-797D1111FC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57400"/>
                <a:ext cx="901080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86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2239AF-15B8-4E45-9E25-34BEBE490F4F}"/>
                  </a:ext>
                </a:extLst>
              </p14:cNvPr>
              <p14:cNvContentPartPr/>
              <p14:nvPr/>
            </p14:nvContentPartPr>
            <p14:xfrm>
              <a:off x="601920" y="30600"/>
              <a:ext cx="8824320" cy="321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2239AF-15B8-4E45-9E25-34BEBE490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21240"/>
                <a:ext cx="8843040" cy="32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38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77A25E-0DD7-4843-8D5E-20EEC7655314}"/>
                  </a:ext>
                </a:extLst>
              </p14:cNvPr>
              <p14:cNvContentPartPr/>
              <p14:nvPr/>
            </p14:nvContentPartPr>
            <p14:xfrm>
              <a:off x="464760" y="182880"/>
              <a:ext cx="810036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77A25E-0DD7-4843-8D5E-20EEC7655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73520"/>
                <a:ext cx="811908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783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36A91F-68E2-4B9F-B74E-6D7A8712D99E}"/>
                  </a:ext>
                </a:extLst>
              </p14:cNvPr>
              <p14:cNvContentPartPr/>
              <p14:nvPr/>
            </p14:nvContentPartPr>
            <p14:xfrm>
              <a:off x="464760" y="373320"/>
              <a:ext cx="949500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36A91F-68E2-4B9F-B74E-6D7A8712D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363960"/>
                <a:ext cx="951372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93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193932-E98D-47FC-A995-8E78D4C7E726}"/>
                  </a:ext>
                </a:extLst>
              </p14:cNvPr>
              <p14:cNvContentPartPr/>
              <p14:nvPr/>
            </p14:nvContentPartPr>
            <p14:xfrm>
              <a:off x="579240" y="175320"/>
              <a:ext cx="871740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193932-E98D-47FC-A995-8E78D4C7E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165960"/>
                <a:ext cx="873612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79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AFC4B8-C893-45CE-8B13-E34F6FACE7C9}"/>
                  </a:ext>
                </a:extLst>
              </p14:cNvPr>
              <p14:cNvContentPartPr/>
              <p14:nvPr/>
            </p14:nvContentPartPr>
            <p14:xfrm>
              <a:off x="495360" y="144720"/>
              <a:ext cx="879372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AFC4B8-C893-45CE-8B13-E34F6FACE7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35360"/>
                <a:ext cx="881244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12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06D44E-5968-420D-9F05-632A1634E147}"/>
                  </a:ext>
                </a:extLst>
              </p14:cNvPr>
              <p14:cNvContentPartPr/>
              <p14:nvPr/>
            </p14:nvContentPartPr>
            <p14:xfrm>
              <a:off x="891360" y="175320"/>
              <a:ext cx="746064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06D44E-5968-420D-9F05-632A1634E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165960"/>
                <a:ext cx="747936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25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B15488-74B6-48D0-B262-EDECD2617A27}"/>
                  </a:ext>
                </a:extLst>
              </p14:cNvPr>
              <p14:cNvContentPartPr/>
              <p14:nvPr/>
            </p14:nvContentPartPr>
            <p14:xfrm>
              <a:off x="746640" y="122040"/>
              <a:ext cx="6446880" cy="269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B15488-74B6-48D0-B262-EDECD2617A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112680"/>
                <a:ext cx="6465600" cy="27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49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26B019-A05A-4C25-8030-0BD4CE9AB3F6}"/>
                  </a:ext>
                </a:extLst>
              </p14:cNvPr>
              <p14:cNvContentPartPr/>
              <p14:nvPr/>
            </p14:nvContentPartPr>
            <p14:xfrm>
              <a:off x="906840" y="380880"/>
              <a:ext cx="6065640" cy="258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26B019-A05A-4C25-8030-0BD4CE9AB3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371520"/>
                <a:ext cx="6084360" cy="26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67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2E6D5-DF02-437D-B627-07A747A541FA}"/>
                  </a:ext>
                </a:extLst>
              </p14:cNvPr>
              <p14:cNvContentPartPr/>
              <p14:nvPr/>
            </p14:nvContentPartPr>
            <p14:xfrm>
              <a:off x="685800" y="182880"/>
              <a:ext cx="7254720" cy="154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2E6D5-DF02-437D-B627-07A747A54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73520"/>
                <a:ext cx="7273440" cy="15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80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954D84-6824-4F70-8786-54F6679C931E}"/>
                  </a:ext>
                </a:extLst>
              </p14:cNvPr>
              <p14:cNvContentPartPr/>
              <p14:nvPr/>
            </p14:nvContentPartPr>
            <p14:xfrm>
              <a:off x="998280" y="175320"/>
              <a:ext cx="820692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954D84-6824-4F70-8786-54F6679C93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165960"/>
                <a:ext cx="822564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339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9CD2B8-7FE4-4C8D-8A61-A4AD46EB1EAF}"/>
                  </a:ext>
                </a:extLst>
              </p14:cNvPr>
              <p14:cNvContentPartPr/>
              <p14:nvPr/>
            </p14:nvContentPartPr>
            <p14:xfrm>
              <a:off x="221040" y="403920"/>
              <a:ext cx="936540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9CD2B8-7FE4-4C8D-8A61-A4AD46EB1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94560"/>
                <a:ext cx="938412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54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582285-FE42-4F78-9493-3C15FCE48C14}"/>
                  </a:ext>
                </a:extLst>
              </p14:cNvPr>
              <p14:cNvContentPartPr/>
              <p14:nvPr/>
            </p14:nvContentPartPr>
            <p14:xfrm>
              <a:off x="396360" y="259200"/>
              <a:ext cx="9380520" cy="41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582285-FE42-4F78-9493-3C15FCE48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49840"/>
                <a:ext cx="939924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3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F3B-26F2-465B-B49D-2709C28F6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2A1EA-B559-4BBD-B268-3DA39D3D2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E2C4D0-34A5-4771-A4AB-C005B0A23730}"/>
                  </a:ext>
                </a:extLst>
              </p14:cNvPr>
              <p14:cNvContentPartPr/>
              <p14:nvPr/>
            </p14:nvContentPartPr>
            <p14:xfrm>
              <a:off x="586800" y="152280"/>
              <a:ext cx="941112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E2C4D0-34A5-4771-A4AB-C005B0A2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142920"/>
                <a:ext cx="942984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0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2021-02-15T15:45:07Z</dcterms:created>
  <dcterms:modified xsi:type="dcterms:W3CDTF">2021-02-15T16:31:35Z</dcterms:modified>
</cp:coreProperties>
</file>