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25T10:05:50.47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4000 3683 0,'0'0'0,"0"21"15,-21 0-15,0-21 31,21-21 1,0 0-1,0 0-15,0 0-16,0 0 15,0-1-15</inkml:trace>
  <inkml:trace contextRef="#ctx0" brushRef="#br0" timeOffset="3440.38">5059 762 0,'-21'0'31,"-1"0"-15,22-21 31,0 0-31,0 0-1,22 21-15,-1-22 0,0 1 16,0 21-16,0 0 15,0-21-15,1 21 0,-1 0 0,0-21 16,0 21-16,0 0 0,0 0 16,1 0-16,-1 0 0,0 0 0,0 0 15,0 0-15,0 0 0,1 21 16,-22 0-16,0 0 0,0 1 16,0-1-16,0 21 0,-22-21 0,1 22 15,0-1-15,0-21 0,-21 21 16,20 1-16,-20-22 0,21 21 15,0-21-15,0 1 0,-1-1 0,1 0 16,0 0-16,0-21 0,21 21 16,0-42 15,21 0-15,0 21-16,0-21 0,1 21 15,-1-21-15,0 21 16,0 0-16,0 0 0,22-22 15,-22 22-15,0 0 0,0 0 0,0 0 16,0 0-16,1 0 0,-1 0 16,0 22-16,0-22 0,0 21 0,-21 0 15,21-21-15,1 21 0,-1 0 16,-21 0-16,21 1 0,-21-1 16,0 0-16,0 0 0,0 21 15,0-20-15,-21-1 0,0 0 0,-1 21 16,-20-21-16,21 1 0,-21-1 15,-1 0-15,22 0 0,-21 0 0,-1 0 16,1-21-16,21 0 0,-21 0 16,20 0-16,-20 0 0,21 0 0,0-21 15,-22 21-15,22-21 0,0 0 16,0 21-16,21-21 0,-21 21 16,21-21-16,0-1 15,0 1 48,0 0-63</inkml:trace>
  <inkml:trace contextRef="#ctx0" brushRef="#br0" timeOffset="3998.35">6540 1207 0,'0'0'0,"22"-22"0,-22 1 0,0 0 15,0 0-15,0 0 16,0 0-16,0-1 0,-22 44 31,22-1-15,0 21-16,-21-21 0,21 22 15,0-1-15,0 0 0,0 1 0,0-1 16,-21 21-16,21 1 0,-21-1 16,21 22-16,0 0 0,-21-22 0,0 22 15,-1 0-15,1-1 0,0-20 16,21 20-16,-21-20 0,0-1 0,0 22 15,-1-43-15,1 22 16,21-1-16,-21-20 0,21-22 0,-21 21 16,0-21-16,21 1 0,0-1 15,-21-21-15,-1-21 16,22-1-16,0-20 16,0 0-16,0-1 0,0 1 15,0-21-15</inkml:trace>
  <inkml:trace contextRef="#ctx0" brushRef="#br0" timeOffset="4384.52">6223 1207 0,'0'-22'15,"0"44"-15,0-65 0,0 22 0,0 0 16,0-21-16,0 20 0,21 1 0,0-21 15,0 21-15,1 0 0,20-22 16,0 22-16,1 0 0,20 0 16,-21 21-16,22 0 0,-1 0 0,1 0 15,-22 0-15,22 0 0,-22 21 16,0 21-16,1-21 0,-1 22 16,-21-1-16,0 0 0,-21 1 15,0-1-15,0 0 0,-21 1 0,0-1 16,0 0-16,-21 1 0,-1-22 15,1 21-15,0-21 0,-22 1 0,22-1 16,-1 0-16,22-21 0,-21 21 16,0-21-16,20 0 0,1 0 0,0 0 15,21-21 17,0 0-32,21 0 15,0 21-15,22-22 0,-22 1 0,21 21 16</inkml:trace>
  <inkml:trace contextRef="#ctx0" brushRef="#br0" timeOffset="4984.67">7556 1228 0,'0'0'0,"64"-64"16,-64 43-1,21 0-15,-21 0 0,0 0 16,0-1-16,0-20 0,0 21 16,0 0-16,0 0 0,0-1 15,-21 1-15,0 0 0,0 21 16,-1 0-16,1 0 0,0 0 0,0 0 16,0 0-16,0 21 0,-1 0 15,1 1-15,0-1 0,0 21 0,0 0 16,0-20-16,-1 20 0,1 0 15,21 22-15,-21-22 0,0-21 0,21 22 16,-21-1-16,21-21 0,0 21 16,0-20-16,0-1 0,0 0 0,21-21 31,0 0-31,0 0 0,0 0 0,1-21 16,-1 21-16,0-43 15,21 22-15,-21 0 0,1-21 0,-1-1 16,21 22-16,-21-42 0,0 20 15,1 1-15,-22 0 0,21-1 0,-21 1 16,21 21-16,-21 0 0,0 0 16,0-1-16,0 1 0,0 42 31,0 1-31,0-1 0,0 0 16,0 21-16,0-21 0,0 22 0,0-1 15,0 0-15,0-20 0,0 20 16,0-21-16,0 21 0,0-20 15,0-1-15,0 0 0,21 0 16,0 0-16,0 0 0,-21 1 0,22-22 16,-1 0-16,0 21 0,0-21 15,0 0-15,0 0 0,1 0 16,-1-21-16,0-1 0,21 1 0,-21 0 16,1-21-16</inkml:trace>
  <inkml:trace contextRef="#ctx0" brushRef="#br0" timeOffset="5300.48">8340 487 0,'0'0'0,"0"-21"16,0 0 0,-22 21-16,1 0 0,21 21 15,0 0-15,-21 0 16,21 21-16,0 1 0,-21-22 0,21 42 15,0-20-15,-21 20 0,21-20 16,0 20-16,0 1 0,-21-22 0,21 21 16,0-20-16,-22-1 0,22 0 15,0 1-15,0-1 0,0 0 0,0-20 16,0-1-16,-21 0 0,21 0 16,0 0-16,0 0 0,0-42 46,21 0-46,1 0 0,-22 0 16,21-22-16,0 22 0,0-21 0</inkml:trace>
  <inkml:trace contextRef="#ctx0" brushRef="#br0" timeOffset="5868.17">8742 423 0,'0'0'0,"0"-21"0,0 0 15,0 0 1,-21 42 0,21 0-1,0 0-15,-22 22 0,22-22 16,0 21-16,0 1 0,0-1 0,0 0 16,0 1-16,-21 20 0,21-21 15,-21 22-15,21-22 0,0 22 0,0-22 16,-21 0-16,21 22 0,-21-43 15,21 21-15,0 1 0,0-22 0,0 21 16,0-21-16,-21 1 16,21-1-16,0-42 31,0-1-15,0 1-16,0-21 0,0 21 15,0-22-15,0 22 0,21-21 0,-21 21 16,21-22-16,0 22 0,0-21 15,22 21-15,-22 0 0,0-1 0,21 1 16,-21 0-16,1 21 0,20 0 16,-21 0-16,21 0 0,-20 0 0,-1 0 15,0 21-15,0 0 16,0 1-16,0-1 0,-21 21 0,0-21 0,0 22 16,0-1-16,0-21 15,0 21-15,0-20 0,0 20 0,0-21 16,0 0-16,0 0 0,-21 1 15,21-1-15,0 0 0,-21 0 0,0-21 16,21 21-16,0-42 47,-21 0-47,21 0 16,-21 0-16,21-1 0,0 1 15</inkml:trace>
  <inkml:trace contextRef="#ctx0" brushRef="#br0" timeOffset="6181">7980 889 0,'0'-21'15,"21"21"1,0 0-16,0-21 0,0 21 16,22 0-16,-22 0 0,21 0 0,-21-21 15,22 21-15,-22 0 16,0 0-16,0 0 0,0 0 0,1-22 16,-1 22-16,0 0 0,-21 22 62,-21-22-62,0 21 16</inkml:trace>
  <inkml:trace contextRef="#ctx0" brushRef="#br0" timeOffset="6831.72">4847 1990 0,'0'0'15,"-21"0"-15,0 0 0,0 0 0,42 0 47,0 0-47,21 0 16,1 0-16,-1 0 0,21 0 16,1 0-16,-1 0 0,22 0 0,21 0 15,0 0-15,0 0 0,21-21 16,21 21-16,-21-22 0,21 22 0,0-21 15,21 21-15,1-21 0,-1 21 16,0 0-16,1-21 0,-1 21 0,22 0 16,-1-21-16,-21 21 0,1 0 15,-1 0-15,0-21 0,1 21 0,-22-22 16,0 22-16,0 0 16,-21 0-16,-21-21 0,0 21 0,0 0 15,-22 0-15,-20 0 0,-1 0 16,1-21-16,-22 21 0,-21 0 0,1 0 15,-1 0-15,-42 0 16,-22 0 0,22 0-16,0 0 0,-21 0 15,20 0-15,-20 0 0,21 0 0</inkml:trace>
  <inkml:trace contextRef="#ctx0" brushRef="#br0" timeOffset="7581.29">4276 2371 0,'0'-21'31,"0"-1"1,21 1-17,0 21-15,0 0 16,0 0-16,-21-21 16,21 21-16,1 0 0,-1 0 15,21 0-15,-21 0 0,22 0 16,-1 0-16,21-21 0,1 21 0,-1 0 15,1 0-15,21 0 0,-1 0 16,1 0-16,0-21 0,20 21 0,22 0 16,0 0-16,0 0 0,0-21 15,0 21-15,22 0 0,-22 0 0,42 0 16,-21 0-16,0 0 0,22 0 16,-22 0-16,0 0 0,0 0 0,21 0 15,-20 0-15,-1 0 0,0 0 16,0 0-16,0 0 0,-21 0 0,21 0 15,-21 0-15,0 0 16,0 0-16,0 0 0,-21-22 0,0 22 16,-21 0-16,-1 0 0,1 0 0,-21 0 15,-1 0-15,1 0 0,-22 0 16,0 0-16,-21-21 0,1 21 0,-1 0 16,0 0-16,-42 0 46,0 0-46,-1 0 16,1 0 0,0 0-1,0 0-15</inkml:trace>
  <inkml:trace contextRef="#ctx0" brushRef="#br0" timeOffset="7740.2">9588 2223 0,'-21'0'16,"0"0"-16,0 0 16,0 0 15,0 0-15,-1 21-16,1-21 15</inkml:trace>
  <inkml:trace contextRef="#ctx0" brushRef="#br0" timeOffset="9039.62">3873 3768 0,'0'-21'32,"22"21"-32,-22-22 15,0 1 1,0 0-16,0 0 15,21 21-15,-21-21 0,21 0 16,-21-1 0,0 44 31,0-1-47,0 0 15,0 0-15,0 0 0,0 0 16,0 1-16,0 20 0,0-21 15,0 21-15,0-20 0,-21 20 16,21 21-16,0-20 0,-21-1 0,21 0 16,0 1-16,0 20 0,0-42 15,0 22-15,0-1 0,0-21 0,0 0 16,0 1-16,0-1 0,0 0 16,0-42 15,0 0-16,0-1-15,21 22 16</inkml:trace>
  <inkml:trace contextRef="#ctx0" brushRef="#br0" timeOffset="9551.69">4572 4106 0,'-21'0'31,"0"0"-16,21 22-15,-22-22 16,22 21-16,0 0 0,0 0 16,0 0-16,0 0 15,0 1-15,22-22 32,-1 0-17,0 0-15,-21-22 16,21 1-16,-21 0 0,0 0 15,0 0 1,0 0-16,0-1 0,-21 22 16,0 0-1,0 0 1,-1 22-16,22-1 16,0 0-16,0 0 15,0 0 1,22-21 15,-1 0-31</inkml:trace>
  <inkml:trace contextRef="#ctx0" brushRef="#br0" timeOffset="10516.04">7239 3810 0,'21'0'16,"0"-21"15,0 21-15,1-21-16,-1 21 15,-21-21-15,21 21 0,0-22 0,0 1 16,-21 0-16,21 21 0,-21-21 15,22 0-15,-22 0 0,0-1 16,0 1-16,0 0 0,0 0 16,-22 21-1,1 0-15,0 0 16,-21 0-16,21 0 0,-1 0 16,-20 21-16,21 0 0,-21-21 0,-1 43 15,22-22-15,-21 0 0,21 0 16,-1 0-16,1 0 0,0 22 0,0-22 15,0 0-15,21 0 0,0 0 16,0 1-16,0-1 0,0 0 16,0 0-16,21 0 15,0-21-15,0 0 0,0 21 0,1-21 16,-1 0-16,21 0 16,-21 22-16,0-22 0,1 0 0,20 0 15,-21 21-15,0-21 0,0 0 16,22 0-16,-22 21 0,0 0 0,0-21 15,0 0-15,1 21 0,-1-21 16,-21 21-16,21 1 0,-21-1 16,0 0-16,0 0 15,0 0-15,-21-21 0,0 21 16,-1 1-16,1-1 0,-21-21 0,21 21 16,-22 0-16,1-21 0,21 21 15,-21-21-15,-1 0 0,1 0 0,0 0 16,-1 0-16,22 0 15,-21 0-15,-1 0 0,22 0 0,-21-21 16,21 21-16,0 0 0,-1-21 16,1 21-16,21-21 0,0 0 15,21 21 1,1 0 0,-1-22-16,21 22 0,-21 0 15,0-21-15,1 21 0,20-21 16,-21 0-16,21 21 0</inkml:trace>
  <inkml:trace contextRef="#ctx0" brushRef="#br0" timeOffset="10904.82">8043 3662 0,'0'0'0,"0"-21"16,0 0-16,-21 21 47,21 21-31,0 0-16,0 0 0,0 0 15,0 0-15,0 1 0,0-1 16,0 21-16,0-21 0,0 22 0,0-22 15,0 21-15,-21 0 0,21 1 16,0-22-16,-21 21 0,21 1 0,0-22 16,0 0-16,0 0 0,0 0 0,0 0 15,0 1-15,-21-1 16,21-42 15,0-1-15,0 1-16,0 0 0,0 0 15,0-21-15,0 20 0</inkml:trace>
  <inkml:trace contextRef="#ctx0" brushRef="#br0" timeOffset="11372.07">7895 3704 0,'-42'-21'16,"42"0"-1,0 0-15,0 0 16,21 21 0,0 0-16,0-22 0,0 22 15,22 0-15,-22 0 0,21 0 16,1 0-16,-22 0 0,21 0 16,0 0-16,1 0 0,-1 0 0,-21 0 15,22 0-15,-1 22 0,-21-1 16,21 0-16,-20 0 0,20 0 0,-21 0 15,0 1-15,0-1 0,1 0 16,-22 21-16,0-21 0,0 1 0,0-1 16,0 21-16,0-21 0,-22 0 15,1 22-15,0-22 0,0 0 0,-21 21 16,20-20-16,-20-1 0,0 21 0,-1-21 16,1 0-16,0 1 15,21-1-15,-22 0 0,1 0 0,0 0 16,20-21-16,-20 21 0,21-21 15,0 0-15,0 22 0,-1-22 0,-20 0 16,21 0 0,42-22 15,0 1-15,22 21-16,-22-21 0,0 0 0,0 0 15,21 0-15</inkml:trace>
  <inkml:trace contextRef="#ctx0" brushRef="#br0" timeOffset="11815.85">8953 3598 0,'0'0'0,"-21"-42"16,21 21-16,-21 21 16,21-21-1,-21 21 1,21 21 0,0 0-1,0 0-15,0 0 0,0 1 0,0 20 16,0-21-16,0 0 0,0 22 15,-21-22-15,21 21 0,-21 0 0,21-20 16,0 20-16,0 0 0,-22 1 0,22-1 16,-21-21-16,21 21 0,0-20 15,0-1-15,0 21 0,-21-21 0,21 0 16,0 1-16,0-1 16,0-42 30,0-1-30,0 1-16,0 0 0,0 0 16,21 0-16,-21 0 0,21-1 0</inkml:trace>
  <inkml:trace contextRef="#ctx0" brushRef="#br0" timeOffset="12536.25">9356 3598 0,'-22'0'31,"1"0"-15,0 0-16,0 22 15,0-1-15,0-21 0,-1 21 16,1 0-16,0 0 0,-21 0 0,21 1 15,-22-1-15,22 21 0,-21-21 16,-1 0-16,22 1 0,-21-1 16,0 0-16,20 0 0,1 0 15,-21-21-15,42 21 0,-21-21 0,0 0 16,21-21 15,0 0-15,21 0-16,0 21 15,0 0-15,0 0 0,0 0 16,1 0-16,20 0 16,0 0-16,-21 0 15,1 0-15,-1 21 0,0-21 16,-21 21-16,0 0 0,21 1 16,0-22-16,-21 21 0,21 0 0,-21 0 15,0 0-15,22 0 0,-1 1 16,-21-1-16,0 0 0,0 0 0,21 0 15,0 0-15,0 1 16,0-1-16,1-21 16,-1 0-16,0 0 0,0 0 15,-21-21-15,21 21 0,0-22 16,1 1-16,-22 0 0,21 0 16,-21 0-16,0 0 15,21-22-15,-21 22 0,0 0 0,21 0 0,-21 0 16,0-1-16,0 1 0,0 0 15,0 0 1,0 42 93</inkml:trace>
  <inkml:trace contextRef="#ctx0" brushRef="#br0" timeOffset="19196.59">3789 5906 0,'-21'0'15,"-1"0"1,22-22-16,-21 22 16,0-21-16,21 0 15,0 0-15,0 0 16,0 0-16,0-1 0,21 1 16,0 21-16,1-21 0,-1 0 15,0 0-15,0 0 0,0 21 16,0-22-16,1 1 0,-1 21 15,0 0-15,0 0 0,0 0 16,0 21-16,1 1 0,-1 20 16,0-21-16,-21 21 0,0 1 0,21-1 15,-21 0-15,0 1 0,0-1 16,0 0-16,0 1 0,0-1 0,0 0 16,-21 1-16,0-1 0,0 0 0,-1-20 15,-20 20-15,21 0 16,-21 1-16,20-22 0,-20 21 0,21-21 0,-21 0 15,-1 1-15,1-1 16,21 0-16,-22-21 0,22 0 0,-21 0 16,21 0-16,-22 0 0,22 0 15,0-21-15,0 21 0,0-21 0,0-1 16,-1 1-16,22-21 0,0 21 16,0 0-16,0-22 0,0 22 0,0 0 15,0 0-15,0 0 0,0-1 16,22 1-16,-1 0 0,0 0 15,0 21-15,0 0 0,0 0 16,1 0-16,-1 0 0,21 0 0,-21 21 16,0 0-16,1-21 15,20 21-15,-21 1 0,0 20 0,0-21 16,1 0-16,-1 22 0,0-22 16,0 0-16,-21 21 0,21-21 0,0 1 15,1-1-15,-1-21 0,-21 21 16,21-21-16,0 0 0,-21 21 0,21-21 15,0 0-15,1 0 0,-1 0 16,0 0-16,-21-21 0,21 21 16,-21-21-16,21 0 0,-21-1 0,21 1 15</inkml:trace>
  <inkml:trace contextRef="#ctx0" brushRef="#br0" timeOffset="19598.36">4445 6181 0,'0'21'16,"0"0"-16,0 0 16,0 0-1,21-21 16,0 0-31,0 0 16,-21-21-16,22 0 16,-1 0-16,-21 0 15,0 0-15,0-1 16,-21 22-16,-1 0 0,1 0 16,0 0-16,0 0 0,0 0 15,21 22-15,-21-22 0,21 21 16,0 0-16,0 0 15,0 0-15,0 0 0,21-21 32,0 0-32,0 0 15,0 0-15,0 0 16,1-21-16</inkml:trace>
  <inkml:trace contextRef="#ctx0" brushRef="#br0" timeOffset="20410.03">6816 6096 0,'0'-21'0,"0"0"15,0 0 1,0-1-16,21 1 0,0 0 16,0 0-16,-21 0 0,0 0 0,21-1 15,-21 1-15,21 0 0,-21 0 16,0 0-16,0 0 0,0-1 15,0 1-15,0 42 32,0 1-17,0-1-15,0 21 0,0 0 0,0 1 16,0-1-16,0 22 0,0-22 16,0 21-16,0 22 0,0-21 0,0-1 15,0 22-15,-21-1 0,21-20 16,-21 21-16,21-22 0,-21 1 15,21 20-15,0-20 0,-21-1 0,0 22 16,-1-22-16,22 1 0,0-1 0,-21-20 16,0 20-16,21-20 0,-21-1 15,21 0-15,0-21 0,0 1 0,0-1 16,0 0-16,0-42 16,0 0-1,0-22-15,0 22 0,0-21 16,-21-1-16,21 1 0,0-21 0,0-1 15,0 22-15,-21-22 0</inkml:trace>
  <inkml:trace contextRef="#ctx0" brushRef="#br0" timeOffset="20763.83">6498 6244 0,'0'0'0,"-21"-21"0,-21-42 15,42 20-15,0 22 16,0 0-16,0-21 0,0 20 0,0-20 15,0 21-15,0-21 0,21 20 16,0-20-16,21 21 0,1-21 16,-1 20-16,21-20 0,-20 21 15,20 0-15,1 0 0,-22 21 0,22 0 16,-22 0-16,21 0 0,-20 21 16,-1 0-16,0 21 0,-20 1 0,-1-1 15,0 0-15,-21 1 0,0-1 16,0 21-16,0-20 0,-21-1 0,0 0 15,-22-20-15,22 20 0,0-21 0,-21 21 16,20-20-16,-20-1 0,21 0 16,0-21-16,0 21 0,-1-21 0,1 0 15,0 0-15,0 0 0,21-21 16,0 0 0,0 0-16,0-1 15,21 1-15,21 0 0,-20 0 16,-1-21-16,21 20 0</inkml:trace>
  <inkml:trace contextRef="#ctx0" brushRef="#br0" timeOffset="21033.68">7514 5503 0,'0'0'0,"0"-21"0,21 0 0,-21 0 0,0 0 16,0 42 15,0 0-31,0 21 15,0-20-15,0 20 0,0 21 0,0-20 16,0-1-16,0 22 0,0-22 16,0 21-16,0-20 0,0-1 0,-21 22 15,21-43-15,0 21 0,0 0 16,0-20-16,-21-1 0,21 0 0,0 0 16,0 0-16,21-42 31,-21 0-31,21 21 0,0-21 15,-21 0-15</inkml:trace>
  <inkml:trace contextRef="#ctx0" brushRef="#br0" timeOffset="21827.75">8107 5842 0,'0'0'0,"21"-21"16,-21 0-16,0 0 0,0-1 15,0 1-15,-21 0 0,0 0 16,-1 21-16,1 0 16,0 0-16,0 0 15,0 0-15,21 21 0,-21-21 16,-1 21-16,22 22 0,0-22 16,-21 0-16,0 21 0,0 1 15,21-22-15,-21 21 0,21 0 0,0-20 16,-21 20-16,21-21 0,0 0 15,0 0-15,0 1 0,0-1 0,0 0 16,21-21 0,0 0-16,0 0 15,0-21-15,0 21 0,1-21 0,-1-1 16,0 1-16,0 0 0,0 0 16,0 0-16,1-22 0,-1 22 0,-21-21 15,21 21-15,-21-22 0,21 22 16,-21 0-16,0 0 0,0 0 15,0 0-15,0 42 32,0 0-32,0 0 0,0 21 15,0-20-15,0-1 0,0 21 0,0 0 16,0-20-16,0 20 0,0-21 16,0 0-16,0 0 0,0 1 0,0-1 15,21 0-15,0-21 16,1 0-16,-1 0 0,0 0 0,0 0 15,21 0-15,-20 0 0,-1-21 0,21 0 16,-21-1-16,22 1 16,-22-21-16,21 21 0,-21-22 0,22 1 15,-22 0-15,0-1 0,21-20 16,-21 21-16,-21-1 0,22-20 0,-22 20 16,0 1-16,21 0 0,-21-1 0,0 22 15,0-21-15,0 21 0,0 0 16,0 42 15,-21 21-31,-1-21 0,22 22 16,-21-1-16,21 0 0,0 22 15,0-22-15,-21 22 0,21-22 0,0 0 16,-21 22-16,21-22 0,0-21 16,0 22-16,0-1 0,0-21 15,0 0-15,0 0 0,0 1 0,0-1 16,21-21-16,0 21 0,0-21 15,1 0 1,-1 0-16,0-21 0,0 0 0,0 21 16,-21-22-16,21 1 0,1 0 15,-22-21-15,0 21 0</inkml:trace>
  <inkml:trace contextRef="#ctx0" brushRef="#br0" timeOffset="22051.97">8572 5779 0,'0'0'0,"-21"0"0,0 0 16,42 0-1,0 0-15,1-22 0,-1 22 16,21-21-16,-21 21 0,22 0 16,-22 0-16,21-21 0,0 21 0,-20 0 15,20-21-15,-21 21 0,21 0 16,-20 0-16,-1 0 0,0 0 15,0 0-15</inkml:trace>
  <inkml:trace contextRef="#ctx0" brushRef="#br0" timeOffset="23303.86">8742 6160 0,'0'0'0,"0"21"16,0 0-1,21-21 1,0 0-16,0 0 0,0 0 15,1 0-15,-1 0 0,21 0 16,0 0-16,1-21 0,-1 0 0,0 21 16,1-22-16,20 1 0,-20 0 0,-1-21 15,21 21-15,-20-1 0,-1-20 16,0 0-16,1-1 0,-1 1 0,0 0 16,-20-1-16,-1-20 0,0 21 15,0-1-15,-21 1 0,0 0 0,0-1 16,0 1-16,0 21 0,-21 0 15,0-1-15,0 1 0,-1 0 16,1 21-16,0 0 0,0 0 16,0 0-16,0 0 0,-1 0 15,22 21-15,-21 0 0,0 1 0,21 20 16,-21 0-16,21 1 0,-21 20 16,0-21-16,21 43 0,-22-21 0,22-1 15,-21 1-15,21 20 0,-21-20 0,21 20 16,0 1-16,-21 0 0,21-22 15,-21 22-15,21 0 0,0-1 0,0 1 16,-21 21-16,21-22 0,-22 1 0,22 0 16,-21 21-16,21-22 15,0 22-15,-21-21 0,21-1 0,0 1 16,0-21-16,0 20 0,0-41 0,0 20 16,0-21-16,0 1 0,0-1 0,0-21 15,21 0-15,-21 1 0,21-22 16,1 0-16,-1 0 0,-21-22 0,21 1 15,0 0-15,0-21 0,0-1 0,1 1 16,-1 0-16,0-22 0,0 22 16,21-22-16,-20-20 0,-22 20 0,21-20 15,-21-1-15,21 0 0,-21 22 0,0-22 16,0 0-16,-21 1 0,0 20 16,-1-20-16,1 20 0,0 1 0,-21-1 15,21 22-15,-22-1 0,22 1 16,-21 0-16,21 21 0,-1-1 15,1 1-15,21 0 0,0 0 16,0 0 0,0 0-16,21 21 15,1-22-15,-1 22 0,0-21 0,0 0 16,0 0-16,22 0 0,-22 0 0,21-1 16,0 1-16,-20-21 0,20 21 15,0-22-15,1 22 0,-22-21 16,21 21-16,-21-22 0,22 22 0,-22-21 15,0 21-15,0 0 0,0-22 16,-21 22-16,0 0 0,0 0 16,0 0-1,0 42 1,-21-21-16,0 21 16,21 0-16,0 21 0,0-20 0,0 20 15,0-21-15,0 21 0,0-20 0,0 20 16,0-21-16,0 21 0,0-20 15,0-1-15,21 0 0,-21 0 0,21-21 16,0 21-16,1-21 0,-1 0 16,0 0-16,0 0 0,0 0 15,0 0-15,1-21 0,20 0 0,-21 0 16,0 21-16,0-43 0,-21 22 16,22 0-16,-1-21 0,-21 21 0,0-22 15,0 1-15,0 0 0,0-1 0,0 22 16,0-21-16,-21 21 0,-1-1 15,1 22-15,0 0 0,0-21 0,-21 21 16,20 0-16,1 0 0,-21 21 16,21-21-16,0 22 0,-1-1 0,22 0 15,0 0-15,-21 0 0,21 0 16,0 1-16,0-1 0,0 0 16,0 0-16,0 0 0,0 0 0,0 1 15,21-22-15,1 0 16,-1 21-16,0-21 0,0 0 0,0 0 15,0 0-15,22 0 0,-22 0 16,21 0-16,-21 0 0,22-21 0,-22 21 16</inkml:trace>
  <inkml:trace contextRef="#ctx0" brushRef="#br0" timeOffset="23695.78">10393 5757 0,'0'-21'15,"0"0"-15,0 0 16,0 0-1,0 0-15,0-1 16,21 1-16,0 21 0,0 0 16,0-21-16,1 21 0,-1 0 0,0 0 15,0 0-15,0 0 16,0 0-16,1 21 0,-1 22 0,0-22 16,0 0-16,0 21 0,0 1 15,-21-22-15,0 21 0,0 0 0,0-20 16,0 20-16,0-21 0,0 0 15,0 0-15,0 1 0,0-1 0,-21-21 32,21-21-17,0-1-15,0 1 16,0 0-16,0-21 0,0 21 0,0-22 16,0 1-16,0 0 0,0-1 15,21 1-15,-21 21 0,0-22 0,22 22 16,-1 0-16,0 0 0,-21 0 15,21 21-15,0 0 0,0 0 16,1 0-16,-1 21 0,0 0 16,0-21-16,-21 21 0,21 0 15</inkml:trace>
  <inkml:trace contextRef="#ctx0" brushRef="#br0" timeOffset="24400.38">11197 5609 0,'0'0'0,"0"-21"15,0 0 1,-21 21-16,0 0 16,21 21-16,0 0 15,0 0-15,0 1 16,0 20-16,0-21 0,0 0 0,0 0 16,0 22-16,0-22 0,0 0 0,0 0 15,0 0-15,0 1 0,0-1 16,0 0-16,0 0 15,0 0-15,0-42 32,0 0-17,0 0-15,0-22 16,0 22-16,0 0 0,0-21 0,21-1 16,-21 22-16,0-21 0,21 0 0,0 20 15,0 1-15,1-21 0,-1 21 16,0 0-16,0 21 0,0 0 15,0 0-15,1 0 0,-1 0 16,0 0-16,-21 21 0,21 0 0,0 0 16,0 0-16,-21 22 0,0-22 15,22 0-15,-22 21 0,21-21 16,-21 1-16,0 20 0,0-21 0,0 0 16,0 0-16,0 1 0,0-1 15,0 0-15,0-42 47,0 0-47,0-22 16,0 22-16,0 0 0,0-21 15,0-1-15,0 1 0,21 21 0,0-22 16,0 1-16,0 21 0,22-21 0,-22 20 16,0 22-16,21-21 15,-20 21-15,20 0 0,-21 0 0,0 0 16,0 21-16,1 1 0,-22-1 15,21 0-15,-21 0 0,21 21 0,-21-20 16,0 20-16,0-21 0,0 21 0,0-20 16,0-1-16,0 21 0,0-21 15,0 0-15,0 1 0,-21-1 0,21 0 16,0 0 0,0-42 15,0 0-16</inkml:trace>
  <inkml:trace contextRef="#ctx0" brushRef="#br0" timeOffset="25972.38">12594 5990 0,'0'0'0,"-21"0"16,21-21 15,21 0-31,0 0 16,0 0-16,1-1 0,-1-20 15,0 0-15,21 21 0,-21-43 0,22 22 16,-22-22-16,21 22 0,1-22 15,-22 1-15,21-1 0,-21 22 0,22-21 16,-22-1-16,-21 22 0,0-1 16,0-20-16,0 42 0,0-22 0,-21 1 15,-1 21-15,1 0 0,-21 0 16,21 21-16,0 0 0,-1 0 0,1 0 16,0 21-16,0 0 0,0 21 0,0 1 15,21-1-15,0 0 0,0 1 16,0 20-16,0 1 0,0-22 15,0 21-15,0 1 0,-22-1 16,22 1-16,0-1 0,0 1 0,0-1 16,0-20-16,0-1 0,0 22 15,0-22-15,0-21 0,22 21 0,-22-20 16,21-1-16,0 0 0,0 0 0,0 0 16,0-21-16,1 0 0,-1 0 15,0 0-15,0 0 0,0 0 0,22-21 16,-22 0-16,21 0 0,-21 0 0,22-22 15,-22 22-15,21-21 0,0-1 16,-20 1-16,-1 0 0,21-1 0,-21 1 16,0 0-16,1-1 15,-1 22-15,-21 0 0,0 0 0,0 0 16,21 21-16,-21 21 16,0 0-1,0 0-15,-21 0 0,21 1 0,-21-1 16,21 21-16,0-21 0,0 22 15,0-22-15,0 21 0,0-21 0,0 22 16,0-22-16,0 0 0,0 0 0,0 0 16,0 0-16,0 1 0,21-1 15,0-21-15,0 0 0,0 0 16,0 0-16,1 0 0,-1 0 16,0 0-16,0 0 0,0-21 15,0-1-15,1 1 0,-1 0 0,0 0 16,0 0-16,0 0 0,0-1 15,-21-20-15,0 21 0,0-21 0,0 20 16,0-20-16,0 21 0,0-21 16,-21 20-16,0 1 0,0 0 0,0 0 15,0 0-15,-1 21 0,1 0 0,-21 0 16,21 0-16,0 21 0,-1-21 16,1 21-16,-21 0 0,21 22 0,0-22 15,-1 0-15,22 21 0,-21 1 16,21-22-16,-21 21 0,21 0 15,0-20-15,0-1 0,0 0 0,21 21 16,0-21-16,1-21 0,-1 22 16,0-1-16,21-21 0,-21 0 0,22 0 15,-22 0-15,21 0 0,1 0 0,-1 0 16,0 0-16,1-21 0,-1-1 16,0 1-16,22 0 0,-22 0 0,0 0 15,1 0-15,-22-22 0,21 22 16,-21-21-16,1 21 0,-1-22 0,0 22 15,-21 0-15,0 0 0,0 0 0,0-1 16,-21 22 15,21 22-31,-21-1 16,-1 0-16,22 0 0,0 0 0,-21 22 16,0-22-16,21 21 0,0-21 0,0 0 15,0 1-15,0 20 0,0-21 16,0 0-16,0 0 0,21 1 15,0-22-15,1 0 0,-1 0 16,0 0-16,0 0 0,21 0 0,-20 0 16,-1 0-16,21 0 0,-21-22 0,22 1 15,-22 0-15,21 21 0,-21-21 16,0-21-16,1 20 0,-1 1 0,-21-21 16,21 21-16,-21-22 0,0 1 15,0 21-15,0-21 0,-21-1 16,0 22-16,-1 0 0,1 0 0,0 0 15,-21 21-15,21 0 0,-1 0 16,-20 0-16,21 0 0,-21 0 0,-1 21 16,22 0-16,-21 0 0,21 21 0,-1-20 15,1 20-15,0 0 0,21-21 16,-21 22-16,21-1 0,0-21 0,0 0 16,21 22-16,0-22 0,0 0 15,1 0-15,-1-21 0,21 21 0,-21 1 16,22-22-16,-22 0 0,21 0 0,-21 0 15,22 0-15,-1 0 16,-21 0-16,21 0 0,-20-22 0,20 22 16,-21-21-16,21 0 0,-20 0 0,20 0 15,-21 0-15,0-22 0,22 22 16,-22-21-16,0-1 0,0 1 0</inkml:trace>
  <inkml:trace contextRef="#ctx0" brushRef="#br0" timeOffset="26284.2">15092 5144 0,'0'0'15,"0"-22"-15,0-20 0,0 21 0,0 0 16,0 0-16,-21 42 31,21 0-15,0 21-16,-22-21 0,22 1 0,-21 20 16,21 0-16,0 1 0,0-1 15,0 0-15,0 1 0,-21-1 0,21 0 16,-21 1-16,21 20 0,0-21 15,-21 1-15,21-1 0,0-21 0,0 22 16,0-1-16,0-21 0,-21 0 0,21 0 16,0 1-16,0-1 0,0 0 15,0 0-15,21-21 16,0 0 0,0 0-16,0 0 15,0-21-15,1 21 0,20-21 0,0 0 16,-21-1-16,22 1 0,-1-21 0,-21 21 15,22 0-15,-1-1 0</inkml:trace>
  <inkml:trace contextRef="#ctx0" brushRef="#br0" timeOffset="26675.6">15515 5630 0,'0'0'0,"21"-21"16,0 0-16,1 0 0,-1 0 15,0 0-15,-21-1 0,21 1 0,-21 0 16,-21 21 0,0 0-16,-22 0 15,22 0-15,0 21 0,0-21 0,0 21 16,0 1-16,-1-1 15,1 0-15,0 0 0,21 0 0,-21 0 16,21 1-16,0-1 0,0 0 16,0 0-16,21 0 15,0-21-15,0 21 0,1-21 0,-1 0 16,21 22-16,-21-22 0,0 0 16,22 21-16,-22-21 0,0 21 0,0-21 15,0 0-15,1 21 0,-1-21 0,0 0 16,-21 21-16,0 0 15,0 1-15,-21-1 16,0-21-16,-1 0 16,1 21-16,0-21 0,-21 0 0,21 0 15,-22 0-15,22 0 0,0 0 0,-21 21 16,20-21-16,1 0 0,0 0 16,0 0-16,0 0 15,21-21 16,0 0-31,0 0 16,0-1-16,0 1 0</inkml:trace>
  <inkml:trace contextRef="#ctx0" brushRef="#br0" timeOffset="27693.49">12869 5292 0,'0'0'15,"-21"0"-15,0 0 0,0 0 0,21-21 16,21 21 0,0-22-16,21 22 15,1-21-15,-1 0 0,22 21 0,20-21 16,-20 0-16,20 21 0,1-21 0,-21-1 16,-1 1-16,1 0 0,-1 21 15,-21-21-15,22 21 0,-22-21 0,-21 21 16,22-21-16,-22 21 0,0 0 15,0 0-15,-21 21 469,-21-21-359</inkml:trace>
  <inkml:trace contextRef="#ctx0" brushRef="#br0" timeOffset="30496.52">3831 8192 0,'-21'0'63,"21"-22"-32,0 1-31,0 0 16,0 0-16,0 0 15,21 0-15,0-1 0,0 1 16,1 0-16,-1 21 0,0-21 15,0 0-15,0 21 0,0 0 0,1 0 16,-1 0-16,0 0 0,0 21 16,-21 21-16,21-21 0,-21 1 15,0 20-15,0 0 0,0 1 0,0-1 16,0 0-16,-21 1 0,0-1 16,0 0-16,-22-21 0,22 22 0,-21-1 15,21-21-15,0 0 0,-22 1 16,22-1-16,0 0 0,0-21 15,0 0 1,21-21-16,0 0 16,0-1-1,0 1-15,0 0 0,21 21 0,0-21 16,0 0-16,0 21 0,0-21 16,1 21-16,-1-22 0,21 22 15,-21-21-15,0 21 0,22 0 0,-22 0 16,0 0-16,21 0 0,-20 21 15,-1 1-15,0-1 0,0 0 0,0 0 16,-21 0-16,0 22 0,0-22 16,0 21-16,0-21 0,0 22 0,-21-1 15,0 0-15,0-21 0,0 22 0,-22-1 16,22-21-16,-21 0 0,21 22 16,-22-22-16,1 0 0,21-21 0,-22 21 15,1-21-15,0 0 0,21 0 16,-22 0-16,22 0 0,-21-21 15,21 0-15,-22 0 0,22 0 16,0-1-16,0 1 0,0 0 0,-1 0 16,22 0-16,-21 0 0,21-1 15,0 1-15,0 0 0,0 0 16,21 21-16,1-21 0,-1 21 16,0-21-16,0 21 0,0-22 0,0 1 15,1 21-15</inkml:trace>
  <inkml:trace contextRef="#ctx0" brushRef="#br0" timeOffset="31093.18">4593 8488 0,'0'21'0,"0"0"16,-21 0 0,42-21 46,0-21-62,0 21 0,-21-21 16,0 0-16,0 0 15,0 0 1,0-1-16,-21 22 16,0 0-16,0 0 15,21 22-15,0-1 16,-21 0-16,21 0 0,0 0 15,0 0-15,0 1 16,21-1 0,0-21-16,0 0 15,0 0-15,1 0 16,-1 0-16,-21-21 0,21 21 16,-21-22-16,0 1 15,0 0 1,0 0-1,-21 21 1,21 21 15</inkml:trace>
  <inkml:trace contextRef="#ctx0" brushRef="#br0" timeOffset="35498.06">7260 8615 0,'0'0'0,"0"21"16,-21-21-16,21 21 0,-21-21 16,21 21-1,0-42 32,0 0-47,21 21 0,0-21 16,0-21-16,22 20 0,-22 1 15,0-21-15,21 0 0,1-1 0,-22 1 16,21 0-16,0-22 0,-20 1 0,20-1 16,0 22-16,-21-22 0,1 1 15,-1 20-15,0 1 0,0-21 0,-21 20 16,0 22-16,0-21 0,0-1 16,0 22-16,0 0 0,0 0 0,-21 21 15,0 0 1,0 0-16,-1 0 0,1 0 15,0 21-15,0 0 0,0 22 0,0-22 16,-1 21-16,1 0 0,0 1 16,0 20-16,0-20 0,0 20 0,-1 1 15,1-1-15,21 1 0,-21-1 16,21-21-16,0 1 0,0 20 0,0-20 16,0-22-16,0 21 0,0-21 0,21 22 15,0-22-15,1 0 0,-1 0 16,0 0-16,0 0 0,0-21 15,0 0-15,1 0 0,-1 0 0,21 0 16,-21-21-16,0 0 16,1 21-16,20-21 0,-21 0 0,21-22 15,-20 22-15,-1 0 0,0-21 16,21 21-16,-21-22 0,1 22 0,-1-21 16,0 21-16,0-1 0,0-20 0,0 21 15,1 21-15,-1-21 0,-21 0 16,0 42-1,0 0 1,0 0-16,0 0 0,0 0 0,0 22 16,0-22-16,0 0 0,0 21 0,0 1 15,0-22-15,0 21 0,0-21 16,0 1-16,0 20 0,0-21 16,0 0-16,0 0 0,21-21 0,0 22 15,0-1-15,0-21 16,1 0-16,-1 0 0,0 0 0,0 0 15,0-21-15,0-1 0,1 1 0,20 0 16,-21 0-16,0 0 0,0 0 16,1-22-16,-1 1 0,0 21 0,-21-22 15,0 1-15,0 0 0,0-1 16,0 22-16,0-21 0,0 21 0,0-22 16,-21 22-16,0 0 0,-1 0 0,1 21 15,0 0-15,0 0 0,0 0 16,0 0-16,-22 0 0,22 21 15,0 0-15,0 0 0,0 1 0,-1-1 16,1 0-16,0 21 0,0 1 16,0-22-16,21 21 0,0-21 0,0 22 15,0-1-15,0-21 0,0 0 16,0 0-16,21 1 0,0-1 0,0 0 16,0 0-16,1-21 0,-1 0 0,21 21 15,-21-21-15,0 0 0,22 0 16,-22 0-16,21 0 0,1-21 0,-22 21 15,21-21-15,0 0 0,1 0 0,-1 21 16,0-43-16,1 22 0,-1 0 16,0 0-16,-20-22 0,20 22 15,0-21-15,-21 21 0,22 0 0,-22-1 16,0 1-16,0 0 0,0 0 16,-21 42 15,-21 0-31,0 0 0,0 1 15,0 20-15,21-21 0,-21 0 0,-1 0 16,22 22-16,-21-22 0,21 0 16,0 21-16,0-20 0,0-1 0,0 0 15,0 0-15,0 0 0,0 0 0,0 1 16,21-22-16,1 21 16,-22 0-16,21-21 0,0 0 0,0 0 15,0 0-15,0 0 0,1 0 0,-1-21 16,21 0-16,-21 21 0,0-22 15,22 1-15,-22 0 0,0 0 0,21-21 16,-20 20-16,-1 1 0,0-21 0,-21 0 16,0 20-16,0-20 0,0 0 15,0 21-15,0-22 0,0 1 0,0 21 16,-21-22-16,0 22 0,-1 0 0,-20 21 16,21-21-16,0 21 0,-22 0 15,22 0-15,-21 0 0,21 0 16,0 21-16,-22 0 0,22 0 0,0 1 15,21-1-15,-21 0 0,21 0 16,-21 0-16,21 0 0,0 1 0,0 20 16,0-21-16,0 0 0,0 0 15,21 1-15,0-22 0,0 0 16,0 0-16,0 0 0,1 0 0,-1 0 16,21 0-16,-21-22 0,0 1 15,22 21-15</inkml:trace>
  <inkml:trace contextRef="#ctx0" brushRef="#br0" timeOffset="35828.87">9991 7641 0,'0'0'0,"0"-21"15,0 42 16,-22 0-15,1 1-16,21-1 0,0 21 16,-21-21-16,0 22 0,21-1 0,-21 21 15,21-20-15,-21 20 0,-1-20 16,1 20-16,21 1 0,-21-22 16,21 0-16,-21 1 0,0-1 0,21 0 15,0-21-15,0 22 0,0-22 0,0 0 16,0 0-16,0 0 0,0 1 15,0-44 17,21 22-32,0-21 15,0 0-15,0 0 0</inkml:trace>
  <inkml:trace contextRef="#ctx0" brushRef="#br0" timeOffset="36347.58">10456 8192 0,'43'-43'16,"-43"22"-16,0 0 15,0 0-15,0 0 16,0-1-16,0 1 16,-22 21-1,1 0 1,0 0-16,0 21 0,-21 1 0,20-1 15,1 0-15,0 21 0,0-21 16,0 1-16,0 20 0,-1-21 16,1 0-16,21 22 0,0-22 0,0 0 15,0 0-15,21 0 16,1-21 0,-1 0-16,0 0 0,0 0 0,21 0 15,-20 0-15,-1 0 0,0 0 16,0 0-16,0 0 0,0 0 0,1 0 15,-1 0-15,0 0 0,0 0 0,-21 21 16,21 1-16,-21-1 16,0 0-16,0 0 15,0 0-15,-21 0 0,0-21 16,0 22-16,0-1 16,-1 0-16,1-21 0,0 21 15,-21-21-15,-1 0 0,43 21 16,-21-21-16,0 0 0,0 0 0,0 0 15,0 0-15,-1 0 16,1 0-16,0 0 16,0 0-1,21-21-15,-21 0 16,21 0-16,-21 21 0,21-21 0</inkml:trace>
  <inkml:trace contextRef="#ctx0" brushRef="#br0" timeOffset="36836.12">7451 7895 0,'0'0'0,"-22"0"16,44 0-1,-1-21 1,0 21-16,21-21 0,1 21 15,-1-21-15,21 21 0,1-21 0,21-1 16,-22 22-16,22-21 0,-22 0 16,22 0-16,-22 21 0,1-21 0,-1 0 15,1 21-15,-1-22 0,-20 22 0,-1 0 16,0-21-16,-20 21 16,-1 0-16,0 0 0,0 0 0,-21-21 15,0 42 48,0 0-63,-21 1 15,0-1 1</inkml:trace>
  <inkml:trace contextRef="#ctx0" brushRef="#br0" timeOffset="41559.82">10054 3831 0,'0'21'32,"0"1"-1,0-1-31,0 0 16,0 0-16,0 0 15,0 0-15,21 1 0,-21-1 0,0 0 16,21 0-16,-21 0 0,0 22 15,0-22-15,22 0 0,-1 0 0,-21 0 16,0 0-16,21 1 0,0-1 16,0 0-16,0-21 0,1 21 15,20-21-15,-21 0 0,21 0 16,1-21-16,-1 0 0,22 0 0,-22-1 16,43-20-16,-22 0 0,22-1 15,-1 1-15,1 0 0,0-1 16,-22 1-16,22 0 0,0 21 0,-22-22 15,1 22-15,-22-21 0,21 21 16,-20-1-16,-1 22 0,-21-21 0,0 21 16,22-21-16,-22 21 15,0 0-15,0 0 16,0 0 0,-21-21-1,0 42 32,-21 0-31,21 0-16</inkml:trace>
  <inkml:trace contextRef="#ctx0" brushRef="#br0" timeOffset="42368.36">15727 6117 0,'0'21'31,"0"1"-16,0-1 1,-21 0-16,21 0 16,-22-21-16,22 21 0,0 0 15,0 1-15,0-1 0,-21 0 16,21 0-16,0 21 0,0-20 0,0-1 16,-21 21-16,21-21 0,0 0 0,0 1 15,0-1-15,0 0 0,0 0 16,21-21-16,0 0 0,1 0 15,-1 0-15,21-21 0,0 0 16,1 0-16,20-1 0,1-20 0,20 0 16,1-1-16,21 1 0,-21 0 0,20-1 15,-20 22-15,0-21 16,21 0-16,-43 20 0,22 1 0,-1 0 0,-20 0 16,-22 0-16,22 0 15,-22-1-15,0 1 0,1 21 0,-22-21 16,0 21-16,0 0 0,0 0 0,-21-21 15,22 21 1,-44 0 31,1 21-31,0 0-16,0-21 0,-21 21 0,-1-21 15</inkml:trace>
  <inkml:trace contextRef="#ctx0" brushRef="#br0" timeOffset="43163.9">10880 8509 0,'0'0'0,"0"21"16,0 0-16,-22-21 15,22 22 1,0-1 0,0 0-1,0 0-15,0 0 16,0 0-16,0 1 15,22-22 1,-22 21-16,0 0 0,0 0 0,21-21 16,-21 21-16,21 0 0,-21 1 0,21-1 15,-21 0-15,21 0 16,-21 0-16,21-21 0,1 0 0,-1 0 16,21 0-16,0 0 0,1-21 15,-1 0-15,22 0 0,20-22 16,1 1-16,0 0 0,-1-1 0,22 22 15,-21-21-15,21 0 0,-1-1 0,-20 1 16,21 21-16,-21-22 0,-1 1 16,-20 21-16,20 0 0,-20 0 15,-22-1-15,22 1 0,-22 21 16,0-21-16,-20 21 0,-1 0 0,0 0 16,0 0-16,0 0 0,-42 0 46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25T10:52:53.29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4360 677 0,'21'0'0,"1"0"15,-1-21 1,0 21-16,-21-21 0,21 0 16,-21 0-16,21 0 0,-21-1 15,0 1-15,0 0 0,0 0 16,0 0-16,0 0 0,0-1 0,0 1 15,-21 42 32,21 22-47,0-22 0,-21 21 16,0 1-16,0-1 0,-1 21 16,22 1-16,-21-1 0,0 1 15,0 21-15,-21-22 0,20 22 0,1-22 16,0 22-16,-21-22 0,21 22 15,-22-21-15,22-1 0,0 1 0,-21-1 16,20-21-16,1 1 0,0-1 16,21-21-16,0 0 0,-21 1 15,0-22-15,21-22 16,0 1-16,0-21 0,0 21 16,0-22-16,-21 1 0,21 0 0,0-22 15,-22 22-15,22 0 0,0-1 16,-21 1-16,21 21 0,0-22 15,0 22-15,0 0 0,21 21 16,1 0 0,-1 0-16,0 21 0,-21 0 15,21 22-15,0-22 0,0 0 0,1 21 16,-22-20-16,21 20 0,0 0 16,0 1-16,0-22 0,0 21 0,1-21 15,-1 0-15,21 1 0,-21-22 16,22 21-16,-22-21 0,21 0 15,-21 0-15,22 0 0,-22-21 0,21 21 16,0-22-16,-20 1 0,20 0 16,-21-21-16,0 21 0,22-22 0,-22 22 15,0-21-15,0-1 16,0 22-16,-21-21 0,21 0 0,-21 20 16,22 1-16,-22 0 0,0 0 15,0 0-15,0 42 31,0 0-31,0 21 16,0-20-16,0-1 0,0 21 16,0-21-16,0 22 0,0-22 0,0 21 15,0-21-15,0 22 0,0-22 16,0 0-16,21 0 0,0 0 0,0 0 16,0-21-16,0 0 15,22 0-15,-22 0 0,21-21 0,-21 0 16,22 0-16,-22 0 0,21 0 15,-21-1-15,1 1 0,-1-21 0,0 21 16,0-22-16,-21 22 0,21-21 16,-21 0-16,0-1 0,0 1 0,0 0 15,-21 20-15,-21-20 0,21 0 16,-1 21-16,-20-1 0,21 22 0,-21 0 16,20 0-16,-20 0 0,21 0 15,-21 22-15,-1-1 0,22 0 16,0 0-16,-21 21 0,20-20 15,22 20-15,0-21 0,-21 21 0,21-20 16,0 20-16,0-21 0,0 0 16,21 0-16,1-21 0,-1 22 15,21-22-15</inkml:trace>
  <inkml:trace contextRef="#ctx0" brushRef="#br0" timeOffset="289.95">5778 1080 0,'0'0'16,"0"-22"-16,0 1 15,0 0-15,-21 21 16,0 0-16,0 0 16,-21 0-16,20 0 0,1 21 0,0 0 15,-21 22-15,21-22 0,-22 21 16,22 1-16,0-22 0,0 42 0,0-20 15,-1-1-15,1 0 0,0 1 16,21-22-16,0 21 0,0 0 0,0-20 16,0-1-16,21 21 0,0-21 15,1-21-15,-1 21 0,21 1 16,-21-22-16,22 0 0,-1 0 0,-21 0 16,21 0-16,1 0 0,20 0 15</inkml:trace>
  <inkml:trace contextRef="#ctx0" brushRef="#br0" timeOffset="775.43">6371 1334 0,'0'0'0,"21"-22"0,-21 1 15,21 0-15,-21 0 16,0 0-16,0 0 0,-21 21 16,0 0-16,0 0 0,0 0 15,0 0-15,-1 0 0,1 0 0,0 21 16,0 0-16,0 0 15,-22 21-15,22-20 0,0 20 0,-21-21 16,21 21-16,-1 1 0,1-1 16,0 0-16,21 1 0,0-22 0,0 21 15,0-21-15,0 1 0,0-1 16,0 0-16,21-21 16,0 0-16,1 0 0,-1-21 15,0 0-15,0-1 0,0 1 0,0 0 16,22-21-16,-22-1 0,0 22 15,0-21-15,0 0 0,1-1 0,-1 1 16,0 0-16,0-1 0,-21 1 16,21 21-16,-21 0 0,21-1 15,-21 1-15,0 42 32,0 1-32,0 20 0,-21-21 15,21 21-15,-21-20 0,21 20 0,0-21 16,0 21-16,0-20 0,0 20 15,0-21-15,0 0 0,0 22 0,0-22 16,0 0-16,0 0 0,21-21 16,0 21-16,1-21 0,-1 0 15,0 0-15,0 0 0,0-21 16,0 21-16,22-21 0,-22-21 16,0 20-16</inkml:trace>
  <inkml:trace contextRef="#ctx0" brushRef="#br0" timeOffset="1082.42">7027 360 0,'-21'42'15,"0"-21"1,21 1-16,-21 20 0,21-21 15,0 21-15,-21 1 0,-1 20 0,1-20 16,0 20-16,0 1 0,0-1 16,0 22-16,21-22 0,-22 1 0,22-1 15,-21 1-15,21-22 0,-21 0 16,21 1-16,0-1 0,0 0 0,0-20 16,0-1-16,0 0 0,0 0 15,0 0-15,0 0 0,21-21 16,0 0-16,-21-21 15,22 0-15,-22 0 0,21 0 0</inkml:trace>
  <inkml:trace contextRef="#ctx0" brushRef="#br0" timeOffset="1506.9">7133 1122 0,'0'0'15,"0"21"16,0 0-31,0 0 16,-21 22-16,21-22 0,-21 0 0,21 0 16,0 22-16,0-22 0,0 0 0,0 0 15,0 0-15,0 0 0,0 1 16,0-1-16,21 0 0,0-21 16,0 21-16,0-21 15,1 0-15,-1 0 0,0 0 0,0 0 16,0-21-16,0 0 0,1 0 15,-1 21-15,0-22 0,0-20 0,0 21 16,0 0-16,-21 0 0,0-22 16,0 22-16,0-21 0,0 21 0,0-22 15,-21 22-15,0 0 0,0 21 16,0-21-16,0 21 0,-1 0 0,1 0 16,0 0-16,21 21 0,-21-21 15,0 21-15,0 0 0,21 0 16,0 1-16,-22-1 0,22 0 0,-21 0 15,21 0-15,0 0 0,0 1 16,0-1 0,21-21-16,1 0 15,-1 0-15,0-21 16</inkml:trace>
  <inkml:trace contextRef="#ctx0" brushRef="#br0" timeOffset="1914.41">7683 1080 0,'0'0'0,"0"-22"15,22 22-15,-22-21 16,0 0-16,21 21 0,0 0 16,0-21-16,0 21 0,0 0 15,1 0-15,-1 21 16,0-21-16,0 21 0,0 0 0,0 1 15,1 20-15,-1-21 0,-21 0 16,21 22-16,-21-1 0,0-21 0,0 21 16,0-20-16,0 20 0,0-21 15,0 0-15,0 0 0,-21 1 16,21-1-16,-21-21 0,-1 0 0,22 21 16,0-42-1,0 0-15,0-22 16,0 22-16,0 0 15,0-21-15,22-1 0,-22 22 0,21-21 16,0-1-16,0 1 0,0 0 16,-21-1-16,21 22 0,1 0 0,-1 0 15,0 0-15,0 0 0,0 21 16,0-22-16,1 22 0,-1 0 16,0 0-16,0 0 0,0 0 15</inkml:trace>
  <inkml:trace contextRef="#ctx0" brushRef="#br0" timeOffset="2398.87">8678 1122 0,'43'0'16,"-22"-21"-16,0 0 16,0 21-16,0-22 0,0 1 15,1-21-15,-1 21 0,0 0 0,0-1 16,-21 1-16,0 0 0,0 0 15,0 0 1,-21 21-16,0 0 0,0 0 0,-22 21 16,1 0-16,21 0 0,-22 0 15,1 1-15,21-1 0,-21 21 16,20-21-16,1 0 0,0 1 0,21 20 16,0-21-16,0 0 15,0 0-15,0 1 0,21-22 0,0 0 16,1 21-16,20-21 0,-21 0 15,21 0-15,-20 0 0,20 21 0,-21-21 16,0 0-16,22 0 0,-22 21 16,0-21-16,-21 21 0,0 0 15,0 1 1,-21-1-16,0 0 0,-1-21 0,-20 21 16,0 0-16,-1-21 0,1 21 15,0 1-15,-1-22 0,22 21 16,-21-21-16,21 0 0,0 21 0,-22-21 15,22 0-15,0 0 16,0 0-16,21-21 31,0 0-15,0-1-16,0 1 0,0 0 16</inkml:trace>
  <inkml:trace contextRef="#ctx0" brushRef="#br0" timeOffset="2738.4">6858 550 0,'0'0'0,"21"0"31,21-21-31,-20 21 16,20 0-16,21-21 0,-20 21 15,20-21-15,-20 21 0,20-21 16,22 21-16,-22-21 0,1 21 0,20-22 16,-20 22-16,21 0 0,-22 0 15,1 0-15,-22 0 0,0 0 0,1 0 16,-22 0-16,0 0 0,0 0 15,-21 22 1,-42-22-16,21 0 0,-22 21 16,1-21-16,0 21 0,-1 0 0</inkml:trace>
  <inkml:trace contextRef="#ctx0" brushRef="#br0" timeOffset="3345.92">3492 2117 0,'0'0'0,"-21"0"15,0 0-15,0 0 32,21-21-1,21 21-16,0 0-15,0 0 16,1 0-16,20 0 0,0 0 0,1 0 16,20 0-16,1 0 15,-1 0-15,22 0 0,-1 0 0,22 0 16,0 0-16,21 0 0,0 0 16,0 0-16,21 0 0,-21 0 0,43 0 15,-22 0-15,21 0 0,0 21 16,1-21-16,20 0 0,-20 0 0,20 21 15,22-21-15,-22 0 0,1 0 16,20 0-16,-20 0 0,21 0 0,-22 0 16,22 0-16,-22 21 0,-20-21 0,20 0 15,-21 0-15,1 0 0,-22 0 16,-21 0-16,-21 0 0,0 0 16,-1 0-16,-41 21 0,-1-21 15,1 0-15,-22 0 0,1 0 0,-22 21 16,0-21-16,-42 0 31,0 0-31,-1 0 0</inkml:trace>
  <inkml:trace contextRef="#ctx0" brushRef="#br0" timeOffset="4066.67">3450 3662 0,'0'-21'0,"21"21"16,-21-21-16,21-1 0,-21 1 15,0 0-15,22 0 16,-22 0-16,0 42 47,0 0-47,0 0 15,-22 0-15,22 1 0,-21-1 0,21 21 16,0-21-16,0 0 0,0 22 16,-21-22-16,21 0 0,0 0 0,0 0 15,0 1-15,0-1 0,0 0 16,0 0-16,21-21 31,-21-21-31,0 0 16,0 0-16,21-1 0</inkml:trace>
  <inkml:trace contextRef="#ctx0" brushRef="#br0" timeOffset="4414.47">3619 3175 0,'0'0'0,"-21"-21"0,0 21 16,0 0-16,0 0 15,0 21-15,-1 0 16,22 0-16,0 1 16,22-22-16,-1 0 15,0 0-15,0 0 0,0 0 0,0 0 16,1 0-16,-1-22 16,0 22-16,-21-21 0,0 0 15,0 0-15,-21 0 16,0 21-16,-1 0 15,1 0-15,0 0 0,0 0 16,0 0-16,0 0 0,-1 0 0,1 21 16,21 0-16,0 0 15,-21 0-15,21 1 0,0-1 0,0 0 16,0 0-16,21 0 0,0 0 16,-21 1-16,22-1 0,20-21 0,-21 21 15</inkml:trace>
  <inkml:trace contextRef="#ctx0" brushRef="#br0" timeOffset="5014.85">4614 3556 0,'0'-21'0,"-21"21"16,0-21-16,0 21 0,0 0 15,-1 0-15,1 0 0,-21 0 0,21 0 16,-22 0-16,22 0 0,-21 21 16,21 0-16,0 0 0,-22 0 15,22 1-15,0-1 0,0 0 0,0 21 16,-1-21-16,1 1 0,0 20 16,21-21-16,0 21 0,0 1 0,0-22 15,0 0-15,0 0 0,0 0 16,21 1-16,0-1 0,1-21 15,20 0-15,-21 0 0,0 0 16,22 0-16,-22 0 0,21-21 0,0-1 16,-20 1-16,20 0 0,-21 0 15,21 0-15,-20-22 0,20 22 0,-21-21 16,21 0-16,-20-1 0,20-20 16,-21 20-16,21-20 0,-20-1 15,-1-20-15,0 20 0,0 1 16,0 20-16,0 1 0,-21 0 0,0-1 15,0 22-15,0 0 0,0 0 16,0 0-16,-21 21 16,21 21-16,-21 0 0,0 0 15,21 22-15,-21-1 0,0 0 0,21 22 16,0-1-16,-22 1 0,1-1 16,21-20-16,-21 20 0,21 1 0,0-22 15,0 0-15,0-21 0,21 22 16,0-22-16,22 0 0,-22 0 15,0-21-15,21 0 0,-20 0 0,20 0 16,0 0-16,-21 0 0,22 0 16,-1-21-16,-21 0 0,22 0 0,-1 0 15,-21-1-15,0 1 0,0-21 16,1 21-16,-1 0 0</inkml:trace>
  <inkml:trace contextRef="#ctx0" brushRef="#br0" timeOffset="7443.48">3577 4953 0,'0'-21'0,"0"42"0,0-63 0,0 21 15,-21 21-15,21-22 16,-21 22-16,21 22 16,0-1-1,0 0-15,0 0 0,0 21 16,0 1-16,0-1 0,0 0 0,0 1 15,-21-1-15,21 0 0,-22 1 16,22-22-16,-21 21 0,21-21 16,0 22-16,0-22 0,0 0 0,-21 0 15,21-42 17,0 0-17,0 0-15,0-22 0,0 22 16,21-21-16,0 0 0,-21-1 0,22 1 15,-1 0-15,0 20 0,21-20 16,-21 21-16,1 0 0,-1 0 0,0 21 16,0 0-16,0 0 0,22 0 15,-22 21-15,0 0 0,0 0 16,0 21-16,0-20 0,-21 20 16,22 0-16,-1-21 0,0 22 0,-21-22 15,0 21-15,21-21 0,0 1 16,0-1-16,-21 0 0,22 0 0,-22 0 15,21-21-15,0 0 16,0 0-16,0 0 0,-21-21 16,21 0-16,1 0 0,-1 0 0,0-1 15,0 1-15,0-21 0,0 0 16,1-1-16,-1 1 0,21 0 0,-21-1 16,22 1-16,-1 0 0,0-1 15,-21 22-15,22 0 0,-22 0 16,21 21-16,-21 0 0,1 0 15,-1 0-15,0 0 0,0 21 0,-21 0 16,0 0-16,21 0 0,-21 1 16,21-1-16,-21 21 0,0-21 0,0 0 15,0 1-15,22-1 16,-22 0-16,21-21 31,-21-21-15,0 0-16,0-1 0,0 1 0,0 0 15,-21 0-15,-1 0 0,1-22 16,0 22-16,21-21 0,-21 21 16,0-22-16,0 22 0,-1 0 15,-20 0-15,21 21 0,0 0 0,0 0 16,-1 0-16,1 21 0,0 0 16,0 0-16,-21 1 0,20 20 0,1 0 15,0 1-15,0-1 0,0 0 16,0 1-16,21 20 0,0-21 0,-22 1 15,22-22-15,0 21 0,0-21 16,0 22-16,0-22 0,22 0 0,-1-21 16,0 21-16,0-21 0,0 0 15,22 0-15,-22 0 0,0 0 0,21 0 16,1-21-16,-22 21 0,21-21 16,0 0-16,-20-22 0,20 22 15,-21 0-15,21-21 0,-20-1 0,-1 1 16,0 0-16,0-1 0,-21 22 15,0-21-15,0 21 0,21 0 0,-21-1 16,0 1-16,-21 42 16,21 1-1,-21-1-15,21 0 0,0 0 16,0 21-16,0 1 0,-21-22 0,21 21 16,0-21-16,0 22 0,0-22 15,0 0-15,0 0 0,0 22 0,21-22 16,0 0-16,0-21 0,0 0 15,1 21-15,-1-21 16,0 0-16,0 0 0,21 0 0,-20 0 16,-1-21-16,21 0 0,-21 21 15,0-21-15,1-1 0,-1-20 0,21 21 16,-42 0-16,21-22 0,0 22 16,-21-21-16,0 21 0,0-22 0,0 22 15,0 0-15,0 0 16,-21 42-1,21 0 1,0 0-16,0 1 0,0-1 16,-21 21-16,21-21 0,0 0 15,0 1-15,0-1 0,0 0 16,0 0-16,0 0 0,-21 0 0,21 1 16,0-1-16,0 0 15,0-42 16,0 0-15,0-1-16,0 1 0,0 0 0,0-21 16,21 21-16,0-1 0,-21-20 15,21 21-15,1-21 0,-22 20 16,21 1-16,0 0 0,0 0 16,0 21-16,0 0 0,1 0 15,-1 0-15,0 21 0,-21 0 16,0 0-16,0 1 0,0-1 15,0 0-15,21 21 0,-21-21 0,0 1 16,0-1-16,0 0 0,0 0 16,0 0-16,0 0 0,0 1 15,21-22 17,0 0-32,1-22 0,-1 1 15,-21 0-15,21 0 16,0 0-16,0-22 0,0 22 15,1-21-15,-1 21 0,0-22 16,0 22-16,0-21 0,0 21 0,1 0 16,20 21-16,-21-22 0,0 22 15,0 0-15,-21 22 16,0-1-16,0 0 0,0 0 16,0 0-16,0 0 0,0 22 15,0-22-15,0 0 0,0 0 0,0 0 16,0 1-16,0-1 0,0 0 15,0 0-15,0 0 0,0 0 0,0 1 16,22-1-16,-1 0 0,0-21 16,0 0-16,0 21 15,0-21-15,1 0 0,-1 0 0,0 0 16,0 0-16,21 0 0,-20-21 0,20 21 16,-21-21-16,21 0 0,1-1 15,-22 1-15,21 0 0,-21 0 0,22 0 16,-22 0-16,0-22 0,0 22 15,-21-21-15,0 21 0,0-22 0,0 22 16,0-21-16,0 21 0,0-1 0,0 1 16,0 0-16,-21 21 15,0 0-15,0 0 0,21 21 16,-21 0-16,-1 1 0,1-1 16,21 21-16,-21-21 0,21 22 0,0-22 15,-21 21-15,21-21 16,0 0-16,0 22 0,0-22 0,0 0 15,21 0-15,0-21 0,0 21 0,1 1 16,-1-22-16,0 0 0,21 0 16,-21 0-16,1 0 0,20 0 0,-21 0 15,21 0-15,-20 0 0,-1 0 16,21-22-16,-21 22 0,0 0 0,-21-21 16,22 21-16,-22-21 15,21 21-15,-21-21 16</inkml:trace>
  <inkml:trace contextRef="#ctx0" brushRef="#br0" timeOffset="7635.37">6837 5419 0,'-21'21'0,"-1"-21"16,1 0-1,0 0 17</inkml:trace>
  <inkml:trace contextRef="#ctx0" brushRef="#br0" timeOffset="11250.23">3852 6519 0,'0'-21'16,"21"21"-16,1-21 15,-22 0-15,21 0 0,0 0 16,-21-1-16,0 1 0,0 0 16,21 21-16,-21-21 0,0 0 15,0 0-15,0-1 0,0 1 16,0 0-16,-21 21 31,0 21-31,21 0 16,-21 22-16,-1-1 0,1 0 15,0 1-15,-21 20 0,21 1 0,-1-1 16,-20 1-16,21-1 0,-21 1 16,20-1-16,1 1 0,-21-22 0,21 22 15,21-22-15,-21 0 0,21 1 0,-22-1 16,22-21-16,0 0 0,0 0 15,0 1-15,0-44 32,0 1-32,0 0 0,0-21 0,0 21 15,0-22-15,0 1 0,22-22 16,-1 22-16,-21-21 0,21-1 0,0 1 16,0-1-16,0 1 0,1-22 15,-1 21-15,0 1 0,0-1 0,0 22 16,0 0-16,1-1 0,-22 22 15,21 0-15,0 0 0,0 21 16,0 0 0,0 42-16,-21-21 0,22 22 0,-1 20 15,-21-20-15,0 20 16,21 1-16,-21-1 0,21 1 0,-21-1 16,21-21-16,-21 1 0,0-1 0,0 0 15,21 1-15,-21-22 0,22 21 16,-22-21-16,0 1 0,0-1 15,21-21 1,-21-21 0,-21-1-16,-1 1 15,1 0-15,0 0 0</inkml:trace>
  <inkml:trace contextRef="#ctx0" brushRef="#br0" timeOffset="11442.12">3619 6858 0,'22'0'16,"-1"0"0,0 0-16,0 0 0,0-21 0,22 21 15,-22 0-15,0-21 0,21 21 16,-21-21-16,22 21 0,-22-22 0,21 22 16,-21 0-16,1 0 0,-1-21 0,0 21 15,0 0-15,0 0 0,0 0 16</inkml:trace>
  <inkml:trace contextRef="#ctx0" brushRef="#br0" timeOffset="15497.63">4212 6922 0,'0'0'0,"21"21"0,-21 0 0,0 0 0,21 0 16,-21 0-16,0 1 15,22-1-15,-1-21 16,0 0-16,-21 21 15,21-21-15,0 0 0,0 0 16,1 0-16,-1 0 0,0 0 16,0-21-16,0 0 15,0 21-15,1-22 0,-1 1 0,0 0 16,0 0-16,0 0 0,0 0 16,1-1-16,-1 1 0,0-21 0,0 21 15,0 0-15,0-1 0,1 1 0,-1 0 16,0 0-16,0 0 0,0 21 15,0 0-15,1 0 16,-22 21 0,21-21-1,-21 21-15,0-42 63,0 0-48,-21 0 1,-1 21-16,1 0 16,0 0-16,0 0 15,0 0-15,0 21 16,21 0-16,-22-21 0,22 21 0,-21 21 16,21-20-16,0-1 0,0 0 15,0 21-15,0-21 0,0 1 0,0-1 16,0 0-16,0 0 0,21 0 15,1 0-15,-22 1 0,21-1 16,0-21-16,-21 21 0,21-21 0,0 0 16,0 0-16,1 0 0,-1 0 15,0 0-15,0-21 0,0 21 0,0-21 16,1-1-16,20 1 0,-21 0 16,0-21-16,22 21 0,-22-1 0,21-20 15,-21 21-15,0-21 0,22 20 0,-22 1 16,0 0-16,0 0 0,0 0 15,1 21-15,-1 0 16,0 0-16,0 0 31,0 0-15,-21-21 0,0-1-1,0 1 1,-21 21-1,0 0-15,0 0 16,0 0-16,-1 0 16,1 0-16,0 0 0,0 0 15,0 0-15,0 21 0,21 1 16,-22-1-16,1 0 0,0 0 0,21 0 16,0 22-16,-21-22 0,21 0 0,0 21 15,0-21-15,0 1 16,0-1-16,21 0 0,0 0 0,0 0 15,1 0-15,-1 1 0,0-1 16,21-21-16,-21 21 0,22-21 0,-1 0 16,-21 0-16,22 0 0,-1 0 0,0 0 15,-21 0-15,22 0 0,-1-21 16,0 0-16,1-1 0,-22 1 0,21 0 16,-21 0-16,22 0 0,-22 0 0,0-22 15,21 1-15,-42 21 16,22-22-16,-22 22 0,21-21 0,-21 21 15,0 0-15,0-1 0,0 1 0,-21 21 32,-1 0-32,1 0 0,0 21 0,0 1 15,0-1-15,0 0 0,-1 0 16,1 21-16,0-20 0,0 20 0,21-21 16,-21 21-16,21-20 0,0 20 0,0-21 15,0 0-15,0 0 0,0 1 16,21-1-16,0-21 0,0 0 0,22 21 15,-22-21-15,0 0 0,21 0 0,1 0 16,-22-21-16,21 0 0,0 21 16,-20-22-16,20 1 0,0 0 15,-21-21-15,22 21 0,-1-22 0,0 22 16,-20-21-16,20 21 0,-21-22 16,0 1-16,0 0 0,1 20 0,-22 1 15,0 0-15,0 0 0,0 0 16,-22 21-1,1 21-15,0 0 0,0 0 0,0 0 16,21 1-16,0-1 0,0 0 16,-21 21-16,21-21 0,0 1 0,0-1 15,0 21-15,21-21 0,-21 0 16,21 1-16,0-1 0,0-21 0,0 21 16,1 0-16,-22 0 0,21 0 15,0-21-15,0 22 0,0-22 16,-42 0 15,0-22-15,0 22-16,0-21 0,-1 0 0,1 21 15,0-21-15,0 0 0,0 21 0,0 0 16,21-21-16,-22 21 16,1 0-16,21 21 15,0 0 1,0 0-16,0 0 15,21-21-15,1 21 0,-1-21 16,0 22-16,0-22 0,0 0 0,0 0 16,22 0-16,-22 0 0,21 0 15,1 0-15,-1 0 0,-21 0 0,21 0 16,1 0-16,-1-22 0,0 1 16,1 0-16,-22 0 0,21 0 0,1 0 15,-22-1-15,0-20 0,0 21 0,0-21 16,0 20-16,-21-20 0,22 21 15,-22 0-15,0 0 0,0-1 0,0 1 16,-22 21 0,1 0-16,0 0 0,21 21 15,-21 1-15,0-1 0,0 0 0,21 0 16,0 0-16,0 0 0,0 1 0,0-1 16,0 21-16,0-21 0,0 0 15,21 1-15,0-1 0,-21 0 16,21 0-16,0-21 0,-21 21 0,21-21 15,-21 21-15,-21-21 63,21-21-63,-21 21 0,0 0 0,0 0 16,21-21-16,-21 21 15,-1 0-15,22 21 16,0 0-1,22 1 1,-1-22-16,0 0 0,0 21 16,0-21-16,0 0 0,1 0 0,-1 0 15,0 0-15,21 0 0,-21 0 0,1 0 16,20 0-16,-21-21 0,21 21 16,-20-22-16,20 1 0,-21 0 0,21 0 15,-20 0-15,20-22 0,-21 1 16,0 0-16,0-1 0,1 1 15,-1-21-15,-21 20 0,0-20 0,0-1 16,0 22-16,0-22 0,0 22 16,0 21-16,0-21 0,0 20 0,0 1 15,-21 21-15,-1 0 16,1 0-16,21 21 16,-21 1-16,21-1 0,0 21 0,0 0 15,0 1-15,0-1 0,0 0 16,0 1-16,0-1 0,0 0 0,0 1 15,0-1-15,0-21 0,0 22 0,0-22 16,0 21-16,-21-21 0,21 0 16,0 1-16,0-1 15,0-42 17,0-1-32,21 1 15,0 0-15,-21 0 0,21 0 0,1 0 16,-1-1-16,0 1 0,0 0 15,0 0-15,0 0 0,1 0 16,-22-1-16,21 22 0,0 0 0,0 0 16,0 0-16,0 0 0,1 0 0,-1 0 15,0 22-15,0-1 0,-21 0 0,0 0 16,21 0-16,-21 0 0,0 1 16,0-1-16,0 0 15,0 0-15,0 0 0,-21 0 16,0-21-16,0 0 0,21 22 15,-21-22-15,-1 0 0,1 0 0,-21 0 16,21 0-16,0 0 0,-1 0 16,1 0-16,0 0 15,21-22-15,21 22 47,0 22-31,1-22-16,-1 0 0,0 0 0,0 0 15,0 0-15,0 0 16,1 0-16,-1 0 0,21 0 0,-21 0 16,0 0-16,22 0 0,-22 0 0,0-22 15,0 1-15,0 21 0,1-21 16,-1 0-16,0 21 0,0-21 0,-21 0 16,0-1-16,21 1 0,-21-21 0,21 21 15,-21 0-15,0-1 0,0-20 16,0 21-16,0 0 0,0 0 15,0 42 17,0 0-32,-21 0 0,21 0 0,0 0 15,-21 1-15,21-1 0,0 0 16,0 0-16,0 0 0,0 0 16,0 1-16,0-1 0,0 0 15,21-21-15,0 0 0,-21 21 0,22-21 16,-1 0-16,0 0 0,0 0 15,21 0-15,-20 0 0,-1 0 0,21-21 16,-21 0-16,22 21 0,-22-21 0,0-1 16,21 1-16,-21-21 0,1 21 15,-1-22-15,0 1 0,0 0 16,-21-1-16,21-20 0,-21 21 0,0-22 16,0 22-16,0-1 0,0 1 0,0 0 15,0 21-15,0-1 0,0 1 16,-21 21-16,0 0 15,0 21-15,0 1 16,-1-1-16,22 0 0,-21 21 0,0 1 16,21-22-16,0 21 0,0 0 0,0 1 15,0-1-15,0 0 0,0 1 16,0-1-16,0-21 0,0 22 0,0-22 16,0 0-16,0 0 0,21 0 0,0 0 15,-21 1-15,22-22 16,-1 0-16,0 0 0,0 0 0,0 0 15,0 0-15,1 0 0,-1 0 0,0-22 16,0 1-16,0 0 0,22 0 16,-22 0-16,0 0 0,0-22 0,0 22 15,0 0-15,-21 0 0,0 0 0,22-1 16,-22 1-16,0 42 31,0 1-31,0-1 16,0 0-16,-22 0 0,22 0 15,0 0-15,-21 1 0,21-1 0,0 0 16,0 0-16,0 0 0,0 0 16,21 1-16,1-22 0,-1 0 15,0 21-15,21-21 0,-21 0 16,22 0-16,-22 0 0,21 0 0,-21 0 16,22-21-16,-22-1 0,21 1 0,-21 0 15,1 0-15,-1-21 0,0-1 16,0 1-16,0-22 0,0 22 0,1-21 15,-1-1-15,-21 1 0,0-1 0,21 22 16,-21-22-16,0 22 0,0 0 16,0 20-16,0-20 0,0 21 0,0 0 15,-21 21 1,0 0-16,21 21 16,0 0-16,0 21 0,0-20 15,-22 20-15,22 0 0,0 1 16,0-1-16,0 0 0,0 1 0,0 20 15,-21-21-15,21 1 0,0-1 0,0 0 16,0 1-16,0-1 0,0-21 16,0 0-16,0 1 0,0-1 0,0 0 15,0 0-15,21-21 16,1 0-16,-1 0 0,0 0 0,0-21 16,0 21-16,0-21 0,1 0 15,-1-1-15,0 1 0,-21 0 16,21 21-16,0-21 0,0 0 0,1 21 15,-22 21 17,0 0-32,0 0 0,0 0 15,0 1-15,0-1 16,0 0-16,0 0 0,0 0 16,21 0-16,0-21 15,0 0-15,21 0 0,1 0 16,-22 0-16,21 0 0,1 0 0,-1 0 15,-21-21-15,21 0 0,-20 21 0,20-21 16,-21 0-16,0 0 0,0-22 16,-21 22-16,0 0 0,22 0 0,-22-22 15,0 22-15,21 0 0,-21 0 16,0 0-16,-21 21 31,-1 21-15,22 0-16,0 0 0,0 0 0,-21 1 15,21 20-15,0 0 0,-21 1 16,21-1-16,0 0 0,0 1 0,0-1 16,0 21-16,0-20 0,0 20 0,0-20 15,0 20-15,0 1 0,0 20 16,0-20-16,0-1 0,0 1 16,0-1-16,0 1 0,-21-1 0,21 1 15,0-1-15,-21 1 0,0-1 0,-1-20 16,1 20-16,-21-21 0,21 1 15,0-22-15,-22 0 0,22 0 0,-21 0 16,21-21-16,-22 0 0,1 0 0,21-21 16,0 0-16,-1 0 0,22-21 0,0-1 15,0 1-15,0 0 0,0-1 0,22-20 16,-1 20-16,0-20 0,0 21 16,21-1-16,-20-20 0,-1 20 0,21 1 15,-21-21-15,22 20 0,-22 1 16,21 0-16,-21-1 0,43-41 15,-43 41-15,0 1 0,21 0 16,-20-1-16,-1 1 0,21 0 0,-21-1 16,0 1-16,1 0 0,-1 20 0,0-20 15,-21 0-15</inkml:trace>
  <inkml:trace contextRef="#ctx0" brushRef="#br0" timeOffset="15754.61">9652 6181 0,'0'0'0,"-64"0"15,64-21 1,0-1 0,22 22-16,-1-21 15,21 0-15,-21 21 0,0 0 0,22-21 16,-22 21-16,21 0 0,-21-21 0,22 21 15,-22 0-15,21 0 0,-21 0 16,1-21-16,-1 21 16,-42 0-1,-1-22-15,1 22 0</inkml:trace>
  <inkml:trace contextRef="#ctx0" brushRef="#br0" timeOffset="15942.58">9144 6075 0,'0'0'0,"-21"21"0,0-21 16,-1 0-16,1 0 0,0 0 0,21 21 15,-21-21-15,0 0 63,21-21-63,-21 21 15</inkml:trace>
  <inkml:trace contextRef="#ctx0" brushRef="#br0" timeOffset="16114.04">8361 6160 0,'0'0'0,"-43"0"15,43 21 1,22-21 31,-1 0-47</inkml:trace>
  <inkml:trace contextRef="#ctx0" brushRef="#br0" timeOffset="16630.78">11578 6287 0,'0'0'16,"0"-22"-16,21 1 0,0 0 0,-21 0 15,0 42 32,0 0-47,0 0 0,-21 22 16,21-22-16,-21 21 0,21 1 0,0-22 16,-21 21-16,21 0 0,-21-20 15,21 20-15,0-21 0,-21 0 0,21 0 16,0 1-16,0-1 0,0 0 0,0 0 15,0-42 17,0 0-32,-22 0 15,22-1-15,0-20 16</inkml:trace>
  <inkml:trace contextRef="#ctx0" brushRef="#br0" timeOffset="16959.11">11557 5948 0,'-21'0'16,"21"21"-16,0 0 15,0 0-15,-21-21 0,21 22 0,0-1 16,0 0-16,0 0 16,21-21-1,0 0-15,0 0 0,0 0 16,0 0-16,1-21 0,-1 21 15,-21-21-15,21 0 0,-21-1 0,0 1 16,0 0-16,0 0 16,0 0-16,0 0 0,-21-1 0,0 22 15,-1 0-15,1 0 0,0 0 16,0 0-16,0 0 16,21 22-16,0-1 0,-21 0 0,21 0 15,0 0-15,0 0 0,0 1 16,0-1-16,0 0 0,0 0 15,21-21-15,0 21 0,-21 0 0,21 1 16</inkml:trace>
  <inkml:trace contextRef="#ctx0" brushRef="#br0" timeOffset="17542.91">12425 6265 0,'0'0'0,"0"-21"16,0 0-16,-21 21 16,-1-21-16,1 21 0,0 0 0,0-21 15,0 21-15,0 0 0,-1 0 16,1 0-16,0 0 0,0 21 16,0-21-16,0 21 0,-1 0 0,1 0 15,0 1-15,0-1 0,0 21 16,0-21-16,-1 22 0,22-1 0,0-21 15,-21 21-15,21-20 0,0 20 0,0-21 16,0 0-16,0 0 0,0 1 16,21-1-16,1-21 0,-1 0 0,0 0 15,0 0-15,0 0 0,0 0 0,22 0 16,-22 0-16,21-21 0,-21-1 16,22 1-16,-1-21 0,-21 21 15,22-22-15,-22 1 0,21 0 0,-21-1 16,0 1-16,22-21 0,-22 20 15,0-20-15,21-1 0,-20 22 0,-1-22 16,0 1-16,21-1 0,-21 22 16,-21 0-16,22-1 0,-22 22 0,0 0 15,-22 21 1,1 42-16,0-20 16,0 20-16,0 0 0,-22 1 0,22 20 15,0-21-15,21 22 0,0-1 16,0 1-16,0-22 0,0 22 15,0-1-15,21 1 0,0-22 0,1 0 16,-1 1-16,21-1 0,0-21 16,1 0-16,-1 1 0,0-1 0,1 0 15,-1-21-15,0 0 0,1 0 0,-1 0 16,0 0-16,1-21 0,-1 0 16,-21-1-16,0 1 0,1 0 0,-1 0 15,0-21-15</inkml:trace>
  <inkml:trace contextRef="#ctx0" brushRef="#br0" timeOffset="18354.72">4530 8763 0,'0'0'0,"0"-21"16,0 0-16,0 0 16,0-1-16,0 1 0,0 0 15,0 0-15,21 21 31,0 21-31,0 21 0,21 1 16,-20-1-16,-1 0 0,21 22 16,-21-22-16,22 22 0,-1-1 0,-21 1 15,21-1-15,-20 1 0,-1-1 0,0-20 16,21 20-16,-21-21 0,-21 1 16,22-1-16,-1-21 0,0 22 15,-21-22-15,0 0 0,21-21 16,-21 21-16,21 0 0,-21-42 31,0 0-31,0 0 0,0 0 16,0-1-16</inkml:trace>
  <inkml:trace contextRef="#ctx0" brushRef="#br0" timeOffset="18639.56">5270 8657 0,'0'0'0,"0"-21"0,22-21 0,-22 21 0,21-1 15,-21 1-15,-21 21 16,-1 21 0,-20 1-16,0-1 0,-1 21 15,1 0-15,0 1 0,-22 20 0,1 1 16,-1-1-16,-20 1 0,20-1 16,1 22-16,-1-22 0,1 1 0,-1-1 15,22 1-15,-1-22 0,1 22 0,0-22 16,21 0-16,-1 1 0,22-22 15,0 21-15,0-21 0,0 1 16,0-1-16,22-21 16,-1 0-16,0 0 0,0-21 15,21-1-15,1 1 0,41-21 16</inkml:trace>
  <inkml:trace contextRef="#ctx0" brushRef="#br0" timeOffset="18938.89">5524 9081 0,'0'0'0,"22"-22"0,-1 22 16,0 0-16,-21 22 15,-21 20 1,0-21-16,-1 0 0,1 22 0,21-1 0,-21 0 16,0 1-16,0 20 0,0-21 15,-1 22-15,1-1 0,21 1 16,-21 21-16,0-22 0,21 1 15,0-1-15,-21 22 0,0-22 0,21 1 16,-22-1-16,22 1 0,0-1 0,0 1 16,0-1-16,-21 1 0,21-22 15,0 0-15,0 1 0,0-1 0,0-21 16,0 0-16,0 1 0,0-1 0,0-42 31,0-1-31,0 1 0,0 0 0,0-21 16,0-1-16,0 1 0</inkml:trace>
  <inkml:trace contextRef="#ctx0" brushRef="#br0" timeOffset="19286.7">5292 9440 0,'0'0'0,"0"-42"16,0 21-16,0 0 0,0-22 0,0 22 15,21 0-15,-21 0 0,21 0 0,0 0 16,0-1-16,0 1 0,22-21 15,-22 21-15,21 0 0,1-1 0,20 1 16,-21 0-16,1 0 0,20 21 16,-20 0-16,-1 0 0,0 0 0,1 0 15,-22 42-15,21-21 0,-21 1 16,0 20-16,-21 0 0,0 1 16,0-22-16,0 21 0,-21 0 0,-21 1 15,21-1-15,-22-21 0,22 22 0,-21-22 16,21 0-16,-22 0 0,22 0 15,-21 0-15,21 1 0,0-22 0,-1 0 16,1 21-16,0-21 0,0 0 0,42 0 47,0 0-47,0 0 16,22-21-16,-22 21 0,21-22 15</inkml:trace>
  <inkml:trace contextRef="#ctx0" brushRef="#br0" timeOffset="20562.89">6773 9208 0,'0'0'0,"0"-22"0,0-20 15,0 21 1,-21 0-16,0 0 0,0 21 0,0 0 15,-1 0-15,1 0 16,0 0-16,-21 0 0,21 21 0,-1 0 16,1 0-16,0 0 0,0 22 15,0-22-15,0 21 0,-1 0 0,1 1 16,0-1-16,0 0 0,21-20 16,0 20-16,0-21 0,0 21 0,0-20 15,0-1-15,21-21 16,0 0-16,0 0 0,1 0 15,20-21-15,-21 21 0,0-22 0,22 1 16,-22 0-16,21 0 0,-21-21 0,0 20 16,22-20-16,-22 21 0,0-21 15,21-1-15,-20 22 0,-1-21 16,-21-1-16,21 1 0,0 21 0,-21 0 16,21 0-16,-21-1 0,0 44 31,0-1-31,0 0 15,0 0-15,-21 21 0,21-20 0,-21 20 16,21-21-16,0 21 0,-21-20 0,21 20 16,0-21-16,0 0 0,0 0 15,0 1-15,21-1 0,0-21 16,0 21-16,0-21 0,1 21 0,-1-21 0,0 0 16,0 0-16,0 0 15,22 0-15,-22-21 0,21 0 0,-21 0 16,0 21-16,22-22 0,-22-20 0,21 21 15,-21 0-15,22-22 0,-22 1 16,21 0-16,-21-1 0,22-20 0,-22 21 16,0-22-16,0 22 0,0-22 0,-21 1 15,0 20-15,22 1 0,-22 21 16,0-21-16,0 20 0,0 1 0,0 0 16,-22 21-1,1 0 1,21 21-16,-21 0 0,0 1 0,21 20 15,0-21-15,-21 21 0,21 1 16,-21 20-16,21-20 0,-22-1 0,22 21 16,0-20-16,0-1 0,0 22 0,0-22 15,0-21-15,0 21 0,0 1 16,0-22-16,22 0 0,-1 0 0,0 0 16,0 1-16,0-1 0,0-21 0,1 0 15,20 0-15,-21 0 0,21 0 16,-20 0-16,20 0 0,0-21 0,1-1 15,-1 1-15,-21 0 0,21 0 0,1-21 16,-22 20-16,21-20 16,-21 0-16,22-1 0,-22-20 0,0-1 15,0 1-15,-21-1 0,0 22 0,21-21 16,-21 20-16,0 1 0,0 0 16,0 20-16,0 1 0,0 0 0,0 42 31,-21 0-31,0 1 0,21-1 15,0 21-15,-21 0 0,21 1 0,-21-1 16,21 22-16,-21-22 0,21 0 0,-22 1 16,22 20-16,0-21 0,0-20 15,-21 20-15,21 0 0,-21-21 0,21 1 16,0-1-16,0 0 0,0 0 0,0 0 16,0 0-1,0-42 1,0 0-1,0 0-15,21 0 0,-21 0 16,21-1-16,1-20 0,-1 21 0,-21-21 16,21-1-16,0 1 0,21 0 0,-20 20 15,-1 1-15,-21 0 0,21 0 16,0 21-16,0 0 0,-21 21 16,0 0-16,21 0 0,-21 22 0,0-22 15,0 0-15,0 21 0,0-20 16,0 20-16,0-21 0,22 0 15,-22 0-15,0 1 0,0-1 0,0 0 16,21-21-16,0 21 0,0-21 16,0 0-16,0 0 15,1 0-15,-1 0 0,0 0 16,0-21-16,0 21 0,0-21 16,-21 0-16,22 21 0,-22-22 0,21 1 15,-21 0-15,0 0 0,21 0 0,-21-22 16,0 22-16,0 0 0</inkml:trace>
  <inkml:trace contextRef="#ctx0" brushRef="#br0" timeOffset="20846.43">7620 8805 0,'0'0'0,"-21"0"0,0 0 15,42 0 1,0 0-16,21 0 16,-21-21-16,22 0 0,-1 21 15,0-21-15,1 21 0,-1-21 0,22 21 16,-22 0-16,-21-21 0,21 21 16,1 0-16,-22 0 0,0 0 0,0-22 15,0 22-15,1 0 16,-44 0 15,1 0-31</inkml:trace>
  <inkml:trace contextRef="#ctx0" brushRef="#br0" timeOffset="25095.68">9969 9123 0,'0'21'16,"0"0"-16,0 0 15,0 1-15,0-1 16,0 0-16,0 0 15,0 0 1,22-21 0,-1 0-1,0 0-15,0 0 0,0-21 16,0 0-16,22 21 0,-22-21 0,0 0 16,0-1-16,22 1 0,-22-21 15,0 21-15,21-22 0,-21 1 0,1 0 16,-1-1-16,-21 1 0,0 0 15,21-1-15,-21 1 0,0 0 0,0-1 16,0 1-16,0 0 0,0 21 0,0-1 16,-21-20-16,21 21 15,0 0-15,-21 21 0,-1 0 16,22 21-16,-21 0 16,21 0-16,-21 22 0,0-22 15,21 21-15,-21 0 0,21 22 0,0-22 16,0 22-16,0-1 0,0-20 0,0 20 15,0-21-15,0 1 0,0-1 16,0-21-16,0 22 0,21-22 0,0 0 16,0-21-16,0 21 0,1 0 15,-1-21-15,0 0 16,0 0-16,21 0 0,-20-21 0,-1 0 0,0 21 16,0-21-16,0 0 0,0-1 15,1 1-15,-1 0 0,-21 0 16,0-21-16,21 20 0,-21 1 0,0 0 15,0 0-15,0 0 0,0 0 16,-21 42 15,21 0-31,0 0 16,0 0-16,0 0 0,0 1 16,21-22-16,0 0 15,0 0-15,0 21 0,1-21 16,20 0-16,-21 0 0,0 0 15,22 0-15,-22-21 0,21-1 16,0 22-16,1-21 0,-1 0 0,-21 0 16,22 0-16,-22 0 0,21 21 15,-21-22-15,0 1 0,-21 0 0,22 21 16,-22-21-16,21 21 0,-21 21 31,-21 0-31,21 0 16,-22 1-16,22-1 0,0 0 0,0 0 15,0 21-15,0-20 0,0-1 16,0 0-16,0 0 0,0 0 16,22-21-1,-1 0-15,0 0 0,0 0 16,0 0-16,0 0 0,1 0 0,20-21 16,-21 0-16,0 0 0,22 0 0,-22-1 15,0 1-15,21 0 0,-21-21 16,1 21-16,-1-1 0,0-20 0,-21 21 15,21 0-15,-21 0 0,21-1 16,-21 1-16,0 0 16,0 42-1,0 0 1,0 22-16,0-22 0,0 0 0,-21 21 16,21 1-16,-21-1 0,0 0 15,21 1-15,0 20 0,0-20 16,-21 20-16,-1-21 0,22 22 0,-21-1 15,21-20-15,0 20 0,-21 1 0,0 20 16,0-20-16,21-1 0,-21 1 16,-1-1-16,22 1 0,-21-1 0,0-20 15,0 20-15,21 1 0,-21-22 0,0 22 16,-1-22-16,22 0 0,-21 22 0,0-22 16,21-21-16,0 22 0,-21-22 15,21 0-15,-21-21 0,0 0 16,21-21-16,0 0 15,0-22-15,0 22 0,0-21 16,0-22-16,-22 22 0,22-22 16,0 1-16,0-1 0,0 1 0,0-1 15,0-20-15,0 20 0,0 1 0,0-1 16,22 1-16,-1-1 0,-21 22 16,21-22-16,0 22 0,21 0 0,-20-1 15,-1 1-15,21 0 0,-21-1 0,22 1 16,-22 0-16,21-1 0,-21 22 15,22-21-15,-22 0 0,21-1 0,-21 22 16,22 0-16,-22-21 0</inkml:trace>
  <inkml:trace contextRef="#ctx0" brushRef="#br0" timeOffset="26786.9">13631 8869 0,'0'-21'47,"0"0"-47,21-1 0,1 22 0,-22-21 16,21 0-16,0 0 0,-21-21 15,0 20-15,0 1 0,21 0 0,-21 0 16,0 0-16,0-22 0,0 22 0,-21 0 16,21 0-16,-21 0 0,0 0 15,-1 21-15,1 0 0,0 0 0,-21 0 16,21 0-16,-1 0 0,-41 42 15,21-21-15,20 0 16,-20 22-16,0-22 0,21 42 0,-1-20 16,-20 20-16,21-21 0,21 22 15,0-22-15,0 1 0,0-1 0,0 0 16,0 1-16,0-22 0,21 0 0,0 0 16,0-21-16,1 0 0,-1 0 15,21 0-15,-21 0 0,22 0 0,-22 0 16,21-21-16,-21 0 0,22 0 0,-22-22 15,21 22-15,-21 0 0,0-21 16,1-1-16,-22 22 0,0-21 16,0-1-16,0 1 0,0 21 0,0-21 15,0 20-15,0 1 0,0 0 16,0 0-16,0 42 16,0 0-1,0 22-15,0-22 0,0 21 16,0 0-16,0 1 0,0-1 0,21-21 15,0 22-15,0-1 0,0-21 16,0 0-16,1 0 0,-1 1 0,0-1 16,21-21-16,-21 0 0,1 0 0,20 0 15,-21 0-15,21 0 0,1 0 16,-22-21-16,21-22 0,1 22 16,-1 0-16,-21-21 0,21-1 0,-20 1 15,20 0-15,-21-22 0,0 22 16,0-22-16,1 1 0,-22 20 0,21-20 15,-21-1-15,21 22 0,-21 0 16,21-1-16,-21 1 0,0 21 0,0 0 16,0 0-16,0 42 15,0 21-15,0-21 16,-21 22-16,0-1 0,21 0 0,-21 1 16,-1 20-16,22-21 0,0 22 15,-21-22-15,21 22 0,-21-22 0,21 22 16,0-22-16,0 0 0,0-21 0,0 22 15,0-22-15,0 0 16,21 0-16,0 0 0,1-21 0,-1 0 16,0 0-16,0 0 0,0 0 0,0 0 15,1-21-15,-1 0 0,21 0 16,-21 0-16,0-22 0,22 1 0,-22 0 16,21-1-16,-21 1 0,22-21 0,-22 20 15,0-20-15,0-1 0,0 1 16,1 20-16,-22-20 0,21 21 0,-21-1 15,0 1-15,0 0 0,0 20 16,0 1-16,0 42 16,0 1-16,-21-1 15,-1 0-15,22 21 16,0 1-16,0-1 0,-21 0 0,21 1 16,-21 20-16,21-21 0,-21 1 0,21 20 15,0-20-15,0-1 0,0 0 16,0 1-16,0-1 0,0 0 0,0-21 15,0 22-15,0-22 0,0 0 0,21 0 16,0-21-16,0 0 16,1 0-16,-1 0 0,0 0 0,21 0 15,-21-21-15,22 0 0,-22 0 16,21 0-16,-21-22 0,22 22 0,-1-21 16,-21-1-16,22 1 0,-22 21 0,0-21 15,0 20-15,-21 1 16,0 0-16,0 0 0,0 0 0,-21 21 15,0 0-15,-22 0 0,22 21 16,0 0-16,-21-21 0,21 21 16,-1 0-16,1 1 0,0-1 0,21 0 15,0 0-15,0 0 0,21 0 16,0-21 0,1 0-16,-1 0 0,0 0 0,0 0 15,0 22-15,22-22 0,-22 0 16,0 0-16,-21 21 0,21-21 15,0 21-15,-21 0 0,0 0 16,0 0-16,0 1 0,0-1 16,0 0-16,0 0 0,0 0 15,0 0-15,21-21 16,1 0-16,-1 0 16,0 0-16,0 0 0,0 0 15,0 0-15,1 0 0,-1-21 0,0 0 16,21 0-16,-21 0 0,1 0 15,-1-22-15,0 22 0,0-21 16,0 21-16,0-22 0,1 22 0,-22-21 0,0 21 16,21-22-16,-21 22 15,0 0-15,0 42 32,0 0-32,0 0 0,0 1 15,-21-1-15,21 21 0,0-21 0,0 22 16,0-22-16,0 0 0,0 21 15,0-21-15,0 1 0,0-1 0,0 0 16,0 0-16,0 0 0,0 0 16,21-21-1,0 0-15,-21-21 16,0 0-16,0 0 16,21 0-16,-21 0 0,0-1 15</inkml:trace>
  <inkml:trace contextRef="#ctx0" brushRef="#br0" timeOffset="26978.88">15938 8340 0,'0'0'0,"-21"-21"16,0 21 0,0-22 62,0 22-78</inkml:trace>
  <inkml:trace contextRef="#ctx0" brushRef="#br0" timeOffset="27194.33">14457 8509 0,'-43'0'0,"86"0"0,-107 0 0,43 21 0,0-21 0,42 0 31,0 0-15,22 0-16,-22 0 0,21 0 0,-21 0 16,22 0-16,-1 0 0,0 0 15,1-21-15,-1 21 0,-21 0 0,21 0 16,1 0-16,-22-21 0,21 21 0,-21 0 15</inkml:trace>
  <inkml:trace contextRef="#ctx0" brushRef="#br0" timeOffset="29346.72">16383 8763 0,'0'0'16,"0"-21"15,0 0-31,21 21 16,0-21-16,0-1 0,1 1 15,20 0-15,-21 0 0,0-21 0,0 20 16,1-20-16,-1 21 0,0-21 0,0-1 16,-21 1-16,0 0 0,0-1 15,0-20-15,0 20 0,0 22 0,-21-21 16,0 21-16,0 0 0,-1-1 15,1 22-15,0 0 0,0 0 0,0 22 16,0-1-16,-22 0 0,22 21 16,0 1-16,21-1 0,-21 0 15,21 22-15,-21-22 0,21 22 0,0-1 16,0-21-16,0 22 0,0-1 16,0-20-16,0-1 0,0 22 0,0-22 15,0 0-15,0-21 0,-22 22 0,22-22 16,0 0-16,0 0 0,-21-21 15,21 21-15,-21-42 16,21 0 0,0 0-16,0 0 15,0-22-15,0 22 0,0-21 0,0 0 16,0 20-16,0-20 0,21 0 16,-21 21-16,21-22 0,22 22 15,-22 0-15,0 21 0,21 0 0,-20-21 16,20 21-16,-21 0 0,21 0 15,-20 21-15,-1 0 0,0 0 0,21 0 16,-21 1-16,-21 20 0,22-21 0,-22 21 16,21-20-16,-21 20 0,0 0 15,0-21-15,0 1 0,-21 20 0,-1-21 16,1 0-16,-21 0 0,21 1 0,0-22 16,-1 21-16,-20-21 0,21 21 15,0-21-15,0 0 0,-1 0 0,1 0 16,0 0-16,0-21 0,0 0 15,0-1-15,21 1 0,0 0 16,-22 0-16,22 0 0,0 0 16,0-1-16,22 44 31,-1-1-31,-21 0 0,21 0 0,0 0 16,0-21-16,0 21 0,1 1 15,-1-1-15,0 0 0,0-21 0,0 0 16,0 21-16,22-21 0,-22 0 0,0 0 15,21 0-15,1 0 0,-22-21 16,21 0-16,-21 21 0,22-21 0,-1-1 16,-21 1-16,22 0 0,-22 0 15,21-21-15,-21 20 0,0-20 16,22 21-16,-22-21 0,-21-1 0,21 22 16,-21-21-16,21 21 0,-21-1 15,0 1-15,21 0 0,-21 42 31,0 0-31,0 1 0,-21-1 16,21 0-16,-21 21 0,21 1 0,-21-22 16,21 21-16,0-21 0,0 22 0,0-22 15,0 0-15,0 0 0,0 0 16,0 0-16,0 1 0,21-22 16,0 0-16,0 0 0,1 0 0,-1 0 15,0 0-15,21 0 16,-21-22-16,1 1 0,20 21 0,-21-21 15,0-21-15,0 21 0,1-1 0,-1-20 16,21 0-16,-42-1 0,21 1 16,0 0-16,1-1 0,-22 1 0,21 21 15,-21-21-15,0 20 0,0 1 16,0 42 0,0 1-16,0-1 15,0 21-15,0 0 16,0 1-16,0-1 0,0 0 0,0 1 0,0-1 15,0-21-15,0 22 0,0-22 0,0 21 16,21-21-16,0-21 16,0 21-16,-21 1 0,21-22 0,1 0 15,-1 0-15,0 0 0,0 0 0,0 0 16,0-22-16,22 1 0,-22 0 16,0 0-16,0 0 0,22 0 0,-22-22 15,0 22-15,21-21 0,-21-22 0,22 22 16,-22-22-16,0 22 0,0-21 15,0-1-15,1 22 0,-1-22 0,0 1 16,-21-1-16,21 1 16,-21 20-16,0-20 0,21-1 15,-21 43-15,0 0 0,0 0 0,0 42 32,-21 0-32,0 22 0,0-22 0,0 21 15,-1 0-15,22 22 0,-21-22 16,0 1-16,21 20 0,-21-21 0,21 22 15,0-22-15,0 1 0,0 20 0,0-21 16,0 1-16,0-1 0,0 0 16,0 1-16,0-22 0,0 21 0,0-21 15,0 1-15,0-1 0,21 0 16,0 0-16,0 0 0,1-21 16,-1 0-16,0 0 0,0 0 0,0 0 15,22 0-15,-22 0 0,0-21 0,21 21 16,-21-21-16,22 0 0,-22-22 15,21 22-15,-21 0 0,22-21 16,-1-22-16,-21 22 0,0 0 16,-21 20-16,0 1 0,0-21 0,0 21 15,-21 21 1,0 0 0,0 0-16,0 21 0,0 21 15,21-21-15,-22 1 0,22-1 0,-21 21 0,21-21 16,0 22-16,0-22 15,0 0-15,0 21 0,0-21 0,0 1 16,0-1-16,0 0 0,21 0 0,1 0 16,-1-21-16,0 21 0,0-21 15,21 0-15,-20 0 0,-1 0 16,0 0-16,0 0 0,21 0 0,-20-21 16,-1 0-16,0 21 0,21-21 15,-21 0-15,1 0 0,20-22 0,-21 22 16,0-21-16,22-1 0,-22 1 0,0 0 15,0 21-15,0-22 0,0 22 16,1-21-16,-22 21 0,-22 21 31,1 21-31,0-21 16,0 21-16,21 0 0,0 21 0,-21-20 16,21-1-16,0 0 0,0 21 0,0-21 15,0 1-15,0-1 0,0 0 16,0 0-16,0 0 0,21 0 0,-21 1 15,0-1-15,21-21 0,-21 21 0,0 0 16,0 0-16,0 0 16,0 1-1,-21-22-15,0 21 0,0-21 16,-1 0-16,1 0 16,0 0-16,0 0 15,0-21 16,21-1-31,0 1 0,0 0 16,0 0-16,0 0 0,0 0 0</inkml:trace>
  <inkml:trace contextRef="#ctx0" brushRef="#br0" timeOffset="29642.07">18161 8276 0,'0'0'0,"-42"-21"16,42 0-1,21 21-15,0-21 16,21 21-16,-21 0 0,22 0 16,-1 0-16,0-21 0,1 21 0,-1 0 15,0 0-15,1 0 0,-1 0 16,0 0-16,-20 0 0,20-22 0,-21 22 15,21 0-15,-20 0 0,-1 0 0,0 0 16,0 0-16,-42 0 47,0 0-47,0 0 0</inkml:trace>
  <inkml:trace contextRef="#ctx0" brushRef="#br0" timeOffset="31970.94">4466 9737 0,'-21'0'16,"0"0"-16,21-21 15,-21 21 1,42 0 15,0 0-15,0 0-16,0 0 0,0 0 15,1 0-15,20 21 0,-21-21 0,21 0 16,1 0-16,-1 0 0,0 0 16,1 0-16,-1 0 0,0 21 0,1-21 15,20 0-15,-20 0 0,-1 0 16,0 0-16,22 0 0,-22 0 16,0 0-16,22 0 0,-1 0 0,1 0 15,-1 0-15,1 0 0,-1 0 16,1 0-16,21 0 0,-22 0 0,22 0 15,-22 0-15,22 0 0,-22 0 0,22 0 16,-21 0-16,20 0 0,1 0 16,-22 0-16,22 0 0,0 0 0,-1 0 15,1 0-15,-21 0 0,20 0 0,1 0 16,-22 0-16,22 0 0,0 0 16,-22 21-16,22-21 0,0 0 0,-1 0 15,1 0-15,0 0 0,-1 0 16,1 0-16,-22 0 0,22 0 0,0 0 15,-22 21-15,22-21 0,0 0 16,-22 0-16,22 0 0,-22 21 0,22-21 16,0 0-16,-22 0 0,22 0 0,-22 22 15,22-22-15,-22 0 0,22 0 16,-21 0-16,20 21 0,-20-21 0,20 0 16,-20 0-16,21 0 0,-1 21 0,1-21 15,0 0-15,-22 0 0,22 0 16,-1 0-16,1 21 0,0-21 0,-22 0 15,22 0-15,0 0 0,-1 0 0,22 0 16,-21 0-16,-1 0 16,1 0-16,21 21 0,-21-21 0,-1 0 15,1 0-15,0 0 0,-1 0 0,1 0 16,0 0-16,-1 0 0,1 0 0,0 0 16,-1 0-16,22 0 0,-21 0 15,-1 0-15,1 0 0,21 0 0,-21 0 16,-1 0-16,22 0 0,-21 0 0,21 0 15,-22 0-15,22 0 0,-21 0 16,-1 0-16,1 0 0,0 0 16,-1 0-16,1 0 0,0 0 0,-1 0 15,1 0-15,0 0 0,-1 0 16,-20 0-16,21 0 0,-1 0 0,-20 0 16,20 0-16,1 0 0,-21 0 0,-1 0 15,22 0-15,-22 0 0,22 0 16,0-21-16,-22 21 0,22 0 0,-1 0 15,1 0-15,-21 0 0,20 0 0,1 0 16,-22 0-16,22 0 0,0 0 16,-22 0-16,22 0 0,0 0 0,-1 0 15,22 0-15,-21 0 0,-1 0 0,1 0 16,0 0-16,-1 0 16,1 0-16,0 0 0,-22 0 0,22 0 15,0 0-15,-1-21 0,1 21 0,0 0 16,-1 0-16,1 0 0,0-21 15,-1 21-15,1 0 0,0 0 0,-22 0 16,22-21-16,-22 21 0,22 0 0,0 0 16,-22 0-16,22-22 0,-22 22 15,1 0-15,-1 0 0,1 0 0,-1-21 16,1 21-16,-1 0 0,-20 0 0,20 0 16,-21 0-16,22 0 0,-22-21 15,1 21-15,20 0 0,-21 0 0,1 0 16,20 0-16,-20 0 0,-1 0 15,-21 0-15,21 0 0,1 0 16,-22 0-16,21 0 0,-21 0 0,1 0 16,-1 0-16,0 0 15,0 0 1,-42 0 62,21-21-62,-21 21-16,21-21 47,-21 21 218,-1 0-249,1 0-1,0 0-15,0 0 16,0 0-16</inkml:trace>
  <inkml:trace contextRef="#ctx0" brushRef="#br0" timeOffset="33102.56">8064 10816 0,'0'0'0,"22"-21"0,-1 21 15,0-21-15,-21 0 0,21 21 16,0-21-16,-21-1 16,0 44 15,0-1-31,-21-21 0,0 21 0,0 21 16,0-21-16,-1 1 0,-20-1 15,21 21-15,-21 0 0,20-20 0,-20 20 16,0 21-16,-1-20 0,1 20 15,0 1-15,-22-22 0,22 22 0,0-1 16,-22-21-16,22 1 0,-1-1 16,22 0-16,-21 1 0,21-1 0,0-21 15,-1 0-15,1 1 0,0-1 16,0 0-16,21-42 47,0 0-32,0-1-15,0 1 0,21 21 16,0-42-16,0 21 0,1 0 0,-1-1 16</inkml:trace>
  <inkml:trace contextRef="#ctx0" brushRef="#br0" timeOffset="33986.87">8234 10901 0,'0'0'0,"21"-21"0,0 0 16,0-1-1,-21 1 1,-21 42 31,0 1-47,0-1 15,0 21-15,-1-21 0,1 22 16,0-1-16,-21 0 0,21 1 0,-22 20 16,22-21-16,-21 1 0,21 20 15,-22-20-15,1-1 0,21 0 0,-22 1 16,22-1-16,-21 0 0,21-21 0,-22 1 16,22 20-16,0-21 0,0 0 15,0-21-15,0 21 0,-1 1 0,1-22 16,21 21-16,-21-21 140,21-21 64,0-1-17,0 1-171,21 21-16</inkml:trace>
  <inkml:trace contextRef="#ctx0" brushRef="#br0" timeOffset="36468.28">8213 11599 0,'0'0'0,"0"22"16,0-1-16,0 0 16,21-21-16,-21 21 15,21-21 1,-21 21-16,21-21 31,0 0-31,0 0 16,-21-21-1,0 0-15,22 0 16,-1 21-16,-21-21 0,21-1 0,0 1 16,-21-21-16,21 21 0,0 0 0,-21-22 15,22 1-15,-1 21 0,0-22 16,0 1-16,0 21 0,0 0 0,1 0 15,-1-1-15,0 1 0,0 21 16,0 0-16,0 0 0,1 0 16,-1 0-16,-21 21 15,0 1-15,0-1 16,21-21-16,-21 21 0,0 0 16,0-42 46,-21 21-62,21-21 16,-21 21-16,21-21 0,-22 21 15,1-22-15,0 22 16,0 0-16,0 0 16,0 22-16,21-1 15,-22 0-15,22 0 16,-21 0-16,21 22 0,-21-22 0,21 21 15,-21-21-15,21 22 0,0-1 0,0-21 16,0 21-16,0-20 0,0-1 16,0 21-16,0-21 0,21 0 15,0 1-15,0-22 0,1 0 16,-1 0-16,0 0 0,0 0 16,21 0-16,-20 0 0,-1 0 0,21-22 15,-21 1-15,22 0 0,-22 21 16,21-21-16,-21-21 0,22 20 0,-22 1 15,21-21-15,-21 21 0,0-22 16,22-20-16,-22 21 0,0-1 16,0-20-16,0 20 0,1 1 0,-22-21 15,0 20-15,21 1 0,-21 0 0,0 20 16,0-20-16,0 21 0,0 0 16,0 0-16,0 42 31,0 0-31,0 0 15,0 0-15,-21 22 0,21-1 0,-22 0 16,22 1-16,-21-1 0,21 0 0,0 22 16,0-22-16,0 0 0,0 1 15,0-1-15,0 0 0,0 1 16,0-22-16,0 21 0,0-21 0,0 1 16,21-1-16,1 0 0,-1 0 15,0-21-15,0 21 0,21-21 0,-20 0 16,-1 0-16,21 0 0,0 0 0,-20 0 15,20 0-15,0 0 0,-21-21 16,22 0-16,-1 21 0,0-21 0,-20 0 16,20-1-16,-21 1 0,0 0 0,22-21 15,-22 21-15,0-22 16,-21 22-16,0-21 0,0-1 0,0 1 0,0 0 16,0 21-16,0-22 0,-21 22 15,21 0-15,-21 0 0,-1 0 16,1 21-16,0 0 0,0 0 15,0 21-15,0 0 0,-1 0 16,22 0-16,-21 0 0,0 22 16,0-22-16,21 21 0,0 1 0,-21-1 15,0-21-15,21 21 0,0-20 16,0 20-16,0-21 0,0 0 0,0 0 16,0 1-16,0-1 0,0 0 0,21 0 15,0-21 1,0 0-16,0 0 15,0 0-15,1 0 0,-1-21 16,0 21-16,-21-21 0,21 0 0,0-1 16,0 1-16,1 0 0,-22 0 15,21-21-15,-21 20 0,21-20 0,-21 21 16,0-21-16,0-1 0,0 22 0,21-21 16,-21 21-16,0-1 0,0 1 15,21 21 1,-21 21-1,0 1-15,0-1 0,0 21 0,0-21 16,0 0-16,0 22 0,0-22 16,0 21-16,0-21 0,0 22 0,0-22 15,0 0-15,0 0 0,0 0 16,0 1-16,21-22 0,1 21 0,-1-21 16,0 0-16,0 0 0,0 0 0,0 0 15,1 0-15,-1 0 0,0 0 16,0-21-16,0-1 0,22 1 0,-22 0 15,0 0-15,0 0 0,0 0 0,0-22 16,22 22-16,-22-21 0,0 21 16,-21-22-16,21 1 0,-21 21 0,21-22 15,-21 22-15,0 0 0,-21 21 32,0 0-32,0 0 0,0 21 15,0 0-15,21 1 0,-22-1 16,22 0-16,0 21 0,0-21 0,0 1 15,0-1-15,0 0 0,0 0 0,0 0 16,22 0-16,-1 1 0,-21-1 16,21 0-16,0 0 0,-21 0 15,21-21-15,-21 21 0,21 1 0,-21-1 16,-21-42 31,0 21-32,21-22-15,-21 22 0,21-21 16,-21 0-16,0 21 0,21-21 0,-22 21 16,22 21 15,0 0-15,0 0-16,0 1 0,0-1 15,22-21-15,-1 21 0,0-21 16,0 0-16,-21 21 0,21-21 15,0 0-15,1 0 0,-1 0 0,0 0 16,0 0-16,21 0 0,-20-21 16,-1 0-16,0 21 0,21-21 15,-21 21-15,1-22 0,20 1 0,-21 0 16,0 0-16,22-21 0,-22 20 16,21 1-16,-21-21 0,0 21 0,1-22 15,-22 22-15,0 0 0,21-21 0,-21 21 16,0-1-16,-21 22 15,-1 0 1,1 0-16,0 22 0,0-1 0,0-21 16,0 21-16,21 0 0,-22 0 15,22 0-15,0 1 0,0-1 0,0 0 16,0 0-16,0 0 0,22 0 16,-1 1-16,-21-1 15,21-21-15,0 21 0,0-21 0,-21 21 16,21-21-16,-21 21 0,22-21 0,-22 21 15,0 1 1,0-1 0,-22-21-16,1 0 0,0 0 0,0 0 15,21 21-15,-21-21 0,0 0 0,-1 0 16,1 0-16,0 0 0,0 0 16,21-21 30,0 0-30,21-1-16</inkml:trace>
  <inkml:trace contextRef="#ctx0" brushRef="#br0" timeOffset="38950.25">11472 11409 0,'0'-21'0,"0"0"16,0-1-16,0 1 0,-21 0 15,21 0 1,-21 0-16,0 21 0,21-21 15,-21 21 1,21 21 0,0 0-16,0 0 0,-22 0 15,22 0-15,0 22 0,0-22 0,0 0 16,0 21-16,0-20 0,0 20 16,-21-21-16,21 0 0,-21 0 0,21 1 15,0-1-15,0 0 0,0 0 16,-21-21-16,21-21 31,0 0-15,0 0-16,0-1 15,21 1-15,-21-21 0,21 21 0,-21-22 16,21 22-16,1-21 0,-1 21 0,-21-22 16,21 22-16,0 0 0,0 21 15,0-21-15,1 21 0,-1 0 0,0 0 16,0 21-16,0 0 0,-21 0 15,21 1-15,1-1 0,-1 21 16,-21-21-16,0 22 0,21-22 0,-21 0 16,21 21-16,-21-21 0,0 1 15,0-1-15,0 0 0,21-21 16,-21 21 0,21-21-16,-21-21 15,22 0 1,-1 21-16,-21-21 0,21-1 0,-21 1 15,21-21-15,0 21 0,0-22 0,1 22 16,-1-21-16,0 0 0,0-1 16,21 1-16,-20 0 0,20 20 0,-21 1 15,21 0-15,-20 0 0,20 21 16,-21 0-16,0 0 0,0 0 0,1 21 16,-1-21-16,0 21 0,-21 0 0,21 22 15,-21-22-15,0 0 0,0 0 16,0 22-16,0-22 0,0 0 15,0 0-15,0 0 0,0 0 16,0 1-16,0-44 47,0 1-31,0 0-16,0 0 0,0 0 15,0 0-15,0-1 0,-21-20 0,0 21 16,21 0-16,-21 0 0,-1-1 0,1 1 15,0 0-15,21 0 0,-21 21 16,0 0-16,0 0 0,-1 0 0,1 0 16,0 21-16,0 0 0,0 0 15,0 22-15,-1-22 0,1 0 16,0 21-16,0 1 0,21-22 0,0 21 16,0-21-16,-21 22 0,21-22 0,0 0 15,0 0-15,0 0 0,0 1 16,0-1-16,21-21 0,0 21 0,0-21 15,0 0-15,1 0 0,-1 0 16,0 0-16,0 0 0,0 0 16,22-21-16,-22 0 0,0-1 0,0 1 15,21 0-15,-20 0 0,-1 0 0,0-22 16,0 22-16,0-21 0,0 21 16,1-22-16,-22 1 0,0 0 15,21 21-15,-21-1 0,0-20 0,0 21 16,0 0-16,0 42 31,0 0-31,0 0 0,0 0 0,0 22 16,0-22-16,0 21 0,0 1 15,0-22-15,0 21 0,0-21 0,0 0 16,21 1-16,-21-1 0,0 0 0,21 0 16,-21 0-16,21-21 0,0 0 15,1 0-15,-1 0 0,0 0 16,0 0-16,0 0 0,0-21 15,1 0-15,-1 21 16,0-21-16,0 0 0,-21-22 0,21 22 16,-21 0-16,21-21 0,-21 20 0,0-20 15,0 21-15,0-21 0,0 20 16,0 1-16,0 0 0,0 0 0,0 0 16,0 42-1,0 0 1,0 21-16,0-20 0,-21-1 0,21 21 15,0-21-15,0 22 0,-21-22 16,21 21-16,0-21 0,0 0 16,0 1-16,0-1 0,-21 0 0,21 0 15,0 0-15,-21 0 0,21-42 47,0 0-47,0 0 16,0 0-16,21-22 15,-21 22-15,21 0 0,-21-21 0,0 21 16,0-22-16,21 1 0,0 21 16,1-22-16,-22 22 0,21 0 0,0 0 15,0 0-15,0 0 0,0 21 0,1 0 16,-1 0-16,0 21 16,0 0-16,0 0 0,-21 0 15,21 22-15,-21-22 0,22 21 0,-22-21 16,0 22-16,0-22 0,21 0 15,-21 0-15,0 21 0,0-20 16,0-1-16,0 0 0,0 0 16,0-42 15,0 0-15,0 0-16,21-1 0,-21 1 0,0 0 15,21-21-15,0 21 0,0-22 16,1 1-16,-1 21 0,0-22 0,0 22 15,0-21-15,0 21 0,1 0 16,-1-1-16,0 22 0,0 0 16,21-21-16,-20 21 0,-1 0 0,0 0 15,0 21-15,-21 1 16,0-1-16,0 0 0,0 0 16,0 0-16,0 22 0,0-22 0,0 0 15,0 0-15,0 21 0,0-20 0,0-1 16,0 0-16,0 0 0,0 0 0,0 0 15,0 1-15,0-1 0,21 0 16,0-21-16,1 0 0,-22 21 16,21-21-16,0 0 0,0 0 0,0 0 15,0 0-15,1 0 16,-1 0-16,0 0 0,0 0 0,0 0 16,0-21-16,1 0 0,-1 21 0,0-21 15,21-1-15,-21 1 0,1 0 16,-1-21-16,-21 21 0,21-22 0,0 1 15,-21 21-15,21-22 0,-21 1 0,0 21 16,0 0-16,0 0 0,0-1 0,0 1 16,-21 21-1,0 0-15,0 0 16,0 21-16,21 1 0,-22-1 16,22 0-16,-21 0 0,21 21 15,0-20-15,-21-1 0,21 21 0,0-21 16,0 0-16,0 22 0,0-22 0,0 0 15,0 0-15,0 0 0,0 1 16,0-1-16,21 0 0,0-21 0,-21 21 16,22-21-16,-1 0 0,0 0 0,0 0 15,0 0-15,22 0 0,-22 0 0,0 0 16,0 0-16,0 0 0,22 0 16,-22-21-16,0 21 0,0-21 0,0 21 15,-21-21-15,21-1 0,1 1 16,-22 0-16,21 0 15,-21 0-15,0 0 0</inkml:trace>
  <inkml:trace contextRef="#ctx0" brushRef="#br0" timeOffset="39979.01">15007 10605 0,'0'0'0,"-21"0"15,21-22-15,-21 22 16,0 0 0,21-21-16,21 21 15,0 0-15,0-21 16,0 21-16,22 0 0,-1 0 16,0-21-16,1 21 0,-1 0 0,0 0 15,1-21-15,-22 21 0,21 0 16,-21 0-16,22 0 0,-22 0 0,-42 0 47,-1 0-47,1 21 0,0-21 0,-21 0 15,21 0-15,-22 0 0,22 0 16,-21 0-16,21 0 0,-22 0 16,22 0-16,0 0 0,-21 0 0,20 0 15,1 0-15,0 0 0,0 0 16,0 0-16,0 0 0,-1 0 15,22 21 1,-21 0-16,21 0 16,0 1-16,0-1 0,0 0 15,0 21-15,0-21 0,0 22 16,0-1-16,-21-21 0,21 22 0,0-1 16,0 0-16,0 1 0,-21 20 15,0-21-15,21 1 0,-21 20 16,21-20-16,0 20 0,-22-21 0,22 1 15,-21 20-15,21-20 0,0-1 0,0 0 16,0 1-16,0-1 0,0-21 16,0 21-16,0-20 0,0-1 0,0 0 15,21 0-15,1 0 0,-1 0 0,0-21 16,0 0-16,0 22 0,0-22 16,1 0-16,20 0 0,-21 0 0,0 0 15,22 0-15,-22 0 0,21 0 0,-21-22 16,0 22-16,1-21 15,-1 21-15,0-21 0,0 0 0,0 21 16,-21-21-16,21 0 0,1-1 0,-22 1 16,21 0-16</inkml:trace>
  <inkml:trace contextRef="#ctx0" brushRef="#br0" timeOffset="40894.71">16023 10986 0,'0'0'0,"-21"-43"16,0 22-16,21 0 0,-21 0 0,-1 21 16,1-21-16,0 21 0,0 0 0,0 0 15,0 0-15,-1 0 0,1 0 16,0 0-16,0 0 0,0 21 0,0 0 15,-1 0-15,1 0 0,0 22 0,21-22 16,-21 21-16,21 0 0,-21 1 16,21-1-16,0 0 0,0-20 0,0 20 15,0-21-15,0 0 0,0 0 16,0 1-16,21-22 0,0 0 16,0 0-16,0 0 0,1 0 15,-1 0-15,0 0 0,0-22 0,0 1 16,0 21-16,1-21 0,-1-21 15,21 21-15,-21-1 0,0-20 0,1 0 16,-1 21-16,0-22 0,0 1 0,0 21 16,0 0-16,-21-1 0,0 1 15,22 0-15,-22 42 16,0 0 0,0 1-16,0-1 0,0 0 15,0 0-15,0 21 0,0-20 0,0 20 16,0-21-16,0 0 0,0 22 15,0-22-15,0 0 0,21-21 16,-21 21-16,21 0 0,0-21 0,0 0 16,0 0-16,1 0 0,-1 0 15,0 0-15,0 0 0,21-21 16,-20 0-16,-1 21 0,21-21 0,-21 0 16,0-22-16,22 22 0,-22 0 0,0-21 15,0-1-15,-21 22 0,0-21 16,0-1-16,0 1 0,0 0 0,0-1 15,0 1-15,0 0 0,-21-1 16,0 1-16,0 0 0,-22 21 0,22-22 16,-21 22-16,0 0 0,-1 21 15,1 0-15,0 0 0,-22 0 16,1 0-16,20 0 0,-20 21 0,20 0 16,-20 0-16,21 1 0,-22 20 0,22 0 15,-1 1-15,1-1 0,0 0 16,21 1-16,-22-1 0,22 0 0,0 22 15,0-22-15,0 0 0,21 22 0,-22-22 16,22 22-16,0-22 0,0 0 16,0 1-16,0-1 0,22-21 0,-1 22 15,0-22-15,21 0 0,-21 0 0,1 0 16,20 0-16,-21 1 16,21-22-16,1 0 0,-22 0 0,21 0 15,1 0-15,-1 0 0,0 0 0,-21 0 16,22 0-16,-1-22 0,0 22 15,-20-21-15,20 21 0,-21-21 0,21 0 16,-20 21-16,-1 0 0,0-21 0,0 21 16,0-21-1,-21-1 1,21 1-16</inkml:trace>
  <inkml:trace contextRef="#ctx0" brushRef="#br0" timeOffset="41699.83">17272 10816 0,'0'-21'15,"0"42"-15,0-63 0,0 63 47,-21 0-31,21 0-16,0 1 0,-21 20 0,21-21 15,-22 21-15,1-20 0,21 20 0,-21 0 16,0 1-16,21-22 0,-21 21 16,0 0-16,-1 1 0,22-1 0,-21-21 15,21 0-15,-21 1 0,21-1 0,-21 0 16,21-42 15,0 0-15,0-1-16,0-20 0,0 21 0,0-21 15,21-1-15,-21 1 0,21 0 16,0-1-16,1-20 0,-1 20 16,0 1-16,0 0 0,21-1 0,-20 1 15,20 21-15,-21 0 0,21 0 0,1-1 16,-22 22-16,21 0 0,-21 0 16,1 0-16,-1 0 0,0 22 0,0-1 15,0 0-15,0 21 0,-21-21 0,0 22 16,22-22-16,-22 21 0,0-21 15,0 22-15,0-1 0,0 0 0,0 1 16,0-22-16,0 21 0,0-21 16,-22 22-16,22-22 0,0 0 15,-21 0-15,21 0 0,-21 1 0,21-1 16,0 0-16,-21-21 16,0 0-1,21-21 1,0 0-16,-21 21 0,-1-22 0,1 1 15</inkml:trace>
  <inkml:trace contextRef="#ctx0" brushRef="#br0" timeOffset="41922.69">16997 11134 0,'21'0'16,"0"0"-16,0 0 15,0 0-15,1 0 0,-1 0 16,0 0-16,21-21 0,-21 21 0,22 0 16,-22-22-16,21 22 0,-21 0 0,22-21 15,-22 21-15,0 0 0,0-21 16,0 21-16,1 0 0,-1 0 16,0-21-16,0 0 15,0 21-15</inkml:trace>
  <inkml:trace contextRef="#ctx0" brushRef="#br0" timeOffset="42200.5">18076 10795 0,'0'-21'0,"0"42"0,-21-42 47,0 42-47,0-21 0,21 21 15,-21 0-15,-1 1 0,1 20 16,21-21-16,-21 21 0,0-20 0,21 20 16,-21 0-16,21 1 0,0-22 15,-21 21-15,21 0 0,-22-20 0,22-1 16,0 21-16,0-21 16,0 0-16,-21-21 0,21-21 31,0 0-16,0 0-15</inkml:trace>
  <inkml:trace contextRef="#ctx0" brushRef="#br0" timeOffset="42462.35">17907 10753 0,'0'0'0,"21"-21"0,0-22 16,0 43-1,1 0-15,-1 0 0,-21 21 16,21 1-16,0-1 0,0 21 15,0-21-15,1 22 0,20-22 0,-21 21 16,0-21-16,22 22 0,-22-1 0,0-21 16,21 21-16,-21-20 0,1 20 15,20-21-15,-21 21 0,0-20 0,0-1 16,-21 0-16,0 0 0,22-21 0,-22 21 16,0 0-16,21-21 0,-21-21 31,0 0-16,0 0-15,0-21 16,0 20-16</inkml:trace>
  <inkml:trace contextRef="#ctx0" brushRef="#br0" timeOffset="42723.2">18669 10689 0,'0'0'0,"21"-21"0,-21 0 0,21 0 15,-42 42 16,0 0-31,0 0 0,0 22 16,-1-22-16,1 21 16,0 0-16,21-20 0,-21 20 0,0 0 15,0 1-15,-1-1 0,22 0 0,0 1 16,-21-1-16,21 0 0,0-21 16,0 22-16,0-22 0,0 0 0,0 0 15,0 0-15,0 1 0,21-22 31,1 0-31,-22-22 16,21 1-16,0 0 0,0 0 0</inkml:trace>
  <inkml:trace contextRef="#ctx0" brushRef="#br0" timeOffset="42994.05">19283 10922 0,'21'-21'47,"0"21"-47,0 0 15,0-21-15,1 21 0,-1 0 16,0 0-16,21 0 15,-21 0-15,1 0 0,-1 0 16,0 0-16,0 0 0</inkml:trace>
  <inkml:trace contextRef="#ctx0" brushRef="#br0" timeOffset="43216.44">19219 11049 0,'0'0'0,"0"21"16,0 0 0,21-21-1,1 0-15,-1 0 16,0 0-16,0 0 0,0 0 16,0 0-16,1 0 15,-1 0-15,0 0 0,0-21 0,0 21 16,0 0-16,-21-21 0,0 0 15,22 21-15,-22-21 0,21 21 16,-21-21-16</inkml:trace>
  <inkml:trace contextRef="#ctx0" brushRef="#br0" timeOffset="43939.03">20616 10541 0,'0'0'0,"-21"21"16,0 0-16,21 1 16,0-1-16,0 0 15,21-21 1,0 0-1,0 0-15,1-21 16,-22 0-16,21 21 0,0-22 16,-21 1-16,0 0 0,0 0 15,0 0-15,0 0 16,0-1-16,-21 22 0,0 0 16,-1 0-16,1 0 0,0 0 15,0 22-15,0-22 0,21 21 0,-21 0 16,21 0-16,-22 0 0,22 0 15,0 1-15,0-1 0,0 0 16,22-21 0,-1 0-16,0 0 15,0 0-15,0 0 0,0-21 0,1 21 16,-22-21-16,21-1 0,0 1 16,-21 0-16,0 0 15,0 0-15,0 0 0,0-1 16,0 1-16,-21 21 0,0 0 15,-1 0-15,22 21 16,0 1-16,-21-1 0,0 0 0,21 21 16,-21-21-16,21 22 0,0-22 15,0 21-15,0-21 0,0 22 0,0-22 16,0 0-16,0 0 0,21 0 0,0 1 16,0-1-16,1-21 0,-1 21 15,0-21-15,0 0 0,0 0 0,0 0 16,1 0-16</inkml:trace>
  <inkml:trace contextRef="#ctx0" brushRef="#br0" timeOffset="44509.87">21378 10583 0,'0'0'15,"-21"0"17,21 22-32,-21-1 15,0 0-15,0 21 0,-1-21 16,22 22-16,-21-22 0,0 21 0,21 1 16,-21-1-16,0-21 0,21 21 0,-21 1 15,-1-1-15,1 0 0,0-20 16,21 20-16,-21-21 0,21 0 0,-21 0 15,21 1-15,0-1 0,0 0 0,0-42 47,21 0-47,0-1 0,-21 1 0,21 0 16,0-21-16,1-1 0,-1 22 16,0-21-16,-21 0 0,42-1 15,-21-20-15,1 20 0,-1 1 0,0-21 16,0 20-16,0 1 0,0 21 15,1-22-15,-1 22 0,0 21 0,0 0 16,0 0-16,0 0 0,-21 21 16,22 1-16,-1-1 0,-21 0 15,0 21-15,0-21 0,21 22 0,-21-1 16,0 0-16,21-20 0,-21 20 16,0 0-16,0-21 0,0 22 0,0-22 15,0 21-15,0-21 0,0 1 0,0-1 16,0 0-16,0 0 0,0 0 15,0 0-15,0 1 16,-21-22 15,0-22-31,0 1 16</inkml:trace>
  <inkml:trace contextRef="#ctx0" brushRef="#br0" timeOffset="44722.76">21145 11049 0,'22'-21'31,"-1"0"-31,0 21 0,21 0 16,-21-21-16,1 21 0,20 0 0,0-22 15,-21 22-15,22 0 0,-1 0 0,-21-21 16,22 21-16,-1 0 0,-21 0 15,21-21-15,-20 21 0,-1-21 0,0 21 16,0 0-16,0-21 0</inkml:trace>
  <inkml:trace contextRef="#ctx0" brushRef="#br0" timeOffset="45006.72">21971 10647 0,'0'0'0,"21"0"32,-21 21-32,0 0 0,21-21 15,-21 21-15,0 1 0,0-1 0,21 0 16,-21 21-16,22-21 0,-22 1 16,21-1-16,0 21 0,0-21 0,-21 0 15,21 1-15,0-1 0,-21 21 0,0-21 16,22 0-16,-1 1 0,-21-1 15,0 0-15,0 0 16,0 0 0,21-21-1,-21-21-15,0 0 0,21 0 16</inkml:trace>
  <inkml:trace contextRef="#ctx0" brushRef="#br0" timeOffset="45278.66">22521 10626 0,'0'0'0,"0"-21"16,21-22-16,-21 22 16,-21 21 15,0 21-31,0 0 0,0 1 0,0-1 16,-1 21-16,22 0 0,-21-20 0,0 20 15,0 0-15,0-21 0,21 22 16,-21-1-16,-1-21 0,1 22 0,21-22 15,-21 0-15,0 21 0,21-21 0,0 1 16,0-1-16,-21-21 0,21 21 16,0 0-16,-21-21 0,21-21 31,21 21-31,0-21 16,0 0-16</inkml:trace>
  <inkml:trace contextRef="#ctx0" brushRef="#br0" timeOffset="45846.58">23093 10520 0,'0'21'0,"0"0"15,-21-21-15,-1 0 16,22 21-16,-21-21 15,21-21 17,0 0-32,21 0 15,1 21 1,-1-21-16,0 21 0,0 0 16,0 0-16,0 0 15,-21 21 1,0 0-16,0 0 0,0 0 15,0 1-15,-21-1 0,0 0 16,0 0-16,21 0 0,-21-21 16,0 21-16,-1-21 15,1 0-15,0 0 16,21-21 15,0 0-31,0 0 0,0 0 16,0 0-16,0-1 0,0 1 15,0 0-15,21 0 0,0 21 16,1-21-16,-1 21 0,0 0 16,0 0-16,-21 21 0,21 0 15,-21 0-15,0 0 0,0 1 16,0-1-16,0 21 0,0-21 0,0 0 16,0 22-16,-21-22 0,0 0 15,0 0-15,0 22 0,-1-22 16,-20 0-16,21-21 0,-21 21 0,20 0 15,1-21-15,0 0 0</inkml:trace>
  <inkml:trace contextRef="#ctx0" brushRef="#br0" timeOffset="46562.99">23326 10097 0,'0'0'16,"0"-22"-16,0 1 16,21 21-1,0-21-15,0 21 0,0 0 16,22 0-16,-22 0 0,21 0 15,0 0-15,1-21 0,-1 21 0,0 0 16,1 0-16,-1 0 0,0 0 0,-20 0 16,20 0-16,-21 0 15,21 0-15,-20 0 0,-1 0 16,-21 21-16,0 0 0,0 0 16,0 1-16,0-1 15,0 0-15,0 0 0,-21 0 16,21 22-16,0-22 0,0 0 15,0 21-15,0-21 0,0 22 0,0-22 16,0 21-16,0 1 0,0-1 0,0 0 16,0 1-16,0-22 0,-22 21 15,22 0-15,-21 1 0,21-1 0,0 0 16,0-20-16,-21 20 0,21-21 0,-21 21 16,21 1-16,-21-22 0,21 21 15,-21-21-15,21 22 0,-22-22 16,22 21-16,0-21 0,-21 1 0,0-1 15,21 0-15,0 21 0,-21-42 16,0 21-16,0 1 0,-1-1 0,1 0 16,0-21-16,0 21 0,0-21 0,0 0 15,-1 21-15,-20-21 0,21 0 16,0 0-16,0 0 0,-22 0 0,22 0 16,0 0-16,0 0 0,0 0 0,-1 0 15,1 0-15,0 0 0,0 0 16,0 0-1,0 0-15,21-21 16,-22 0 47,1 0-48,0 21 1,0 0-16</inkml:trace>
  <inkml:trace contextRef="#ctx0" brushRef="#br0" timeOffset="47632.38">4614 12679 0,'0'0'16,"0"-21"-16,0 0 0,0-1 16,0 1-16,0 0 0,0 0 15,0 0-15,0 0 0,0-1 16,21 22-1,1 0 1,-1 22-16,0 20 0,0-21 16,21 21-16,-20 1 0,20 20 15,-21 1-15,21-1 0,-20 1 0,20-1 16,-21 1-16,0-1 0,0 1 0,1-1 16,-1-20-16,-21-1 0,0 0 15,21 1-15,-21-22 0,0 0 0,21 21 16,-21-21-16,0 1 15,0-44 17,0 1-32,0 0 15,0 0-15,0-21 0,0 20 0,-21-20 16</inkml:trace>
  <inkml:trace contextRef="#ctx0" brushRef="#br0" timeOffset="47922.22">5292 12467 0,'0'0'0,"0"-21"15,-22 42 1,1 0-16,0 1 16,-21-1-16,21 21 0,-22 0 0,1 1 15,0 20-15,-1 1 0,-20-1 0,-1 1 16,22 20-16,-22-20 0,1-1 15,-1 1-15,1 21 0,21-22 0,-1-21 16,1 22-16,0-22 0,-1 1 16,22-1-16,0-21 0,21 21 0,0-20 15,0-1-15,21-21 16,0-21 0,0-1-16,1 1 0,20 0 15,-21 0-15,21 0 0</inkml:trace>
  <inkml:trace contextRef="#ctx0" brushRef="#br0" timeOffset="48402.94">5546 13293 0,'0'0'0,"0"-21"0,0-1 0,0 1 15,0 0-15,0 0 16,0 42 15,0 0-31,0 22 0,0-22 0,0 21 16,0 0-16,0 1 0,0 20 15,0-20-15,0 20 0,0 1 0,0-1 16,0 22-16,-22-22 0,22 1 0,-21-1 16,0 1-16,0-1 15,0 1-15,0-1 0,-1 1 0,1-22 16,0 22-16,0-22 0,0 0 15,0 1-15,-1-1 0,1 0 0,0-21 16,0 1-16,0-1 0,21-42 31,0-1-31,0-20 0,0 21 16,0-43-16,0 22 0,0-21 16,0-1-16</inkml:trace>
  <inkml:trace contextRef="#ctx0" brushRef="#br0" timeOffset="48709.82">5270 13526 0,'0'0'0,"43"-106"16,-43 85-16,21-22 15,0 22-15,0-21 0,0 21 0,22-1 16,-22-20-16,21 21 0,1 0 16,-1 0-16,0-1 0,1 1 0,-1 0 15,-21 21-15,21 0 0,1 21 16,-22 0-16,0 1 0,-21-1 0,0 21 15,0 0-15,0-20 0,0 20 16,-21 0-16,0 1 0,-22-1 0,22 0 16,-21 1-16,0-1 0,20-21 15,-20 0-15,21 22 0,0-22 16,0-21-16,-1 21 0,1-21 0,21 21 16,0-42 15,21 0-31,-21 0 0,22 21 15,-1-22-15,21 1 0,-21 0 0,0 0 16</inkml:trace>
  <inkml:trace contextRef="#ctx0" brushRef="#br0" timeOffset="49205.91">6350 13272 0,'0'0'0,"42"-22"0,1-20 16,-22 21-16,-21 0 15,0 0-15,0-1 16,-21 22-16,-1 0 16,1 0-16,0 0 0,0 0 0,0 22 15,-22-22-15,22 21 0,0 0 0,0 0 16,0 21-16,0-20 0,-1-1 16,1 21-16,21-21 0,-21 22 0,21-1 15,0-21-15,0 21 0,0-20 16,0-1-16,0 0 0,0 0 0,21-21 15,0 0-15,1 0 16,-1 0-16,0 0 0,0 0 16,0-21-16,0 0 0,1 0 0,-1-1 15,21 1-15,-21 0 0,0 0 16,1 0-16,-1 0 0,0-22 0,0 22 16,0 0-16,-21 0 0,0 0 0,0-22 15,0 22-15,0 0 16,0 42-1,0 0 1,0 0-16,0 1 0,0-1 0,0 21 16,0-21-16,0 22 0,0-22 15,0 0-15,0 21 0,21-21 16,1 1-16,-22 20 0,21-21 0,0-21 16,-21 21-16,21 0 0,0-21 15,0 0-15,1 0 0,-1 0 0,0 0 16,21 0-16,-21-21 0,1 21 15,-1-21-15,21 0 0,-21-21 0</inkml:trace>
  <inkml:trace contextRef="#ctx0" brushRef="#br0" timeOffset="49458.76">7112 12806 0,'0'0'0,"0"-21"0,0 0 0,0-1 0,0 44 31,0-1-31,0 21 0,0 0 0,0 1 16,0-1-16,0 0 0,0 22 0,-21-22 16,21 22-16,-21-22 0,21 22 15,0-22-15,-22 0 0,22 22 0,-21-22 16,21 0-16,0 1 0,-21-1 0,21 0 16,-21-20-16,21-1 0,0 0 15,0 0-15,21-21 16,0 0-16,-21-21 15,21 0-15,1 0 0,-1-22 16</inkml:trace>
  <inkml:trace contextRef="#ctx0" brushRef="#br0" timeOffset="49926.44">7472 12785 0,'0'0'0,"0"42"16,0-21-1,0 0-15,0 22 0,0-1 16,0 0-16,0 1 0,-21-1 0,21 0 16,0 1-16,0-1 0,0 0 15,0 1-15,0-1 0,0-21 16,0 22-16,-22-22 0,22 21 0,0-21 16,-21 0-16,21 1 0,0-1 15,0 0-15,0-42 31,0 0-15,0-1-16,0-20 0,0 21 0,21 0 16,1-22-16,-1 22 0,0 0 15,0-21-15,0 21 0,0-1 16,22 1-16,-22 21 0,21 0 0,-21 0 16,1 0-16,20 0 0,-21 0 15,0 21-15,0 1 0,1-1 0,-1 0 16,0 21-16,-21-21 0,21 1 15,-21-1-15,0 21 0,0-21 0,0 0 16,0 1-16,0 20 0,-21-21 0,0 0 16,21 0-16,-21-21 15,21 22-15,-22-22 16,1 0-16,0-22 16,21 1-16,-21 0 15,0 0-15,0 0 0,-1 0 16</inkml:trace>
  <inkml:trace contextRef="#ctx0" brushRef="#br0" timeOffset="50178.3">6964 13123 0,'0'0'0,"42"0"15,-21 0 1,0 0-16,22 0 0,-1 0 15,0-21-15,1 21 0,-22-21 0,21 21 16,1-21-16,-1 21 16,-21-21-16,21 21 0,1 0 0,-22 0 15,0 0-15,0-21 0,0 21 0,1 0 32</inkml:trace>
  <inkml:trace contextRef="#ctx0" brushRef="#br0" timeOffset="51517.12">9652 13631 0,'0'0'15,"-21"0"-15,21-21 31,0 0-31,21 0 16,0 0-16,0 0 0,0-1 0,1 1 16,20 0-16,-21-21 0,0 21 15,22-22-15,-22 22 0,0-21 0,21-1 16,-21 1-16,-21 0 0,22-1 16,-22 1-16,0 0 0,0-1 0,0 1 15,0 0-15,0 21 0,0-22 0,-22 22 16,1 21-16,0 0 15,0 0-15,-21 21 0,20 0 0,1 22 16,0-22-16,0 21 16,0 1-16,0 20 0,-1-21 0,1 1 15,0 20-15,21-20 0,0 20 0,0-21 16,-21 1-16,21-1 0,0 0 16,0 1-16,0-1 0,21-21 0,-21 22 15,21-22-15,0 0 0,1-21 16,-1 0-16,0 0 0,0 0 0,21 0 15,-20 0-15,20 0 0,-21-21 0,21 0 16,1-1-16,-22 1 0,21-21 16,1 21-16,-22-22 0,21 22 0,-21 0 15,0-21-15,-21 21 0,0-1 0,0 1 16,0 0-16,-21 21 31,0 0-31,21 21 16,0 0-16,-21 1 0,21-1 15,0 0-15,0 0 0,0 0 16,0 0-16,21-21 16,0 0-16,0 0 0,1 0 15,-1 0-15,0 0 0,0 0 0,21 0 16,-20-21-16,-1 21 0,0-21 16,21 0-16,-21 0 0,1 0 15,-1 21-15,21-22 0,-21 1 0,0 0 16,1 0-1,-22 42 1,0 0 0,0 0-16,0 1 15,0-1-15,0 0 0,0 0 0,0 0 16,0 0-16,0 1 16,0-1-16,21-21 15,0 0-15,0 0 16,0 0-16,0 0 0,22-21 0,-22 21 15,21-22-15,-21 1 0,22 0 0,-1 0 16,-21 0-16,22 0 16,-22-1-16,0 1 0,0-21 0,0 21 15,0 21-15,-21-21 0,0-1 0,0 44 47,0-1-31,0 0-16,-21 0 0,0 0 0,21 0 15,-21 22-15,21-22 0,0 21 0,-21 1 16,21 20-16,-21-21 0,21 22 16,-22-22-16,22 22 0,0-1 0,0 1 15,0-1-15,-21 1 0,21-1 0,0 22 16,-21-22-16,21 1 0,-21-1 16,21 22-16,0-21 0,0-1 15,-21 1-15,0-22 0,-1 21 0,1 1 16,0-22-16,0 1 0,0-1 0,0-21 15,-1 21-15,1-20 0,0-1 16,0-21-16,0 0 0,0 0 0,-1 0 16,1-21-16,21-1 0,0 1 15,-21-21-15,0 0 0,21-1 16,-21 1-16,21 0 0,-21-22 0,21 1 16,0-1-16,0-21 0,0 22 0,0-1 15,0-20-15,0 20 0,21 1 16,21-1-16,-21 22 0,22-22 15,-22 1-15,21 21 0,22-1 16,-22-20-16,21 20 0,170-126 16,-190 127-16,20 21 15,-21-22-15,1 1 0,-1 21 16,0-22-16,1 22 0</inkml:trace>
  <inkml:trace contextRef="#ctx0" brushRef="#br0" timeOffset="52003.03">13144 12996 0,'0'0'16,"0"-42"-16,0 21 0,0 0 0,0 0 16,0-22-16,22 22 0,-22-21 0,21 21 15,-21-1-15,21 1 16,-21 0-16,-21 42 31,0 22-31,-1-22 0,1 21 16,0 0-16,0 22 0,0-1 0,0-20 15,-1 20-15,1 1 0,0-22 16,0 22-16,0-1 0,0-21 0,-1 1 16,22-1-16,0 0 0,0 1 0,0-22 15,0 0-15,0 0 0,0 0 16,22-21-16,-1 0 0,0 0 15,0 0-15,0 0 0,0 0 16,1-21-16,-1 21 0,0-21 16,0 0-16,0 0 0,0-22 0,-21 22 15,0 0-15,0 0 0</inkml:trace>
  <inkml:trace contextRef="#ctx0" brushRef="#br0" timeOffset="52211.99">12933 13272 0,'0'0'0,"0"21"0,-43-21 16,65 0 15,-1 0-15,0 0-16,0 0 0,21-21 16,-20 21-16,20-22 0,-21 22 0,21-21 15,-20 21-15,20 0 0,-21-21 0,0 21 16,0 0-16,1 0 0,-1 0 15,0-21-15,0 21 0,0 0 16</inkml:trace>
  <inkml:trace contextRef="#ctx0" brushRef="#br0" timeOffset="53303.78">13568 13293 0,'0'21'16,"0"0"-16,21-21 0,0 0 15,0 0-15,0 0 16,1 0-16,-1-21 0,0 0 16,0 21-16,0-21 0,0 21 15,1-22-15,-1 1 0,-21 0 16,21 0-16,-21 0 16,-21 21-1,0 0-15,-1 0 16,1 21-16,0 0 15,21 0-15,-21 0 0,21 1 16,-21 20-16,21-21 0,0 0 0,0 22 16,0-1-16,0-21 0,0 21 15,0-20-15,21 20 0,-21-21 0,21 0 16,0 0-16,0 1 0,1-22 16,-22 21-16,21-21 0,0 0 0,0 0 15,0 0-15,0 0 16,-21-21-16,22 21 0,-1-22 15,0 1-15,-21 0 0,21-21 0,0 21 16,0-1-16,22-20 0,-22 0 16,0 21-16,21-22 0,1 1 15,-22 21-15,21-22 0,1 22 0,-22 0 16,21 0-16,0 21 0,-20 0 16,-1 0-16,0 0 0,0 0 0,0 0 15,-21 21-15,0 0 0,0 0 0,0 22 16,0-22-16,0 0 0,0 0 15,0 22-15,-21-22 0,0 0 0,0 21 16,0-21-16,-1 1 0,1-1 16,0 0-16,21 0 0,0 0 0,-21 0 15,21-42 17,21 0-32,0 0 15,0 0-15,-21 0 0,22-1 0,-1 1 16,21-21-16,-21 21 0,0-22 15,1 22-15,-1-21 0,0 21 0,0 0 16,-21-1-16,21 1 0,0 21 16,-21 21-1,0 1-15,0-1 16,-21 0-16,0 21 0,21-21 16,-21 1-16,21 20 0,0-21 0,0 21 15,0-20-15,0-1 0,0 0 0,0 0 16,0 0-16,0 0 0,21 1 15,0-22-15,0 0 0,22 0 16,-22 0-16,0 0 0,21 0 0,-20 0 16,20 0-16,0-22 0,-21 1 15,22 21-15,-22-21 0,21 0 0,-21-21 16,1 20-16,-1 1 0,0-21 0,0 21 16,0-22-16,0 1 0,-21 0 15,0-1-15,22 1 0,-22 0 0,21-1 16,-21-20-16,21 21 0,-21-1 15,0 1-15,21 0 0,-21-1 0,21 22 16,-21 0-16,0 0 0,0 0 0,0 42 31,0 21-31,0-21 0,-21 22 16,0-1-16,21 0 0,0 1 16,-21-1-16,21 0 0,-21 1 0,21-1 15,0-21-15,0 21 0,0 1 0,0-22 16,0 21-16,-22-21 0,22 1 15,0 20-15,0-21 0,0 0 0,0 0 16,0 1-16,0-1 0,22-21 31,-1 0-31,0 0 0,0 0 0,0 0 16,0-21-16,1-1 16,20 22-16,-21-21 0,0 0 15,-21 0-15,21 0 0,1 0 0,-22-1 16</inkml:trace>
  <inkml:trace contextRef="#ctx0" brushRef="#br0" timeOffset="53515.66">15113 13187 0,'-21'21'15,"42"-21"1,0 0-16,0 0 15,0 0-15,22 0 16,-22 0-16,0 0 0,21-21 0,-20 0 16,20 21-16,-21 0 0,0-21 15,0 21-15,1-22 0,-1 22 0,0-21 16,0 21-16</inkml:trace>
  <inkml:trace contextRef="#ctx0" brushRef="#br0" timeOffset="53918.43">16256 12891 0,'0'0'0,"-21"-22"0,-22 22 16,22 0-1,0 0 1,21 22-16,0-1 16,-21 0-16,21 0 0,-21 21 0,21-20 15,0 20-15,0 0 0,0-21 16,0 22-16,0-1 0,0-21 0,0 22 15,0-22-15,0 21 0,0-21 16,0 22-16,0-22 0,0 0 0,0 0 16,0 0-16,21 0 0,0 1 15,-21-1-15,21-21 0,0 21 16,1-21-16,-1 0 0,0 0 16,0-21-16,0 0 0,22-1 15,-22 1-15</inkml:trace>
  <inkml:trace contextRef="#ctx0" brushRef="#br0" timeOffset="54226.25">16743 12891 0,'21'-22'16,"0"22"-16,-21-21 15,21 21-15,0 0 0,1 0 16,-1 0-16,0 0 0,0 0 15,0 21-15,0 1 0,-21-1 16,22 0-16,-1 0 0,-21 21 16,0-20-16,21-1 0,-21 21 15,21-21-15,-21 22 0,0-1 0,0-21 16,0 0-16,0 22 0,0-22 0,0 0 16,0 21-16,-21-21 0,21 1 15,-21-1-15,0 0 0,21 0 0,-22-21 16,22 21-16,-21 0 0,0-21 0,0 22 15,0-22-15,0 0 16,-1 0-16,1 0 0,0 0 0,-21 0 16</inkml:trace>
  <inkml:trace contextRef="#ctx0" brushRef="#br0" timeOffset="55386.51">5376 13991 0,'0'0'0,"-42"0"0,-43 0 16,64 0-16,-21 0 16,21 0-16,-22 0 0,22 0 0,0 0 15,0 0-15,0 0 16,42 0 15,0 0-31,0 0 0,21 0 16,-20 0-16,20 0 0,21 0 0,-20 0 15,20 0-15,1 0 16,20 0-16,1 21 0,0-21 0,-1 0 16,22 0-16,0 0 0,0 0 0,21 0 15,0 0-15,0 0 0,0 0 16,21 0-16,-21 0 0,21 0 0,-21 0 16,21 0-16,1 0 0,-1 0 0,0 0 15,0 0-15,0 0 0,0 0 16,22 0-16,-1 0 0,0 0 0,1 0 15,-1 0-15,0 0 0,22 0 0,-22 0 16,22 0-16,-22 0 0,22 0 16,-22 0-16,21 0 0,1 0 0,-22 0 15,22 0-15,-22 0 0,0 0 16,22 0-16,-1 0 0,-20 0 16,-1 0-16,0 0 0,1 0 0,-1 0 15,0 0-15,1 0 0,-1 0 0,0 0 16,-20 0-16,20 0 0,-21 0 15,21 0-15,-20 0 0,-1 0 0,0 0 16,0 0-16,-21 0 0,21 0 0,-21 0 16,0 0-16,0 0 0,0 0 15,-21 0-15,0 0 0,0 0 0,0 0 16,-22 0-16,1 0 0,-22 0 16,22 0-16,-21 0 0,-1 0 15,-21-21-15,1 21 0,-1 0 0,0 0 16,-20 0-16,-1 0 0,0 0 0,-42-21 47,0 21-32,-1 0-15,1-21 16,0 21-16</inkml:trace>
  <inkml:trace contextRef="#ctx0" brushRef="#br0" timeOffset="57178.15">16383 13208 0,'-42'21'16,"42"-42"31,0 0-31,0 0-16,0 0 0,0-1 15,0 1-15,-22 0 16,1 0-16,0 21 0,0-21 15,-21 0-15,-1 21 0,1-22 16,0 22-16,-1 0 0,22 0 0,-21 0 16,-1 0-16,22 0 0,-21 0 0,21 22 15,-22-1-15,22 0 0,0 0 16,21 0-16,0 22 0,-21-22 0,21 21 16,0-21-16,0 22 15,0-1-15,0-21 0,0 0 0,0 22 16,21-22-16,-21 0 0,21 0 0,0 0 15,-21 0-15,22-21 0,-1 0 16,0 0-16,0 0 0,0 0 16,0 0-16,1-21 0,-1 21 15,0-21-15,21 0 0,-21 0 0,1 0 16,-1-1-16,0-20 0,0 21 16,0 0-16,0-22 0,1 22 0,-22-21 15,0 21-15,0-22 0,0 1 0,0 21 16,0 0-16,0 0 0,0-1 15,0 1-15,0 42 16,0 1 0,0-1-16,0 0 0,0 21 0,0-21 15,0 22-15,0-22 0,0 21 0,0-21 16,0 22-16,0-22 0,0 21 16,0-21-16,21 22 0,-21-22 0,21 0 15,0 0-15,-21 0 0,21 1 16,0-22-16,1 21 0,20-21 15,-21 0-15,0 0 0,0 0 0,22-21 16,-22-1-16,21 22 0,-21-21 16,22 0-16,-1 0 0,-21-21 0,22 20 15,-1-20-15,-21 21 16,21-21-16,-20-1 0,-1-20 0,0 20 16,0 1-16,0-21 0,0-1 0,-21 22 15,0-22-15,22 22 0,-22 0 16,21-1-16,-21 22 0,0 0 0,0 0 15,0 0-15,0 42 16,0 21 0,0-21-16,-21 22 0,21-1 15,0 0-15,-22 1 0,1-1 0,0 21 16,21-20-16,0-1 0,0 0 16,-21 1-16,21-1 0,0 0 0,0 1 15,0-22-15,0 21 0,0-21 16,0 1-16,0-1 0,0 0 15,21 0-15,0-21 0,0 0 16,1 0-16,20 0 16,-21 0-16,0 0 0,0-21 0,22 21 15,-22-21-15,21 0 0,-21-1 0,22-20 16,-22 21-16,21 0 0,-21-22 16,1 1-16,-1 0 0,0-1 0,0 1 15,0 0-15,-21-22 0,21 22 16,-21 0-16,0-1 0,0 1 15,0 21-15,0 0 0,0-1 0,0 1 16,0 42 0,-21 1-16,21 20 15,-21-21-15,21 21 0,-21 1 16,21-1-16,0 0 0,-21 1 0,21-1 16,0 0-16,0 1 0,0-1 0,0 0 15,0 1-15,0-22 0,0 21 16,0-21-16,0 1 0,21-1 0,-21 0 15,21 0-15,0-21 16,0 0-16,1 0 16,-1 0-16,0 0 0,0 0 15,0 0-15,0-21 0,1 21 16,-1-21-16,-21 0 0,21 21 0,0-22 16,-21 1-16,21 0 0,-21 0 0,0 0 15,0 0-15,0-1 0,0 1 16</inkml:trace>
  <inkml:trace contextRef="#ctx0" brushRef="#br0" timeOffset="57439.1">16997 13018 0,'0'0'0,"-21"0"0,-22 0 15,22 0-15,42 0 16,0 0-1,1-22-15,20 22 0,0-21 16,1 21-16,20-21 0,-21 0 0,22 21 16,-1-21-16,-20 21 0,20 0 0,1-21 15,-22 21-15,0 0 0,1 0 16,-22 0-16,0 0 0,0 0 0,0 0 16</inkml:trace>
  <inkml:trace contextRef="#ctx0" brushRef="#br0" timeOffset="57886.07">17716 13102 0,'0'0'16,"0"-21"15,0 0-15,0 0-16,22 21 0,-1 0 15,0 0-15,0 0 0,0 0 16,0 0-16,1 0 0,-1 0 0,0 21 16,0 0-16,0 0 0,0 0 15,1 1-15,-22 20 0,0-21 0,21 21 16,-21-20-16,0-1 0,0 0 15,0 21-15,0-21 0,0 1 0,-21-22 16,21 21-16,-22 0 0,1-21 16,21 21-16,-21-21 0,21-21 31,0 0-31,0 0 16,21-1-16,0 1 0,1 0 0,-1 0 15,0-21-15,0 20 0,0-20 16,-21 21-16,21 0 0,1-22 15,-1 22-15,0 0 0,0 21 0,0-21 16,0 21-16,1 0 16,-22 21 15</inkml:trace>
  <inkml:trace contextRef="#ctx0" brushRef="#br0" timeOffset="58126.55">18415 13102 0,'0'21'47,"0"1"-47,0-1 16,0 0-16,-21 0 0,21 0 0,0 0 16,0 1-16,0-1 0,0 0 15,0 0-15,0 0 0,0 0 16,0 1-16,0-1 15,0-42 17,0-1-17,0 1-15</inkml:trace>
  <inkml:trace contextRef="#ctx0" brushRef="#br0" timeOffset="58390.46">18330 12869 0,'0'0'0,"-21"-21"0,0 21 16,21-21 31,21 21-47,0-21 16,-21 0-16,21 21 15,-21-21-15,0-1 0,0 1 16,-21 0-1,0 21-15,0 0 0,0 0 16,0 0-16,-1 21 16,22 0-16,0 1 15,0-1-15,22-21 16</inkml:trace>
  <inkml:trace contextRef="#ctx0" brushRef="#br0" timeOffset="60000.12">18732 12785 0,'0'0'16,"0"-21"-16,0-1 0,0 1 15,0 0-15,0 0 16,0 0-16,0 0 0,0-1 16,0 44-1,0-1 1,0 21-16,22-21 0,-22 22 0,0-1 15,0 21-15,0-20 0,0-1 16,0 22-16,0-22 0,0 0 16,0 1-16,0-1 0,0 0 0,0 1 15,0-22-15,0 21 0,0-21 16,0 0-16,0 1 0,0-1 0,0 0 16,0 0-16,-22-21 15,22-21 1,0 0-16,0 0 15,0-1-15,0 1 0,22 0 16,-22-21-16,21 21 0,0-1 16,0-20-16,0 21 0,0 0 0,1 0 15,-1 21-15,0-22 0,0 22 16,0 0-16,0 0 0,1 0 16,-1 0-16,0 0 0,0 22 0,0-1 15,0 0-15,-21 0 0,22 0 16,-22 0-16,0 1 0,21-1 0,-21 0 15,0 0-15,0 0 0,0 0 0,0 1 16,-21-1-16,-1 0 0,1-21 16,0 21-16,0-21 0,0 0 0,0 21 15,-1-21-15,1 0 0,0 0 16,0 0-16,0 0 0,0 0 16,-1-21-16,22 0 15,22 42 32,-1-21-31,-21 21-16,21 0 0,0-21 0,0 22 15,0-22-15,1 0 0,-1 21 0,21-21 16,-21 0-16,0 0 0,1 0 16,20 0-16,-21 0 0,0 0 0,22-21 15,-22-1-15,0 1 0,21 21 16,-21-21-16,1 0 0,-1 0 0,0 0 15,0-22-15,0 22 0,-21 0 0,0-21 16,21 20-16,-21 1 0,22 0 16,-22 0-16,0 0 0,0 0 15,0 42 1,0 0 0,0 0-16,-22 0 0,22 0 15,0 1-15,-21-1 0,21 0 0,0 0 16,0 0-16,0 0 0,0 1 15,0-1-15,0 0 0,21-21 16,1 21-16,-1-21 16,0 0-16,0 0 0,0 0 15,0 0-15,1-21 0,-1 21 16,-21-21-16,21 0 0,0 21 16,0-22-16,0 1 0,-21 0 15,22 0-15,-22 0 0,21 0 0,-21-1 16,0 1-16,0 0 15,21 0-15,-21 42 32,0 0-32,-21 0 0,21 1 15,0-1-15,0 0 0,0 0 0,0 0 16,0 0-16,0 1 0,0-1 0,0 0 16,21 0-16,0 0 0,0-21 15,0 21-15,1 1 0,-1-22 0,0 0 16,0 0-16,0 0 0,0 0 15,1 0-15,-1 0 0,0 0 16,0 0-16,0-22 0,0 22 0,1-21 16,-22 0-16,21 0 0,0 0 0,-21-22 15,0 22-15,21-21 0,-21 0 16,21-1-16,-21 1 0,21 0 0,-21-1 16,0-20-16,0 20 0,0-20 15,0 21-15,0-1 0,0 22 0,0-21 16,0 21-16,0-1 0,0 1 0,0 42 31,0 1-31,0-1 0,0 21 16,0-21-16,0 22 0,-21-22 15,21 21-15,0 0 0,0 1 16,0-1-16,-21-21 0,21 22 0,0-1 16,0 0-16,0-21 0,0 22 0,0-22 15,0 21-15,0-21 0,0 1 16,0-1-16,0 21 0,21-21 15,0 0-15,1-21 0,-1 0 16,0 0-16,0 0 0,21 0 0,-20 0 16,-1 0-16,0 0 0,21 0 0,-21-21 15,1 0-15,-1 21 0,21-21 16,-21 0-16,0 0 0,1-1 16,-22 1-16,0-21 0,21 21 0,-21 0 0,0-1 15,0 1 1,-21 21-16,-1 0 15,1 0-15,21 21 0,-21-21 0,0 22 16,0-1-16,21 0 0,0 0 16,0 0-16,0 0 0,0 1 15,0-1-15,0 0 0,0 0 0,21 0 16,-21 0-16,21-21 16,0 0-16,0 22 0,1-22 0,-1 0 15,0 0-15,0 0 0,0 0 0,0 0 16,1 0-16,-1 0 15,0-22-15,0 22 0,-21-21 16,21 0-16,0 0 16,-21 0-16,0 0 15,0-1-15</inkml:trace>
  <inkml:trace contextRef="#ctx0" brushRef="#br0" timeOffset="60278.07">19918 12954 0,'0'0'0,"0"-21"16,0 0 0,42 21-16,-21-21 0,22 21 15,-1-22-15,0 22 0,22 0 0,-1-21 16,-20 21-16,20-21 0,1 21 15,-22 0-15,21 0 0,1 0 0,-22 0 16,1 0-16,-1 0 0,-21 0 16,0 0-16,0 0 0,1 0 0,-44 0 47,1 0-47,-21 0 0</inkml:trace>
  <inkml:trace contextRef="#ctx0" brushRef="#br0" timeOffset="61103">7747 15113 0,'0'0'0,"21"-21"0,0 21 15,0-21-15,1 0 0,-22-1 0,21 22 16,-21-21-16,21 21 0,-21-21 0,0 42 31,0 0-15,-21 1-16,0 20 15,-22-21-15,22 21 0,0 1 0,-21-1 16,20 0-16,-20 22 0,0-22 16,-1 1-16,1 20 0,0-21 0,-1 1 15,1-1-15,0 0 0,21 1 0,-22-22 16,22 21-16,0-21 0,0 22 16,0-22-16,-1 0 0,22 0 0,-21-21 15,21-21 16,21 21-31,1-21 0,-22 0 16,21-22-16,0 22 0,0 0 0,0-21 16</inkml:trace>
  <inkml:trace contextRef="#ctx0" brushRef="#br0" timeOffset="61394.94">8234 14965 0,'0'0'0,"0"21"15,0 0-15,-21 0 0,-1 1 16,1-1-16,0 21 16,0 0-16,0-20 0,-22 20 0,1 0 15,21 22-15,-21-22 0,-1 0 16,1 1-16,0-1 0,-1 0 0,1 1 15,0-1-15,20 0 0,1 1 0,-21-22 16,21 21-16,21-21 0,-21 22 16,21-22-16,0 0 0,-22 0 0,22 0 15,22-21 1,-1-21-16</inkml:trace>
  <inkml:trace contextRef="#ctx0" brushRef="#br0" timeOffset="63299.29">8594 15494 0,'21'-21'16,"-42"42"-16,42-63 0,-21 21 16,-21 21-1,-1 0-15,1 0 16,0 0-16,-21 0 0,21 21 0,-1 0 15,1 0-15,0 21 0,0-20 0,0 20 16,0-21-16,-1 21 0,22 1 16,-21-22-16,21 21 0,0 1 0,0-1 15,0-21-15,0 21 0,0 1 16,0-22-16,21 0 0,1 0 0,-1 0 16,0-21-16,21 0 0,-21 0 15,22 0-15,-1 0 0,0 0 0,1-21 16,-1 0-16,22 0 0,-22-21 0,0 20 15,22-20-15,-22 21 16,22-21-16,-22-1 0,0 1 0,22 0 16,-22-1-16,0-20 0,1 20 0,-22-20 15,21-1-15,-21 22 0,1-21 16,-1 20-16,0-20 0,-21 20 0,0 1 16,0 21-16,0 0 0,0 0 15,0-1-15,-21 44 16,21-1-16,0 0 15,0 21-15,-21 1 0,21-1 0,-22 0 16,1 22-16,21-22 0,-21 22 0,21-22 16,0 21-16,-21 1 15,21-22-15,0 22 0,0-22 0,0 0 16,0 1-16,21-1 0,-21-21 0,21 22 16,0-22-16,1 0 0,20 0 15,-21 0-15,0-21 0,0 0 0,22 0 16,-22 0-16,21 0 0,-21-21 15,22 21-15,-22-21 0,21 0 0,1 0 16,-22-1-16,21-20 0,-21 21 0,0 0 16,22-22-16,-22 22 0,-21-21 15,21 21-15,-21-22 0,0 1 0,0 21 16,0-21-16,0 20 0,-21-20 16,0 21-16,0 0 0,-1 0 15,1 21-15,0 0 0,-21 0 0,21 0 16,-1 0-16,1 0 0,0 0 15,0 21-15,0 0 0,0 0 0,-1 0 16,22 0-16,-21 22 0,21-22 16,0 21-16,0-21 0,0 22 0,0-22 15,0 21-15,0-21 0,0 1 0,0-1 16,21 0-16,1-21 0,-1 21 16,0-21-16,0 0 0,0 0 15,0 0-15,1-21 0,-1 0 16,0 0-16,0-1 15,0 1-15,0 0 0,-21 0 0,0 0 16,22 0-16,-22-22 0,0 22 16,0 0-16,21 0 0,-21 0 15,0 42 1,0 0 0,0 0-16,0 0 0,0 0 0,0 22 15,0-22-15,0 21 0,21-21 0,-21 22 16,21-22-16,0 21 15,-21-21-15,21 1 0,1-1 0,-1 0 0,0 0 16,0-21-16,0 0 0,0 0 16,22 0-16,-22 0 0,21 0 15,-21 0-15,22-21 0,-22 0 0,21 0 16,1-22-16,-22 22 0,21-21 16,-21 21-16,22-22 0,-22 1 0,21 0 15,-21-1-15,0 1 0,1 21 16,-1-22-16,-21 1 0,0 21 0,0 0 15,0 0-15,-21 21 16,-1 21-16,1 0 16,0 0-16,0 0 0,0 22 0,0-22 15,21 21-15,0-21 0,0 0 16,0 22-16,0-22 0,0 0 0,0 0 16,0 22-16,21-22 0,0 0 15,0-21-15,-21 21 0,21 0 16,0-21-16,1 0 0,-1 0 15,-21-21 1,0 0 0,0 0-16,0 0 0,0-1 15,-21 1-15,-1 0 0,1 0 0,0 0 16,0 0-16,0 21 16,0 0-16,-1 0 0,1 0 15,21 21-15,-21 0 16,21 0-16,0 0 0,0 0 0,0 1 15,0-1-15,0 0 0,21 0 16,0 0-16,22 0 16,-22 1-16,0-22 0,21 0 0,1 0 15,-1 0-15,0 0 0,1 0 0,-1 0 16,0-22-16,1 1 0,20 0 16,-20 0-16,-1 0 0,0 0 0,1-22 15,-22 22-15,21 0 0,-21-21 16,22 20-16,-22-20 0,-21 21 0,0 0 15,21-22-15,-21 22 0,0 0 16,-21 21-16,0 0 16,-1 0-16,1 21 0,0 0 15,21 1-15,-21-1 0,21 0 0,0 0 16,0 0-16,0 0 0,0 22 16,21-22-16,-21 0 0,21 0 0,0 0 15,1 1-15,-1-1 0,0-21 0,-21 21 16,21 0-16,-21 0 0,21-21 15,-21 21-15,0 1 16,-21-22-16,0 0 16,0 0-16,0 0 0,-1 0 0,-20 0 15,21 0-15,0 0 0,0 0 0,-22 0 16,22 0 0,21-22-16,-21 22 0,21-21 0,0 0 15,0 0-15,21 0 0</inkml:trace>
  <inkml:trace contextRef="#ctx0" brushRef="#br0" timeOffset="65095.45">12023 15515 0,'0'0'0,"0"-21"0,-22 21 16,1 0 0,0 21-1,21 0-15,-21-21 0,0 22 0,21-1 16,-21 21-16,-1-21 0,22 0 15,-21 1-15,0-1 0,21 0 16,-21 0-16,0 0 0,21 0 0,-21 1 0,21-1 16,-22 0-16,22 0 0,-21-21 15,21-21 17,0 0-32,21 0 15,1-1-15,-22 1 0,21 0 0,0 0 16,0 0-16,0-22 0,-21 22 15,21 0-15,1 21 0,-1-21 0,0 0 16,0 21-16,0 0 0,0 0 16,-21 21-16,22-21 15,-1 21-15,0 0 0,-21 0 0,21 22 16,-21-22-16,21 0 0,0 0 16,1 22-16,-22-22 0,21 0 15,0 0-15,0 0 0,0 0 0,0 1 16,22-1-16,-22-21 0,21 0 15,-21 21-15,22-21 0,-22 0 16,21 0-16,1 0 0,-1-21 0,0 0 0,1-1 16,-22 1-16,21 0 0,0 0 15,1 0-15,-22 0 0,0-22 0,0 22 16,0-21-16,-21-43 16,0 43-16,-21 21 0,0-1 15,0 1-15,0 0 0,-22 0 0,22 21 16,0 0-16,-21 0 0,21 21 15,-22 0-15,22 0 0,-21 1 16,21-1-16,-1 0 0,1 0 0,0 21 16,21-20-16,0 20 0,0-21 15,0 0-15,0 22 0,0-22 0,0 0 16,0 0-16,21 0 0,0 0 0,1-21 16,-1 0-16,21 0 0,-21 0 15,0 0-15,22 0 0,-22-21 0,0 21 16,21-21-16,-20 0 0,20 0 15,-21 0-15,0-1 0,22 1 0,-22 0 16,0-21-16,-21 21 0,0-1 0,21 1 16,-21 0-16,0 0 15,0 0-15,0 0 0,0 42 32,0 0-32,0 0 0,0 0 15,0 0-15,0 1 0,0-1 0,0 21 16,0-21-16,0 0 0,21 1 0,0 20 15,-21-21-15,22 0 0,-1-21 16,0 21-16,0 1 0,0-22 0,0 0 16,1 0-16,-1 0 0,0 0 0,0 0 15,0 0-15,0 0 0,1-22 16,-1 1-16,0 0 0,0 0 0,-21 0 16,21 0-16,-21-22 0,21 22 15,-21 0-15,0 0 0,0-22 16,0 22-16,0 0 0,0 0 0,0 0 15,0 42 17,0 0-32,0 0 0,0 0 15,0 1-15,0-1 16,0 0-16,0 0 0,0 0 0,0 0 16,0 1-16,0-1 0,0-42 46,0-1-30,0 1-16,0 0 16,22 0-16,-22-21 0,21 20 0,0 1 15,0-21-15,-21 21 0,21 0 0,0-22 16,1 43-16,-1-21 0,0 21 16,0 0-16,0 0 0,0 0 0,1 21 15,-1 0-15,-21 1 16,0-1-16,21 0 0,-21 0 0,21 0 15,-21 22-15,0-22 0,0 0 0,0 0 16,0 0-16,0 0 0,0 1 16,0-1-16,21-21 31,0-21-15,-21-1-16,22 22 0,-22-21 15,21 0-15,0 0 0,0 0 0,0-22 16,0 22-16,1 0 0,20-21 15,-21 21-15,0-1 0,0 1 16,22 0-16,-22 0 0,21 21 0,-21 0 16,1 0-16,-1 21 15,-21 0-15,0 0 16,0 1-16,0-1 0,0 0 0,0 0 16,0 0-16,0 22 0,0-22 15,0 0-15,0 0 0,0 0 0,0 0 16,21 1-16,-21-1 0,21 0 15,0-21-15,0 0 0,1 21 16,-1-21-16,0 0 0,21 0 0,-21 0 16,1 0-16,20-21 0,-21 0 0,0 21 15,22-21-15,-22-1 16,0 1-16,0 0 0,0 0 0,0 0 16,1 0-16,-22-1 0,21 1 0,-21-21 15,0 21-15,0 0 0,0-22 16,0 22-16,-21 21 15,-1 0-15,1 0 0,0 21 16,21 0-16,-21 1 0,0-1 16,0 21-16,21-21 0,0 0 0,-22 22 15,22-22-15,-21 21 0,21-21 16,0 1-16,0-1 0,0 0 0,0 0 16,0 0-16,0 0 0,21-21 0,-21 22 15,22-22-15,-1 0 0,0 0 16,0 0-16,0 0 15,0-22-15,1 1 0,-1 21 0,0-21 0,0-21 16,-21 21-16,21-1 0</inkml:trace>
  <inkml:trace contextRef="#ctx0" brushRef="#br0" timeOffset="65833.22">15642 14859 0,'0'0'15,"-21"0"-15,-21 0 0,20 0 0,1 0 0,0 0 16,21-21-16,0 0 16,21 21-16,0 0 15,1 0-15,-1 0 0,0 0 0,21 0 16,-21-21-16,22 21 0,-22 0 16,0 0-16,0 0 0,0 0 0,1 0 15,-1 0-15,-42 0 31,-1 0-31,1 0 16,0 0-16,-21 0 0,21 0 16,-22 0-16,22 0 0,-21 0 0,-1 0 15,22 0-15,0 0 0,-21 0 16,21 0-16,-1 0 0,1 0 0,0 0 16,0 0-16,0 0 0,0 21 0,-1-21 31,1 21-31,21 0 0,-21-21 0,21 21 15,0 0-15,0 1 0,-21-1 16,21 0-16,0 0 16,0 21-16,0 1 0,0-1 0,-21 0 15,21 1-15,0 20 0,0-20 16,-21 20-16,-1 1 0,1-1 0,21-21 16,-21 22-16,0-1 0,21 1 0,-21-1 15,21-20-15,0 20 0,0 1 16,0-1-16,0-20 0,0 20 0,0-21 15,0 1-15,21-1 0,-21 0 0,21 1 16,0-22-16,0 21 0,1-21 16,-1 1-16,0-1 0,21-21 0,-21 21 15,22-21-15,-1 0 0,-21 0 0,22 0 16,-1 0-16,0-21 16,-21 21-16,22-21 0,-1-1 0,0 1 15,-20-21-15,20 21 0,-21-22 0,21 22 16,-20-21-16,-1 0 0,0-1 15,21 1-15,-21 0 0,1-1 0</inkml:trace>
  <inkml:trace contextRef="#ctx0" brushRef="#br0" timeOffset="66750.73">16510 15579 0,'0'0'0,"21"0"0,-21-21 0,0-1 16,0 1-16,0 0 15,0 0-15,0 0 0,0 0 16,-21-1-16,0 1 16,0 0-16,21 0 0,-22 0 0,1 21 15,0 0-15,0-21 0,0 21 0,-22 0 16,22 0-16,-21 0 0,0 21 15,-1 0-15,1 0 0,21 0 0,-22 22 16,1-22-16,21 21 0,0-21 16,0 22-16,-1-22 0,22 0 15,-21 21-15,21-21 0,0 1 0,0-1 16,0 0-16,21 0 0,1-21 16,-1 21-16,0-21 0,0 0 0,0 0 15,0 0-15,22 0 0,-22 0 0,21 0 16,-21-21-16,1 21 0,20-21 15,-21 0-15,0 0 0,0-1 0,1 1 16,-1 0-16,0-21 0,-21 21 0,0-1 16,0-20-16,0 21 0,0 0 15,0 0-15,0-1 0,0 44 32,0-1-17,0 0-15,0 0 0,0 0 0,0 22 16,0-22-16,0 0 0,0 0 15,0 0-15,0 0 0,21 1 0,0-1 16,-21 0-16,21 0 0,1-21 0,-1 21 16,0-21-16,0 0 0,0 0 15,0 0-15,22 0 0,-22 0 0,0 0 16,21-21-16,-20 21 0,20-21 0,-21 0 16,0 0-16,22-1 0,-22 1 15,0-21-15,0 21 0,-21-22 0,0 22 16,0-21-16,0 0 0,0-1 0,0 1 15,0-22-15,-21 22 16,0 0-16,0-1 0,-1 1 0,-20 0 16,21 21-16,-21-22 0,-1 22 0,1 21 15,-22-21-15,1 21 0,-1 0 16,1 0-16,-1 0 0,1 0 0,-1 21 16,22 0-16,-21 22 0,-1-22 15,22 42-15,-1-20 0,1 20 0,21-21 16,-21 22-16,20-1 0,1 1 0,21-22 15,0 22-15,0-22 0,0 22 16,0-22-16,0 0 0,21 1 0,1-1 16,-1 0-16,21 1 0,0-1 15,1-21-15,-1 0 0,22 0 16,-22 1-16,21-1 0,-20-21 0,20 0 16,-20 0-16,-1 0 0,21 0 0,-20 0 15,-1 0-15,0 0 0,-20-21 16,20-1-16,-21 22 0,0-21 0,0 0 15,1 21-15,-1-21 0,-21 0 16,21 0-16,0-1 0,-21 1 16,21 0-16,0 0 0,1 0 0,-1 0 15,0-1-15</inkml:trace>
  <inkml:trace contextRef="#ctx0" brushRef="#br0" timeOffset="67298.42">17674 15071 0,'0'0'15,"21"-43"-15,-21 22 16,0 0-16,0 0 16,-21 21 15,21 21-31,-21 0 0,21 0 0,0 1 16,-21 20-16,0 0 0,21 22 0,-22-22 15,22 22-15,-21-22 0,0 21 16,0-20-16,0 20 0,0-20 0,21-1 15,-22 0-15,22 1 0,-21-22 16,21 0-16,0 21 0,0-21 16,0 1-16,21-22 0,1 0 15,-1 0 1,0 0-16,0 0 0,0-22 0,0 1 16,1 0-16,-22 0 0,21 0 0,0 0 0,-21-1 15,21 1-15</inkml:trace>
  <inkml:trace contextRef="#ctx0" brushRef="#br0" timeOffset="67498.3">17335 15452 0,'0'21'0,"22"-21"15,-1 0-15,0 0 16,0 0-16,0 0 0,0 0 0,1 0 15,20-21-15,-21 21 0,21 0 0,-20-21 16,20-1-16,-21 22 0,0-21 16,22 21-16,-22-21 0,0 21 0,-21-21 15,21 21-15</inkml:trace>
  <inkml:trace contextRef="#ctx0" brushRef="#br0" timeOffset="68654.08">17928 15515 0,'0'0'0,"0"21"0,0 43 16,0-43-16,21-21 31,0 0-15,1 0-16,-1-21 16,0 0-16,0 21 0,21-21 0,-20-1 15,-1 1-15,0 0 0,-21 0 0,0 0 16,21 0-16,-21-22 0,0 22 15,0 0-15,0 0 0,0 0 16,-21 21-16,0 0 0,0 0 16,-1 21-16,1-21 0,0 21 15,0 0-15,21 21 0,0-20 0,-21 20 16,21-21-16,0 21 16,0-20-16,0 20 0,0-21 0,0 0 15,21 22-15,-21-22 0,21 0 0,0 0 16,0 0-16,1 0 0,-1-21 15,0 22-15,-21-1 0,42-21 0,-21 0 16,1 0-16,-1 0 0,0 0 16,0 0-16,0-21 0,0-1 15,1 1-15,-1 0 0,-21 0 16,21 0-16,0-22 0,-21 22 0,21-21 16,0 0-16,1 20 0,-1-20 15,0 21-15,0-21 0,0 20 16,0 1-16,22 0 0,-22 21 0,21 0 15,-21 0-15,1 0 0,20 0 16,-21 0-16,0 21 0,0 0 0,1 1 16,-22 20-16,0-21 0,0 0 15,0 22-15,0-22 0,0 21 0,0-21 16,0 0-16,0 1 0,-22 20 0,1-21 16,0 0-16,0-21 0,21 21 15,-21 1-15,0-22 0,-1 21 16,22-42 15,0-1-31,0 1 0,0 0 0,22-21 16,-1 21-16,0-1 0,0 1 15,0-21-15,0 21 16,1-22-16,-1 1 0,21 21 0,-21-21 16,0 20-16,-21 1 0,22 21 0,-22-21 15,21 21-15,-21 21 31,-21 0-31,-1 1 0,22-1 16,-21 0-16,21 21 0,-21-21 0,21 1 16,0 20-16,0-21 0,0 0 0,0 22 15,0-22-15,0 0 0,0 0 16,0 0-16,21-21 0,0 21 0,1 1 16,-1-22-16,0 0 0,0 0 15,21 0-15,-20 0 0,20 0 16,-21 0-16,21 0 0,1 0 0,-22 0 15,21-22-15,1 1 0,-22 0 0,21 0 16,0 0-16,-20 0 0,20-22 16,-21 1-16,21 0 0,-20-1 0,-1 1 15,0 0-15,0-22 0,-21 22 16,21-22-16,-21 22 0,21-22 0,-21 22 16,0 0-16,0-1 0,0 1 0,0 0 15,0 21-15,0-1 0,0 1 16,0 42-1,0 1 1,-21-1-16,0 21 0,21 0 16,-21 1-16,0-1 0,21 22 0,0-22 15,0 0-15,0 1 0,0-1 16,-21 0-16,21 1 0,0-1 0,0 0 16,0-21-16,0 22 0,0-22 0,0 0 15,0 0-15,0 0 0,0 1 16,0-1-16,0 0 0,21-21 0,0 21 15,0-21-15,0 0 0,0 0 16,1 0-16,-1 0 16,0 0-16,0 0 0,0-21 15,0 0-15,1 21 0,-1-21 0,-21-1 16,21 1-16,-21 0 0,21 0 16,-21 0-16,0 0 0</inkml:trace>
  <inkml:trace contextRef="#ctx0" brushRef="#br0" timeOffset="68938.92">19516 15325 0,'0'0'16,"0"21"0,21-21-1,0 0-15,0 0 0,0 0 0,22 0 16,-22 0-16,21 0 0,-21 0 0,22 0 15,-22-21-15,21 21 0,-21 0 16,22-21-16,-22 21 0,0 0 0,0 0 16,0 0-16,0-22 0,1 22 15,-1 0-15,-42 0 47</inkml:trace>
  <inkml:trace contextRef="#ctx0" brushRef="#br0" timeOffset="69886.35">20532 15240 0,'0'21'16,"21"-21"-16,0 0 15,0 0-15,0 0 0,0 0 16,22 0-16,-22 0 16,0 0-16,21 0 0,-20 0 0,20 0 15,0 0-15,-21-21 0,22 21 0,-22 0 16,0-21-16,0 21 0,0 0 15,1 0-15,-1 0 0,0 0 16,-42 0 15,0 0-31,-1 0 0,1 0 16</inkml:trace>
  <inkml:trace contextRef="#ctx0" brushRef="#br0" timeOffset="70086.33">20722 15388 0,'0'0'0,"0"21"0,0 22 16,0-22 0,0 0-16,21-21 31,0 0-31,1 0 0,-1 0 16,21 0-16,-21 0 0,0 0 0,1 0 15,20-21-15,-21 21 0,0-21 0,0 21 16,1 0-16,-1-21 0,0 21 15,0-22-15,0 1 0,0 21 0,1-21 16</inkml:trace>
  <inkml:trace contextRef="#ctx0" brushRef="#br0" timeOffset="70483.14">21971 14817 0,'0'0'0,"-21"0"32,0 0-32,21 21 15,-22-21-15,22 21 16,0 0 0,22-21-16,-1 0 15,0 0-15,0 0 16,0 0-16,0 0 0,1 0 0,-1-21 15,-21 0-15,21 21 0,-21-21 0,0 0 16,0-1-16,0 1 16,0 0-16,-21 0 0,0 21 15,-1 0-15,1 0 0,0 0 16,-21 0-16,21 0 0,-1 21 0,1 0 16,0 0-16,0 1 0,0 20 0,0-21 15,21 21-15,-22-20 0,22 20 16,0-21-16,0 0 0,0 22 15,0-22-15,0 0 0,22 0 16,-1-21-16,0 21 0,0-21 0,0 0 16,0 0-16,22 0 0</inkml:trace>
  <inkml:trace contextRef="#ctx0" brushRef="#br0" timeOffset="70838.47">22796 14753 0,'0'0'0,"0"-21"16,0 42 31,-21 0-47,21 1 0,-21-1 15,0 21-15,0-21 0,0 22 0,21-1 16,-22 0-16,1 1 0,0 20 0,21-21 15,-21 1-15,21-1 0,-21 22 16,21-22-16,0 0 0,0-21 0,0 22 16,0-1-16,0-21 0,0 0 0,0 1 15,0-1-15,21 0 16,0 0-16,0-21 0,0 0 0,1 0 16,-1 0-16,0 0 0,0 0 15,0 0-15,0-21 0,1 21 16,20-21-16,-21 0 0,0-1 0,0 1 15,-21 0-15,22 0 0,-22 0 0,21-22 16</inkml:trace>
  <inkml:trace contextRef="#ctx0" brushRef="#br0" timeOffset="71042.35">22500 15282 0,'0'0'0,"-21"0"0,0 0 15,42 0 1,0 0-16,0 0 16,22-21-16,-22 21 0,21-21 15,-21 21-15,22-21 0,-1 21 0,0-21 16,1 0-16,-1 21 0,-21-22 16,21 22-16,1-21 0,-22 0 0,0 21 15,0-21-15</inkml:trace>
  <inkml:trace contextRef="#ctx0" brushRef="#br0" timeOffset="71322.19">23262 14944 0,'0'21'31,"0"0"-15,0 0-16,21 0 0,-21 1 15,21 20-15,1-21 0,-22 21 0,21 1 16,0-22-16,-21 21 0,21-21 16,0 22-16,0-22 0,-21 0 0,22 0 15,-22 0-15,0 1 0,21-1 0,-21 0 16,21 0-16,-21 0 16,21-21-16,-21-21 46</inkml:trace>
  <inkml:trace contextRef="#ctx0" brushRef="#br0" timeOffset="71564.57">23834 14986 0,'0'0'0,"0"-21"0,0 0 31,-22 21-31,1 0 15,0 21-15,0 0 0,0 0 0,0 0 16,-22 1-16,22 20 0,0 0 16,0-21-16,0 22 0,-1-22 0,1 21 15,21-21-15,0 1 0,-21-1 0,21 21 16,-21-42-16,21 21 0,0 0 16,-21-21-16,42-21 31,0 21-31</inkml:trace>
  <inkml:trace contextRef="#ctx0" brushRef="#br0" timeOffset="72144.23">24384 14647 0,'0'-21'32,"-21"21"-17,0 0 1,-1 0 0,1 0-16,21-21 15,0 0 16,21 21-15,1 0-16,-1 0 0,-21-21 16,21 21-16,0 0 0,-21 21 15,0 0 1,0 0-16,0 0 16,0 1-16,0-1 0,-21 0 0,21 0 15,-21-21-15,0 21 16,21 0-16,-22-21 0,1 22 15,0-22-15,0 0 32,21-22-32,0 1 15,0 0-15,0 0 16,21 0-16,-21 0 0,0-1 0,21 22 16,0-21-16,1 0 0,-1 21 15,-21 21 1,0 0-16,0 1 0,0-1 15,0 0-15,0 21 0,0-21 16,0 1-16,-21 20 0,21-21 16,-22 0-16,1 0 0,0 1 0,0-1 15,0 0-15,0 0 0</inkml:trace>
  <inkml:trace contextRef="#ctx0" brushRef="#br0" timeOffset="72787.63">24532 14161 0,'0'0'0,"21"0"31,0 0-31,1 0 0,-1 0 16,21 0-16,-21 0 0,0 0 16,22 0-16,-22 0 0,21-22 0,-21 22 15,22 0-15,-22 0 0,0 0 0,21 0 16,-20 0-16,-1 0 0,0 0 16,0 0-16,0 0 15,-21 22-15,0-1 16,21 0-16,-21 0 0,0 0 15,22 0-15,-22 22 0,0-1 0,0-21 16,21 22-16,0-1 0,-21 0 16,0 1-16,21-1 0,0 0 0,-21 1 15,0-1-15,0 0 0,21 1 16,-21-1-16,0 0 0,0 1 0,0-1 16,0 0-16,0-21 0,0 22 0,0-1 15,-21 0-15,0 1 0,0-1 16,21 0-16,-21 1 0,-22-1 0,22-21 15,0 22-15,0-22 0,0 21 0,0-21 16,21 0-16,-22 1 0,1-1 16,0 0-16,0 0 0,0 0 15,0-21-15,-1 0 0,1 21 16,0-21-16,-21 22 16,21-22-16,-1 0 0,1 0 0,-21 0 15,21 0-15,0 21 0,-22-21 0,1 0 16,21 0-16,-22 0 0,1 0 15,21 0-15,-21 21 0,20-21 0,1 0 16,0 0-16,0 0 0,0 0 0,0 0 16,-1 0-16,1 0 15,21-21 1,-21 21 0,21-21-16</inkml:trace>
  <inkml:trace contextRef="#ctx0" brushRef="#br0" timeOffset="84958.66">17378 1016 0,'0'-63'16,"0"41"-16,21 1 0,-21 0 15,21 0-15,0 0 0,-21 0 0,0-1 16,0 1-16,21 0 0,1 0 15,-22 0-15,0 0 0,0-1 0,21 1 16,-21 0-16,0 0 16,0 0-16,0 42 47,0 0-47,0 0 15,0 0-15,-21 22 0,21-22 0,-22 21 16,22 1-16,-21-1 0,0 21 15,0-20-15,0-1 0,0 22 0,-1-22 16,1 0-16,0 1 0,0-1 16,0 0-16,21 1 0,0-22 0,0 0 15,0 21-15,0-21 0,0 1 16,0-1-16,0 0 0,21-21 16,0 0-16,0 0 15,0 0-15,1 0 0,-1 0 16,0-21-16,21 0 0,-21-1 15,1 1-15,-1 0 0,0 0 16</inkml:trace>
  <inkml:trace contextRef="#ctx0" brushRef="#br0" timeOffset="85199.56">17124 1185 0,'0'0'0,"-21"0"0,42-21 31,0 21-31,21-21 16,-21 0-16,22 21 0,-1-21 0,0 0 16,1 21-16,41-43 15,-62 43-15,20 0 0,-21 0 0,0 0 16,0 0-16,-21-21 0</inkml:trace>
  <inkml:trace contextRef="#ctx0" brushRef="#br0" timeOffset="86213.94">17780 1312 0,'0'22'0,"0"-44"0,21 44 0,0-22 15,0 0-15,1 0 16,-1 0-16,0 0 0,0 0 16,0-22-16,0 22 0,1-21 15,-1 0-15,0 21 0,0-21 16,0 0-16,0 0 0,-21-1 0,22 1 16,-22-21-16,0 21 0,0 0 15,0-1-15,-22 1 0,1 0 16,0 0-16,21 0 0,-21 21 15,0 0-15,0 0 0,-1 0 0,1 0 16,0 21-16,0 0 0,0 0 16,-22 0-16,22 1 0,0 20 0,0-21 15,0 0-15,0 22 0,-1-22 16,22 21-16,0-21 0,-21 0 0,21 1 16,0-1-16,0 0 0,0 0 15,0 0-15,21-21 0,1 0 16,-1 0-16,0 0 0,0 0 15,0 0-15,22-21 0,-22 21 16,0-21-16,0 21 0,0-21 16,0 0-16,1-1 0,-1 1 15,0 0-15,0 0 0,-21 0 0,21 21 16,-21-21-16,0-1 0,0 1 16,-21 42 15,0-21-31,21 22 15,-21-1-15,21 0 0,0 0 0,0 0 16,0 0-16,0 1 16,0-1-16,0 0 0,0 0 0,21-21 15,0 21-15,0 0 0,0-21 16,1 0-16,-1 0 0,0 0 16,21 0-16,-21 0 0,22 0 15,-1-21-15,0 0 0,1 21 0,-1-21 16,0 0-16,-20 0 0,20-1 15,0 1-15,-21 0 0,1 0 0,-1 0 16,0-22-16,-21 22 0,0-21 16,0 21-16,0 0 0,0-1 0,0 1 15,-21 0-15,0 21 0,-1 0 16,1 0-16,0 0 0,0 0 0,0 21 16,-22 0-16,22 1 0,-21-1 15,21 0-15,0 0 0,-1 0 0,1 0 16,0 1-16,0-1 15,21 0-15,0 0 0,0 0 32,21-21-32,0 0 15,0 0-15,1 0 0,-1 0 16,0 0-16,0 21 0,0 1 16,-21-1-16,21 0 0,-21 0 15,22 0-15,-22 0 0,0 1 16,0 20-16,0 0 0,0 1 0,0-1 15,0 0-15,0 1 0,-22-1 16,1 0-16,0 1 0,-21 20 0,21-21 16,-1 1-16,1-1 15,-21 0-15,21-20 0,0 20 0,-1-21 16,1 0-16,21 0 0,-21-21 16,21-21-1,0 0 1,21 0-16,0-21 0,-21 20 15,22-20-15,-1 0 0,0-1 0,0 1 16</inkml:trace>
  <inkml:trace contextRef="#ctx0" brushRef="#br0" timeOffset="86679.01">18881 1143 0,'0'0'0,"0"-21"0,0 0 15,0 42 17,0 0-17,0 0-15,0 0 0,0 1 0,0-1 16,0 0-16,0 0 0,0 0 16,-22 0-16,22 1 0,0-1 0,-21-21 15,21 21-15,0-42 47,0 0-31,0-1-16,21 1 0,-21-21 0,22 21 15,-22 0-15,21-1 0,0 1 16,0 0-16,0 0 0,0 0 0,22 21 16,-22 0-16,0 0 15,0 0-15,0 0 0,1 0 0,-1 21 16,-21 0-16,21 0 0,-21 0 15,21 1-15,-21-1 0,0 21 0,0-21 16,0 0-16,0 1 0,0-1 16,-21 0-16,0 0 0,0-21 15,21 21-15,0 0 0,-22-21 16,22 22-16,0-44 31,0 1-15</inkml:trace>
  <inkml:trace contextRef="#ctx0" brushRef="#br0" timeOffset="88070.75">19664 1249 0,'0'0'16,"21"0"-16,0-21 0,0 21 0,0-21 15,-21-1-15,0 1 0,0 0 16,0 0-16,0 0 0,0 0 15,0-1-15,0 1 0,-21 21 16,0 0-16,0 0 0,0 0 16,0 0-16,-22 0 0,22 21 15,0 1-15,0-1 0,-22 0 0,22 0 16,0 0-16,0 22 0,0-22 16,0 0-16,-1 21 0,1-21 0,21 1 15,0-1-15,0 0 0,0 0 16,0 0-16,0 0 0,21-21 15,1 0 1,-1 0-16,0 0 0,0 0 16,0 0-16,22-21 0,-22 0 0,21 21 15,-21-21-15,0 0 0,22-22 16,-22 22-16,0 0 0,0 0 0,-21-21 16,21 20-16,-21 1 0,22 0 15,-22 0-15,0 42 31,0 0-31,0 0 0,0 1 0,0-1 16,0 0-16,0 0 0,0 0 16,0 0-16,0 1 0,0-1 0,0 0 15,0 0-15,0 0 16,21-21-16,0 0 16,0 0-16,0 0 0,0 0 0,1 0 15,-1 0-15,0 0 0,0-21 16,0 21-16,0-21 0,1 0 0,-1 0 15,0-1-15,0 1 0,-21 0 16,21 0-16,-21 0 0,0-22 0,0 22 16,0 0-16,0 0 0,0 0 15,0 42 1,-21 0 0,21 0-16,-21 0 15,21 1-15,0-1 0,0 0 16,0 0-16,0 0 0,0 0 0,0 1 15,0-1-15,0 0 0,0 0 16,-21-21-16,21-21 63,0 0-63,0 0 0,21-1 15,-21 1-15,0 0 0,21 0 16,-21 0-16,21 0 0,0-1 0,-21 1 15,22 21-15,-1 0 16,-21-21-16,21 21 0,0 0 16,-21 21-16,0 0 15,21 1-15,-21-1 0,0 0 0,0 0 16,0 0-16,0 0 16,0 1-16,0-1 0,0 0 0,0 0 15,0 0 1,21-42 15,1 0-15,-22 0-16,21 0 0,0-1 15,0 1-15,0 0 0,0 0 16,1 0-16,-1 21 0,0-21 0,0-1 16,0 1-16,0 21 15,1 0-15,-1 0 0,-21 21 16,0 1-16,0-1 15,0 0-15,0 0 0,0 0 0,0 0 16,-21 1-16,21-1 16,-22 0-16,22 0 0,0 0 15,0 0 1,22-21 0,-1 0-16,0 0 15,0 0-15,0 0 0,0 0 16,1-21-16,-1 0 0,0 21 0,0-21 15,21 0-15,-20 0 0,-1-1 16,0 1-16,0 0 0,0 0 0,0 0 16,1 0-16,-22-1 0,0 1 15,0 0-15,0 0 16,-22 21 0,1 0-16,21 21 0,-21-21 0,0 21 15,0 0-15,21 1 0,0-1 16,-21-21-16,21 21 0,-22 0 0,22 0 15,0 0-15,0 1 0,0-1 16,0 0-16,0 0 16,22-21 15,-1 0-31,0 0 16,0 0-16,0 0 0,-21-21 15,21 21-15,1-21 0,-1 0 16,0-1-16,0 22 0,-21-21 15</inkml:trace>
  <inkml:trace contextRef="#ctx0" brushRef="#br0" timeOffset="88354.21">21548 1143 0,'0'0'16,"-22"0"0,44 0 15,-1 0-31,0 0 16,0 0-16,0 0 15,0 0-15,1 0 0,-1 0 16,0 0-16</inkml:trace>
  <inkml:trace contextRef="#ctx0" brushRef="#br0" timeOffset="88545.66">21421 1270 0,'0'0'0,"-22"21"0,22 0 16,22-21 31,-1 0-47,0 0 0,0 0 15,0 0-15,0 0 0,1 0 16,-1 0-16,0 0 16,0-21-16</inkml:trace>
  <inkml:trace contextRef="#ctx0" brushRef="#br0" timeOffset="90390.22">22352 995 0,'0'0'0,"-21"-42"16,21 20-16,-21 22 15,21-21-15,-22 21 16,1 0-16,0 21 15,0 1-15,21-1 0,-21 0 0,0 0 16,-1 21-16,1-20 0,0 20 16,21 0-16,-21 1 0,0-1 0,0-21 15,21 21-15,-22-20 0,22 20 16,0-21-16,0 0 0,0 0 0,22 1 16,-1-22-16,0 0 15,0 0-15,0 0 0,22 0 0,-1 0 16,-21 0-16,21-22 0,1 1 15,-1 0-15,0 0 0,22 0 0,-22 0 16,1-22-16,-1 1 0,0 21 16,1-22-16,-22-20 0,21 21 15,-21-22-15,0 22 0,-21-1 16,0-20-16,22 21 0,-22 20 0,0-20 16,0 21-16,0 0 0,0 0 15,-22 21 1,1 21-16,0 21 15,0-21-15,21 22 0,0-1 0,-21 0 16,0 1-16,-1-1 0,22 0 16,0 1-16,-21-1 0,21 0 0,0 1 15,0-22-15,0 21 0,0-21 16,0 0-16,21 1 0,1-1 16,-1 0-16,0 0 0,0-21 15,21 0-15,-20 0 0,20 0 0,-21 0 16,21 0-16,1 0 0,-22 0 15,21-21-15,1 21 0,-22-21 0,0 0 16,21-1-16,-21 1 0,1 0 16,-1 0-16,-21 0 0,0 0 0,0-22 15,0 22-15,0 0 16,-21 21 0,-1 0-16,1 0 15,0 21-15,0 0 0,0 0 16,0 22-16,-1-22 0,1 0 15,21 0-15,-21 0 0,21 1 16,-21-1-16,21 0 0,0 0 16,0 0-1,21-21 1,0 0-16,0-21 0,1 0 16,-1 21-16,0-21 0,0 0 15,-21-1-15,21 1 0,0-21 16,-21 21-16,0 0 0,22-1 0,-22 1 15,21 21-15,-21-21 16,0 42 15,0 0-31,0 1 16,0-1-16,0 0 16,0 0-16,0 0 0,0 0 0,0 1 15,0-1-15,0 0 16,21-21-16,0 21 0,0-21 15,0 0-15,1 0 16,-1 0-16,0 0 0,21 0 0,-21 0 16,1-21-16,-1 0 15,21 21-15,-21-21 0,22-1 0,-22 1 0,21 0 16,-21 0-16,0-21 0,1 20 16,-1 1-16,0-21 0,-21 21 15,0 0-15,-21 21 16,0 0-1,-1 21-15,1-21 0,0 21 16,0 0-16,21 0 0,0 0 16,0 1-16,0-1 0,0 0 15,0 0-15,21 0 0,0 0 16,0 1-16,1-22 0,-22 21 16,21-21-16,-21 21 0,21-21 0,-42 0 62,0 0-62,-1 0 0,1-21 16,0 21-16,0-21 0,0 21 15,0 0 1,-1 0-16,22 21 0,0 0 16,-21-21-16,21 21 0,0 0 15,21 0 1,1-21-16,-1 0 0,21 0 15,-21 0-15,0 0 0,22 0 0,-22 0 16,21 0-16,1 0 0,-22-21 16,21 21-16,0-21 0,1 21 15,-22-21-15,21 0 0,1 0 0,-22-1 16,21 1-16,-21 0 0,0 0 16,-21-21-16,0 20 0,0 1 0,0 0 15,0 0-15,-21 21 16,0 0-16,0 0 15,0 0-15,0 21 16,-1-21-16,22 21 0,0 0 0,0 1 0,0-1 16,0 0-16,0 0 0,0 0 15,0 0-15,0 1 0,22-22 16,-22 21-16,21-21 0,-21 21 16,0 0-1,-21-21 16,-1 0-15,1 0-16,21-21 31,21 21-15,1-21-16,-1 0 0</inkml:trace>
  <inkml:trace contextRef="#ctx0" brushRef="#br0" timeOffset="92254.09">24469 1101 0,'0'0'0,"0"-21"16,-22 21 15,22 21-15,0 0-16,-21 0 0,0-21 16,21 21-16,-21 22 0,0-22 0,21 0 15,0 0-15,0 0 0,-21 0 16,21 1-16,-22-22 0,22 21 0,0 0 15,0 0-15,22-42 63,-1 0-63,0 0 16,0-1-16,-21 1 0,21-21 0,0 21 15,-21 0-15,22-1 0,-1 1 0,-21 0 16,21 21-16,0 0 15,0 21 1,-21 0-16,0 1 16,0-1-16,0 0 0,0 0 0,0 0 15,0 0-15,0 1 16,0-1-16,21 0 0,1-21 16,20 21-16,-21-21 15,21 0-15,-20 0 0,-1 0 0,21 0 16,0 0-16,-20 0 0,20 0 15,-21 0-15,21 0 0,-20 0 0,20-21 16,-21 0-16,21 0 0,-20 21 16,-1-22-16,0-20 0,0 21 0,0 0 15,-21-22-15,0 22 0,0 0 16,0 0-16,0 0 0,0 0 0,0-1 16,-21 22-16,-21 0 15,21 0-15,-22 22 0,1-1 16,21-21-16,-22 21 0,1 0 0,21 0 15,0 22-15,0-22 0,-1 0 16,22 0-16,-21 0 0,21 0 0,0 1 16,0-1-16,0 0 15,21-21-15,1 0 0,-1 0 16,0 0-16,0 0 16,0 0-16,0 0 0,1 0 0,-1-21 15,0 21-15,0-21 0,21-1 16,-20 22-16,-1-21 0,0 0 0,0 0 15,-21 0-15,21 0 0,-21-1 16,21 1-16,-21 0 0,0 0 16,0 42 15,0 0-31,-21 0 16,21 1-16,0-1 0,0 0 0,0 0 15,0 0-15,0 0 0,0 1 16,0-1-16,0 0 15,21 0 1,1-21-16,-1 0 0,0 0 16,0 0-16,0 0 15,0 0-15,1-21 0,-22 0 16,21 0-16,-21-1 16,0 1-16,0 0 0,0 0 15,0 0-15,0 0 0,0-1 16,0 1-1,0 42 1,0 1 0,0-1-16,0 0 0,0 0 15,0 0-15,0 0 16,0 1-16,0-1 0,0 0 16,0 0-1,0-42 48,21 0-63,-21 0 0,0-1 15,21 1-15,0 0 16,-21 0-16,21 0 0,1 0 0,-22-1 16,21 22-16,0-21 0,0 21 15,0 0-15,0 0 16,-21 21-1,22 1-15,-22-1 0,0 0 16,0 0-16,0 0 0,0 0 16,0 1-16,0-1 15,0 0-15,0 0 16,0-42 46,21 21-62,-21-21 0,0 0 16,21-1-16,0 22 0,0-42 0,0 21 16,-21 0-16,22 0 0,-1-1 15,0 1-15,0 0 0,0 21 0,0-21 16,1 21-16,-1 0 0,0 0 16,0 0-1,-21 21-15,0 0 0,0 0 16,0 1-16,0-1 15,-21 0-15,21 0 0,0 0 0,-21 0 16,21 1-16,-21-1 16,21 0-16,-22 0 15,22 0 1,22-21-16,-1 0 16,0 0-16,0 0 0,0 0 15,0 0-15,1 0 0,-1 0 0,0 0 16,0 0-16,0-21 0,0 21 15,22-21-15,-22 21 0,0-21 16,0 0-16,0-1 0,1 1 16,-1 0-16,0 0 0,0 0 0,0 0 15,0-1-15,-21 1 0,0 0 16,22 0-16,-44 42 47,1 0-47,0 0 0,21 1 15,-21-22-15,0 21 0,0 0 0,21 0 16,0 0-16,-22 0 0,22 1 16,-21-22-16,21 21 0,0 0 15,0 0 1,21-21 0,1 21-16,-1-21 15,0 0-15,0 0 0,0 0 16,0 0-16,1 0 0,-1-21 15,0 21-15,-21-21 0,21 21 16,0-21-16,-21 0 16,0-1-16,0 1 15,0 0-15</inkml:trace>
  <inkml:trace contextRef="#ctx0" brushRef="#br0" timeOffset="93198.57">18076 1778 0,'0'0'15,"-21"-21"-15,0 21 0,0-21 0,0 21 0,-1-21 16,1 21-1,0-22-15,0 22 16,42 0 15,0 0-31,22 0 16,20 0-16,-21 0 0,43 0 0,-21 0 16,41 0-16,-20 22 0,0-22 15,-1 0-15,22 0 0,-21 21 0,-22-21 16,22 0-16,-21 0 0,-1 21 15,1-21-15,-1 0 0,1 0 0,-22 0 16,21 0-16,-20 0 0,-1 0 16,-21 0-16,22 0 0,-22 0 15,0 0-15,0 0 16,0 0 31,0 0-32</inkml:trace>
  <inkml:trace contextRef="#ctx0" brushRef="#br0" timeOffset="94090.39">21929 1757 0,'0'0'0,"-22"0"0,1 0 15,0-21-15,0 21 16,0 0-16,0-21 0,-1 21 0,1 0 16,0 0-16,0 0 15,0 0-15,0 0 16,-1 0-1,22 21 17,22-21-17,20 0-15,-21 0 16,21 0-16,1 0 0,-1 0 0,22 0 16,-1 0-16,1 0 0,20 0 15,1 0-15,0 0 0,20 0 16,22 0-16,0 0 0,0 0 0,0 0 15,0 0-15,0 0 0,22 0 16,-22 0-16,21 0 0,0 0 0,-21 0 16,0 0-16,0-21 0,0 21 15,-21 0-15,21 0 0,-21 0 0,-1 0 16,1 0-16,0 0 0,-21 0 16,-1 0-16,-20 0 0,-1 0 0,-20 0 15,-1 0-15,-21 0 0,0 0 16,1 0-16,-1 0 0,0 0 15,-42 0 126</inkml:trace>
  <inkml:trace contextRef="#ctx0" brushRef="#br0" timeOffset="94310.81">25209 1799 0,'0'0'0,"0"21"16,-21-21-1</inkml:trace>
  <inkml:trace contextRef="#ctx0" brushRef="#br0" timeOffset="96026.64">15790 11790 0,'0'0'0,"-42"0"16,21 0-16,0 0 16,-1 0-1,44 0 16,-1 0-15,0 0-16,0 0 0,21 0 16,-20 0-16,20 0 0,0 0 0,1 0 15,-1 0-15,0 0 0,1 0 16,-1 0-16,0 0 0,1 0 0,-1 0 16,-21 21-16,21-21 0,-20 0 0,-1 0 15,0 0-15,0 0 0,0 21 16,0-21-16,-21 21 47,-21-21-47,0 0 0,0 0 0,0 0 15,0 0-15,-1 0 0,1 0 0,0 0 16,0 0-16,0 0 0,0 0 16,-1 0-16</inkml:trace>
  <inkml:trace contextRef="#ctx0" brushRef="#br0" timeOffset="96344.46">15748 11853 0,'-21'22'0,"42"-22"31,0 0-31,21 0 16,-20 0-16,-1 0 0,21 0 15,-21 0-15,22 0 0,-1 0 16,-21 0-16,21 0 0,1 0 0,-1 0 16,-21 0-16,22 0 0,-1 0 0,-21 0 15,0 21-15,0-21 16,1 0-16,-1 0 0,-21 21 47,0 0-16</inkml:trace>
  <inkml:trace contextRef="#ctx0" brushRef="#br0" timeOffset="97334.4">16065 16468 0,'0'0'0,"0"-21"47,22 21-31,-1 0-16,0 0 0,0 0 0,0 0 15,0 0-15,1 0 0,20 0 0,-21 0 16,0 0-16,22 0 0,-22 0 15,0 0-15,0 0 0,21 0 0,-20 0 16,-1 0-16,0 0 0,0 0 16,0 0-16,-42 0 62,0 0-46,0 0-16,0 0 15,-1 0-15,1 0 0,0 0 16</inkml:trace>
  <inkml:trace contextRef="#ctx0" brushRef="#br0" timeOffset="97598.53">15981 16510 0,'0'0'0,"0"21"0,-21-21 16,42 0 15,0 0-15,21 0-16,-21 0 0,1 0 0,-1 0 15,21 0-15,-21 0 0,22 0 0,-22 0 16,21 0-16,-21-21 0,22 21 16,-22 0-16,0 0 0,0 0 0,0 0 15,-21-21 16,0 0-15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25T10:54:36.04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2159 868 0,'0'0'0,"0"-42"15,0-1-15,0 22 16,0-21-16,0 21 0,0-1 0,0 1 16,0 0-16,0 0 0,-21 21 15,21 21 1,0 0-1,21 0-15,0 22 0,0-1 16,0 0-16,1 22 0,20-22 16,-21 22-16,21-1 0,-20-20 0,20 20 15,0 1-15,-21-22 16,22 21-16,-22-20 0,21-1 0,-21 0 16,1 1-16,20-1 0,-42-21 15,21 22-15,0-22 0,-21 0 0,21 0 16,-21 0-16,0-42 31,0 0-31,-21-21 0,0 20 16,21-20-16,0 0 0,-21-1 15</inkml:trace>
  <inkml:trace contextRef="#ctx0" brushRef="#br0" timeOffset="269.83">2900 550 0,'0'0'16,"-21"0"0,-1 22-16,1 20 0,-21-21 15,0 21-15,-1 22 0,1-22 0,-22 22 16,1 20-16,-22-20 0,22 21 16,-22-1-16,22-20 0,-1 20 15,1 1-15,-1-21 0,1-1 0,-1 1 16,22-1-16,-1-21 15,22 1-15,-21-1 0,21-21 0,21 0 16,0 1-16,21-22 16,0 0-16,0-22 15,22-20-15,-22 21 0,21-21 16,-21 20-16,22-20 0</inkml:trace>
  <inkml:trace contextRef="#ctx0" brushRef="#br0" timeOffset="606">3090 974 0,'0'21'16,"0"21"-16,0-21 0,-21 22 16,0-1-16,21 0 0,-21 1 0,21 20 15,-21-20-15,21 20 0,-22 22 16,22-1-16,-21 1 0,0 0 0,21 21 15,-21-22-15,0 22 0,0 0 16,21 0-16,-22 0 0,1-22 0,0 22 16,21 0-16,0-21 0,-21-1 15,0 1-15,21 0 0,-21-1 0,21-20 16,0 20-16,0-20 0,0-22 16,0 1-16,0-1 0,0 0 15,0-21-15,0 1 0,0-44 16,21 1-1,-21 0-15,21-42 0,0 20 0,0-20 16,-21-1-16,21-20 0,1-1 16</inkml:trace>
  <inkml:trace contextRef="#ctx0" brushRef="#br0" timeOffset="941.81">2963 1461 0,'0'0'0,"0"-43"15,0-20-15,0 42 16,0-22-16,0 1 0,0 0 0,21-1 16,1 1-16,-1 0 0,21 20 15,22-20-15,-22 21 0,21 0 16,1 0-16,-22 21 0,22 0 0,-22 21 16,0-21-16,1 42 0,-22-21 15,-21 22-15,0-1 0,0 0 0,0-21 16,-21 22-16,-22-1 0,22 0 15,-21 1-15,0-22 0,-1 0 16,22 21-16,-21-20 0,-1-1 16,22 0-16,0-21 0,-21 21 15,21-21-15,-1 0 0,1 0 16,42 0 15,1 0-31,-1-21 16,21 21-16,-21 0 0</inkml:trace>
  <inkml:trace contextRef="#ctx0" brushRef="#br0" timeOffset="1394.47">3937 1249 0,'0'0'0,"21"-21"0,0 0 16,0-1-16,1 1 0,-22 0 0,0 0 15,0 0-15,0 0 16,-22 21-16,1 0 15,0 0-15,0 0 0,0 21 0,0 0 16,-1 0-16,-20 0 0,21 0 16,0 22-16,-22-22 0,22 0 0,0 21 15,0-20-15,0-1 0,21 21 16,0-21-16,0 0 0,0 1 16,21-22-16,0 0 15,0 0-15,0 0 0,1 0 0,-1 0 16,0-22-16,0 1 15,21 0-15,-20 0 0,-1 0 0,21 0 16,-21-1-16,0-20 0,1 0 16,-1 21-16,-21-1 0,21-20 0,-21 21 15,21 21-15,-21-21 0,0 42 16,0 0 0,0 21-16,0-20 0,0 20 15,0-21-15,0 21 0,0-20 0,0 20 16,0-21-16,0 21 0,0-20 15,0-1-15,21 0 0,-21 0 16,21-21-16,-21 21 0,22-21 16,-1 0-16,0 0 0,0 0 15,-21-21-15,21 0 0,0 21 16,1-21-16,-1-22 0</inkml:trace>
  <inkml:trace contextRef="#ctx0" brushRef="#br0" timeOffset="1674.31">4635 572 0,'0'0'16,"0"-22"-1,0 44 1,0 20-16,0-21 0,0 21 0,-21 1 16,21-1-16,-21 22 15,21-1-15,0 1 0,0-1 0,0 1 16,0-22-16,0 21 0,0-20 15,-21-1-15,21 0 0,-21 1 0,21-1 16,0-21-16,0 0 0,0 1 16,0-1-16,21-21 15,0 0 1,0-21-16,0-1 0,1 1 0,-1-21 16,0 21-16,0-22 0,-21 1 15,21 0-15</inkml:trace>
  <inkml:trace contextRef="#ctx0" brushRef="#br0" timeOffset="2100.3">4889 699 0,'0'-43'0,"0"86"0,22-107 0,-22 43 16,21 0-16,0 21 15,0 21 1,-21 21-16,0-21 0,0 22 0,0-1 16,0 22-16,0-22 0,0 21 15,0 1-15,0-22 0,0 1 0,0 20 16,0-21-16,0 1 0,0-22 15,0 21-15,0-21 0,0 1 0,-21-1 16,21 0-16,-21-21 16,21-21 15,0 0-31,0-1 0,0 1 0,0 0 16,21 0-16,0-21 0,0-1 15,-21 22-15,21-21 0,1 21 0,-1-1 16,0-20-16,0 42 0,0-21 15,0 21-15,1 0 0,-1 0 0,0 21 16,0 0-16,0 0 0,0 1 16,1-1-16,-1 0 0,0 0 0,-21 21 15,0-20-15,0-1 16,0 0-16,0 0 0,0 0 0,0 0 0,0 1 16,0-1-1,0 0-15,-21-21 16,0 0-16,-1 0 15,1-21-15,0 21 16,0-21-16,0-1 0</inkml:trace>
  <inkml:trace contextRef="#ctx0" brushRef="#br0" timeOffset="2306.77">4403 974 0,'0'0'16,"21"0"-1,21-21 1,0-1-16,1 22 0,20-21 0,1 0 16,-1 21-16,1-21 0,-1 0 15,1 0-15,-1-1 0,-20 22 16,-1-21-16,0 0 0,-21 21 0,22 0 16,-22 0-16,-21-21 0</inkml:trace>
  <inkml:trace contextRef="#ctx0" brushRef="#br0" timeOffset="3585.51">6773 508 0,'0'0'0,"0"-42"0,0 21 15,0-22-15,0 1 0,0 21 0,0-22 16,0 22-16,0 0 0,0 0 16,0 0-16,0 42 15,0 0-15,21 0 0,-21 22 16,0-1-16,22 0 0,-22 1 16,0 20-16,0 1 0,21-22 0,-21 21 15,0 22-15,0-21 0,0-1 16,0 1-16,0-1 0,-21-21 15,21 1-15,-22-1 0,1 0 16,21 1-16,-21-22 0,21 0 0,0 0 16,-21 0-16,0-21 15,21-21 1,-21 0 0,21-21-16,0 21 0,0-22 0,0 22 15,21-21-15,0-1 0,0 22 16,21-21-16,-20 21 0,20 0 0,0-1 15,-21 1-15,22 21 0,-1 0 16,0 0-16,-20 21 0,20 1 0,-21-1 16,0 0-16,0 0 0,-21 21 15,0-20-15,0 20 0,0-21 16,0 21-16,-21-20 0,0-1 16,0 21-16,0-21 0,-22 0 0,22 1 15,-21-1-15,21-21 0,-22 21 16,22-21-16,0 0 0,0 0 0,0 0 15,0 0-15,-1 0 0,22-21 16,0 0-16,0-1 0,0 1 0,0 0 16,22 0-16,-1 0 0,0-22 15,21 22-15,1-21 0,-22 21 0,21-22 16,22 22-16,-22-21 0,0 21 16,1 0-16,-1-1 0,0 22 15,1 0-15,-1 0 0,0 0 16,1 0-16,-22 0 0,0 22 0,0-1 15,-21 0-15,21 0 0,-21 0 16,0 0-16,0 1 0,0 20 0,0-21 16,0 0-16,0 0 0,0 1 15,21-22 1,1 0 0,-1 0-16,0 0 0,21-22 0,-21 1 15,22 0-15,-1 0 16,-21-21-16,22 20 0,-1-20 0,-21 0 15,21 21-15,-20-22 0,-1 22 16,0-21-16,0 21 0,-21-1 0,0 44 47,0-1-47,0 0 0,0 21 0,0-21 16,0 22-16,0-1 0,0 0 15,0 1-15,0-1 0,0 0 0,0 1 16,0-1-16,21 22 0,-21-22 0,21 21 15,1 1-15,-22-22 0,0 22 16,0-1-16,0 1 0,0-1 0,0 22 16,0-43-16,0 22 15,0-1-15,-22 1 0,1-1 0,0 1 16,0-22-16,-21 22 0,-1-1 0,1-21 16,0 1-16,-1-1 0,22-21 15,-21 0-15,-1 1 0,22-22 0,0 0 16,-21 0-16,21-22 0,21 1 15,-22-21-15,22-22 0,-21 22 0,21-21 16,0-1-16,0-21 0,0 1 0,0-1 16,0 0-16,21-20 0,1 20 15,-1 0-15,21 1 0,0-1 0,1 21 16,-1 1-16,0-1 0,1 22 16,20 0-16,-20-1 0,-1 1 15,21 0-15,-20 21 0,-22-22 16,21 22-16,1-21 0,-22 21 0,0-22 15,0 22-15,21 0 0</inkml:trace>
  <inkml:trace contextRef="#ctx0" brushRef="#br0" timeOffset="4374.01">10160 550 0,'0'0'0,"0"-21"0,0 0 0,0 0 0,0-21 16,0 20-16,0 1 0,0-21 15,0 21-15,0 0 0,0-1 0,0 1 16,-21 21-16,0 0 0,-1 0 16,1 0-16,-21 0 0,21 21 15,-22 22-15,1-22 16,21 21-16,-21 1 0,-1 20 0,1-21 16,0 22-16,20 21 0,-20-22 15,0 22-15,21-22 0,-1 1 0,1-1 16,0 1-16,21-22 0,0 0 15,0 1-15,0-1 0,0-21 0,21 0 16,0 1-16,1-22 0,-1 0 16,21 0-16,0 0 0,1 0 0,-1-22 15,0 1-15,1 0 0,20 0 16,-20 0-16,-1-22 0,0 1 0,-21 21 16,1-21-16,-1 20 0,-21 1 15,0 0-15,0 0 0,-21 0 16,-1 21-16,1 0 0,-21 0 15,21 0-15,-22 0 0,-20 0 0,21 21 16,-1-21-16,22 21 0,-21-21 16,21 0-16,-1 21 0,1-21 0,42 0 31,1-21-31,-1 21 16,0 0-16,21-21 0,-21 21 15,22 0-15,-1 0 0,-21 0 16,22 0-16,-1 21 0,0 0 0,-21 0 15,22 1-15,-22 20 0,0 0 16,0 1-16,0-1 0,-21 0 0,0 22 16,0-22-16,0 22 0,0-1 15,0 1-15,-21-1 0,0 1 0,-21-1 16,21 1-16,-1-22 0,-20 21 16,21-20-16,-21-1 0,20 0 0,1 1 15,0-1-15,0-21 0,0 0 0,0 1 16,21-1-16,-22-21 0,22-21 31,0-22-31,22 22 0,-1-21 16,0-1-16,0 1 0,0-21 15,22-1-15</inkml:trace>
  <inkml:trace contextRef="#ctx0" brushRef="#br0" timeOffset="4766.99">10414 1037 0,'0'0'0,"0"-21"0,0-21 16,0-1-16,0 22 15,0 0-15,0-21 0,0 21 0,0-1 16,21 1-16,0 0 0,0 0 16,1 21-16,-1-21 0,21 21 0,-21 0 15,22 0-15,-22 0 16,21 21-16,0 0 0,-20 0 0,20 0 15,-21 22-15,0-1 0,-21 0 16,0-20-16,0 20 0,0 0 0,0 1 16,0-22-16,-21 21 0,0-21 15,0 0-15,0 1 0,-1-1 0,1-21 16,0 0 0,21-21-1,0-1-15,0 1 0,0 0 16,0-21-16,0 21 0,0-22 15,21 1-15,0 0 0,-21-1 0,22 1 16,-1 21-16,21-22 0,-21 22 16,0 0-16,22 0 0,-22 0 0,21 0 15,-21-1-15,1 22 0,-1-21 16,0 21-16</inkml:trace>
  <inkml:trace contextRef="#ctx0" brushRef="#br0" timeOffset="5926.26">11324 614 0,'0'0'0,"0"21"32,-21 0-17,0 0-15,0 1 0,-1-1 0,1 21 16,21 0-16,0-20 0,-21 20 16,0 0-16,21 1 0,0-1 0,0 0 15,0 1-15,0-1 0,0-21 16,0 0-16,0 0 0,21 1 0,0-1 15,0 0-15,1-21 0,-1 0 16,21 0-16,-21 0 0,0 0 0,22 0 16,-22 0-16,0-21 0,0 0 15,0-1-15,22 1 0,-22 0 0,0 0 16,-21-21-16,21-1 16,-21 1-16,0 0 0,0-1 0,0 1 15,0 21-15,0-22 0,-21 1 16,0 21-16,0 0 0,-22 0 0,22-1 15,0 22-15,-21 0 0,-1 0 16,1 22-16,21-1 0,-21 0 0,-1 21 16,22-21-16,-21 22 0,21-1 15,-1 0-15,1 1 0,21-1 0,0 0 16,0 1-16,0-22 0,21 21 16,1-21-16,-1 1 0,21-22 0,-21 21 15,22-21-15,-1 0 0,0 0 0,1 0 16,-1 0-16,0-21 15,1-1-15,-1 22 0,0-21 0,1 0 16,-22 0-16,21-21 0,-21 20 16,22 1-16,-22-21 0,-21 21 0,21 0 15,-21-1-15,0 1 0,0 0 16,0 0-16,-21 42 16,0 0-1,-1 0-15,1 1 0,21 20 16,0-21-16,0 0 0,0 0 15,-21 1-15,21-1 0,0 0 0,0 0 16,0 0-16,21-21 0,-21 21 16,21-21-16,1 0 0,-1 0 15,0 0-15,0 0 0,21 0 16,-20 0-16,-1 0 0,0-21 0,21 0 16,-21 21-16,1-21 0,-1 0 0,0-22 15,0 22-15,0 0 0,-21 0 16,0-21-16,0 20 0,0 1 0,0 0 15,0 0-15,0 0 0,0 42 32,0 0-32,0 0 0,0 22 15,0-22-15,0 0 0,0 21 0,0-21 16,0 1-16,0 20 0,0-21 16,0 0-16,0 0 0,21 1 15,1-22-15,-1 0 16,0 0-16,21 0 0,-21 0 0,1 0 15,20 0-15,-21 0 0,0-22 16,0 1-16,22 0 0,-22 0 0,0 0 16,0 0-16,0-22 0,1 22 15,-1-21-15,-21-1 0,21 22 0,-21-21 16,21 21-16,-21 0 0,0-1 16,21 22-1,-21 22-15,0-1 16,0 0-16,0 0 0,0 21 0,-21-20 15,21 20-15,0 0 0,0 1 16,-21-1-16,21 0 0,0 22 16,0-22-16,0 22 0,0-1 0,0 1 15,0-1-15,0 22 0,0-1 16,0 1-16,0 0 0,0-22 0,0 22 16,0 0-16,0-1 0,0 1 0,0 0 15,0-1-15,0-20 0,21 20 16,-21-20-16,0-1 0,0-20 0,0 20 15,0-20-15,0-22 0,0 21 0,0-21 16,0 0-16,21-21 16,-21-21-1,21 0-15,-21 0 16,0 0-16,0-22 0,22 1 16,-22 0-16,21-22 0,-21 22 0,0-22 15,0 1-15,21-1 0</inkml:trace>
  <inkml:trace contextRef="#ctx0" brushRef="#br0" timeOffset="6242.08">12636 1058 0,'0'0'0,"-21"-105"16,21 83-16,0-20 0,0 21 0,21 0 15,1 0-15,-1-1 16,0 1-16,21 0 0,-21 0 0,22 21 15,-1 0-15,0 0 0,1 0 16,-1 21-16,-21 0 0,22 0 0,-22 1 16,-21-1-16,0 21 0,0-21 15,0 22-15,0-22 0,0 21 0,-21-21 16,-22 22-16,22-22 16,-21 0-16,21 0 0,-22 0 0,1 0 0,0 1 15,20-1-15,-20 0 0,21-21 16,0 21-16,0-21 0,-1 0 15,22-21 17,0 0-32,0 0 0</inkml:trace>
  <inkml:trace contextRef="#ctx0" brushRef="#br0" timeOffset="8537.78">13547 847 0,'21'-21'62,"0"-1"-62,0 1 0,21 0 0,-20 0 16,-1 0-16,21 0 0,0-1 15,1-20-15,-22 21 0,21-21 0,-21 20 16,22-20-16,-22 0 16,-21 21-16,0-22 0,0 1 0,0 21 15,0 0-15,0-1 0,-21 22 16,0 0-16,-1 22 15,1 20-15,0-21 0,0 21 16,0 1-16,0-1 0,-1 22 0,1-22 16,21 21-16,0 1 0,0-22 15,0 22-15,0-1 0,0 1 0,0-22 16,0 22-16,0-22 0,0 0 16,0 1-16,0-1 0,0-21 0,0 21 15,0-20-15,0-1 0,0 0 0,0 0 16,-21-21-16,21 21 15,-21-21-15,0 0 0,0 0 0,-1 0 16,1 0-16,0-21 16,0 21-16,0-21 0,0 0 0,-1 0 15,1-22-15,0 22 0,0 0 16,0 0-16,0 0 0,21-1 0,-22 1 16,22 42-1,0 1 1,0-1-16,22 0 0,-1 0 0,-21 0 15,21 0-15,0-21 0,0 22 16,0-1-16,1-21 0,-1 21 0,21-21 16,-21 0-16,22 0 15,-1 0-15,0 0 0,1 0 0,-1 0 16,0-21-16,22 21 0,-22-21 16,22-1-16,-22 1 0,0 0 0,1 0 15,-1 0-15,0-22 0,-21 22 0,1-21 16,-1 21-16,0-22 0,-21 22 15,0 0-15,0 0 0,0 0 0,0 42 32,-21 0-32,0 0 0,21 0 0,-22 1 15,1-1-15,0 21 0,21-21 16,-21 22-16,0-22 0,21 0 0,0 21 16,-21-21-16,-1 1 15,22-1-15,-21 0 0,21 0 16,21-21 15,1-21-15,-22 0-16,21 0 0,0-1 15,0 1-15,0-21 0,22 21 0,-22-22 16,0 22-16,0-21 0,0 21 16,0 0-16,1 21 0,-1 0 0,0 0 15,0 0-15,0 21 16,-21 0-16,21 0 15,-21 0-15,0 0 0,0 22 16,22-22-16,-22 0 0,21 0 16,-21 0-16,21 1 0,0-1 0,0 0 15,0 0-15,1 0 16,-1-21-16,-21 21 0,42-21 0,-21 0 16,0 0-16,1 0 0,-1 0 15,21 0-15,-21 0 0,22 0 0,-22 0 16,21 0-16,-21-21 0,22 0 0,-1 0 15,-21 0-15,21 0 0,-20-1 16,-1 1-16,0 0 0,0-21 0,-21 21 16,0-22-16,0 22 15,0 0-15,0 0 0,0 0 0,0-1 16,-21 1-16,0 21 0,0 0 16,-1 0-16,-20 0 0,21 0 0,-21 0 15,20 0-15,-20 21 0,21 1 0,0-1 16,-22 0-16,22 21 0,21-21 15,0 1-15,-21 20 0,21-21 0,0 0 16,0 0-16,0 1 0,0-1 16,0 0-16,21 0 0,0 0 0,1 0 15,-1-21-15,0 0 16,0 0-16,0 0 0,0 0 16,1 0-16,-1 0 0,0-21 0,0 21 15,0-21-15,22 0 0,-22 0 16,0 0-16,0-1 0,0-20 0,0 0 15,1-1-15,-1 1 0,-21-21 16,21 20-16,0-20 0,0-1 0,-21 22 16,21-22-16,-21 22 0,22-21 15,-22 20-15,0 22 0,21-21 0,-21 21 16,0-1-16,0 44 31,0-1-31,0 0 16,0 0-16,0 21 0,-21 1 15,-1-1-15,22 0 0,0 22 0,-21-22 16,21 22-16,-21-22 0,21 0 16,-21 22-16,21-22 0,0-21 0,0 22 15,0-1-15,0-21 0,0 22 16,0-22-16,0 0 0,0 0 0,0 0 16,21-21-16,0 0 15,0 0-15,1 0 0,20 0 16,-21 0-16,0 0 0,22-21 0,-22 0 15,21 21-15,-21-21 0,0 0 16,22-22-16,-22 22 0,0 0 0,0-21 16,0 20-16,1-20 15,-22 21-15,0 0 0,0-22 0,0 22 16,0 0-16,-22 21 16,1 21-1,21 0-15,0 1 0,-21-1 16,21 21-16,-21-21 0,21 0 0,0 22 15,0-22-15,0 0 0,0 0 0,0 0 16,0 1-16,0-1 0,0 0 16,21 0-16,0 0 0,0-21 15,1 0-15,-1 0 16,0 0-16,0 0 16,0 0-1,-21-21-15,21 0 0,-21 0 16,22 0-16,-1-1 0,-21 1 0,21-21 15,0 21-15,0-22 0,0 22 16,22-21-16,-22 21 0,0 0 0,0-1 16,22 1-16,-22 0 0,0 21 15,0 0-15,0 0 0,0 0 0,1 0 16,-1 21-16,0 0 0,-21 1 16,0-1-16,0 0 0,0 0 0,0 0 15,0 0-15,0 1 0,0 20 16,-21-21-16,21 0 0,-21 0 15,-1 1-15,1-1 0,0 0 0,0 0 16,0 0-16,0-21 16,21 21-16,21-42 47,0 0-47,0 21 0,0-21 15,0 0-15,1-22 0,-1 22 16,0-21-16,21 21 0,-21-22 0,1 1 15,-1 0-15,0-1 0,0 1 16,-21 21-16,0 0 0,21 0 0,-21-1 16,0 44-1,-21-1-15,0 0 16,21 0-16,-21 21 0,0-20 16,-1 20-16,22-21 0,0 21 0,0-20 15,0 20-15,0-21 0,0 0 16,0 0-16,0 1 0,0-1 0,0 0 15,22 0-15,-1 0 0,0-21 16,0 21-16,0-21 16,0 0-16,1 0 0,-1 0 15,0 0-15,0 0 16,-21-21-16,0 0 16</inkml:trace>
  <inkml:trace contextRef="#ctx0" brushRef="#br0" timeOffset="8717.75">16785 1418 0,'0'0'0,"0"21"31,-21-21 16,0 0-32,0-21-15,-1 21 16,1 0-16</inkml:trace>
  <inkml:trace contextRef="#ctx0" brushRef="#br0" timeOffset="9725.49">3641 2117 0,'0'0'0,"-43"0"0,22 0 16,0 0-16,0 0 0,0 0 0,-1 21 16,1-21-16,0 0 15,42 0 16,0 0-31,1 0 16,-1 0-16,21 0 0,-21 21 16,22-21-16,-22 0 0,21 0 15,22 0-15,-22 0 0,21 21 0,-20-21 16,20 0-16,22 0 0,0 0 16,-1 0-16,22 0 0,0 0 0,21 0 15,0 0-15,0 0 0,21 0 16,0 0-16,0 0 0,22 0 0,-22 0 15,21 0-15,22 0 0,-22 0 16,22 0-16,-1-21 0,22 21 0,-22 0 16,22 0-16,21 0 0,-22-21 15,22 21-15,-21 0 0,42 0 0,-21-21 16,0 21-16,21 0 0,0 0 0,0-21 16,0 21-16,0 0 15,0 0-15,0-22 0,0 22 0,0 0 16,-22 0-16,22-21 0,0 21 15,-21 0-15,0 0 0,-21 0 0,21-21 16,-22 21-16,1 0 0,0 0 16,-22-21-16,1 21 0,-22 0 0,0 0 15,1-21-15,-43 21 0,0 0 0,0 0 16,-22 0-16,1 0 0,-21 0 16,0-21-16,-43 21 0,21 0 0,-20 0 15,-22 0-15,0 0 0,0 0 16,-42 0-1,0 0-15,-21 0 0,20 0 16,-20 0-16,-21 0 0</inkml:trace>
  <inkml:trace contextRef="#ctx0" brushRef="#br0" timeOffset="10486.49">4995 3620 0,'21'-22'0,"-42"44"0,42-65 15,1 43-15,-22 21 31,-22 1-31,1 20 0,0-21 16,-21 21-16,-1 1 0,1-1 16,0 22-16,-1-1 0,-20 22 15,-1-22-15,1 1 0,-1 20 0,1-20 16,-1-1-16,1 1 0,-1-1 16,22 1-16,0-22 0,21-21 0,-1 22 15,1-22-15,0 0 0,21 0 16,0 0-16,0-42 31,0 0-31,0 0 0,21-21 16,0 20-16</inkml:trace>
  <inkml:trace contextRef="#ctx0" brushRef="#br0" timeOffset="10798.64">5376 3535 0,'0'0'0,"43"-21"0,-22 0 0,21 21 16,-42 21-1,0 0-15,-21 0 0,0 21 0,0 1 16,-22-1-16,1 0 0,0 1 16,-1 20-16,1 1 0,-22 20 0,22-20 15,-21-1-15,-1 22 0,1-21 16,-1 20-16,1-20 0,-22-1 15,21 1-15,22-22 0,-21 22 16,20-22-16,1 0 0,0 1 0,20-1 16,1-21-16,21 0 0,0 0 15,21-42 17,1 0-32,-1 0 0,21-21 0,-21 20 15,22-20-15</inkml:trace>
  <inkml:trace contextRef="#ctx0" brushRef="#br0" timeOffset="11330.33">6202 3725 0,'0'0'0,"42"-21"0,-42 0 16,21 0-16,-21 0 0,21 0 0,-21-1 15,0 1 1,0 42 0,-21 1-16,0 20 15,0-21-15,0 21 0,0 1 0,-1-1 16,1 0-16,0 22 0,0-1 16,-21 22-16,20-21 0,1-1 15,-21 1-15,21-1 0,0-21 0,-1 22 16,1-22-16,21 1 0,0-22 15,0 21-15,0-21 0,0 0 0,0 1 16,0-1-16,21-21 0,1 0 16,-22 21-16,21-21 0,0 0 0,0 0 15,0 0-15,0-21 16,1 21-16,-1-21 0,0-1 16,0 1-16,0 21 0,0-21 15,1 0 1,-22 0 109,-22 21-125,22-21 15,-21 21-15</inkml:trace>
  <inkml:trace contextRef="#ctx0" brushRef="#br0" timeOffset="13163.4">6117 3979 0,'0'0'0,"21"-84"15,0 63-15,-21-1 0,22-20 0,-1 21 16,0 0-16,0 0 0,21 21 0,-20-22 16,-1 22-16,0 0 0,21 0 15,-21 0-15,1 0 0,-1 22 0,0-1 16,-21 0-16,0 0 0,21 0 16,-21 0-16,0 22 0,0-22 15,0 0-15,0 0 0,0 0 16,0 1-16,0-1 0,0 0 0,-21-21 31,21-21-15,0 0-1,-21-1-15,21 1 0,-21 0 0,21-21 16,0 21-16,-22-1 0,1-20 0,0 21 16,21 0-16,-21-22 0,0 22 15,0 21-15,-1 0 16,1 0-16,0 0 0,21 21 15,-21 22-15,0-1 0,0 0 16,-1 1-16,1 20 0,0 1 16,0 20-16,0-20 0,0-1 0,-1 1 15,1-1-15,21-20 0,0 20 0,0-20 16,0-22-16,0 21 0,21-21 16,22 0-16,-22 1 0,21-22 0,1 0 15,-1 0-15,0 0 0,1 0 16,-1 0-16,0 0 0,22-22 0,-22 1 15,22 0-15,-1 0 0,-21-21 0,22-1 16,-22 1-16,22 0 16,-22-1-16,0-20 0,1-1 0,-1 1 0,-21-1 15,22 1-15,-22-22 16,0 22-16,-21 20 0,0-20 0,0 20 16,21 1-16,-21 21 0,0-21 0,0 20 15,-21 22 1,21 22-16,-21-1 0,0 0 0,-1 0 15,22 21-15,-21 1 0,21 20 16,-21-20-16,21 20 0,-21 1 0,21-1 16,0 1-16,0-1 0,0-21 15,0 22-15,0-22 0,21 1 16,0-1-16,0-21 0,1 21 0,20-20 16,-21-1-16,21-21 0,1 21 15,-22-21-15,21 21 0,1-21 0,-1 0 16,0 0-16,1 0 0,20-21 0,-21 0 15,1 0-15,-1-1 0,0 22 16,1-42-16,-1 21 0,-21 0 0,22 0 16,-43-22-16,0 22 0,0-21 15,0-1-15,0 22 0,0 0 0,0-21 16,-22 21-16,1 21 0,0-22 16,0 22-16,0 0 0,-22 0 0,22 0 15,-21 22-15,0-1 0,-1 0 16,22 0-16,-21 21 0,21-20 15,-22 20-15,22-21 0,21 21 0,0-20 16,0 20-16,0-21 0,0 0 0,0 0 16,0 1-16,21-1 0,0-21 15,1 0-15,-1 21 0,21-21 0,-21 0 16,0 0-16,22 0 0,-22-21 16,21 21-16,-21-21 0,22-1 0,-22 1 15,21 0-15,-21 0 0,1 0 0,-1 0 16,-21-22-16,0 22 0,21 0 15,-21-21-15,0 20 0,0 1 0,0 0 16,0 0-16,0 0 16,0 42-1,0 0-15,0 0 0,-21 0 16,21 22-16,0-22 0,0 21 16,-21-21-16,21 22 0,0-22 0,0 21 15,0-21-15,0 1 0,0-1 16,0 0-16,21 0 0,0 0 0,-21 0 15,21-21-15,21 0 0,-20 0 0,-1 0 16,21 0-16,0 0 0,-20 0 16,20 0-16,-21-21 0,21 0 0,1 0 15,-22 0-15,21 0 0,1-1 0,-22 1 16,21-21-16,-21 21 16,0-22-16,1 1 0,-1 21 0,0-21 15,-21-1-15,0 22 0,0-21 16,0 21-16,-21 21 15,0 0-15,-1 0 0,1 21 16,21 0-16,-21 0 0,21 21 16,-21-20-16,21 20 0,0-21 0,0 0 15,0 0-15,0 22 0,0-22 16,0 0-16,21 0 0,0 0 16,-21 1-16,0-1 15,0-42 32,0-1-47,0 1 16,0 0-16,0 0 0,0 0 15,-21 21 1,0 0-16,21 21 16,0 0-16,0 0 0,0 0 15,0 1-15,0-1 16,0 0-16,21 0 0,0 0 15,0-21-15,1 0 0,-1 0 16,0 0-16,21 0 0,-21 0 0,22 0 16,-1 0-16,-21 0 0,22 0 15,-1-21-15,0 21 0,1-21 16,-1 0-16,0 0 0,1-1 0,-1 1 16,0 0-16,1 0 0,-22-21 0,21 20 15,-21-20-15,0 0 0,1 21 16,-22-22-16,0 22 0,0 0 0,0 0 15,-22 21-15,1 0 16,0 0-16,0 0 0,0 21 0,0 0 16,21 0-16,0 0 0,0 1 0,0 20 15,0-21-15,0 0 0,0 0 16,0 1-16,0-1 0,0 0 0,0 0 16,0 0-16,0 0 15,21 1-15,-21-1 16,0 0-16,-21-21 15,-1 0-15,1 0 0,21 21 16,-21-21-16,0 0 0,0 0 16,0 0-16,-1 0 0,1 0 0,0 0 15,0 0-15,21-21 0,-21 0 16,21 0-16,-21-1 0,21 1 16,0 0-16,0 0 0</inkml:trace>
  <inkml:trace contextRef="#ctx0" brushRef="#br0" timeOffset="15069.69">9525 4106 0,'0'0'0,"21"0"0,0 0 15,-21-21-15,21 0 16,1 21-16,-22 21 16,0 0-1,0 1-15,0-1 0,0 0 0,0 21 16,0-21-16,0 1 0,-22 20 0,22-21 16,-21 0-16,21 0 0,0 1 15,0-1-15,0 0 0,0 0 16,0-42 15,0 0-15,0 0-16,0-1 15,0 1-15,0 0 0,0-21 0,0 21 16,0-22-16,21 22 0,1-21 16,-22 21-16,21-1 0,0 1 0,0 21 15,0 0-15,0 0 0,1 0 16,-1 21-16,0-21 0,0 22 0,0 20 15,0-21-15,1 0 0,-1 22 16,0-22-16,0 21 0,0-21 16,0 22-16,1-22 0,-1 0 0,0 0 15,21 0-15,-21 0 0,22-21 0,-22 22 16,21-22-16,1 0 0,-22 0 16,21 0-16,0 0 0,1 0 0,-1 0 15,0-22-15,-20 22 0,20-21 16,0 0-16,-21 0 0,22 0 0,-22 0 15,0-1-15,0-20 0,0 21 0,-21-21 16,0-1-16,0 1 0,0 0 16,0 20-16,0-20 0,-21 0 15,0 21-15,0-1 0,0 22 16,0 0-16,-1 0 0,1 0 0,0 0 16,-21 22-16,21-1 0,-1 0 0,1 21 15,0-21-15,0 22 0,0-22 16,0 21-16,-1 1 0,22-22 0,0 21 15,0-21-15,0 0 0,0 1 16,0-1-16,0 0 0,22-21 16,-1 0-16,0 0 15,0 0-15,21 0 0,-20 0 16,-1 0-16,0-21 0,0 0 0,0-1 16,0 1-16,1 0 15,-1 0-15,0-21 0,0 20 0,-21 1 16,0-21-16,21 21 0,-21-22 0,0 22 15,0 0-15,0 42 32,0 0-32,0 22 15,0-22-15,0 0 0,0 21 0,0-20 16,21-1-16,1 0 0,-22 0 0,21 0 16,0 0-16,0 1 0,0-1 15,0-21-15,1 0 0,-1 0 16,21 0-16,-21 0 0,0 0 0,22 0 15,-22 0-15,21 0 0,-21-21 16,1 21-16,20-22 0,-21 1 0,0 0 16,0 0-16,1 0 0,-1-22 15,-21 22-15,21 0 0,-21-21 0,0 21 16,0-1-16,0 1 0,0 0 0,0 42 31,0 0-31,0 1 16,-21 20-16,21-21 0,0 0 15,-21 0-15,21 1 0,0-1 0,0 0 16,0 0-16,0 0 0,0 0 16,-22 1-1,22-44 17,0 1-17,0 0-15,0 0 0,22 0 16,-22 0-16,21-22 0,0 22 15,-21-21-15,21 21 0,0-1 16,0-20-16,1 21 0,-1 0 0,0 21 0,0 0 16,0 0-16,0 0 15,1 0-15,-22 21 0,0 0 0,21 0 16,-21 0-16,21 1 0,-21 20 16,0-21-16,21 0 0,-21 0 0,0 22 15,0-22-15,0 0 0,0 0 16,0 0-16,0 1 15,21-22 1,0 0 0,1-22-16,-22 1 0,21 0 0,0 0 15,0 0-15,0 0 0,0-1 0,1-20 16,-1 21-16,21-21 0,-21 20 16,0-20-16,1 21 0,-1 0 0,21 0 15,-21-1-15,0 22 0,1 0 16,-1 0-16,-21 22 15,0-1 1,0 0-16,0 0 0,0 21 16,0-20-16,0-1 0,0 0 0,0 21 15,0-21-15,0 1 0,21-1 0,-21 0 16,21 0-16,0 0 16,0 0-16,1-21 0,-1 0 15,21 0-15,-21 0 0,0 0 16,1 0-16,20 0 0,-21 0 0,21-21 15,-20 21-15,-1-21 0,21 0 0,-21 0 16,0 0-16,1-1 0,-1 1 16,0 0-16,-21 0 0,0-21 15,0 20-15,0 1 0,0 0 0,0-21 16,0 21-16,-21 21 16,0 21-1,21 0-15,-22 0 0,1 0 16,21 22-16,-21-22 0,21 0 0,0 21 15,0-21-15,0 1 0,0-1 0,0 0 16,0 0-16,0 0 0,0 0 16,0 1-16,0-1 0,21-21 31,0 0-31,1 0 0,-1 0 16,0 0-16,-21-21 15,21-1-15,0 1 0,-21 0 16,21 0-16,1 0 0,-22-22 0</inkml:trace>
  <inkml:trace contextRef="#ctx0" brushRef="#br0" timeOffset="15658.12">13462 3260 0,'0'0'0,"-64"0"15,43-21-15,21-1 16,0 1 0,21 21-16,1 0 0,-1-21 0,0 0 15,0 21-15,0 0 0,22-21 0,-22 21 16,21-21-16,-21 21 0,0 0 15,22-22-15,-22 22 0,0 0 0,0 0 16,-42 0 15,0 0-31,0 0 16,0 0-16,-1 0 0,-20 0 0,0 0 16,-1 0-16,1 0 0,21 22 0,-21-22 15,-1 21-15,1-21 0,21 21 16,-22 0-16,1 0 0,21 22 0,-21-1 15,20 0-15,1 1 0,-21 20 16,21-21-16,0 22 0,-22-22 0,22 22 16,0-1-16,21 1 0,-21-22 15,21 22-15,-21-1 0,21 1 0,0-1 16,0 1-16,0-22 0,0 21 0,0-20 16,0 20-16,0-20 0,21-1 15,0-21-15,-21 21 0,21-20 16,0 20-16,0-21 0,1 0 0,-1 0 15,0 1-15,21-1 0,-21-21 16,1 0-16,20 0 0,-21 0 0,21 0 16,-20 0-16,20 0 0,0 0 0,-21-21 15,22-1-15,-1 1 0,0 0 16,1 0-16,-22 0 0,21-22 0,1 22 16,-1-21-16</inkml:trace>
  <inkml:trace contextRef="#ctx0" brushRef="#br0" timeOffset="16402.91">14224 3937 0,'0'0'0,"0"-21"0,0 0 0,0 0 0,0-1 15,0 1-15,-21 0 0,0 0 0,-1 0 16,1 21-16,0-21 0,0 21 16,0 0-16,0 0 0,-1 0 0,-20 0 15,21 21-15,0 0 0,0 0 16,-1 0-16,1 0 0,0 1 0,21 20 15,0-21-15,-21 21 0,21-20 0,0 20 16,-21-21-16,21 0 0,0 0 16,0 1-16,0-1 0,21-21 15,0 0 1,0 0-16,0 0 0,1 0 16,-1 0-16,0-21 0,-21-1 0,21 1 15,0 0-15,0 0 0,-21 0 16,22 0-16,-22-1 0,21 1 0,-21 0 15,0 0-15,21 0 0,-21 0 16,0-1-16,0 44 31,0-1-31,0 0 0,0 0 16,0 0-16,0 0 0,0 22 16,0-22-16,0 0 0,0 0 0,21 0 15,0 1-15,0-1 0,1 0 16,-1-21-16,0 0 0,0 0 0,21 0 15,-20 0-15,20 0 0,0 0 16,-21-21-16,22 0 0,-1 21 0,0-22 16,-20-20-16,-1 21 0,21 0 0,-21-22 15,0 1-15,1 21 0,-22-21 16,0-1-16,0 22 0,0-21 0,0-1 16,0 1-16,0 0 0,-22-1 15,1 1-15,-21 0 0,21 21 0,-22-22 16,1 22-16,0 0 0,-22 21 15,1 0-15,-1 0 0,1 0 16,-1 21-16,-20 21 0,20-20 0,1 20 16,-1 21-16,1 1 0,-1-22 15,22 22-15,-1-1 0,22 1 0,-21-1 16,21 1-16,0-1 0,21-20 0,0 20 16,0-21-16,0 1 0,0-1 15,42-21-15,-21 0 0,0 22 0,22-22 16,-1 0-16,0-21 0,1 21 15,20-21-15,1 0 0,-22 0 0,21 0 16,1 0-16,-22 0 0,22-21 16,-22 21-16,0-21 0,1 0 15,-22 21-15,21-21 0,-21-1 0,1 1 16,-22 0-16,0 0 0,21-21 0,0 20 16</inkml:trace>
  <inkml:trace contextRef="#ctx0" brushRef="#br0" timeOffset="17158.38">15219 3641 0,'0'0'0,"21"0"15,-42 21 1,0 0 0,-1 0-16,1 0 0,0 1 15,0 20-15,0-21 0,0 21 0,-1 1 16,1-1-16,0 0 0,21-20 15,-21 20-15,0 0 0,0-21 0,21 1 16,0-1-16,0 0 0,-22 0 16,1-21-1,21-21 17,0 0-32,0 0 0,0-22 0,21 22 15,1-21-15,-22 21 0,21-22 0,0 1 16,0 0-16,0-1 0,0 1 15,22 0-15,-22-1 0,21 1 0,1 0 16,-1 20-16,0 1 0,1 0 16,-1 0-16,0 21 0,-21 0 0,22 21 15,-22-21-15,0 21 0,0 22 16,0-22-16,1 21 0,-1 0 16,-21-20-16,0 20 0,0 0 0,0 1 15,0-22-15,0 21 0,0 0 16,0-20-16,0 20 0,-21-21 0,21 0 15,-22 0-15,22 1 0,0-1 0,0 0 16,-21-21-16,21 21 16,-21-21-16,0 0 15,0-21 1,0 0-16,-1 0 0,1-1 16,0 22-16</inkml:trace>
  <inkml:trace contextRef="#ctx0" brushRef="#br0" timeOffset="17358.9">15028 3979 0,'21'0'15,"1"0"-15,-1-21 16,0 21-16,21 0 0,1-21 16,-22 21-16,21-21 0,0 21 0,22-21 15,-22 0-15,1 21 0,-1-22 16,0 22-16,1-21 0,-1 21 0,0-21 15,1 21-15,-1 0 0,-21-21 0,21 0 16,-20 21-16,-1 0 0,0 0 16</inkml:trace>
  <inkml:trace contextRef="#ctx0" brushRef="#br0" timeOffset="17610.32">16129 3556 0,'0'21'31,"0"0"-31,0 1 0,-21-1 0,0 0 16,21 0-16,0 21 0,-22-20 0,22 20 15,-21-21-15,0 21 0,21-20 16,0-1-16,0 21 0,-21-21 0,21 0 16,-21 22-16,21-22 15,-21 0-15,21 0 0,0 0 16,0-42 15,21 0-31,-21 0 16,21 0-16</inkml:trace>
  <inkml:trace contextRef="#ctx0" brushRef="#br0" timeOffset="17854.74">16192 3535 0,'0'0'0,"64"21"16,-43 0-16,0 0 0,0 22 16,1-22-16,20 0 0,-21 21 15,21-20-15,-20 20 0,20-21 0,-21 21 16,21-20-16,-20-1 0,-1 0 16,0 21-16,0-21 0,-21 1 0,0-1 15,0 0-15,0 0 0,21-21 16,-21 21-16,0-42 31,0 0-31</inkml:trace>
  <inkml:trace contextRef="#ctx0" brushRef="#br0" timeOffset="18106.21">16785 3450 0,'0'0'0,"0"-21"0,0 42 31,-21 0-31,0 1 0,0-1 16,21 21-16,0 0 0,-22-20 0,22 20 15,-21 0-15,21 1 0,-21-1 16,21 0-16,0-21 0,0 22 16,0-1-16,-21-21 0,21 22 15,0-22-15,0 0 0,-21 0 0,21 0 16,0 0-16,0 1 15,21-44 1,0 1-16,0 0 16</inkml:trace>
  <inkml:trace contextRef="#ctx0" brushRef="#br0" timeOffset="18398.7">17187 3641 0,'21'0'31,"1"0"-15,-1 0-16,0 0 15,0 0-15,0 0 0,0 0 16,1 0-16,-1 0 0,0 0 15,0 0-15,0 0 0,0 0 16,1 0 0,-44 0 15</inkml:trace>
  <inkml:trace contextRef="#ctx0" brushRef="#br0" timeOffset="18618.21">17124 3789 0,'0'21'0,"0"-42"0,0 63 16,21-42 15,0 0-31,0 0 16,0 0-16,1 0 0,-1 0 15,0 0-15,0 0 0,0 0 0,0 0 16,1 0-16,-1 0 15,0 0-15,-21-21 0,21 21 16,-21-21 0,0 0-16,0 0 0</inkml:trace>
  <inkml:trace contextRef="#ctx0" brushRef="#br0" timeOffset="19210.56">18013 3175 0,'0'-21'15,"0"42"16,0 0-15,0 0-16,0 1 16,0-1-16,21-21 47,0 0-47,0 0 15,-21-21-15,21-1 0,1 22 16,-22-21-16,0 0 0,0 0 15,0 0-15,0 0 16,-22 21 0,1 21-16,21 0 15,-21 0-15,0 0 0,21 22 0,-21-22 16,0 21-16,21 0 0,0 1 16,-22-22-16,1 21 0,21 1 0,0-22 15,0 0-15,0 0 0,0 0 16,0 0-16,21 1 0,1-22 15,-1 0-15,0 0 0,0 0 0</inkml:trace>
  <inkml:trace contextRef="#ctx0" brushRef="#br0" timeOffset="19719.33">18881 3302 0,'0'0'0,"21"0"0,-21-21 0,0 42 31,-21 0-31,-1 0 0,1 1 16,0-1-16,0 21 0,0-21 15,0 22-15,-1-22 0,22 21 16,-21 0-16,0-20 0,0-1 0,0 21 16,-22-21-16,22 0 0,0 22 15,0-22-15,0-21 0,21 21 0,0 0 16,0-42 15,21 21-31,0-21 0,0 0 16,0 0-16,1-1 0,-1-20 15,0 21-15,21-21 0,-21-1 0,1 1 16,-1 0-16,0-22 0,0 22 16,0-1-16,0 22 0,1-21 15,-1 21-15,0 0 0,0 21 16,0 0-16,0 21 0,1 0 15,-22 0-15,21 0 0,0 22 16,0-1-16,-21 0 0,21-21 0,0 22 16,-21-1-16,22 0 0,-22-20 15,0 20-15,0-21 0,0 0 0,0 22 16,0-22-16,0 0 0,0 0 0,0 0 16,0 0-16,-22-21 31,1 0-31,21-21 15,-21 21 1,0-21-16</inkml:trace>
  <inkml:trace contextRef="#ctx0" brushRef="#br0" timeOffset="19915.88">18690 3662 0,'0'0'0,"21"0"46,22 0-46,-22 0 0,0 0 0,0 0 16,21-21-16,-20 21 0,20 0 16,0 0-16,-21-21 0,22 21 15,-1-22-15,-21 22 0,22-21 0,-1 21 16,-21-21-16,21 21 0,-20-21 16,20 0-16,-21 21 0</inkml:trace>
  <inkml:trace contextRef="#ctx0" brushRef="#br0" timeOffset="20185.84">19706 3260 0,'0'0'0,"0"21"32,0 0-32,0 0 0,0 0 15,21 1-15,-21 20 0,0-21 16,0 0-16,21 22 0,1-22 0,-22 0 15,21 0-15,-21 21 0,0-20 0,21-1 16,0 0-16,-21 0 0,21 0 16,-21 0-16,0 1 0,0-1 15,0 0-15,21-21 16,1 0 0,-1 0-16,-21-21 15,21 21-15,0-21 0,0-1 16</inkml:trace>
  <inkml:trace contextRef="#ctx0" brushRef="#br0" timeOffset="20420.34">20193 3260 0,'0'0'0,"0"-21"0,0-1 16,0 44 0,0-1-1,-21 0-15,0 21 0,-1-21 0,22 22 16,-21-1-16,0 0 0,0 1 15,0-22-15,0 21 0,21-21 0,-22 1 16,1 20-16,21-21 0,-21 0 16,21 0-16,0 1 15,-21-22-15,21 21 16,21-42 0,-21-1-16,21 22 15</inkml:trace>
  <inkml:trace contextRef="#ctx0" brushRef="#br0" timeOffset="21113.22">20743 3175 0,'0'-21'16,"0"42"46,0 0-46,-21-21-16,21 21 0,-21-21 15,21 22 1,0-44 15,0 1-15,0 0-16,0 0 15,21 21-15,-21-21 16,21 0-16,0-1 16,1 22-16,-1 0 15,-21 22 17,0-1-32,0 0 0,0 0 0,0 0 15,0 22-15,-21-22 0,-22 42 16,22-42-16,0 22 0,-21-22 15,20 0-15,-20 0 0,21 0 0,0-21 16,0 0-16</inkml:trace>
  <inkml:trace contextRef="#ctx0" brushRef="#br0" timeOffset="21803.11">20955 2709 0,'21'0'31,"0"0"-15,0-21-16,1 21 0,-1 0 0,0 0 15,0 0-15,0 0 16,0 0-16,1 0 0,-1 0 15,0 0 1,0 0-16,-21 21 16,0 1-16,0-1 15,0 0-15,0 0 0,21 0 16,-21 22-16,0-22 0,0 0 16,21 0-16,-21 0 0,0 0 0,0 22 15,0-22-15,0 0 0,0 0 16,0 0-16,0 22 0,0-22 15,0 21-15,0-21 0,0 22 0,0-1 16,0 0-16,0 1 0,0-22 16,0 21-16,0 1 0,-21-1 0,21-21 15,-21 21-15,0-20 0,0 20 0,0-21 16,-1 0-16,1 22 0,21-22 16,-21 0-16,0 0 0,0-21 0,0 21 15,-1 0-15,1-21 0,0 0 16,0 22-16,0-22 0,0 0 15,-1 0-15,1 0 0,0 0 16,21-22 0,-21 22-16,21-21 15,0 0-15,0 0 16,0 0-16,0 0 16,21-1-16,-21 1 15,21 0-15,0-21 0</inkml:trace>
  <inkml:trace contextRef="#ctx0" brushRef="#br0" timeOffset="22286.85">21442 2477 0,'0'0'0,"-21"0"16,-1-22-16,1 22 15,21-21-15,43 21 32,-22 0-32,0 0 0,0 0 15,21 0-15,-20 21 0,20 22 16,0-22-16,1 21 0,-1 1 0,21-1 16,-20 0-16,20 1 15,-20 20-15,-1-21 0,21 1 0,-20 20 16,-22-20-16,21 20 0,-21-21 15,1 22-15,-22-1 0,0 1 0,0-22 16,0 22-16,0-1 0,0-20 16,-22-1-16,1 0 0,0 1 0,-21-1 15,-1 0-15,1-21 0,0 22 16,-1-22-16,1 21 0,-21-21 0,20 22 16,-20-22-16,20 0 0,-20 21 0,21-20 15,-1-1-15,-20 0 0,20 0 16,1 0-16,21 0 0,-21 1 15,-1-1-15,22-21 0,0 21 16,0-21-16,0 0 0,-1 21 0,22-42 47,22 21-47,-22-21 0,21 0 16,0-1-16,0 22 0</inkml:trace>
  <inkml:trace contextRef="#ctx0" brushRef="#br0" timeOffset="23345.76">5376 2731 0,'-21'0'15,"0"0"-15,0 0 16,-22 0-16,1 0 0,21 21 0,-43-21 16,22 21-16,0 0 0,-22-21 15,1 21-15,-22 0 0,22 22 0,-22-22 16,0 21-16,-21 1 0,22-1 16,-1 0-16,0 43 0,1-22 0,-1 22 15,0 0-15,1-1 0,20 1 16,1 21-16,20-21 0,1 42 15,0-22-15,21 1 0,21 21 16,0-21-16,0 21 0,0 0 0,21 0 16,0 0-16,0 0 0,21-21 0,1 0 15,-1 0-15,0-1 0,22-20 16,-1 0-16,1-1 0,21-20 0,-1-1 16,22 1-16,-21-22 0,21 1 15,-1-22-15,1 0 0,0 0 0,-21 0 16,21-21-16,-1 0 0,1 0 0,0 0 15,0-21-15,-21 0 0,20 0 16,-20-22-16</inkml:trace>
  <inkml:trace contextRef="#ctx0" brushRef="#br0" timeOffset="24586.01">22818 2752 0,'0'-21'78,"-22"21"-63</inkml:trace>
  <inkml:trace contextRef="#ctx0" brushRef="#br0" timeOffset="25767.59">23050 2773 0,'0'0'16,"43"-21"-1,-22 21-15,0 0 0,0 0 0,22 0 0,-22-21 16,0-1-16,0 22 0,0 0 16,0 0-16,-21-21 0,22 21 15,-1 0-15,-21-21 16,-21 21 46,-1 0-30,1 0-17,0 0-15,0 0 16,21-21-16,-21 21 16,0 0-1,-1-21-15,1 21 16,0 0-16,0 0 15,0 0-15,0 21 16,21 0-16,-22 0 0,1 0 16,0 22-16,0-1 0,-21 0 0,20 22 15,1-1-15,0 1 0,0 21 16,0-22-16,-22 22 0,43-1 0,-21 1 16,21 0-16,-21-22 0,21 1 15,0-1-15,0 1 0,0-22 0,0 22 16,0-22-16,21 0 0,0-21 15,-21 22-15,22-22 0,-22 0 16,21 0-16,0 0 0,-21 1 0,21-22 16,0 0-16,0 0 0,1 0 15,-1-22-15,0 1 0,21-21 0,-21 21 16,22-22-16</inkml:trace>
  <inkml:trace contextRef="#ctx0" brushRef="#br0" timeOffset="27711.49">23601 3239 0,'0'-22'32,"21"1"-32,0 21 15,0-21-15,0 21 0,1-21 16,-1 0-16,21 0 0,-21 21 0,0-22 15,1 1-15,-22 0 0,21 0 16,-21 0-16,21 0 0,-21-1 0,0 1 16,0 0-16,0 0 0,0 42 31,0 0-31,-21 0 0,0 22 16,-1-1-16,1 0 0,21 22 15,-21-1-15,0 1 0,21-1 16,-21 1-16,21-1 0,0 1 0,-21-22 15,-1 1-15,22-1 0,-21 0 0,21-21 16,0 1-16,-21-1 0,0 0 16,21 0-16,-21-21 0,0 0 0,21 21 15,-22-21-15,1 0 0,0 0 16,-21 0-16,21 0 0,-1-21 0,1 0 16,-21 0-16,21 0 0,0-1 15,-1 1-15,1-21 0,0 21 0,21-22 16,0 22-16,0 0 0,0 0 15,-21 21-15,21 21 32,0 0-32,21 0 0,0 1 0,-21 20 15,21-21-15,1 0 0,-1 0 0,0 1 16,0-1-16,0 0 0,0 0 16,1-21-16,-1 21 0,0-21 0,21 0 15,-21 0-15,22 0 0,-22 0 16,21 0-16,-21 0 0,22-21 0,-22 0 15,21 21-15,-21-21 0,22 0 16,-22-1-16,0 1 0,0 0 0,0-21 16,-21 21-16,22-1 0,-22-20 15,21 42-15,-21-21 0,21 21 16,-21 21 0,0 0-16,0 0 15,0 1-15,-21-1 0,0 0 0,21 0 16,-22 0-16,22 0 0,0 1 15,0-1-15,22-21 32,-1 0-17,0-21-15,0-1 0,0 22 16,0-21-16,1 0 16,-1 0-16,0 0 0,0 0 0,0 21 15,0-22-15,1 22 0,-1 0 16,0 22-1,-21-1-15,21 0 16,-21 0-16,0 0 0,0 0 0,21 1 16,-21-1-16,21 0 0,1 0 15,-1 0-15,0-21 0,0 0 16,0 21-16,0-21 0,1 0 16,20 0-16,-21 0 0,0 0 15,0 0-15,1-21 0,20 21 0,-21-21 16,0 0-16,0 0 15,1 0-15,-1-1 0,0 1 0,-21 0 16,0-21-16,0 21 0,0-22 0,0 22 16,0-21-16,0 21 0,0-1 15,-21 1-15,0 21 0,-1 0 0,-20 0 16,21 0-16,0 21 0,0 1 16,-22-1-16,22 21 0,0-21 0,0 0 15,0 22-15,-1-22 0,22 0 16,0 21-16,0-20 0,0-1 0,0 0 15,0 0-15,22 0 16,-1-21-16,0 0 0,21 0 16,-21 0-16,1 0 0,-1 0 0,0 0 15,0-21-15,21 21 16,-20-21-16,-1 0 0,0 0 0,0-1 16,21-20-16,-20 21 0,-1-21 15,0-1-15,0 1 0,-21-22 0,21 1 16,0-1-16,-21 22 0,22-21 15,-22 20-15,0 1 0,0 0 0,0 20 16,0 1-16,0 0 0,0 42 16,0 0-16,0 1 15,-22-1-15,1 21 0,21 0 16,-21 1-16,21 20 0,0-20 0,-21-1 16,21 0-16,-21 22 0,21-22 0,0 0 15,0-20-15,0 20 16,0 0-16,21-21 0,0 1 0,0 20 15,22-21-15,-22-21 0,0 21 16,21 0-16,-21-21 0,1 0 0,-1 0 16,0 0-16,0 0 0,0 0 0,0 0 15,1-21-15,-1 0 0,-21 0 16,0 0-16,21 21 0,-21-21 0,0-22 16,21 22-16,-21 0 0,0 0 15,0 0-15,0-1 0,-21 22 31,0 0-31,21 22 16,0-1-16,0 0 0,0 0 16,0 0-16,0 0 0,0 1 0,0-1 15,0 0-15,0 0 0,0 0 16,63-21 0,-42 0-16,1 0 0,-1 0 15,0 0-15,0 0 16,0 0-16,0-21 0,1 21 0,-22-21 15,21 0-15,0 21 0,0-21 16,0-1-16,-21 1 0,21 0 0,1 21 16,-1 0-16,-21-21 0,21 21 15,-21 21 1,0 0-16,0 0 16,0 1-16,-21-1 15,0 0-15,-1 0 0,1 0 16,0-21-16,21 21 0,-21-21 15,21 22 1,21-44 15,0 22-31,-21-21 0,21 21 0,1-21 16,-1 0-16,-21 0 0,21 0 0,0-1 16,0 1-16,-21-21 15,0 21-15,21 0 0,-21-1 0,0 44 31,-21-1-15,21 0-16,0 21 0,-21-21 0,21 1 16,-21-1-16,21 0 0,0 0 15,0 0-15,0 0 0,0 1 16,21-22 0,0 0-16,0 0 0,1 0 15,-1 0-15,0 0 0,0 0 16,0 0-16,0 0 0,1 0 15,-1-22-15,0 1 0,21 21 0</inkml:trace>
  <inkml:trace contextRef="#ctx0" brushRef="#br0" timeOffset="28032.43">26225 3006 0,'0'0'0,"-21"0"15,42 21 1,1 0 0,-1 0-16,21 22 0,-21-1 0,22 0 15,-1 1-15,-21-1 0,21 0 16,1 22-16,-22-22 0,0 22 0,0-22 16,0 0-16,-21 1 0,0-1 15,0 0-15,0 1 0,-21-22 0,0 21 16,0-21-16,0 0 0,-22 1 15,22 20-15,-21-21 0,0 0 0,-1-21 16,1 21-16,21 1 0,-22-22 0,22 21 16,0-21-16,0 0 0,0 0 15</inkml:trace>
  <inkml:trace contextRef="#ctx0" brushRef="#br0" timeOffset="28197.86">26543 4276 0,'-21'21'16,"21"-42"31,0 0-47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DBA9C-4B0D-4E10-A18A-30C11B1F4B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6F6289-F079-45E9-951A-8F5CCB9F45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77BB6B-803F-4DF7-AC76-5D2F64869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0CCD5-7539-4A14-BEB2-A6A689314BB4}" type="datetimeFigureOut">
              <a:rPr lang="en-IN" smtClean="0"/>
              <a:t>25-02-2021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01F448-5DA5-4A4F-A3B0-0F7936AA4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D6B88A-B9D2-44F4-9E66-C4A7820F7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12176-4A76-4FDB-AAAE-C3CB99E909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6249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CAA17-85CC-4683-A423-0DD7DF031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165D35-E047-4F6B-BA8E-8C70D483D5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E5EF56-7CA9-4635-AECD-FB56CECBA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0CCD5-7539-4A14-BEB2-A6A689314BB4}" type="datetimeFigureOut">
              <a:rPr lang="en-IN" smtClean="0"/>
              <a:t>25-02-2021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44BC91-9B50-4A51-AB2A-CFF94EA9F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0B5670-0CE4-4AF2-B106-E3FD6A8BF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12176-4A76-4FDB-AAAE-C3CB99E909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9498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E38FBA-B1DC-4638-BEF8-2CCC425CD3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84F818-DFAE-437D-804A-51D83F6B22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77EE2D-170E-40DB-9872-CA74CD685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0CCD5-7539-4A14-BEB2-A6A689314BB4}" type="datetimeFigureOut">
              <a:rPr lang="en-IN" smtClean="0"/>
              <a:t>25-02-2021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82F3DA-F52D-48A6-8E65-E0F29C8CA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9465F8-36BD-4309-B6AF-0E2DBFA17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12176-4A76-4FDB-AAAE-C3CB99E909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9674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79D92-88B1-4196-B204-6E5DA8801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619EFD-A2A5-4006-8309-FA8DB8FFC8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07DA34-6FE9-47D6-B22F-28A9E9D6D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0CCD5-7539-4A14-BEB2-A6A689314BB4}" type="datetimeFigureOut">
              <a:rPr lang="en-IN" smtClean="0"/>
              <a:t>25-02-2021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97DD81-F3B3-42EB-9454-EAEF34430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F76C63-438A-429A-A489-3331CED9C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12176-4A76-4FDB-AAAE-C3CB99E909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8383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24683-F9D6-46D6-8E00-675C3367C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EE4B5A-FB7E-46B6-857C-FB0C2E391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111608-974C-4367-8556-796ECA160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0CCD5-7539-4A14-BEB2-A6A689314BB4}" type="datetimeFigureOut">
              <a:rPr lang="en-IN" smtClean="0"/>
              <a:t>25-02-2021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011D6A-F3E1-4F9F-8C88-321845EEB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4296A2-B9FF-4798-B2CD-2EC27DDF2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12176-4A76-4FDB-AAAE-C3CB99E909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1952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D2202-A61A-4D95-9A12-E72BA897E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09F776-8663-4E75-A225-7787D8FFC1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29FDC2-BD7F-40C0-8022-28CB082EA6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853858-E7E5-41C9-9215-E421E39FE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0CCD5-7539-4A14-BEB2-A6A689314BB4}" type="datetimeFigureOut">
              <a:rPr lang="en-IN" smtClean="0"/>
              <a:t>25-02-2021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06436-1585-4A27-8039-696237761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2ADD42-18D6-4D89-A797-15C3C085E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12176-4A76-4FDB-AAAE-C3CB99E909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5401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10566-DF7F-4315-8151-150E79672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20FE80-D521-46BA-AE1D-437286A0B8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57D4A5-7B1C-41E0-9522-41EA6E66B7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5822CF-B9D1-4B96-B492-0BA0628DF2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A5869D-9B3C-4D20-A711-FBDEB3B969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407DFE-C921-4C2E-8442-4EB27E1C4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0CCD5-7539-4A14-BEB2-A6A689314BB4}" type="datetimeFigureOut">
              <a:rPr lang="en-IN" smtClean="0"/>
              <a:t>25-02-2021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CAB403-B7F4-4B7B-A2A0-F37F173E5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484148-6B7A-4B0E-BEDE-F251E3424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12176-4A76-4FDB-AAAE-C3CB99E909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4071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C060E-8E84-41E3-9F2F-8117316C8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8B63AA-0F86-4AD2-ACA8-B8A22BD1D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0CCD5-7539-4A14-BEB2-A6A689314BB4}" type="datetimeFigureOut">
              <a:rPr lang="en-IN" smtClean="0"/>
              <a:t>25-02-2021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3A61B5-852A-47D8-9B97-7EF87C737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86BF49-AC45-4287-BF5D-91F0964DA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12176-4A76-4FDB-AAAE-C3CB99E909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6099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4655FF-B2D5-4F2F-BFE3-0DC8902FB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0CCD5-7539-4A14-BEB2-A6A689314BB4}" type="datetimeFigureOut">
              <a:rPr lang="en-IN" smtClean="0"/>
              <a:t>25-02-2021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928466-5BDD-433F-AFB6-F1B46C892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FEBCAF-12E0-47A6-A712-67F6743FC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12176-4A76-4FDB-AAAE-C3CB99E909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1414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6EA51-AF81-4382-9226-6CD64824B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78F85-6B36-42BB-BD74-E6EB147907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3894E3-E320-4583-A012-C915486701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9D525D-B548-4286-B33C-B7E36BA40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0CCD5-7539-4A14-BEB2-A6A689314BB4}" type="datetimeFigureOut">
              <a:rPr lang="en-IN" smtClean="0"/>
              <a:t>25-02-2021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F9CD4A-7CC9-4553-BC03-5BB40B2AB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4E246C-46DF-4A79-B5B7-556327BEB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12176-4A76-4FDB-AAAE-C3CB99E909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4824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27496-D378-4CFF-955A-C87DD4666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EA732A-9EE5-4800-93FC-0DC8810E79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168854-DFF2-4919-924F-C2F8A6046B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6F5EDE-F98D-4BA3-80F6-1CDAA1259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0CCD5-7539-4A14-BEB2-A6A689314BB4}" type="datetimeFigureOut">
              <a:rPr lang="en-IN" smtClean="0"/>
              <a:t>25-02-2021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B5BE2E-8A01-4E90-BD82-9BD41961D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1F8962-3E13-4503-A199-CB7C88452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12176-4A76-4FDB-AAAE-C3CB99E909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1071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DC9DAE-6C90-4BEC-8037-DBAA42A3A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BE7DDE-247E-4010-8961-D82E89685A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7A226D-B540-40CF-A757-683FE64438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70CCD5-7539-4A14-BEB2-A6A689314BB4}" type="datetimeFigureOut">
              <a:rPr lang="en-IN" smtClean="0"/>
              <a:t>25-02-2021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691C3C-7EF5-4F47-B0D5-BCC0D33223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F66F70-3C36-499A-A0E0-80A18DADB5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12176-4A76-4FDB-AAAE-C3CB99E909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1541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41990-0B02-4A36-9473-FE9AA0F419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4A889D-080B-4E43-B26E-11ACCC743B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3D44ECA-12D7-4BFB-BDD4-DE30651DD604}"/>
                  </a:ext>
                </a:extLst>
              </p14:cNvPr>
              <p14:cNvContentPartPr/>
              <p14:nvPr/>
            </p14:nvContentPartPr>
            <p14:xfrm>
              <a:off x="1211400" y="129600"/>
              <a:ext cx="5037480" cy="3124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3D44ECA-12D7-4BFB-BDD4-DE30651DD60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02040" y="120240"/>
                <a:ext cx="5056200" cy="3143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06752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41990-0B02-4A36-9473-FE9AA0F419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4A889D-080B-4E43-B26E-11ACCC743B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589EAA1-154B-4F59-A12D-C9C90E12B800}"/>
                  </a:ext>
                </a:extLst>
              </p14:cNvPr>
              <p14:cNvContentPartPr/>
              <p14:nvPr/>
            </p14:nvContentPartPr>
            <p14:xfrm>
              <a:off x="1234440" y="129600"/>
              <a:ext cx="8290800" cy="5821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589EAA1-154B-4F59-A12D-C9C90E12B80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25080" y="120240"/>
                <a:ext cx="8309520" cy="5840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35475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41990-0B02-4A36-9473-FE9AA0F419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4A889D-080B-4E43-B26E-11ACCC743B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2C5D6FF-3D5A-44F1-8B24-7B2C9DD56125}"/>
                  </a:ext>
                </a:extLst>
              </p14:cNvPr>
              <p14:cNvContentPartPr/>
              <p14:nvPr/>
            </p14:nvContentPartPr>
            <p14:xfrm>
              <a:off x="632520" y="76320"/>
              <a:ext cx="8946000" cy="2080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2C5D6FF-3D5A-44F1-8B24-7B2C9DD5612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23160" y="66960"/>
                <a:ext cx="8964720" cy="2099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80819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4</cp:revision>
  <dcterms:created xsi:type="dcterms:W3CDTF">2021-02-25T09:38:29Z</dcterms:created>
  <dcterms:modified xsi:type="dcterms:W3CDTF">2021-02-25T11:30:02Z</dcterms:modified>
</cp:coreProperties>
</file>