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1" r:id="rId8"/>
    <p:sldId id="262" r:id="rId9"/>
    <p:sldId id="263" r:id="rId10"/>
    <p:sldId id="293" r:id="rId11"/>
    <p:sldId id="268" r:id="rId12"/>
    <p:sldId id="269" r:id="rId13"/>
    <p:sldId id="270" r:id="rId14"/>
    <p:sldId id="271" r:id="rId15"/>
    <p:sldId id="283" r:id="rId16"/>
    <p:sldId id="284" r:id="rId17"/>
    <p:sldId id="285" r:id="rId18"/>
    <p:sldId id="286" r:id="rId19"/>
    <p:sldId id="287" r:id="rId20"/>
    <p:sldId id="288" r:id="rId21"/>
    <p:sldId id="289" r:id="rId22"/>
    <p:sldId id="290" r:id="rId23"/>
    <p:sldId id="291" r:id="rId24"/>
    <p:sldId id="292" r:id="rId25"/>
    <p:sldId id="265"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E9D7C1D-A310-479B-BECD-B66E4B4121DB}" type="datetimeFigureOut">
              <a:rPr lang="en-US" smtClean="0"/>
              <a:t>11/24/2022</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D2AB660-2616-48A7-800A-D529F68D5E0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D7C1D-A310-479B-BECD-B66E4B4121D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D7C1D-A310-479B-BECD-B66E4B4121D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D7C1D-A310-479B-BECD-B66E4B4121D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D7C1D-A310-479B-BECD-B66E4B4121D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D7C1D-A310-479B-BECD-B66E4B4121D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9D7C1D-A310-479B-BECD-B66E4B4121DB}"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9D7C1D-A310-479B-BECD-B66E4B4121DB}"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D7C1D-A310-479B-BECD-B66E4B4121DB}"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D7C1D-A310-479B-BECD-B66E4B4121D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D7C1D-A310-479B-BECD-B66E4B4121D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B660-2616-48A7-800A-D529F68D5E00}"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E9D7C1D-A310-479B-BECD-B66E4B4121DB}" type="datetimeFigureOut">
              <a:rPr lang="en-US" smtClean="0"/>
              <a:t>11/24/2022</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D2AB660-2616-48A7-800A-D529F68D5E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64234" y="381000"/>
            <a:ext cx="8229600" cy="3352800"/>
          </a:xfrm>
          <a:prstGeom prst="rect">
            <a:avLst/>
          </a:prstGeom>
        </p:spPr>
        <p:txBody>
          <a:bodyP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000" b="1" dirty="0" smtClean="0"/>
              <a:t>A</a:t>
            </a:r>
            <a:br>
              <a:rPr lang="en-US" sz="2000" b="1" dirty="0" smtClean="0"/>
            </a:br>
            <a:r>
              <a:rPr lang="en-US" sz="2000" b="1" dirty="0" smtClean="0"/>
              <a:t>M</a:t>
            </a:r>
            <a:r>
              <a:rPr lang="en-IN" altLang="en-US" sz="2000" b="1" dirty="0" smtClean="0"/>
              <a:t>inor</a:t>
            </a:r>
            <a:r>
              <a:rPr lang="en-US" sz="2000" b="1" dirty="0" smtClean="0"/>
              <a:t> </a:t>
            </a:r>
            <a:r>
              <a:rPr lang="en-US" sz="2000" b="1" dirty="0" err="1" smtClean="0"/>
              <a:t>Poject</a:t>
            </a:r>
            <a:r>
              <a:rPr lang="en-US" sz="2000" b="1" dirty="0" smtClean="0"/>
              <a:t> Presentation on  </a:t>
            </a:r>
            <a:br>
              <a:rPr lang="en-US" sz="2000" b="1" dirty="0" smtClean="0"/>
            </a:br>
            <a:r>
              <a:rPr lang="en-US" sz="2000" b="1" dirty="0" smtClean="0"/>
              <a:t> </a:t>
            </a:r>
            <a:br>
              <a:rPr lang="en-US" sz="2000" b="1" dirty="0" smtClean="0"/>
            </a:br>
            <a:r>
              <a:rPr lang="en-US" sz="2000" dirty="0" smtClean="0"/>
              <a:t>workshop portal</a:t>
            </a:r>
            <a:r>
              <a:rPr lang="en-US" sz="2000" b="1" dirty="0" smtClean="0"/>
              <a:t/>
            </a:r>
            <a:br>
              <a:rPr lang="en-US" sz="2000" b="1" dirty="0" smtClean="0"/>
            </a:br>
            <a:r>
              <a:rPr lang="en-US" sz="2000" b="1" dirty="0" smtClean="0"/>
              <a:t> </a:t>
            </a:r>
            <a:br>
              <a:rPr lang="en-US" sz="2000" b="1" dirty="0" smtClean="0"/>
            </a:br>
            <a:r>
              <a:rPr lang="en-US" sz="2000" b="1" dirty="0" smtClean="0"/>
              <a:t>For</a:t>
            </a:r>
            <a:br>
              <a:rPr lang="en-US" sz="2000" b="1" dirty="0" smtClean="0"/>
            </a:br>
            <a:r>
              <a:rPr lang="en-US" sz="2000" b="1" dirty="0" smtClean="0"/>
              <a:t>Partial </a:t>
            </a:r>
            <a:r>
              <a:rPr lang="en-US" sz="2000" b="1" dirty="0" err="1" smtClean="0"/>
              <a:t>fulfilment</a:t>
            </a:r>
            <a:r>
              <a:rPr lang="en-US" sz="2000" b="1" dirty="0" smtClean="0"/>
              <a:t> of</a:t>
            </a:r>
            <a:br>
              <a:rPr lang="en-US" sz="2000" b="1" dirty="0" smtClean="0"/>
            </a:br>
            <a:r>
              <a:rPr lang="en-IN" altLang="en-US" sz="2000" b="1" dirty="0" smtClean="0"/>
              <a:t>B.Tech</a:t>
            </a:r>
            <a:r>
              <a:rPr lang="en-US" sz="2000" b="1" dirty="0" smtClean="0"/>
              <a:t> in Computer Science &amp; Engineering Session (202</a:t>
            </a:r>
            <a:r>
              <a:rPr lang="en-IN" altLang="en-US" sz="2000" b="1" dirty="0" smtClean="0"/>
              <a:t>2</a:t>
            </a:r>
            <a:r>
              <a:rPr lang="en-US" sz="2000" b="1" dirty="0" smtClean="0"/>
              <a:t>-2</a:t>
            </a:r>
            <a:r>
              <a:rPr lang="en-IN" altLang="en-US" sz="2000" b="1" dirty="0" smtClean="0"/>
              <a:t>3</a:t>
            </a:r>
            <a:r>
              <a:rPr lang="en-US" sz="2000" b="1" dirty="0" smtClean="0"/>
              <a:t>)</a:t>
            </a:r>
            <a:br>
              <a:rPr lang="en-US" sz="2000" b="1" dirty="0" smtClean="0"/>
            </a:br>
            <a:r>
              <a:rPr lang="en-US" sz="2000" b="1" dirty="0" smtClean="0"/>
              <a:t> </a:t>
            </a:r>
            <a:r>
              <a:rPr lang="en-US" sz="1400" b="1" dirty="0" smtClean="0"/>
              <a:t/>
            </a:r>
            <a:br>
              <a:rPr lang="en-US" sz="1400" b="1" dirty="0" smtClean="0"/>
            </a:br>
            <a:r>
              <a:rPr lang="en-US" sz="1400" b="1" dirty="0" smtClean="0"/>
              <a:t>                                                 </a:t>
            </a:r>
            <a:br>
              <a:rPr lang="en-US" sz="1400" b="1" dirty="0" smtClean="0"/>
            </a:br>
            <a:endParaRPr lang="en-US" sz="1400" b="1" dirty="0"/>
          </a:p>
        </p:txBody>
      </p:sp>
      <p:sp>
        <p:nvSpPr>
          <p:cNvPr id="5" name="Subtitle 2"/>
          <p:cNvSpPr txBox="1"/>
          <p:nvPr/>
        </p:nvSpPr>
        <p:spPr>
          <a:xfrm>
            <a:off x="609600" y="3048000"/>
            <a:ext cx="7550834" cy="365760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a:lstStyle>
          <a:p>
            <a:r>
              <a:rPr lang="en-US" sz="2000" b="1" dirty="0" smtClean="0"/>
              <a:t>Submitted By </a:t>
            </a:r>
            <a:r>
              <a:rPr lang="en-US" sz="2000" dirty="0" smtClean="0"/>
              <a:t>:                                                   </a:t>
            </a:r>
          </a:p>
          <a:p>
            <a:pPr algn="ctr"/>
            <a:r>
              <a:rPr lang="en-US" sz="2000" dirty="0" smtClean="0"/>
              <a:t>   </a:t>
            </a:r>
            <a:r>
              <a:rPr lang="en-US" sz="2000" b="1" dirty="0" err="1" smtClean="0"/>
              <a:t>Abhishek</a:t>
            </a:r>
            <a:r>
              <a:rPr lang="en-US" sz="2000" b="1" dirty="0" smtClean="0"/>
              <a:t> </a:t>
            </a:r>
            <a:r>
              <a:rPr lang="en-US" sz="2000" b="1" dirty="0" err="1" smtClean="0"/>
              <a:t>Nagaich</a:t>
            </a:r>
            <a:r>
              <a:rPr lang="en-IN" altLang="en-US" sz="2000" b="1" dirty="0" err="1" smtClean="0"/>
              <a:t> </a:t>
            </a:r>
            <a:r>
              <a:rPr lang="en-US" sz="2000" b="1" dirty="0" smtClean="0"/>
              <a:t>(</a:t>
            </a:r>
            <a:r>
              <a:rPr lang="en-IN" altLang="en-US" sz="2000" b="1" dirty="0" smtClean="0"/>
              <a:t>2115990003</a:t>
            </a:r>
            <a:r>
              <a:rPr lang="en-US" sz="2000" b="1" dirty="0" smtClean="0"/>
              <a:t>)</a:t>
            </a:r>
          </a:p>
          <a:p>
            <a:pPr algn="ctr"/>
            <a:r>
              <a:rPr lang="en-IN" altLang="en-US" sz="2000" b="1" dirty="0" smtClean="0"/>
              <a:t>  Anvesh Satyarthi (2115990004)</a:t>
            </a:r>
          </a:p>
          <a:p>
            <a:pPr algn="ctr"/>
            <a:r>
              <a:rPr lang="en-IN" altLang="en-US" sz="2000" b="1" dirty="0" smtClean="0"/>
              <a:t>     Mohan Singh (2115990011)</a:t>
            </a:r>
          </a:p>
          <a:p>
            <a:pPr algn="ctr"/>
            <a:r>
              <a:rPr lang="en-IN" altLang="en-US" sz="2000" b="1" dirty="0" smtClean="0"/>
              <a:t>   Kautuk Gupta (201500334)</a:t>
            </a:r>
            <a:endParaRPr lang="en-US" sz="2000" b="1" dirty="0" smtClean="0"/>
          </a:p>
          <a:p>
            <a:r>
              <a:rPr lang="en-US" sz="2000" b="1" dirty="0" smtClean="0"/>
              <a:t>Submitted To : </a:t>
            </a:r>
          </a:p>
          <a:p>
            <a:r>
              <a:rPr lang="en-US" sz="2000" b="1" dirty="0" smtClean="0"/>
              <a:t>                        DEPARTMENT OF CSE </a:t>
            </a:r>
          </a:p>
          <a:p>
            <a:r>
              <a:rPr lang="en-US" sz="2000" b="1" dirty="0"/>
              <a:t>  </a:t>
            </a:r>
            <a:r>
              <a:rPr lang="en-US" sz="2000" b="1" dirty="0" smtClean="0"/>
              <a:t>                  UNIVERSITY POLYTECHNIC</a:t>
            </a:r>
            <a:br>
              <a:rPr lang="en-US" sz="2000" b="1" dirty="0" smtClean="0"/>
            </a:br>
            <a:r>
              <a:rPr lang="en-US" sz="2000" b="1" dirty="0" smtClean="0"/>
              <a:t>                  GLA UNIVERSITY, MATHURA</a:t>
            </a:r>
            <a:endParaRPr lang="en-US" sz="2000" dirty="0" smtClean="0"/>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hishek\Pictures\Screenshots\Screenshot (1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28600"/>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90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Abhishek\Pictures\Screenshots\Screensho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28600"/>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2-11-22 at 3.23.36 PM (2)"/>
          <p:cNvPicPr>
            <a:picLocks noChangeAspect="1"/>
          </p:cNvPicPr>
          <p:nvPr/>
        </p:nvPicPr>
        <p:blipFill>
          <a:blip r:embed="rId2"/>
          <a:srcRect r="49" b="-560"/>
          <a:stretch>
            <a:fillRect/>
          </a:stretch>
        </p:blipFill>
        <p:spPr>
          <a:xfrm>
            <a:off x="0" y="762000"/>
            <a:ext cx="9139555" cy="5133975"/>
          </a:xfrm>
          <a:prstGeom prst="rect">
            <a:avLst/>
          </a:prstGeom>
        </p:spPr>
      </p:pic>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2-11-22 at 3.23.36 PM (3)"/>
          <p:cNvPicPr>
            <a:picLocks noChangeAspect="1"/>
          </p:cNvPicPr>
          <p:nvPr/>
        </p:nvPicPr>
        <p:blipFill>
          <a:blip r:embed="rId2"/>
          <a:stretch>
            <a:fillRect/>
          </a:stretch>
        </p:blipFill>
        <p:spPr>
          <a:xfrm>
            <a:off x="0" y="990600"/>
            <a:ext cx="9144000" cy="5135880"/>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2-11-22 at 3.23.36 PM (4)"/>
          <p:cNvPicPr>
            <a:picLocks noChangeAspect="1"/>
          </p:cNvPicPr>
          <p:nvPr/>
        </p:nvPicPr>
        <p:blipFill>
          <a:blip r:embed="rId2"/>
          <a:stretch>
            <a:fillRect/>
          </a:stretch>
        </p:blipFill>
        <p:spPr>
          <a:xfrm>
            <a:off x="0" y="861060"/>
            <a:ext cx="9144000" cy="5135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5)"/>
          <p:cNvPicPr>
            <a:picLocks noChangeAspect="1"/>
          </p:cNvPicPr>
          <p:nvPr/>
        </p:nvPicPr>
        <p:blipFill>
          <a:blip r:embed="rId2"/>
          <a:stretch>
            <a:fillRect/>
          </a:stretch>
        </p:blipFill>
        <p:spPr>
          <a:xfrm>
            <a:off x="0" y="914400"/>
            <a:ext cx="9144000" cy="51358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5)"/>
          <p:cNvPicPr>
            <a:picLocks noChangeAspect="1"/>
          </p:cNvPicPr>
          <p:nvPr/>
        </p:nvPicPr>
        <p:blipFill>
          <a:blip r:embed="rId2"/>
          <a:stretch>
            <a:fillRect/>
          </a:stretch>
        </p:blipFill>
        <p:spPr>
          <a:xfrm>
            <a:off x="0" y="861060"/>
            <a:ext cx="9144000" cy="5135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6)"/>
          <p:cNvPicPr>
            <a:picLocks noChangeAspect="1"/>
          </p:cNvPicPr>
          <p:nvPr/>
        </p:nvPicPr>
        <p:blipFill>
          <a:blip r:embed="rId2"/>
          <a:stretch>
            <a:fillRect/>
          </a:stretch>
        </p:blipFill>
        <p:spPr>
          <a:xfrm>
            <a:off x="0" y="838200"/>
            <a:ext cx="9144000" cy="5135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7)"/>
          <p:cNvPicPr>
            <a:picLocks noChangeAspect="1"/>
          </p:cNvPicPr>
          <p:nvPr/>
        </p:nvPicPr>
        <p:blipFill>
          <a:blip r:embed="rId2"/>
          <a:stretch>
            <a:fillRect/>
          </a:stretch>
        </p:blipFill>
        <p:spPr>
          <a:xfrm>
            <a:off x="0" y="914400"/>
            <a:ext cx="9144000" cy="51358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8)"/>
          <p:cNvPicPr>
            <a:picLocks noChangeAspect="1"/>
          </p:cNvPicPr>
          <p:nvPr/>
        </p:nvPicPr>
        <p:blipFill>
          <a:blip r:embed="rId2"/>
          <a:stretch>
            <a:fillRect/>
          </a:stretch>
        </p:blipFill>
        <p:spPr>
          <a:xfrm>
            <a:off x="0" y="990600"/>
            <a:ext cx="9144000" cy="5135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 y="232758"/>
            <a:ext cx="8839202" cy="763359"/>
          </a:xfrm>
          <a:prstGeom prst="rect">
            <a:avLst/>
          </a:prstGeom>
        </p:spPr>
        <p:txBody>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r>
              <a:rPr lang="en-US" smtClean="0"/>
              <a:t>Overview</a:t>
            </a:r>
            <a:endParaRPr lang="en-IN" dirty="0"/>
          </a:p>
        </p:txBody>
      </p:sp>
      <p:sp>
        <p:nvSpPr>
          <p:cNvPr id="3" name="Content Placeholder 2"/>
          <p:cNvSpPr txBox="1"/>
          <p:nvPr/>
        </p:nvSpPr>
        <p:spPr>
          <a:xfrm>
            <a:off x="199505" y="1097278"/>
            <a:ext cx="8539875" cy="5760721"/>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a:lstStyle>
          <a:p>
            <a:r>
              <a:rPr lang="en-US" sz="2400" b="1" dirty="0" smtClean="0"/>
              <a:t>Abstract</a:t>
            </a:r>
            <a:endParaRPr lang="en-US" sz="2400" b="1" dirty="0"/>
          </a:p>
          <a:p>
            <a:r>
              <a:rPr lang="en-US" sz="2400" b="1" dirty="0" smtClean="0"/>
              <a:t>Introduction</a:t>
            </a:r>
            <a:endParaRPr lang="en-US" sz="2400" b="1" dirty="0"/>
          </a:p>
          <a:p>
            <a:pPr marL="342900" lvl="1" indent="-342900">
              <a:buFont typeface="Wingdings 2" panose="05020102010507070707"/>
              <a:buChar char=""/>
            </a:pPr>
            <a:r>
              <a:rPr lang="en-US" sz="2400" b="1" dirty="0"/>
              <a:t>Hardware Requirements:-</a:t>
            </a:r>
          </a:p>
          <a:p>
            <a:r>
              <a:rPr lang="en-US" sz="2400" b="1" dirty="0"/>
              <a:t>Tools and technology </a:t>
            </a:r>
            <a:r>
              <a:rPr lang="en-US" sz="2400" b="1" dirty="0" smtClean="0"/>
              <a:t>used</a:t>
            </a:r>
          </a:p>
          <a:p>
            <a:r>
              <a:rPr lang="en-US" sz="2400" b="1" dirty="0" smtClean="0"/>
              <a:t>DFD of the project</a:t>
            </a:r>
          </a:p>
          <a:p>
            <a:r>
              <a:rPr lang="en-US" sz="2400" b="1" dirty="0" smtClean="0"/>
              <a:t>Snapshots</a:t>
            </a:r>
          </a:p>
          <a:p>
            <a:r>
              <a:rPr lang="en-US" sz="2400" b="1" dirty="0"/>
              <a:t>Role of Member’s individually</a:t>
            </a:r>
          </a:p>
          <a:p>
            <a:r>
              <a:rPr lang="en-US" sz="2400" b="1" dirty="0"/>
              <a:t>Conclusion</a:t>
            </a:r>
          </a:p>
          <a:p>
            <a:endParaRPr lang="en-US" sz="2400" b="1" dirty="0"/>
          </a:p>
          <a:p>
            <a:endParaRPr lang="en-US" sz="2400" b="1" dirty="0" smtClean="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9)"/>
          <p:cNvPicPr>
            <a:picLocks noChangeAspect="1"/>
          </p:cNvPicPr>
          <p:nvPr/>
        </p:nvPicPr>
        <p:blipFill>
          <a:blip r:embed="rId2"/>
          <a:stretch>
            <a:fillRect/>
          </a:stretch>
        </p:blipFill>
        <p:spPr>
          <a:xfrm>
            <a:off x="0" y="838200"/>
            <a:ext cx="9144000" cy="5135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10)"/>
          <p:cNvPicPr>
            <a:picLocks noChangeAspect="1"/>
          </p:cNvPicPr>
          <p:nvPr/>
        </p:nvPicPr>
        <p:blipFill>
          <a:blip r:embed="rId2"/>
          <a:stretch>
            <a:fillRect/>
          </a:stretch>
        </p:blipFill>
        <p:spPr>
          <a:xfrm>
            <a:off x="0" y="762000"/>
            <a:ext cx="9144000" cy="5135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11)"/>
          <p:cNvPicPr>
            <a:picLocks noChangeAspect="1"/>
          </p:cNvPicPr>
          <p:nvPr/>
        </p:nvPicPr>
        <p:blipFill>
          <a:blip r:embed="rId2"/>
          <a:stretch>
            <a:fillRect/>
          </a:stretch>
        </p:blipFill>
        <p:spPr>
          <a:xfrm>
            <a:off x="0" y="990600"/>
            <a:ext cx="9144000" cy="51358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12)"/>
          <p:cNvPicPr>
            <a:picLocks noChangeAspect="1"/>
          </p:cNvPicPr>
          <p:nvPr/>
        </p:nvPicPr>
        <p:blipFill>
          <a:blip r:embed="rId2"/>
          <a:stretch>
            <a:fillRect/>
          </a:stretch>
        </p:blipFill>
        <p:spPr>
          <a:xfrm>
            <a:off x="0" y="609600"/>
            <a:ext cx="9144000" cy="51358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11-22 at 3.23.36 PM (13)"/>
          <p:cNvPicPr>
            <a:picLocks noChangeAspect="1"/>
          </p:cNvPicPr>
          <p:nvPr/>
        </p:nvPicPr>
        <p:blipFill>
          <a:blip r:embed="rId2"/>
          <a:stretch>
            <a:fillRect/>
          </a:stretch>
        </p:blipFill>
        <p:spPr>
          <a:xfrm>
            <a:off x="0" y="685800"/>
            <a:ext cx="9144000" cy="51358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05000"/>
            <a:ext cx="7162800" cy="2677656"/>
          </a:xfrm>
          <a:prstGeom prst="rect">
            <a:avLst/>
          </a:prstGeom>
        </p:spPr>
        <p:txBody>
          <a:bodyPr wrap="square">
            <a:spAutoFit/>
          </a:bodyPr>
          <a:lstStyle/>
          <a:p>
            <a:r>
              <a:rPr lang="en-US" sz="2400" dirty="0"/>
              <a:t>According to my project i conclude that, this project is totally based on workshop portal and this portal which helps to take the all seminars and workshop are available on this portal and include the time and date also. so, this project which helps to attend the seminars and workshops easily. and provide the all course seminars content are available.</a:t>
            </a:r>
          </a:p>
        </p:txBody>
      </p:sp>
      <p:sp>
        <p:nvSpPr>
          <p:cNvPr id="3" name="Rectangle 2"/>
          <p:cNvSpPr/>
          <p:nvPr/>
        </p:nvSpPr>
        <p:spPr>
          <a:xfrm>
            <a:off x="609600" y="304800"/>
            <a:ext cx="2414444" cy="584775"/>
          </a:xfrm>
          <a:prstGeom prst="rect">
            <a:avLst/>
          </a:prstGeom>
        </p:spPr>
        <p:txBody>
          <a:bodyPr wrap="none">
            <a:spAutoFit/>
          </a:bodyPr>
          <a:lstStyle/>
          <a:p>
            <a:r>
              <a:rPr lang="en-US" sz="3200" b="1" dirty="0"/>
              <a:t>Conclusion</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743200"/>
            <a:ext cx="5532668" cy="1344599"/>
          </a:xfrm>
          <a:prstGeom prst="rect">
            <a:avLst/>
          </a:prstGeom>
        </p:spPr>
        <p:txBody>
          <a:bodyPr wrap="none">
            <a:spAutoFit/>
          </a:bodyPr>
          <a:lstStyle/>
          <a:p>
            <a:pPr>
              <a:lnSpc>
                <a:spcPct val="107000"/>
              </a:lnSpc>
              <a:spcAft>
                <a:spcPts val="800"/>
              </a:spcAft>
            </a:pPr>
            <a:r>
              <a:rPr lang="en-US" sz="8000" i="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charset="0"/>
                <a:cs typeface="Times New Roman" panose="02020603050405020304" pitchFamily="18" charset="0"/>
              </a:rPr>
              <a:t>Thank You!!!</a:t>
            </a:r>
            <a:endParaRPr lang="en-IN" sz="8000" dirty="0">
              <a:ln w="0"/>
              <a:solidFill>
                <a:schemeClr val="accent1"/>
              </a:solidFill>
              <a:effectLst>
                <a:outerShdw blurRad="38100" dist="25400" dir="5400000" algn="ctr" rotWithShape="0">
                  <a:srgbClr val="6E747A">
                    <a:alpha val="43000"/>
                  </a:srgbClr>
                </a:outerShdw>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97838"/>
            <a:ext cx="6629400" cy="1938020"/>
          </a:xfrm>
          <a:prstGeom prst="rect">
            <a:avLst/>
          </a:prstGeom>
        </p:spPr>
        <p:txBody>
          <a:bodyPr wrap="square">
            <a:spAutoFit/>
          </a:bodyPr>
          <a:lstStyle/>
          <a:p>
            <a:r>
              <a:rPr lang="en-US" sz="2400" dirty="0" smtClean="0"/>
              <a:t>This </a:t>
            </a:r>
            <a:r>
              <a:rPr lang="en-US" sz="2400" dirty="0"/>
              <a:t>project is to solve some difficulties and problems faced by students and workshop owner. Which are related from their study and business.  Every student can show workshop and easily enroll them and enhance our skills.</a:t>
            </a:r>
          </a:p>
        </p:txBody>
      </p:sp>
      <p:sp>
        <p:nvSpPr>
          <p:cNvPr id="3" name="Rectangle 2"/>
          <p:cNvSpPr/>
          <p:nvPr/>
        </p:nvSpPr>
        <p:spPr>
          <a:xfrm>
            <a:off x="609600" y="381000"/>
            <a:ext cx="5562600" cy="707886"/>
          </a:xfrm>
          <a:prstGeom prst="rect">
            <a:avLst/>
          </a:prstGeom>
        </p:spPr>
        <p:txBody>
          <a:bodyPr wrap="square">
            <a:spAutoFit/>
          </a:bodyPr>
          <a:lstStyle/>
          <a:p>
            <a:r>
              <a:rPr lang="en-US" sz="4000" b="1" dirty="0" smtClean="0"/>
              <a:t>Abstract</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7772400" cy="5262245"/>
          </a:xfrm>
          <a:prstGeom prst="rect">
            <a:avLst/>
          </a:prstGeom>
        </p:spPr>
        <p:txBody>
          <a:bodyPr wrap="square">
            <a:spAutoFit/>
          </a:bodyPr>
          <a:lstStyle/>
          <a:p>
            <a:r>
              <a:rPr lang="en-US" sz="2800" dirty="0"/>
              <a:t>The aim  of this  project </a:t>
            </a:r>
            <a:r>
              <a:rPr lang="en-IN" altLang="en-US" sz="2800" dirty="0"/>
              <a:t>is to</a:t>
            </a:r>
            <a:r>
              <a:rPr lang="en-US" sz="2800" dirty="0"/>
              <a:t> provid</a:t>
            </a:r>
            <a:r>
              <a:rPr lang="en-IN" altLang="en-US" sz="2800" dirty="0"/>
              <a:t>e</a:t>
            </a:r>
            <a:r>
              <a:rPr lang="en-US" sz="2800" dirty="0"/>
              <a:t>  a  separate website for students and organization</a:t>
            </a:r>
            <a:r>
              <a:rPr lang="en-US" sz="2800" b="1" dirty="0" smtClean="0"/>
              <a:t>.</a:t>
            </a:r>
            <a:r>
              <a:rPr lang="en-GB" sz="2800" dirty="0"/>
              <a:t> </a:t>
            </a:r>
            <a:r>
              <a:rPr lang="en-IN" altLang="en-GB" sz="2800" dirty="0"/>
              <a:t>I</a:t>
            </a:r>
            <a:r>
              <a:rPr lang="en-GB" sz="2800" dirty="0"/>
              <a:t>n this project we have create</a:t>
            </a:r>
            <a:r>
              <a:rPr lang="en-IN" altLang="en-GB" sz="2800" dirty="0"/>
              <a:t>d</a:t>
            </a:r>
            <a:r>
              <a:rPr lang="en-GB" sz="2800" dirty="0"/>
              <a:t> a workshop portal</a:t>
            </a:r>
            <a:r>
              <a:rPr lang="en-IN" altLang="en-GB" sz="2800" dirty="0"/>
              <a:t>.</a:t>
            </a:r>
            <a:r>
              <a:rPr lang="en-GB" sz="2800" dirty="0"/>
              <a:t> This is very good platform for the user because the user can easily attend the interested seminar, it means if some user wants to join any seminar than user come on workshop portal than he will choose there interested seminar and he will go to the </a:t>
            </a:r>
            <a:r>
              <a:rPr lang="en-GB" sz="2800" dirty="0" err="1" smtClean="0"/>
              <a:t>Enroll</a:t>
            </a:r>
            <a:r>
              <a:rPr lang="en-GB" sz="2800" dirty="0" smtClean="0"/>
              <a:t> </a:t>
            </a:r>
            <a:r>
              <a:rPr lang="en-GB" sz="2800" dirty="0"/>
              <a:t>option than he can easily</a:t>
            </a:r>
            <a:r>
              <a:rPr lang="en-IN" altLang="en-GB" sz="2800" dirty="0"/>
              <a:t> </a:t>
            </a:r>
            <a:r>
              <a:rPr lang="en-GB" sz="2800" dirty="0"/>
              <a:t>participate for there interested seminar. </a:t>
            </a:r>
            <a:endParaRPr lang="en-US" sz="2800" b="1" dirty="0"/>
          </a:p>
          <a:p>
            <a:endParaRPr lang="en-US" sz="2800" dirty="0"/>
          </a:p>
        </p:txBody>
      </p:sp>
      <p:sp>
        <p:nvSpPr>
          <p:cNvPr id="3" name="Rectangle 2"/>
          <p:cNvSpPr/>
          <p:nvPr/>
        </p:nvSpPr>
        <p:spPr>
          <a:xfrm>
            <a:off x="609600" y="381000"/>
            <a:ext cx="5562600" cy="1323439"/>
          </a:xfrm>
          <a:prstGeom prst="rect">
            <a:avLst/>
          </a:prstGeom>
        </p:spPr>
        <p:txBody>
          <a:bodyPr wrap="square">
            <a:spAutoFit/>
          </a:bodyPr>
          <a:lstStyle/>
          <a:p>
            <a:r>
              <a:rPr lang="en-US" sz="4000" b="1" dirty="0" smtClean="0"/>
              <a:t>Introduction</a:t>
            </a:r>
          </a:p>
          <a:p>
            <a:endParaRPr lang="en-US" sz="4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199" y="381000"/>
            <a:ext cx="6767945" cy="1076325"/>
          </a:xfrm>
          <a:prstGeom prst="rect">
            <a:avLst/>
          </a:prstGeom>
        </p:spPr>
        <p:txBody>
          <a:bodyPr wrap="square">
            <a:spAutoFit/>
          </a:bodyPr>
          <a:lstStyle/>
          <a:p>
            <a:r>
              <a:rPr lang="en-GB" sz="3200" b="1" dirty="0"/>
              <a:t>In this workshop portal we are added a </a:t>
            </a:r>
            <a:r>
              <a:rPr lang="en-IN" altLang="en-GB" sz="3200" b="1" dirty="0"/>
              <a:t>two</a:t>
            </a:r>
            <a:r>
              <a:rPr lang="en-GB" sz="3200" b="1" dirty="0"/>
              <a:t> module that is..</a:t>
            </a:r>
            <a:endParaRPr lang="en-US" sz="3200" b="1" dirty="0"/>
          </a:p>
        </p:txBody>
      </p:sp>
      <p:sp>
        <p:nvSpPr>
          <p:cNvPr id="4" name="Rectangle 3"/>
          <p:cNvSpPr/>
          <p:nvPr/>
        </p:nvSpPr>
        <p:spPr>
          <a:xfrm>
            <a:off x="381000" y="1981200"/>
            <a:ext cx="7620000" cy="3169285"/>
          </a:xfrm>
          <a:prstGeom prst="rect">
            <a:avLst/>
          </a:prstGeom>
        </p:spPr>
        <p:txBody>
          <a:bodyPr wrap="square">
            <a:spAutoFit/>
          </a:bodyPr>
          <a:lstStyle/>
          <a:p>
            <a:pPr lvl="0"/>
            <a:r>
              <a:rPr lang="en-GB" sz="2000" dirty="0"/>
              <a:t>(Admin)-  In this platform the </a:t>
            </a:r>
            <a:r>
              <a:rPr lang="en-GB" sz="2000" dirty="0" smtClean="0"/>
              <a:t>Admin </a:t>
            </a:r>
            <a:r>
              <a:rPr lang="en-GB" sz="2000" dirty="0"/>
              <a:t>control all workshop</a:t>
            </a:r>
            <a:r>
              <a:rPr lang="en-GB" sz="2000" dirty="0" smtClean="0"/>
              <a:t> create delete ,rename and all things  .</a:t>
            </a:r>
          </a:p>
          <a:p>
            <a:pPr lvl="0"/>
            <a:endParaRPr lang="en-GB" sz="2000" dirty="0" smtClean="0"/>
          </a:p>
          <a:p>
            <a:pPr lvl="0"/>
            <a:endParaRPr lang="en-GB" sz="2000" dirty="0" smtClean="0"/>
          </a:p>
          <a:p>
            <a:pPr lvl="0" algn="ctr"/>
            <a:r>
              <a:rPr lang="en-IN" altLang="en-GB" sz="2000" dirty="0" smtClean="0"/>
              <a:t>AND</a:t>
            </a:r>
            <a:endParaRPr lang="en-GB" sz="2000" dirty="0" smtClean="0"/>
          </a:p>
          <a:p>
            <a:pPr lvl="0"/>
            <a:endParaRPr lang="en-GB" sz="2000" dirty="0" smtClean="0"/>
          </a:p>
          <a:p>
            <a:pPr lvl="0"/>
            <a:endParaRPr lang="en-US" sz="2000" dirty="0"/>
          </a:p>
          <a:p>
            <a:pPr lvl="0"/>
            <a:r>
              <a:rPr lang="en-GB" sz="2000" dirty="0"/>
              <a:t>(User)-       Those who are interested on particular seminar than the user choose the interested seminar than he will go to the registration option than he registered himself on the schedule time.</a:t>
            </a:r>
            <a:endParaRPr lang="en-US" sz="20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133600"/>
            <a:ext cx="6629400" cy="2092881"/>
          </a:xfrm>
          <a:prstGeom prst="rect">
            <a:avLst/>
          </a:prstGeom>
        </p:spPr>
        <p:txBody>
          <a:bodyPr wrap="square">
            <a:spAutoFit/>
          </a:bodyPr>
          <a:lstStyle/>
          <a:p>
            <a:r>
              <a:rPr lang="en-US" b="1" dirty="0"/>
              <a:t> </a:t>
            </a:r>
            <a:endParaRPr lang="en-US" sz="2400" b="1" dirty="0"/>
          </a:p>
          <a:p>
            <a:pPr lvl="0"/>
            <a:r>
              <a:rPr lang="en-US" sz="2800" dirty="0"/>
              <a:t>Processor Intel Celeron/Pentium</a:t>
            </a:r>
            <a:endParaRPr lang="en-US" sz="2800" b="1" dirty="0"/>
          </a:p>
          <a:p>
            <a:pPr lvl="0"/>
            <a:r>
              <a:rPr lang="en-US" sz="2800" dirty="0"/>
              <a:t>1GHz CPU</a:t>
            </a:r>
          </a:p>
          <a:p>
            <a:pPr lvl="0"/>
            <a:r>
              <a:rPr lang="en-US" sz="2800" b="1" dirty="0"/>
              <a:t>2 </a:t>
            </a:r>
            <a:r>
              <a:rPr lang="en-US" sz="2800" dirty="0"/>
              <a:t>GB RAM </a:t>
            </a:r>
            <a:endParaRPr lang="en-US" sz="2800" b="1" dirty="0"/>
          </a:p>
          <a:p>
            <a:pPr lvl="0"/>
            <a:r>
              <a:rPr lang="en-US" sz="2800" dirty="0"/>
              <a:t>250GB  Hard drive/SSD </a:t>
            </a:r>
            <a:endParaRPr lang="en-US" sz="2800" b="1" dirty="0"/>
          </a:p>
        </p:txBody>
      </p:sp>
      <p:sp>
        <p:nvSpPr>
          <p:cNvPr id="3" name="Rectangle 2"/>
          <p:cNvSpPr/>
          <p:nvPr/>
        </p:nvSpPr>
        <p:spPr>
          <a:xfrm>
            <a:off x="228600" y="457200"/>
            <a:ext cx="6324600" cy="523220"/>
          </a:xfrm>
          <a:prstGeom prst="rect">
            <a:avLst/>
          </a:prstGeom>
        </p:spPr>
        <p:txBody>
          <a:bodyPr wrap="square">
            <a:spAutoFit/>
          </a:bodyPr>
          <a:lstStyle/>
          <a:p>
            <a:pPr lvl="1"/>
            <a:r>
              <a:rPr lang="en-US" sz="2800" b="1" dirty="0" smtClean="0"/>
              <a:t>Hardware Requirements:-</a:t>
            </a:r>
            <a:endParaRPr lang="en-US" sz="2800" b="1" dirty="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4813112" cy="523220"/>
          </a:xfrm>
          <a:prstGeom prst="rect">
            <a:avLst/>
          </a:prstGeom>
        </p:spPr>
        <p:txBody>
          <a:bodyPr wrap="none">
            <a:spAutoFit/>
          </a:bodyPr>
          <a:lstStyle/>
          <a:p>
            <a:r>
              <a:rPr lang="en-US" sz="2800" b="1" dirty="0" smtClean="0"/>
              <a:t>Tools and technology used</a:t>
            </a:r>
            <a:endParaRPr lang="en-US" sz="2800" b="1" dirty="0"/>
          </a:p>
        </p:txBody>
      </p:sp>
      <p:sp>
        <p:nvSpPr>
          <p:cNvPr id="3" name="Rectangle 2"/>
          <p:cNvSpPr/>
          <p:nvPr/>
        </p:nvSpPr>
        <p:spPr>
          <a:xfrm>
            <a:off x="401782" y="1600200"/>
            <a:ext cx="1884218" cy="461665"/>
          </a:xfrm>
          <a:prstGeom prst="rect">
            <a:avLst/>
          </a:prstGeom>
        </p:spPr>
        <p:txBody>
          <a:bodyPr wrap="square">
            <a:spAutoFit/>
          </a:bodyPr>
          <a:lstStyle/>
          <a:p>
            <a:r>
              <a:rPr lang="en-US" sz="2400" b="1" u="heavy" dirty="0"/>
              <a:t>Tools</a:t>
            </a:r>
            <a:r>
              <a:rPr lang="en-US" u="heavy" dirty="0"/>
              <a:t>:</a:t>
            </a:r>
            <a:endParaRPr lang="en-US" b="1" dirty="0"/>
          </a:p>
        </p:txBody>
      </p:sp>
      <p:sp>
        <p:nvSpPr>
          <p:cNvPr id="4" name="Rectangle 3"/>
          <p:cNvSpPr/>
          <p:nvPr/>
        </p:nvSpPr>
        <p:spPr>
          <a:xfrm>
            <a:off x="228600" y="2209800"/>
            <a:ext cx="7980218" cy="1323439"/>
          </a:xfrm>
          <a:prstGeom prst="rect">
            <a:avLst/>
          </a:prstGeom>
        </p:spPr>
        <p:txBody>
          <a:bodyPr wrap="square">
            <a:spAutoFit/>
          </a:bodyPr>
          <a:lstStyle/>
          <a:p>
            <a:pPr lvl="0"/>
            <a:r>
              <a:rPr lang="en-US" sz="2000" b="1" dirty="0"/>
              <a:t>Sublime Text</a:t>
            </a:r>
            <a:r>
              <a:rPr lang="en-US" sz="2000" dirty="0"/>
              <a:t>: editor is used as an Integrated Development Editor (IDE) like Visual Studio code and Net Beans. The </a:t>
            </a:r>
            <a:r>
              <a:rPr lang="en-US" sz="2000" b="1" dirty="0"/>
              <a:t>current version</a:t>
            </a:r>
            <a:r>
              <a:rPr lang="en-US" sz="2000" dirty="0"/>
              <a:t> of </a:t>
            </a:r>
            <a:r>
              <a:rPr lang="en-US" sz="2000" b="1" dirty="0"/>
              <a:t>Sublime Text</a:t>
            </a:r>
            <a:r>
              <a:rPr lang="en-US" sz="2000" dirty="0"/>
              <a:t> editor is 3.0 and is compatible with various operating systems like Windows, Linux and Mac OS</a:t>
            </a:r>
          </a:p>
        </p:txBody>
      </p:sp>
      <p:sp>
        <p:nvSpPr>
          <p:cNvPr id="5" name="Rectangle 4"/>
          <p:cNvSpPr/>
          <p:nvPr/>
        </p:nvSpPr>
        <p:spPr>
          <a:xfrm>
            <a:off x="436418" y="4114800"/>
            <a:ext cx="7294418" cy="1631216"/>
          </a:xfrm>
          <a:prstGeom prst="rect">
            <a:avLst/>
          </a:prstGeom>
        </p:spPr>
        <p:txBody>
          <a:bodyPr wrap="square">
            <a:spAutoFit/>
          </a:bodyPr>
          <a:lstStyle/>
          <a:p>
            <a:r>
              <a:rPr lang="en-US" sz="2000" b="1" dirty="0"/>
              <a:t>XAMPP</a:t>
            </a:r>
            <a:r>
              <a:rPr lang="en-US" sz="2000" dirty="0"/>
              <a:t> is an abbreviation for cross-platform, Apache, MySQL, PHP and Perl, and it allows you to build </a:t>
            </a:r>
            <a:r>
              <a:rPr lang="en-US" sz="2000" dirty="0" err="1"/>
              <a:t>WordPress</a:t>
            </a:r>
            <a:r>
              <a:rPr lang="en-US" sz="2000" dirty="0"/>
              <a:t> site offline, on a local web server on your computer. This simple and lightweight solution works on Windows, Linux, and Mac – hence the “cross-platform” </a:t>
            </a:r>
            <a:r>
              <a:rPr lang="en-US" sz="2000" dirty="0" smtClean="0"/>
              <a:t>part. version is 7.3.25.</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991" y="445716"/>
            <a:ext cx="5453737" cy="584775"/>
          </a:xfrm>
          <a:prstGeom prst="rect">
            <a:avLst/>
          </a:prstGeom>
        </p:spPr>
        <p:txBody>
          <a:bodyPr wrap="none">
            <a:spAutoFit/>
          </a:bodyPr>
          <a:lstStyle/>
          <a:p>
            <a:r>
              <a:rPr lang="en-US" sz="3200" b="1" dirty="0" smtClean="0"/>
              <a:t>Tools and technology used</a:t>
            </a:r>
            <a:endParaRPr lang="en-US" sz="3200" b="1" dirty="0"/>
          </a:p>
        </p:txBody>
      </p:sp>
      <p:sp>
        <p:nvSpPr>
          <p:cNvPr id="3" name="Rectangle 2"/>
          <p:cNvSpPr/>
          <p:nvPr/>
        </p:nvSpPr>
        <p:spPr>
          <a:xfrm>
            <a:off x="444990" y="1371600"/>
            <a:ext cx="7937009" cy="4092575"/>
          </a:xfrm>
          <a:prstGeom prst="rect">
            <a:avLst/>
          </a:prstGeom>
        </p:spPr>
        <p:txBody>
          <a:bodyPr wrap="square">
            <a:spAutoFit/>
          </a:bodyPr>
          <a:lstStyle/>
          <a:p>
            <a:pPr lvl="0"/>
            <a:r>
              <a:rPr lang="en-US" sz="2000" b="1" dirty="0"/>
              <a:t>PHP</a:t>
            </a:r>
            <a:r>
              <a:rPr lang="en-US" sz="2000" dirty="0"/>
              <a:t> stands for Hypertext Preprocessor PHP is a language used to develop interactive and dynamic content on the web and it is often used together with the Apache web </a:t>
            </a:r>
            <a:r>
              <a:rPr lang="en-US" sz="2000" dirty="0" smtClean="0"/>
              <a:t>server version is 6.0.</a:t>
            </a:r>
            <a:endParaRPr lang="en-US" sz="2000" dirty="0"/>
          </a:p>
          <a:p>
            <a:pPr lvl="0"/>
            <a:r>
              <a:rPr lang="en-US" sz="2000" b="1" dirty="0"/>
              <a:t>SQL</a:t>
            </a:r>
            <a:r>
              <a:rPr lang="en-US" sz="2000" dirty="0"/>
              <a:t>: - SQL is a structured query language used for </a:t>
            </a:r>
            <a:r>
              <a:rPr lang="en-US" sz="2000" dirty="0" smtClean="0"/>
              <a:t>querying  database</a:t>
            </a:r>
            <a:r>
              <a:rPr lang="en-US" sz="2000" dirty="0"/>
              <a:t>.</a:t>
            </a:r>
          </a:p>
          <a:p>
            <a:pPr lvl="0"/>
            <a:r>
              <a:rPr lang="en-US" sz="2000" b="1" dirty="0"/>
              <a:t>HTML</a:t>
            </a:r>
            <a:r>
              <a:rPr lang="en-US" sz="2000" dirty="0"/>
              <a:t>: - It is used for giving eye catching look to the website. And also providing easy </a:t>
            </a:r>
            <a:r>
              <a:rPr lang="en-US" sz="2000" dirty="0" err="1"/>
              <a:t>touse</a:t>
            </a:r>
            <a:r>
              <a:rPr lang="en-US" sz="2000" dirty="0"/>
              <a:t> GUI.</a:t>
            </a:r>
          </a:p>
          <a:p>
            <a:pPr lvl="0"/>
            <a:r>
              <a:rPr lang="en-US" sz="2000" b="1" dirty="0"/>
              <a:t>CSS</a:t>
            </a:r>
            <a:r>
              <a:rPr lang="en-US" sz="2000" dirty="0"/>
              <a:t>: - CSS is cascading style sheet which is used to give designer look to HTML using the </a:t>
            </a:r>
            <a:r>
              <a:rPr lang="en-US" sz="2000" dirty="0" err="1"/>
              <a:t>externalfile</a:t>
            </a:r>
            <a:r>
              <a:rPr lang="en-US" sz="2000" dirty="0"/>
              <a:t>.</a:t>
            </a:r>
          </a:p>
          <a:p>
            <a:pPr lvl="0"/>
            <a:r>
              <a:rPr lang="en-US" sz="2000" b="1" dirty="0"/>
              <a:t>Java script</a:t>
            </a:r>
            <a:r>
              <a:rPr lang="en-US" sz="2000" dirty="0"/>
              <a:t>: - Java script is used for client side scripting which can help in using validation on the website and many more </a:t>
            </a:r>
            <a:r>
              <a:rPr lang="en-US" sz="2000" dirty="0" err="1"/>
              <a:t>otherfunctions</a:t>
            </a:r>
            <a:r>
              <a:rPr lang="en-US" sz="2000" dirty="0"/>
              <a:t>.</a:t>
            </a:r>
          </a:p>
          <a:p>
            <a:pPr lvl="0"/>
            <a:r>
              <a:rPr lang="en-IN" altLang="en-US" sz="2000" dirty="0"/>
              <a:t>Bootstrap</a:t>
            </a:r>
          </a:p>
        </p:txBody>
      </p:sp>
    </p:spTree>
  </p:cSld>
  <p:clrMapOvr>
    <a:masterClrMapping/>
  </p:clrMapOvr>
  <p:transition spd="med">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0" y="-695832"/>
            <a:ext cx="3720179" cy="184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0632" tIns="952200" rIns="380880" bIns="177744"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DFD of project</a:t>
            </a:r>
            <a:endParaRPr kumimoji="0" lang="en-US" sz="2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9" name="Rectangle 3"/>
          <p:cNvSpPr>
            <a:spLocks noChangeArrowheads="1"/>
          </p:cNvSpPr>
          <p:nvPr/>
        </p:nvSpPr>
        <p:spPr bwMode="auto">
          <a:xfrm>
            <a:off x="0" y="2884557"/>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r>
            <a:br>
              <a:rPr kumimoji="0" lang="en-US" sz="11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 name="Rectangle 9"/>
          <p:cNvSpPr/>
          <p:nvPr/>
        </p:nvSpPr>
        <p:spPr>
          <a:xfrm>
            <a:off x="6553200" y="6019800"/>
            <a:ext cx="1467068" cy="369332"/>
          </a:xfrm>
          <a:prstGeom prst="rect">
            <a:avLst/>
          </a:prstGeom>
        </p:spPr>
        <p:txBody>
          <a:bodyPr wrap="none">
            <a:spAutoFit/>
          </a:bodyPr>
          <a:lstStyle/>
          <a:p>
            <a:pPr lvl="0" fontAlgn="base">
              <a:spcBef>
                <a:spcPct val="0"/>
              </a:spcBef>
              <a:spcAft>
                <a:spcPct val="0"/>
              </a:spcAft>
            </a:pPr>
            <a:r>
              <a:rPr lang="en-US" dirty="0">
                <a:latin typeface="Arial" panose="020B0604020202020204" pitchFamily="34" charset="0"/>
                <a:ea typeface="Times New Roman" panose="02020603050405020304" pitchFamily="18" charset="0"/>
                <a:cs typeface="Arial" panose="020B0604020202020204" pitchFamily="34" charset="0"/>
              </a:rPr>
              <a:t>1</a:t>
            </a:r>
            <a:r>
              <a:rPr kumimoji="0" 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level DFD</a:t>
            </a:r>
          </a:p>
        </p:txBody>
      </p:sp>
      <p:pic>
        <p:nvPicPr>
          <p:cNvPr id="2050" name="Picture 2" descr="https://documents.lucid.app/documents/5ff3704e-4ddd-445c-a428-b7b0c734b4f8/pages/0_0?a=275&amp;x=-66&amp;y=162&amp;w=1452&amp;h=836&amp;store=1&amp;accept=image%2F*&amp;auth=LCA%202c830159c6396b3a06521f1de32bb401a9c166d5-ts%3D1669258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31" y="1153033"/>
            <a:ext cx="8684487" cy="4409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heel spokes="8"/>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4</TotalTime>
  <Words>484</Words>
  <Application>Microsoft Office PowerPoint</Application>
  <PresentationFormat>On-screen Show (4:3)</PresentationFormat>
  <Paragraphs>54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nagaich</dc:creator>
  <cp:lastModifiedBy>abhishek nagaich</cp:lastModifiedBy>
  <cp:revision>23</cp:revision>
  <dcterms:created xsi:type="dcterms:W3CDTF">2021-01-26T15:47:00Z</dcterms:created>
  <dcterms:modified xsi:type="dcterms:W3CDTF">2022-11-24T02:59:06Z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991C007FB2D1484289DC6197E3466B4C</vt:lpwstr>
  </property>
  <property fmtid="{D5CDD505-2E9C-101B-9397-08002B2CF9AE}" pid="3" name="KSOProductBuildVer">
    <vt:lpwstr>1033-11.2.0.11380</vt:lpwstr>
  </property>
</Properties>
</file>