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7" r:id="rId5"/>
    <p:sldId id="266" r:id="rId6"/>
    <p:sldId id="305" r:id="rId7"/>
    <p:sldId id="261" r:id="rId8"/>
    <p:sldId id="273" r:id="rId9"/>
    <p:sldId id="262" r:id="rId10"/>
    <p:sldId id="309" r:id="rId11"/>
    <p:sldId id="293" r:id="rId12"/>
    <p:sldId id="296" r:id="rId13"/>
    <p:sldId id="298" r:id="rId14"/>
    <p:sldId id="299" r:id="rId15"/>
    <p:sldId id="304" r:id="rId16"/>
    <p:sldId id="306" r:id="rId17"/>
    <p:sldId id="291" r:id="rId18"/>
    <p:sldId id="307" r:id="rId19"/>
    <p:sldId id="308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9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14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6/2/2015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6/2/2015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6/2/2015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6/2/2015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6/2/2015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6/2/2015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814" y="2606723"/>
            <a:ext cx="10058400" cy="163288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Remote Execution Framework for Hyper-V Ecosystem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946736" y="4572000"/>
            <a:ext cx="355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Guided by: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 Sunil Nair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Sponsored by: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Calsoft Inc.</a:t>
            </a:r>
          </a:p>
        </p:txBody>
      </p:sp>
      <p:pic>
        <p:nvPicPr>
          <p:cNvPr id="7170" name="Picture 2" descr="E:\Project Related\Project Report\Report - Final\PICT_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12991" y="337662"/>
            <a:ext cx="1733010" cy="1744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378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Compatibility</a:t>
            </a:r>
            <a:endParaRPr lang="en-US" dirty="0"/>
          </a:p>
        </p:txBody>
      </p:sp>
      <p:pic>
        <p:nvPicPr>
          <p:cNvPr id="1026" name="Picture 2" descr="C:\Users\Administrator\Desktop\Testing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809" y="1902867"/>
            <a:ext cx="10576508" cy="4238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859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6287" y="1733266"/>
            <a:ext cx="10235821" cy="457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Screenshot: (Authentication Page)</a:t>
            </a:r>
            <a:endParaRPr lang="en-US" dirty="0"/>
          </a:p>
        </p:txBody>
      </p:sp>
      <p:pic>
        <p:nvPicPr>
          <p:cNvPr id="1026" name="Picture 2" descr="E:\Project Related\New Screenshot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4525" y="1787857"/>
            <a:ext cx="10124981" cy="44628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420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32764" y="1733263"/>
            <a:ext cx="10099343" cy="45856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Screenshot: (Landing Page)</a:t>
            </a:r>
            <a:endParaRPr lang="en-US" dirty="0"/>
          </a:p>
        </p:txBody>
      </p:sp>
      <p:pic>
        <p:nvPicPr>
          <p:cNvPr id="2050" name="Picture 2" descr="E:\Project Related\New Screenshots\Landing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356" y="1787855"/>
            <a:ext cx="10003808" cy="4476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04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32764" y="1719617"/>
            <a:ext cx="10099343" cy="46265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Screenshot: (Inventory Info)</a:t>
            </a:r>
            <a:endParaRPr lang="en-US" dirty="0"/>
          </a:p>
        </p:txBody>
      </p:sp>
      <p:pic>
        <p:nvPicPr>
          <p:cNvPr id="3074" name="Picture 2" descr="E:\Project Related\New Screenshots\Inventory_Inf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355" y="1782999"/>
            <a:ext cx="10017457" cy="4496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01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32763" y="1746913"/>
            <a:ext cx="10249469" cy="45856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Screenshot: (Offload and Execute)</a:t>
            </a:r>
            <a:endParaRPr lang="en-US" dirty="0"/>
          </a:p>
        </p:txBody>
      </p:sp>
      <p:pic>
        <p:nvPicPr>
          <p:cNvPr id="4098" name="Picture 2" descr="E:\Project Related\New Screenshots\Offload_and_Execu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815" y="1812734"/>
            <a:ext cx="10132179" cy="4451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592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9116" y="1733265"/>
            <a:ext cx="10167583" cy="45856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Screenshot: (In Progress )</a:t>
            </a:r>
            <a:endParaRPr lang="en-US" dirty="0"/>
          </a:p>
        </p:txBody>
      </p:sp>
      <p:pic>
        <p:nvPicPr>
          <p:cNvPr id="5122" name="Picture 2" descr="E:\Project Related\New Screenshots\In_Progr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9914" y="1801504"/>
            <a:ext cx="10042193" cy="44491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405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2764" y="1774209"/>
            <a:ext cx="10099343" cy="45583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Screenshot: (Output)</a:t>
            </a:r>
            <a:endParaRPr lang="en-US" dirty="0"/>
          </a:p>
        </p:txBody>
      </p:sp>
      <p:pic>
        <p:nvPicPr>
          <p:cNvPr id="6146" name="Picture 2" descr="E:\Project Related\Project Report\Report - Final\outp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8077" y="1822165"/>
            <a:ext cx="10026735" cy="44421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405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Essential technologies, languages and concepts required for the project were successfully studied and implemented.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Various aspects of product development like Planning, Coding, Testing and Documentation were successfully learnt and experienced.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planned product was successfully developed and tested.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Extend functionality of remote execution to Linux based machines.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Upgrade tool to include remote monitoring and scaling features.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[1]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”Experimental Study of Remote Job Submission and Execution on LRM through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Grid Computing Mechanisms,” Advanced Computing Communication Technologies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(ACCT), 2014 Fourth International Conference on , vol., no., pp.335,341, 8-9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Feb. 2014.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[2]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R. L. Henderson, ”Job scheduling under the portable batch system,” in Job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scheduling strategies for parallel processing. Springer, 1995, pp. 279-294.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[3]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www.technet.microsoft.com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[4]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www.techblogs.com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Definition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343" y="1858796"/>
            <a:ext cx="10058400" cy="4023360"/>
          </a:xfrm>
        </p:spPr>
        <p:txBody>
          <a:bodyPr>
            <a:norm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create a rich GUI based remote execution Framework for Windows which will offload and execute any executable file onto the specified Virtual Machine on Hyper V Ecosystem. 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81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406" y="1793482"/>
            <a:ext cx="10058400" cy="4023360"/>
          </a:xfrm>
        </p:spPr>
        <p:txBody>
          <a:bodyPr>
            <a:normAutofit/>
          </a:bodyPr>
          <a:lstStyle/>
          <a:p>
            <a:pPr marL="285750" lvl="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Microsoft Hyper V server is new and upcoming tool for creating and managing VMs.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Owing to reduced cost and increased flexibility, many companies are switching from VMware to MS Hyper V.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Currently, there are very few frameworks and tools available for manipulating VMs on MS hyper V.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Activities like offloading or installing EXEs require manual assistance.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Manual assistance for such activities is not feasible.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erification of valid Hyper-V Installation.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Fetching the Inventory from HyperV.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Offloading and executing an EXE.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Creating a  rich GUI which will aid in achieving the above tasks.</a:t>
            </a:r>
          </a:p>
          <a:p>
            <a:pPr>
              <a:buFont typeface="Courier New" pitchFamily="49" charset="0"/>
              <a:buChar char="o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- 1 GB RAM</a:t>
            </a:r>
          </a:p>
          <a:p>
            <a:pPr marL="285750" indent="-285750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- 50 GB HDD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:</a:t>
            </a:r>
          </a:p>
          <a:p>
            <a:pPr marL="285750" lvl="0" indent="-285750">
              <a:buClr>
                <a:srgbClr val="E48312"/>
              </a:buClr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2400" dirty="0" smtClean="0">
                <a:solidFill>
                  <a:srgbClr val="CCDDEA">
                    <a:lumMod val="10000"/>
                  </a:srgbClr>
                </a:solidFill>
                <a:latin typeface="Times New Roman" pitchFamily="18" charset="0"/>
                <a:cs typeface="Times New Roman" pitchFamily="18" charset="0"/>
              </a:rPr>
              <a:t>- PowerShell 2.0 onwards </a:t>
            </a:r>
          </a:p>
          <a:p>
            <a:pPr marL="285750" indent="-285750">
              <a:buClr>
                <a:srgbClr val="E48312"/>
              </a:buClr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- .NET framework 4.0</a:t>
            </a:r>
          </a:p>
          <a:p>
            <a:pPr marL="285750" indent="-285750">
              <a:buClr>
                <a:srgbClr val="E48312"/>
              </a:buClr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Clr>
                <a:srgbClr val="E48312"/>
              </a:buClr>
            </a:pPr>
            <a:endParaRPr lang="en-US" sz="2400" dirty="0">
              <a:solidFill>
                <a:srgbClr val="CCDDEA">
                  <a:lumMod val="10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08560" lvl="6" indent="0">
              <a:buNone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Windows Presentation Foundation - To design the front end of the application.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C#. Net 4.0 - Back end component interaction.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Firebird - To store the previously carried out jobs.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IIS Server 7.0 - To store the executable files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WMI 3.0 - To use Windows Remote Management.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Task Scheduler 2.0 - To schedule jobs.</a:t>
            </a:r>
            <a:endParaRPr lang="en-US" sz="2400" dirty="0">
              <a:solidFill>
                <a:srgbClr val="CCDDEA">
                  <a:lumMod val="10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08560" lvl="6" indent="0">
              <a:buNone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52034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BITS </a:t>
            </a:r>
            <a:r>
              <a:rPr lang="en-US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(Background Intelligent Transfer System):</a:t>
            </a:r>
            <a:r>
              <a:rPr lang="en-US" sz="28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Background Intelligent Transfer Service (BITS) transfers files (downloads or uploads) between a client and server and provides progress information related to the transfers. You can also download files from a peer , where service always runs in background. </a:t>
            </a: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76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>
            <a:spLocks noGrp="1"/>
          </p:cNvSpPr>
          <p:nvPr>
            <p:ph type="title"/>
          </p:nvPr>
        </p:nvSpPr>
        <p:spPr>
          <a:xfrm>
            <a:off x="1058644" y="360609"/>
            <a:ext cx="10058400" cy="1003264"/>
          </a:xfrm>
        </p:spPr>
        <p:txBody>
          <a:bodyPr/>
          <a:lstStyle/>
          <a:p>
            <a:r>
              <a:rPr lang="en-US" dirty="0" smtClean="0"/>
              <a:t>Project Architecture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97" y="1780946"/>
            <a:ext cx="10058400" cy="4530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Target: Remote execution  in Virtual environment.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348" y="1858797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Installing any file over a VM based on HyperV server is not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easily achievable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 and its alternative is manually attending each VM, which is not feasible. Our target is to automate the process of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installing executable files on VM’s from any machine in the network.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 any file to any virtual machine on hyperV.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59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23634</TotalTime>
  <Words>561</Words>
  <Application>Microsoft Office PowerPoint</Application>
  <PresentationFormat>Custom</PresentationFormat>
  <Paragraphs>75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Remote Execution Framework for Hyper-V Ecosystem</vt:lpstr>
      <vt:lpstr>Problem Definition</vt:lpstr>
      <vt:lpstr>Motivation:</vt:lpstr>
      <vt:lpstr>Project Scope</vt:lpstr>
      <vt:lpstr>Requirements </vt:lpstr>
      <vt:lpstr>Technologies used:</vt:lpstr>
      <vt:lpstr>Technologies:</vt:lpstr>
      <vt:lpstr>Project Architecture</vt:lpstr>
      <vt:lpstr>Our Target: Remote execution  in Virtual environment.</vt:lpstr>
      <vt:lpstr>Product Compatibility</vt:lpstr>
      <vt:lpstr>Screenshot: (Authentication Page)</vt:lpstr>
      <vt:lpstr>Screenshot: (Landing Page)</vt:lpstr>
      <vt:lpstr>Screenshot: (Inventory Info)</vt:lpstr>
      <vt:lpstr>Screenshot: (Offload and Execute)</vt:lpstr>
      <vt:lpstr>Screenshot: (In Progress )</vt:lpstr>
      <vt:lpstr>Screenshot: (Output)</vt:lpstr>
      <vt:lpstr>Conclusion</vt:lpstr>
      <vt:lpstr>Future scope</vt:lpstr>
      <vt:lpstr>References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Project review</dc:title>
  <dc:creator>Sagar Navgire</dc:creator>
  <cp:lastModifiedBy>Sagar Navgire (PC)</cp:lastModifiedBy>
  <cp:revision>249</cp:revision>
  <dcterms:created xsi:type="dcterms:W3CDTF">2014-08-22T04:14:22Z</dcterms:created>
  <dcterms:modified xsi:type="dcterms:W3CDTF">2015-06-02T05:22:54Z</dcterms:modified>
</cp:coreProperties>
</file>