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3CAEE-9619-4CE6-B1CF-522996B46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34A673-5EF1-46FB-9B50-2D9CD3FC0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EBAEE-CC64-4A27-9D0E-065717E68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B36B-A8DA-4A94-B313-FD28DB1827DB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127B5-C3B8-4C26-8769-5DFE8AC8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F3FC8-01A0-454E-8E9F-B628D5474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B326-FE97-489C-96E8-A0B2B51C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73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EED3D-8396-41D8-AEBF-3815DE7AA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713145-F213-4B60-95F1-79E174DBB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EF3F2-7DB2-4D8D-86A4-3AC4FBAFA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B36B-A8DA-4A94-B313-FD28DB1827DB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B8FF5-1A8F-4C84-8ABF-4456625EB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2FB89-6D40-4235-BE51-6F876070D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B326-FE97-489C-96E8-A0B2B51C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4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1C7D46-6341-45A2-ADF0-CFDA0495D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09FCE8-DB49-4C40-AEBC-538B687DB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9A4A6-3A81-4758-A4D6-3AF568182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B36B-A8DA-4A94-B313-FD28DB1827DB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C9E17-0C0E-4E3A-B2DB-59B49018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96713-D303-4F6C-BCB1-C9F1286B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B326-FE97-489C-96E8-A0B2B51C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95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100E-FC2D-40BE-B9D7-34E91DD54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5FD58-44B0-4119-8A93-85E721FD0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5FFA3-DF7A-41E3-93BE-B10127A71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B36B-A8DA-4A94-B313-FD28DB1827DB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5E5D2-113F-4501-9937-29323CF9D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51608-5F4C-4B4F-98DE-7D6B3AB7B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B326-FE97-489C-96E8-A0B2B51C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97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4034C-819F-4096-B533-1439FEBF0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E2F51-F390-40FA-8D4C-61E98BB68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C91B5-4561-4CFC-9B90-514154DE3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B36B-A8DA-4A94-B313-FD28DB1827DB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4A9C7-1D92-483F-9C8B-D703E82F2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FA98B-095C-4CB6-B6A9-9B951842E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B326-FE97-489C-96E8-A0B2B51C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88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1B13C-7DD2-4C82-98C9-BB48DE082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940CA-9366-4E70-B401-212DC9CAEA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C98D21-8EB7-4611-8F7D-7F8B5360F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B343C-2A21-4F7D-AC68-6B87F3FBF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B36B-A8DA-4A94-B313-FD28DB1827DB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E8041-D938-410A-908B-F15F43E77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974B7-F4BD-4DA8-9E68-52641CB1E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B326-FE97-489C-96E8-A0B2B51C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62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DAE3E-6EEA-4AA7-B75C-2F4EDCBEE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DFA4A-D76D-47DA-BC8F-3E0691D20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AAB59-9104-4FA5-803E-116A29536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2701B9-9E52-4667-9722-98E7027B9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8E5084-85B1-452A-A7F1-B47745D524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6619A1-3DB5-4DF3-8EA4-40F16E107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B36B-A8DA-4A94-B313-FD28DB1827DB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C130CC-06E3-4ABD-9D0C-F0DABA0AF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494291-22CF-459A-B63B-130D0A7D4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B326-FE97-489C-96E8-A0B2B51C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74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FA5B-009B-4DCB-BFAD-4B83223D7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24EE9B-B9B9-435D-930E-787B27D70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B36B-A8DA-4A94-B313-FD28DB1827DB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D744C1-DBC5-4362-ABBA-F2C6689C9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5C9D98-1973-4F0B-8C0D-DE98E896D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B326-FE97-489C-96E8-A0B2B51C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49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8B77C2-EF83-4275-A93C-391A8DAA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B36B-A8DA-4A94-B313-FD28DB1827DB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346AA0-FB09-4861-8B7F-69AF6B6B6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EFC57-563E-4B3C-9CA3-85DE34333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B326-FE97-489C-96E8-A0B2B51C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07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A5C65-39FC-4F29-BF18-F8B801014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624C0-F2E1-4204-938C-8D21A2102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F076AE-5D16-4BBE-ACB1-425707590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C3071-CC0B-4864-8AD4-0DEB54AB7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B36B-A8DA-4A94-B313-FD28DB1827DB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A3F37-503C-479D-A326-91889A7A5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8BF16-9367-41BC-BCD5-9F0FDEB74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B326-FE97-489C-96E8-A0B2B51C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57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67D7B-FBAF-4C1E-A7F4-ABD7D7604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51DFE6-CC7F-4E62-A00B-C693C33BBC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AEFB04-E555-435C-A2A0-9E09A7CBC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FAE3B-584C-449B-B2C0-4B8CC9933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B36B-A8DA-4A94-B313-FD28DB1827DB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FBAB4-ED5D-490E-80A1-3FF5C7904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E9E70-2780-40A0-9EA2-D5FFD5D40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B326-FE97-489C-96E8-A0B2B51C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78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EF95C8-04DD-4C84-8DD3-2967DA400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2BA1D-0874-4C17-9524-E05832D54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B754A-9EEA-4A8A-AA3F-FDA04010D4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9B36B-A8DA-4A94-B313-FD28DB1827DB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8E826-32D6-44AF-8C83-B5888E9BDB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A04D1-6A0A-4B9E-A251-EE58DDE351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FB326-FE97-489C-96E8-A0B2B51C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5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CE76-4532-4A94-A95B-B08F4A6584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The Battle of Neighborhood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97697-AE67-4729-9166-1212E3B283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88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76798-0ED3-4F8C-B3F7-9C107C8DC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640C6-8E92-4029-AB4B-1F8A7E39A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is taking a consideration that there aren’t enough Indian restaurants in Toronto, Canada.</a:t>
            </a:r>
          </a:p>
          <a:p>
            <a:endParaRPr lang="en-US" dirty="0"/>
          </a:p>
          <a:p>
            <a:r>
              <a:rPr lang="en-US" dirty="0"/>
              <a:t>The Goal of this project is to find out, from the eyes of an entrepreneur, which location would be suitable to open an Indian Restaurant.</a:t>
            </a:r>
          </a:p>
        </p:txBody>
      </p:sp>
    </p:spTree>
    <p:extLst>
      <p:ext uri="{BB962C8B-B14F-4D97-AF65-F5344CB8AC3E}">
        <p14:creationId xmlns:p14="http://schemas.microsoft.com/office/powerpoint/2010/main" val="2861432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D63A4-D554-4F0F-9A38-AA0557EB9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4F5E6-F7F8-44FF-9A4F-EBBBED974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will be needing:</a:t>
            </a:r>
          </a:p>
          <a:p>
            <a:r>
              <a:rPr lang="en-US" dirty="0"/>
              <a:t>● List of neighborhoods in Toronto, Canada</a:t>
            </a:r>
          </a:p>
          <a:p>
            <a:r>
              <a:rPr lang="en-US" dirty="0"/>
              <a:t>● Latitude and Longitude of these neighborhoods</a:t>
            </a:r>
          </a:p>
          <a:p>
            <a:r>
              <a:rPr lang="en-US" dirty="0"/>
              <a:t>● Venue data related to Indian restaurants. This will help us find neighborhoods that are more suitable to open an Indian Restaurant.</a:t>
            </a:r>
          </a:p>
        </p:txBody>
      </p:sp>
    </p:spTree>
    <p:extLst>
      <p:ext uri="{BB962C8B-B14F-4D97-AF65-F5344CB8AC3E}">
        <p14:creationId xmlns:p14="http://schemas.microsoft.com/office/powerpoint/2010/main" val="2503772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4CFA6-9CAA-45CC-A09F-A7E04B1E3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E4322-EA45-4A38-9CA7-B31D22882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Extracting list of neighborhoods in Toronto, Canada.</a:t>
            </a:r>
          </a:p>
          <a:p>
            <a:r>
              <a:rPr lang="en-US" dirty="0"/>
              <a:t>get Restaurants coordinates to utilize Foursquare to pull the list of venue near these neighborhoods.</a:t>
            </a:r>
          </a:p>
          <a:p>
            <a:r>
              <a:rPr lang="en-US" dirty="0"/>
              <a:t>use Foursquare API to pull the list of top 100 venues within 500m radius</a:t>
            </a:r>
          </a:p>
          <a:p>
            <a:r>
              <a:rPr lang="en-US" dirty="0"/>
              <a:t>analyze each neighborhood by grouping the rows by </a:t>
            </a:r>
            <a:r>
              <a:rPr lang="en-US" dirty="0" err="1"/>
              <a:t>neighbourhood</a:t>
            </a:r>
            <a:r>
              <a:rPr lang="en-US" dirty="0"/>
              <a:t> and taking the mean on the frequency of occurrence of each venue category</a:t>
            </a:r>
          </a:p>
          <a:p>
            <a:r>
              <a:rPr lang="en-US" dirty="0"/>
              <a:t>performed the clustering method by using k-means clustering.</a:t>
            </a:r>
          </a:p>
        </p:txBody>
      </p:sp>
    </p:spTree>
    <p:extLst>
      <p:ext uri="{BB962C8B-B14F-4D97-AF65-F5344CB8AC3E}">
        <p14:creationId xmlns:p14="http://schemas.microsoft.com/office/powerpoint/2010/main" val="3743249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FAC26-E64D-4750-B03D-89098A72D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181D09-7D10-457D-B7EA-B8E183E8D9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5229" y="1825625"/>
            <a:ext cx="65615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583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51AAF-31EF-451C-83CC-66046738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B18D8-A8C2-4BAC-A540-76221EF41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Looking at nearby venues it seems cluster 0 might be a good location as there are not a lot of Indian</a:t>
            </a:r>
          </a:p>
          <a:p>
            <a:pPr marL="0" indent="0">
              <a:buNone/>
            </a:pPr>
            <a:r>
              <a:rPr lang="en-US" dirty="0"/>
              <a:t>restaurants in these areas. Therefore, this project recommends the entrepreneur to open an</a:t>
            </a:r>
          </a:p>
          <a:p>
            <a:pPr marL="0" indent="0">
              <a:buNone/>
            </a:pPr>
            <a:r>
              <a:rPr lang="en-US"/>
              <a:t>authentic Indian restaurant in these locations.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234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213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The Battle of Neighborhood</vt:lpstr>
      <vt:lpstr>Introduction</vt:lpstr>
      <vt:lpstr>Data </vt:lpstr>
      <vt:lpstr>Methodology 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Neighborhood</dc:title>
  <dc:creator>Tianli Chen</dc:creator>
  <cp:lastModifiedBy>Abhishek Nirmal</cp:lastModifiedBy>
  <cp:revision>9</cp:revision>
  <dcterms:created xsi:type="dcterms:W3CDTF">2018-12-27T16:20:20Z</dcterms:created>
  <dcterms:modified xsi:type="dcterms:W3CDTF">2020-04-13T06:56:57Z</dcterms:modified>
</cp:coreProperties>
</file>