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1310131-6181-4181-91D1-E1D1A191C16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6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Sapient Bill of Rights: Talk about current argument about dolphins/primates being intelligent enough for special treatment from http://www.physorg.com/news185729677.html </a:t>
            </a:r>
            <a:endParaRPr/>
          </a:p>
          <a:p>
            <a:endParaRPr/>
          </a:p>
          <a:p>
            <a:r>
              <a:rPr lang="en-US"/>
              <a:t>What makes a 'human': talk about sentience quotient and how measuring 'intelligence' and other things may be a consideration of rights in the future. (find sources from http://en.wikipedia.org/wiki/Sentience_quotient </a:t>
            </a:r>
            <a:endParaRPr/>
          </a:p>
          <a:p>
            <a:endParaRPr/>
          </a:p>
          <a:p>
            <a:r>
              <a:rPr lang="en-US"/>
              <a:t>Mental programming/limiting; Talk a little about that kewl magnetic mind control device I saw on NOVA once (self; find better sources than that you idiot)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9906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503640" y="301320"/>
            <a:ext cx="90676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600"/>
              <a:t>Ethics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503640" y="1769400"/>
            <a:ext cx="9067680" cy="4991040"/>
          </a:xfrm>
          <a:prstGeom prst="rect">
            <a:avLst/>
          </a:prstGeom>
        </p:spPr>
      </p:sp>
      <p:sp>
        <p:nvSpPr>
          <p:cNvPr id="9" name="TextShape 3"/>
          <p:cNvSpPr txBox="1"/>
          <p:nvPr/>
        </p:nvSpPr>
        <p:spPr>
          <a:xfrm>
            <a:off x="457200" y="1371600"/>
            <a:ext cx="9601200" cy="2905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"/>
            </a:pPr>
            <a:r>
              <a:rPr lang="en-US"/>
              <a:t>Moral Vs. Practical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/>
              <a:t>Sapient bill of rights</a:t>
            </a:r>
            <a:endParaRPr/>
          </a:p>
          <a:p>
            <a:endParaRPr/>
          </a:p>
          <a:p>
            <a:endParaRPr/>
          </a:p>
          <a:p>
            <a:pPr>
              <a:buSzPct val="45000"/>
              <a:buFont typeface="StarSymbol"/>
              <a:buChar char=""/>
            </a:pPr>
            <a:r>
              <a:rPr lang="en-US"/>
              <a:t>Mental Programming/Limiting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/>
              <a:t>If AI, why not human?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/>
              <a:t>If not human, why AI?</a:t>
            </a:r>
            <a:endParaRPr/>
          </a:p>
          <a:p>
            <a:endParaRPr/>
          </a:p>
          <a:p>
            <a:endParaRPr/>
          </a:p>
          <a:p>
            <a:pPr>
              <a:buSzPct val="45000"/>
              <a:buFont typeface="StarSymbol"/>
              <a:buChar char=""/>
            </a:pPr>
            <a:r>
              <a:rPr lang="en-US"/>
              <a:t>Citizenship for AI</a:t>
            </a:r>
            <a:endParaRPr/>
          </a:p>
          <a:p>
            <a:pPr lvl="2">
              <a:buSzPct val="45000"/>
              <a:buFont typeface="StarSymbol"/>
              <a:buChar char=""/>
            </a:pPr>
            <a:r>
              <a:rPr lang="en-US"/>
              <a:t>What is considered 'human'?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