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24" autoAdjust="0"/>
    <p:restoredTop sz="90947" autoAdjust="0"/>
  </p:normalViewPr>
  <p:slideViewPr>
    <p:cSldViewPr>
      <p:cViewPr varScale="1">
        <p:scale>
          <a:sx n="79" d="100"/>
          <a:sy n="79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</a:t>
            </a:r>
            <a:r>
              <a:rPr lang="en-US" dirty="0" err="1">
                <a:solidFill>
                  <a:srgbClr val="DEDEDE"/>
                </a:solidFill>
                <a:latin typeface="Trebuchet MS" pitchFamily="34" charset="0"/>
              </a:rPr>
              <a:t>Breneman</a:t>
            </a: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//Introduction (including video)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History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Ethics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Culture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Conclusion (including video)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History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First suggested by Alan Turing in the 1950's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20320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yourself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617</TotalTime>
  <Words>179</Words>
  <Application>Microsoft PowerPoint</Application>
  <PresentationFormat>Custom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Trebuchet MS</vt:lpstr>
      <vt:lpstr>Arial</vt:lpstr>
      <vt:lpstr>Technic</vt:lpstr>
      <vt:lpstr>Artificial Intelligence</vt:lpstr>
      <vt:lpstr>Overview</vt:lpstr>
      <vt:lpstr>History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10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2</cp:revision>
  <dcterms:created xsi:type="dcterms:W3CDTF">2004-05-06T09:28:21Z</dcterms:created>
  <dcterms:modified xsi:type="dcterms:W3CDTF">2011-02-07T03:40:54Z</dcterms:modified>
</cp:coreProperties>
</file>