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3" autoAdjust="0"/>
    <p:restoredTop sz="60804" autoAdjust="0"/>
  </p:normalViewPr>
  <p:slideViewPr>
    <p:cSldViewPr>
      <p:cViewPr>
        <p:scale>
          <a:sx n="50" d="100"/>
          <a:sy n="50" d="100"/>
        </p:scale>
        <p:origin x="-148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84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i.rutgers.edu/~cfs/472_html/Intro/NYT_Intro/History/Runaround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Refer to Asimov’s Three</a:t>
            </a:r>
            <a:r>
              <a:rPr lang="en-US" baseline="0" dirty="0" smtClean="0"/>
              <a:t> Sets of Robotic Laws, Runaround = Short story introduced by Asimov about a space trip to Mercury involving the use of</a:t>
            </a:r>
          </a:p>
          <a:p>
            <a:pPr marL="228600" indent="-228600">
              <a:buNone/>
            </a:pPr>
            <a:r>
              <a:rPr lang="en-US" dirty="0" smtClean="0">
                <a:hlinkClick r:id="rId3"/>
              </a:rPr>
              <a:t>http://www.rci.rutgers.edu/~cfs/472_html/Intro/NYT_Intro/History/Runaround.html</a:t>
            </a:r>
            <a:r>
              <a:rPr lang="en-US" baseline="0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may not injure a human being, or, through inaction, allow a human being to come to harm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-Human’s can’t be harmed</a:t>
            </a:r>
            <a:endParaRPr 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obey orders given it by human beings except where such orders would conflict with the First Law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-Obey Human’s as long as Human’s safe</a:t>
            </a:r>
            <a:endParaRPr 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protect its own existence as long as such protection does not conflict with the First or Second Law. (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I, Robot,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-Protect self as long as obeying humans or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human’s safe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2) IBM’s Watson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Central repository of information,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interprets and provides solutions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-Restricted solely towards its sole objective, possibly experts may be replaced for Watson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3) AI Becoming decentralized: More specific AI allows us to weed out what would be considered “Right or Wrong” in </a:t>
            </a:r>
            <a:r>
              <a:rPr lang="en-US" sz="1200" b="0" i="0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our society</a:t>
            </a:r>
            <a:endParaRPr 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thingtontermina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5092908"/>
            <a:ext cx="6045200" cy="2527092"/>
          </a:xfrm>
          <a:prstGeom prst="rect">
            <a:avLst/>
          </a:prstGeom>
        </p:spPr>
      </p:pic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800" y="1295401"/>
            <a:ext cx="92964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Asimov’s Three Sets of Robotic Laws (Runaround)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robots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IBM’s “Watson” - Jeopardy’s Q&amp;A Repository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“We have hundreds of examples today of Narrow AI… and the narrowness is gradually getting less narrow”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1800" dirty="0" err="1" smtClean="0">
                <a:solidFill>
                  <a:srgbClr val="DEDEDE"/>
                </a:solidFill>
                <a:latin typeface="Trebuchet MS" pitchFamily="34" charset="0"/>
              </a:rPr>
              <a:t>Kurzweil’s</a:t>
            </a:r>
            <a:r>
              <a:rPr lang="en-US" sz="1800" dirty="0" smtClean="0">
                <a:solidFill>
                  <a:srgbClr val="DEDEDE"/>
                </a:solidFill>
                <a:latin typeface="Trebuchet MS" pitchFamily="34" charset="0"/>
              </a:rPr>
              <a:t> “Merging with the Machines”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4600" y="67890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 Worthington as Marcus Wright, </a:t>
            </a:r>
          </a:p>
          <a:p>
            <a:r>
              <a:rPr lang="en-US" sz="1600" dirty="0" smtClean="0"/>
              <a:t>Terminator Salvation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840</TotalTime>
  <Words>110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Ethics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AbstruseB</cp:lastModifiedBy>
  <cp:revision>33</cp:revision>
  <dcterms:created xsi:type="dcterms:W3CDTF">2004-05-06T09:28:21Z</dcterms:created>
  <dcterms:modified xsi:type="dcterms:W3CDTF">2011-02-09T02:09:49Z</dcterms:modified>
</cp:coreProperties>
</file>