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24" autoAdjust="0"/>
    <p:restoredTop sz="90947" autoAdjust="0"/>
  </p:normalViewPr>
  <p:slideViewPr>
    <p:cSldViewPr>
      <p:cViewPr varScale="1">
        <p:scale>
          <a:sx n="73" d="100"/>
          <a:sy n="73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the fact</a:t>
            </a:r>
            <a:r>
              <a:rPr lang="en-US" baseline="0" dirty="0" smtClean="0"/>
              <a:t> of lack of numbers in automotives, well aware it’s a hole in our research. Attempting to fix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8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an\Desktop\AI%20fictional%20media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Definition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History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solidFill>
                  <a:srgbClr val="DEDEDE"/>
                </a:solidFill>
                <a:latin typeface="Trebuchet MS" pitchFamily="34" charset="0"/>
              </a:rPr>
              <a:t>Ethics</a:t>
            </a:r>
            <a:endParaRPr lang="en-US" sz="28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Culture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Conclusion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I fictional media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History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First suggested by Alan Turing in the 1950's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75200" y="3581400"/>
            <a:ext cx="5080000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9400" y="1752600"/>
            <a:ext cx="922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Automotive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Shipping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Agriculture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yourself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400" y="1614784"/>
            <a:ext cx="8686800" cy="206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680</TotalTime>
  <Words>225</Words>
  <Application>Microsoft PowerPoint</Application>
  <PresentationFormat>Custom</PresentationFormat>
  <Paragraphs>77</Paragraphs>
  <Slides>14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Artificial Intelligence</vt:lpstr>
      <vt:lpstr>Overview</vt:lpstr>
      <vt:lpstr>Slide 3</vt:lpstr>
      <vt:lpstr>Definition</vt:lpstr>
      <vt:lpstr>History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12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8</cp:revision>
  <dcterms:created xsi:type="dcterms:W3CDTF">2004-05-06T09:28:21Z</dcterms:created>
  <dcterms:modified xsi:type="dcterms:W3CDTF">2011-02-08T03:24:23Z</dcterms:modified>
</cp:coreProperties>
</file>