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3" autoAdjust="0"/>
    <p:restoredTop sz="78057" autoAdjust="0"/>
  </p:normalViewPr>
  <p:slideViewPr>
    <p:cSldViewPr>
      <p:cViewPr>
        <p:scale>
          <a:sx n="50" d="100"/>
          <a:sy n="50" d="100"/>
        </p:scale>
        <p:origin x="-1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E8DBCF-1A31-4444-8CFB-0DA56D6CEB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Refer to Asimov’s Three</a:t>
            </a:r>
            <a:r>
              <a:rPr lang="en-US" baseline="0" dirty="0" smtClean="0"/>
              <a:t> Sets of Robotic Laws, Runaround = Short story introduced by Asimov about a space trip to </a:t>
            </a:r>
            <a:r>
              <a:rPr lang="en-US" baseline="0" smtClean="0"/>
              <a:t>Mercury involving the use of </a:t>
            </a: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may not injure a human being, or, through inaction, allow a human being to come to harm.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must obey orders given it by human beings except where such orders would conflict with the First Law.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 robot must protect its own existence as long as such protection does not conflict with the First or Second Law. (</a:t>
            </a:r>
            <a:r>
              <a:rPr lang="en-US" sz="12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I, Robot,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6)</a:t>
            </a:r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AA3D-A4BB-451C-9049-005D5EEAA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7077-F780-4E72-A074-73FB1AADE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D04E-2462-451F-8C9C-6441D13A0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E812-F547-4D81-99B0-99CACC40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D72B-11E0-420E-A6F5-EA57E4F56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E9E-E01F-45EE-A3E5-4250895B0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1012-3975-4FFB-B033-D625C5A0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3D896-E803-4768-8144-48DBF94EB0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7301-DBE7-4A36-948B-E6AC0C0E5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fld id="{5B527EB3-30BE-4A61-BC85-ED0DCE229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A3C2-9C87-46CD-A8A4-E6F85A87A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BF5A288-5B59-4740-B3A2-CC0EAA6C4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Ethics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00050" y="1981200"/>
            <a:ext cx="9664700" cy="54864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DEDEDE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800" y="1295401"/>
            <a:ext cx="9296400" cy="3907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is truly right? For humans? For robots?</a:t>
            </a: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Asimov’s Three Sets of Robotic Laws (Runaround)</a:t>
            </a:r>
          </a:p>
          <a:p>
            <a:pPr lvl="3" indent="-342900">
              <a:lnSpc>
                <a:spcPct val="95000"/>
              </a:lnSpc>
              <a:buClr>
                <a:srgbClr val="000000"/>
              </a:buClr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Replacing humans with robots</a:t>
            </a:r>
            <a:b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</a:b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Capable of so much, but to what extent?</a:t>
            </a: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“We have hundreds of examples today of Narrow AI… and the narrowness is gradually getting less narrow”</a:t>
            </a:r>
          </a:p>
          <a:p>
            <a:pPr lvl="3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1800" dirty="0" err="1" smtClean="0">
                <a:solidFill>
                  <a:srgbClr val="DEDEDE"/>
                </a:solidFill>
                <a:latin typeface="Trebuchet MS" pitchFamily="34" charset="0"/>
              </a:rPr>
              <a:t>Kurzweil’s</a:t>
            </a:r>
            <a:r>
              <a:rPr lang="en-US" sz="1800" dirty="0" smtClean="0">
                <a:solidFill>
                  <a:srgbClr val="DEDEDE"/>
                </a:solidFill>
                <a:latin typeface="Trebuchet MS" pitchFamily="34" charset="0"/>
              </a:rPr>
              <a:t> “Merging with the Machines”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/>
            </a:r>
            <a:b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</a:b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6" name="Picture 5" descr="worthingtontermina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35400" y="4976110"/>
            <a:ext cx="6324600" cy="2643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4600" y="678900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 Worthington as Marcus Wright, </a:t>
            </a:r>
          </a:p>
          <a:p>
            <a:r>
              <a:rPr lang="en-US" sz="1600" dirty="0" smtClean="0"/>
              <a:t>Terminator Salvation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794</TotalTime>
  <Words>60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Technic</vt:lpstr>
      <vt:lpstr>Ethics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AbstruseB</cp:lastModifiedBy>
  <cp:revision>22</cp:revision>
  <dcterms:created xsi:type="dcterms:W3CDTF">2004-05-06T09:28:21Z</dcterms:created>
  <dcterms:modified xsi:type="dcterms:W3CDTF">2011-02-09T00:12:30Z</dcterms:modified>
</cp:coreProperties>
</file>