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D615-5E1C-42B7-AF90-09131984EB6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75FBE-C446-457F-86F6-F9658033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Review Classification on Scale (1-5)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Abhishek Prasad</a:t>
            </a:r>
          </a:p>
          <a:p>
            <a:r>
              <a:rPr lang="en-US" dirty="0" smtClean="0"/>
              <a:t>Achyut Shukla</a:t>
            </a:r>
          </a:p>
          <a:p>
            <a:r>
              <a:rPr lang="en-US" dirty="0" err="1" smtClean="0"/>
              <a:t>Babitha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Sharath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Punctuation Marks</a:t>
            </a:r>
          </a:p>
          <a:p>
            <a:r>
              <a:rPr lang="en-US" dirty="0" smtClean="0"/>
              <a:t>Tokenization of text into words</a:t>
            </a:r>
          </a:p>
          <a:p>
            <a:r>
              <a:rPr lang="en-US" dirty="0" smtClean="0"/>
              <a:t>Convert into lower case</a:t>
            </a:r>
          </a:p>
          <a:p>
            <a:r>
              <a:rPr lang="en-US" dirty="0" smtClean="0"/>
              <a:t>Removal of Stop Words</a:t>
            </a:r>
          </a:p>
          <a:p>
            <a:r>
              <a:rPr lang="en-US" dirty="0" smtClean="0"/>
              <a:t>Stemming of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US" dirty="0" smtClean="0"/>
          </a:p>
          <a:p>
            <a:r>
              <a:rPr lang="en-US" dirty="0" smtClean="0"/>
              <a:t>Polarity of the review</a:t>
            </a:r>
          </a:p>
          <a:p>
            <a:r>
              <a:rPr lang="en-US" dirty="0" smtClean="0"/>
              <a:t>Subjectivity of  the review</a:t>
            </a:r>
          </a:p>
          <a:p>
            <a:r>
              <a:rPr lang="en-US" dirty="0" smtClean="0"/>
              <a:t>Helpfulness of the review (This is mentioned in the 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2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general introduction about </a:t>
            </a:r>
            <a:r>
              <a:rPr lang="en-US" dirty="0" err="1" smtClean="0"/>
              <a:t>classifer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Precions</a:t>
            </a:r>
            <a:r>
              <a:rPr lang="en-US" dirty="0" smtClean="0"/>
              <a:t> recall and F1 we are getting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8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general introduction about </a:t>
            </a:r>
            <a:r>
              <a:rPr lang="en-US" dirty="0" err="1" smtClean="0"/>
              <a:t>classifer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Precision recall and F1 we are getting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9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Movie Review Classification on Scale (1-5)</vt:lpstr>
      <vt:lpstr>Pre Processing</vt:lpstr>
      <vt:lpstr>Feature Extraction</vt:lpstr>
      <vt:lpstr>Multinomial Naïve Bayes</vt:lpstr>
      <vt:lpstr>SVM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Classification on Scale (1-5)</dc:title>
  <dc:creator>Achyut Shukla</dc:creator>
  <cp:lastModifiedBy>Achyut Shukla</cp:lastModifiedBy>
  <cp:revision>1</cp:revision>
  <dcterms:created xsi:type="dcterms:W3CDTF">2016-11-28T09:37:48Z</dcterms:created>
  <dcterms:modified xsi:type="dcterms:W3CDTF">2016-11-28T09:45:10Z</dcterms:modified>
</cp:coreProperties>
</file>