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1330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df"/><Relationship Id="rId7" Type="http://schemas.openxmlformats.org/officeDocument/2006/relationships/image" Target="../media/image2.pd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>
            <a:spLocks/>
          </p:cNvSpPr>
          <p:nvPr/>
        </p:nvSpPr>
        <p:spPr>
          <a:xfrm>
            <a:off x="-54941" y="1205478"/>
            <a:ext cx="9129299" cy="1675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Predicting Star Rating for Movie Reviews</a:t>
            </a:r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/>
            </a:r>
            <a:b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</a:br>
            <a:endParaRPr lang="en-US" sz="2750" dirty="0">
              <a:solidFill>
                <a:schemeClr val="accent1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2532184" y="3707502"/>
            <a:ext cx="4230540" cy="1735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Abhishek Prasad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Achyut Shukla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Babitha</a:t>
            </a:r>
            <a:endParaRPr lang="en-US" sz="24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Sharath</a:t>
            </a:r>
            <a:endParaRPr lang="en-US" sz="24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94438" y="2884032"/>
            <a:ext cx="4230540" cy="500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Group No: 6</a:t>
            </a:r>
          </a:p>
          <a:p>
            <a:pPr lvl="0" algn="ctr">
              <a:spcBef>
                <a:spcPct val="20000"/>
              </a:spcBef>
              <a:defRPr/>
            </a:pPr>
            <a:endParaRPr lang="en-US" sz="24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864009"/>
            <a:ext cx="9129299" cy="1202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0" dirty="0" smtClean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Project Goal</a:t>
            </a:r>
            <a:endParaRPr kumimoji="0" lang="en-US" sz="2750" u="none" strike="noStrike" kern="120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365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Abhishek Prasad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Achyut</a:t>
            </a:r>
            <a:r>
              <a:rPr kumimoji="0" lang="en-US" sz="2400" i="1" u="none" strike="noStrike" kern="1200" cap="none" spc="0" normalizeH="0" noProof="0" dirty="0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Shukla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400" i="1" baseline="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Babitha</a:t>
            </a:r>
            <a:endParaRPr lang="en-US" sz="2400" i="1" baseline="0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i="1" u="none" strike="noStrike" kern="1200" cap="none" spc="0" normalizeH="0" noProof="0" dirty="0" err="1" smtClean="0"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Sharath</a:t>
            </a:r>
            <a:endParaRPr kumimoji="0" lang="en-US" sz="2400" i="1" u="none" strike="noStrike" kern="1200" cap="none" spc="0" normalizeH="0" baseline="0" noProof="0" dirty="0" smtClean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SECTION TITLE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687" y="977900"/>
            <a:ext cx="739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HEADLINE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 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HEADLINE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 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</a:t>
            </a:r>
          </a:p>
          <a:p>
            <a:pPr lvl="0">
              <a:spcBef>
                <a:spcPct val="0"/>
              </a:spcBef>
              <a:defRPr/>
            </a:pPr>
            <a:endParaRPr lang="en-US" dirty="0" smtClean="0"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HEADLINE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Write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your copy here. Write your copy here. Write your copy here. 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here.</a:t>
            </a:r>
          </a:p>
          <a:p>
            <a:pPr lvl="0">
              <a:spcBef>
                <a:spcPct val="0"/>
              </a:spcBef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Write your copy here. Write your copy here. Write your copy here</a:t>
            </a:r>
            <a:r>
              <a:rPr lang="en-US" dirty="0" smtClean="0">
                <a:solidFill>
                  <a:srgbClr val="323232"/>
                </a:solidFill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Movie_Review_Classification</Template>
  <TotalTime>5</TotalTime>
  <Words>166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Achyut Shukla</dc:creator>
  <cp:lastModifiedBy>Achyut Shukla</cp:lastModifiedBy>
  <cp:revision>1</cp:revision>
  <cp:lastPrinted>2012-02-07T18:57:58Z</cp:lastPrinted>
  <dcterms:created xsi:type="dcterms:W3CDTF">2016-11-29T01:50:22Z</dcterms:created>
  <dcterms:modified xsi:type="dcterms:W3CDTF">2016-11-29T01:55:55Z</dcterms:modified>
</cp:coreProperties>
</file>