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EFC8-9639-6E45-634D-6E412613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C4845-D3D4-7D28-08FB-376A68D5A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37255-CAA2-A474-A301-6BA344C2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5864-FDE4-435F-8D4B-5B7CF314C24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D3CF8-23F5-A479-E0CA-76FC51C2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FEC6-44AE-BC46-CBCA-8547EE57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F07B-83EC-419F-BAF0-0E709A954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58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0D6A-E1BE-A9B0-FC30-C7180833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93F0C-D2FA-7683-C45D-270FC82E8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FFF61-DA04-FFFD-FE15-935E9293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5864-FDE4-435F-8D4B-5B7CF314C24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A052-EC12-3F14-5B2C-FFDEA5F5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986A-2354-1D4E-4C87-31385CBF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F07B-83EC-419F-BAF0-0E709A954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35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991AB-5D5A-2548-0346-38BE48805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44752-5AA3-BECB-1EB9-BA5CB41A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3FDE6-2615-BB91-84E6-96B0683C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5864-FDE4-435F-8D4B-5B7CF314C24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5F217-E28B-8ABC-6999-60D9C708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8CB8-D8DE-6170-12C1-8E98A651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F07B-83EC-419F-BAF0-0E709A954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2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A3CA-EA6E-6930-A14A-65A8CE6C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F406-364C-6842-AC4B-829B01FA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0408-CB6B-0F9A-FB74-6B54BBF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5864-FDE4-435F-8D4B-5B7CF314C24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25D9-821A-9796-07CA-32CADE78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0363-7281-45B9-A11F-40C4F00F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F07B-83EC-419F-BAF0-0E709A954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3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F80B-76F5-D189-A28A-A847E01A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75DEE-897A-9100-0C3E-B4ABFDA34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5A99-35D0-7017-E56E-74D95075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5864-FDE4-435F-8D4B-5B7CF314C24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7BFA2-267A-5CAC-9EFF-B4F8C0DA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96BAB-786A-A697-44AE-9BB8B14E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F07B-83EC-419F-BAF0-0E709A954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69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5F5B-5995-F270-0A6F-85FF3862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DAD00-642A-4ED4-C349-B5ABB6F54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3B3E6-B4CD-8317-9C4C-090075A5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59C15-F677-DDCD-07DC-A8811413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5864-FDE4-435F-8D4B-5B7CF314C24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54665-6CDD-C254-1481-8D5D4564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CCD2A-0C4F-2BB4-5FC1-DEF8F3AE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F07B-83EC-419F-BAF0-0E709A954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0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A322-6E27-7D82-596E-A676B445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C2C1-B6E6-3323-9149-C91BE9B94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C7C7D-40A5-12E0-B8FB-ADC7F72D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7585C-5CB2-683E-44AD-FA4165793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92018-40A9-28BC-4775-402B0E8D6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2942B-B012-5FCB-7262-34F11E5C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5864-FDE4-435F-8D4B-5B7CF314C24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CD765-6ED9-52F2-259D-57FC4A5B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B34DC-8AB3-4345-CB6A-56DED23E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F07B-83EC-419F-BAF0-0E709A954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62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F9AF-31E7-FC8D-32B0-EDDE6B3E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BBF8F-4A0A-8D14-DEF8-420EB219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5864-FDE4-435F-8D4B-5B7CF314C24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E3601-B83C-F368-7D44-E0370046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BC892-0B0B-B322-39CE-241EA0E4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F07B-83EC-419F-BAF0-0E709A954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6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32FC2-BDBF-85DF-51EE-94BF65D8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5864-FDE4-435F-8D4B-5B7CF314C24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5B5BF-4CD6-52F2-2D69-411C53F2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835E2-A0D0-B934-11B2-FAD0AE73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F07B-83EC-419F-BAF0-0E709A954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45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D802-CA61-BF96-E066-68F7EAE3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09AC-A551-7F4F-B921-FA3D79956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F6556-8EB4-96E3-65B5-A9ADB8BB9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1759B-3315-512D-0D9B-F34533C7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5864-FDE4-435F-8D4B-5B7CF314C24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5617F-4227-5E46-63A4-F4BB11F6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95990-FCA3-1E3E-6780-E0540274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F07B-83EC-419F-BAF0-0E709A954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8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BDD3-BF4B-D192-B2CE-CF316FC2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51436-9E7D-3223-0325-82EEC322C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7A227-B8D6-E619-35EE-F6DCAE771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FF1BF-13BC-4C27-10EF-C1A4FF7E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5864-FDE4-435F-8D4B-5B7CF314C24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04A22-A107-ABFD-7F42-16B1989D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30B21-193B-CCD3-965D-1536DDBA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F07B-83EC-419F-BAF0-0E709A954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79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3BA8B-7F96-F44F-DBAA-E7DF6C40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060D3-6632-B65B-B3E4-4BE41A8D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37DA-B9A0-22B9-EA67-85B60AAA6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5864-FDE4-435F-8D4B-5B7CF314C24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A84E6-9319-F77E-C4E1-C5078B0C6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0C668-356F-7675-D13F-949F65789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6F07B-83EC-419F-BAF0-0E709A954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8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87D8-F317-0C17-76D2-7E3E1F073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5EF7C-F808-635B-5ACE-213765C6B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1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2233-0BE4-B08A-531F-309B1734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C64E-A36A-AE3D-B4F6-5AED856A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i="1" u="sng" dirty="0"/>
              <a:t>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Employee 1 id:101</a:t>
            </a:r>
          </a:p>
          <a:p>
            <a:pPr marL="0" indent="0">
              <a:buNone/>
            </a:pPr>
            <a:r>
              <a:rPr lang="en-IN" dirty="0"/>
              <a:t>Employee 1 </a:t>
            </a:r>
            <a:r>
              <a:rPr lang="en-IN" dirty="0" err="1"/>
              <a:t>name:sonoo</a:t>
            </a:r>
            <a:r>
              <a:rPr lang="en-IN" dirty="0"/>
              <a:t> </a:t>
            </a:r>
            <a:r>
              <a:rPr lang="en-IN" dirty="0" err="1"/>
              <a:t>jaiswal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86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A8C9-DCC2-DC46-FB18-493A7158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0D3E-6F5C-0A4D-0B5F-E69B3967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3259" y="2398426"/>
            <a:ext cx="8700541" cy="3328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136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A62B-2449-ADE3-F662-DBBEA603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WHAT IS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4D8F-E99B-844F-1E1B-D95CDA72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Structure in c is a user defined data type that enables to store the collection of different datatypes.</a:t>
            </a:r>
          </a:p>
          <a:p>
            <a:pPr marL="0" indent="0">
              <a:buNone/>
            </a:pPr>
            <a:r>
              <a:rPr lang="en-IN" dirty="0"/>
              <a:t>Each element of structure is called a member.</a:t>
            </a:r>
          </a:p>
          <a:p>
            <a:pPr marL="0" indent="0">
              <a:buNone/>
            </a:pPr>
            <a:r>
              <a:rPr lang="en-IN" dirty="0"/>
              <a:t>Struct keyword is used to define structure</a:t>
            </a:r>
          </a:p>
        </p:txBody>
      </p:sp>
    </p:spTree>
    <p:extLst>
      <p:ext uri="{BB962C8B-B14F-4D97-AF65-F5344CB8AC3E}">
        <p14:creationId xmlns:p14="http://schemas.microsoft.com/office/powerpoint/2010/main" val="124359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C3B7-7C99-22F8-193D-ADBD58C9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Syntax of structure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55A0-000B-09B7-A230-1982421B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Struct </a:t>
            </a:r>
            <a:r>
              <a:rPr lang="en-IN" dirty="0" err="1"/>
              <a:t>structure_name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data_type</a:t>
            </a:r>
            <a:r>
              <a:rPr lang="en-IN" dirty="0"/>
              <a:t> member1;</a:t>
            </a:r>
          </a:p>
          <a:p>
            <a:pPr marL="0" indent="0">
              <a:buNone/>
            </a:pPr>
            <a:r>
              <a:rPr lang="en-IN" dirty="0" err="1"/>
              <a:t>data_type</a:t>
            </a:r>
            <a:r>
              <a:rPr lang="en-IN" dirty="0"/>
              <a:t> member2;</a:t>
            </a:r>
          </a:p>
          <a:p>
            <a:pPr marL="0" indent="0">
              <a:buNone/>
            </a:pP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 err="1"/>
              <a:t>data_type</a:t>
            </a:r>
            <a:r>
              <a:rPr lang="en-IN" dirty="0"/>
              <a:t> </a:t>
            </a:r>
            <a:r>
              <a:rPr lang="en-IN" dirty="0" err="1"/>
              <a:t>memberN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227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A89-CE04-55E8-A034-242C0EAF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 to define a structure for an entity employee in c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9C39-D6D4-0E15-7450-0ACCF47DF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struct employee </a:t>
            </a:r>
          </a:p>
          <a:p>
            <a:pPr marL="0" indent="0">
              <a:buNone/>
            </a:pP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int id; </a:t>
            </a:r>
          </a:p>
          <a:p>
            <a:pPr marL="0" indent="0">
              <a:buNone/>
            </a:pPr>
            <a:r>
              <a:rPr lang="en-US" dirty="0"/>
              <a:t>char name[20]; </a:t>
            </a:r>
          </a:p>
          <a:p>
            <a:pPr marL="0" indent="0">
              <a:buNone/>
            </a:pPr>
            <a:r>
              <a:rPr lang="en-US" dirty="0"/>
              <a:t> float salary; 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Here, struct is the keyword.</a:t>
            </a:r>
          </a:p>
          <a:p>
            <a:pPr marL="0" indent="0">
              <a:buNone/>
            </a:pPr>
            <a:r>
              <a:rPr lang="en-US" dirty="0"/>
              <a:t>employee is the name of the structure.</a:t>
            </a:r>
          </a:p>
          <a:p>
            <a:pPr marL="0" indent="0">
              <a:buNone/>
            </a:pPr>
            <a:r>
              <a:rPr lang="en-US" dirty="0"/>
              <a:t> id, name, and salary are the members of the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25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1D3B-5551-0A83-A51E-F633FE21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Declaring structure 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CF77B-0342-1A8C-FA70-47DB3080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declare a variable for the structure so that we can access the member of the structure easily.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There are two ways to declare structure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1. By struct keyword within main() function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By declaring a variable at the time of defining the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75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E731-D03B-DF3B-D046-DD1B1DAE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1</a:t>
            </a:r>
            <a:r>
              <a:rPr lang="en-IN" u="sng" baseline="30000" dirty="0"/>
              <a:t>st</a:t>
            </a:r>
            <a:r>
              <a:rPr lang="en-IN" u="sng" dirty="0"/>
              <a:t>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F6F6-2B07-8DB6-0A0F-75008A6B3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example to declare the structure variable by struct keyword. It should be declared within the main function.</a:t>
            </a:r>
          </a:p>
          <a:p>
            <a:pPr marL="0" indent="0">
              <a:buNone/>
            </a:pPr>
            <a:r>
              <a:rPr lang="en-US" dirty="0"/>
              <a:t>struct employee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int id; </a:t>
            </a:r>
          </a:p>
          <a:p>
            <a:pPr marL="0" indent="0">
              <a:buNone/>
            </a:pPr>
            <a:r>
              <a:rPr lang="en-US" dirty="0"/>
              <a:t>char name[50];</a:t>
            </a:r>
          </a:p>
          <a:p>
            <a:pPr marL="0" indent="0">
              <a:buNone/>
            </a:pPr>
            <a:r>
              <a:rPr lang="en-US" dirty="0"/>
              <a:t> float salary; 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struct employee e1,e2;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variables e1 and e2 can be used to access the values stored in the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75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410E-C2D5-D891-448B-2FB36F27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2nd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898F-1A3F-EAC3-830D-B3444BA8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declare variable at the time of defining the structure. </a:t>
            </a:r>
          </a:p>
          <a:p>
            <a:pPr marL="0" indent="0">
              <a:buNone/>
            </a:pPr>
            <a:r>
              <a:rPr lang="en-US" dirty="0"/>
              <a:t>struct employee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int id; </a:t>
            </a:r>
          </a:p>
          <a:p>
            <a:pPr marL="0" indent="0">
              <a:buNone/>
            </a:pPr>
            <a:r>
              <a:rPr lang="en-US" dirty="0"/>
              <a:t>char name[50]; </a:t>
            </a:r>
          </a:p>
          <a:p>
            <a:pPr marL="0" indent="0">
              <a:buNone/>
            </a:pPr>
            <a:r>
              <a:rPr lang="en-US" dirty="0"/>
              <a:t> float salary; </a:t>
            </a:r>
          </a:p>
          <a:p>
            <a:pPr marL="0" indent="0">
              <a:buNone/>
            </a:pPr>
            <a:r>
              <a:rPr lang="en-US" dirty="0"/>
              <a:t>}e1,e2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20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68EF-72BB-4B59-98CA-C6B1938D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Accessing members of the structure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E413-1AAA-7F8B-BAC6-F59D424A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ways to access structure members</a:t>
            </a:r>
          </a:p>
          <a:p>
            <a:pPr marL="0" indent="0">
              <a:buNone/>
            </a:pPr>
            <a:r>
              <a:rPr lang="en-US" dirty="0"/>
              <a:t> 1. By . (member or dot operator) </a:t>
            </a:r>
          </a:p>
          <a:p>
            <a:pPr marL="0" indent="0">
              <a:buNone/>
            </a:pPr>
            <a:r>
              <a:rPr lang="en-US" dirty="0"/>
              <a:t>2. By -&gt; (structure pointer operator)</a:t>
            </a:r>
          </a:p>
          <a:p>
            <a:pPr marL="0" indent="0">
              <a:buNone/>
            </a:pPr>
            <a:r>
              <a:rPr lang="en-US" dirty="0"/>
              <a:t>  The code to access the id member of p1 variable by . (member) operator.</a:t>
            </a:r>
          </a:p>
          <a:p>
            <a:pPr marL="0" indent="0">
              <a:buNone/>
            </a:pPr>
            <a:r>
              <a:rPr lang="en-US" dirty="0"/>
              <a:t>  p1.id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3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D65B-89D1-6122-DB40-39A73E37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6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C Structure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6FF5-65E6-6140-D65A-129A1BCA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686"/>
            <a:ext cx="10515600" cy="569727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7200" dirty="0"/>
          </a:p>
          <a:p>
            <a:pPr marL="0" indent="0">
              <a:buNone/>
            </a:pPr>
            <a:r>
              <a:rPr lang="en-IN" sz="8000" dirty="0"/>
              <a:t>#include&lt;stdio.h&gt;</a:t>
            </a:r>
          </a:p>
          <a:p>
            <a:pPr marL="0" indent="0">
              <a:buNone/>
            </a:pPr>
            <a:r>
              <a:rPr lang="en-IN" sz="8000" dirty="0"/>
              <a:t> #include&lt;string.h&gt;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8000" dirty="0"/>
              <a:t>struct employee </a:t>
            </a:r>
          </a:p>
          <a:p>
            <a:pPr marL="0" indent="0">
              <a:buNone/>
            </a:pPr>
            <a:r>
              <a:rPr lang="en-IN" sz="8000" dirty="0"/>
              <a:t>{ </a:t>
            </a:r>
          </a:p>
          <a:p>
            <a:pPr marL="0" indent="0">
              <a:buNone/>
            </a:pPr>
            <a:r>
              <a:rPr lang="en-IN" sz="8000" dirty="0"/>
              <a:t>int id; </a:t>
            </a:r>
          </a:p>
          <a:p>
            <a:pPr marL="0" indent="0">
              <a:buNone/>
            </a:pPr>
            <a:r>
              <a:rPr lang="en-IN" sz="8000" dirty="0"/>
              <a:t> char name[50]; </a:t>
            </a:r>
          </a:p>
          <a:p>
            <a:pPr marL="0" indent="0">
              <a:buNone/>
            </a:pPr>
            <a:r>
              <a:rPr lang="en-IN" sz="8000" dirty="0"/>
              <a:t> }e1;      //declaring e1 variable for structure </a:t>
            </a:r>
          </a:p>
          <a:p>
            <a:pPr marL="0" indent="0">
              <a:buNone/>
            </a:pPr>
            <a:r>
              <a:rPr lang="en-IN" sz="8000" dirty="0"/>
              <a:t>  int main( ) </a:t>
            </a:r>
          </a:p>
          <a:p>
            <a:pPr marL="0" indent="0">
              <a:buNone/>
            </a:pPr>
            <a:r>
              <a:rPr lang="en-IN" sz="8000" dirty="0"/>
              <a:t> {</a:t>
            </a:r>
          </a:p>
          <a:p>
            <a:pPr marL="0" indent="0">
              <a:buNone/>
            </a:pPr>
            <a:r>
              <a:rPr lang="en-IN" sz="8000" dirty="0"/>
              <a:t>//store first employee information </a:t>
            </a:r>
          </a:p>
          <a:p>
            <a:pPr marL="0" indent="0">
              <a:buNone/>
            </a:pPr>
            <a:r>
              <a:rPr lang="en-IN" sz="8000" dirty="0"/>
              <a:t>e1.id=101;  </a:t>
            </a:r>
          </a:p>
          <a:p>
            <a:pPr marL="0" indent="0">
              <a:buNone/>
            </a:pPr>
            <a:r>
              <a:rPr lang="en-IN" sz="8000" dirty="0" err="1"/>
              <a:t>strcpy</a:t>
            </a:r>
            <a:r>
              <a:rPr lang="en-IN" sz="8000" dirty="0"/>
              <a:t>(e1.name, "</a:t>
            </a:r>
            <a:r>
              <a:rPr lang="en-IN" sz="8000" dirty="0" err="1"/>
              <a:t>Sonoo</a:t>
            </a:r>
            <a:r>
              <a:rPr lang="en-IN" sz="8000" dirty="0"/>
              <a:t> Jaiswal");       //copying string into char array  </a:t>
            </a:r>
          </a:p>
          <a:p>
            <a:pPr marL="0" indent="0">
              <a:buNone/>
            </a:pPr>
            <a:r>
              <a:rPr lang="en-IN" sz="8000" dirty="0"/>
              <a:t> //printing first employee information </a:t>
            </a:r>
          </a:p>
          <a:p>
            <a:pPr marL="0" indent="0">
              <a:buNone/>
            </a:pPr>
            <a:r>
              <a:rPr lang="en-IN" sz="8000" dirty="0" err="1"/>
              <a:t>printf</a:t>
            </a:r>
            <a:r>
              <a:rPr lang="en-IN" sz="8000" dirty="0"/>
              <a:t>( "employee 1 id : %d\n", e1.id);  </a:t>
            </a:r>
          </a:p>
          <a:p>
            <a:pPr marL="0" indent="0">
              <a:buNone/>
            </a:pPr>
            <a:r>
              <a:rPr lang="en-IN" sz="8000" dirty="0" err="1"/>
              <a:t>printf</a:t>
            </a:r>
            <a:r>
              <a:rPr lang="en-IN" sz="8000" dirty="0"/>
              <a:t>( "employee 1 name : %s\n", e1.name); </a:t>
            </a:r>
          </a:p>
          <a:p>
            <a:pPr marL="0" indent="0">
              <a:buNone/>
            </a:pPr>
            <a:r>
              <a:rPr lang="en-IN" sz="8000" dirty="0"/>
              <a:t> return 0; } </a:t>
            </a:r>
          </a:p>
        </p:txBody>
      </p:sp>
    </p:spTree>
    <p:extLst>
      <p:ext uri="{BB962C8B-B14F-4D97-AF65-F5344CB8AC3E}">
        <p14:creationId xmlns:p14="http://schemas.microsoft.com/office/powerpoint/2010/main" val="232434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464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STRUCTURE</vt:lpstr>
      <vt:lpstr>WHAT IS STRUCTURE</vt:lpstr>
      <vt:lpstr>Syntax of structure in c</vt:lpstr>
      <vt:lpstr>Example to define a structure for an entity employee in c</vt:lpstr>
      <vt:lpstr>Declaring structure variable </vt:lpstr>
      <vt:lpstr>1st way</vt:lpstr>
      <vt:lpstr>2nd way</vt:lpstr>
      <vt:lpstr>Accessing members of the structure</vt:lpstr>
      <vt:lpstr>C Structure example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peace walker</dc:creator>
  <cp:lastModifiedBy>peace walker</cp:lastModifiedBy>
  <cp:revision>1</cp:revision>
  <dcterms:created xsi:type="dcterms:W3CDTF">2024-08-06T02:24:40Z</dcterms:created>
  <dcterms:modified xsi:type="dcterms:W3CDTF">2024-08-06T02:28:10Z</dcterms:modified>
</cp:coreProperties>
</file>