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US" sz="2800" b="0" i="0" dirty="0">
                <a:solidFill>
                  <a:srgbClr val="4A4548"/>
                </a:solidFill>
                <a:effectLst/>
                <a:latin typeface="lato" panose="020F0502020204030203" pitchFamily="34" charset="0"/>
              </a:rPr>
              <a:t>AI Warrior</a:t>
            </a:r>
            <a:r>
              <a:rPr lang="en" sz="2000" b="1" i="0" u="none" strike="noStrike" cap="none" dirty="0">
                <a:solidFill>
                  <a:schemeClr val="lt1"/>
                </a:solidFill>
                <a:latin typeface="Trebuchet MS"/>
                <a:ea typeface="Trebuchet MS"/>
                <a:cs typeface="Trebuchet MS"/>
                <a:sym typeface="Trebuchet MS"/>
              </a:rPr>
              <a:t>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I am a Data Scientist who loves to solve interesting problems</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I am a data scientist with 12 year experience in data science field. I love to solve to interesting data science problem including this one. I have experience working with computer vision problems and cloud deployment. So, working on this interesting problem.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This question doesn’t sound relevant</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Container</a:t>
            </a:r>
            <a:br>
              <a:rPr lang="en" sz="1400" b="0" dirty="0">
                <a:solidFill>
                  <a:srgbClr val="4A4548"/>
                </a:solidFill>
                <a:highlight>
                  <a:srgbClr val="FFFFFF"/>
                </a:highlight>
              </a:rPr>
            </a:br>
            <a:r>
              <a:rPr lang="en" sz="1400" b="0" dirty="0">
                <a:solidFill>
                  <a:srgbClr val="4A4548"/>
                </a:solidFill>
                <a:highlight>
                  <a:srgbClr val="FFFFFF"/>
                </a:highlight>
              </a:rPr>
              <a:t>Azure Functions</a:t>
            </a:r>
            <a:br>
              <a:rPr lang="en" sz="1400" b="0" dirty="0">
                <a:solidFill>
                  <a:srgbClr val="4A4548"/>
                </a:solidFill>
                <a:highlight>
                  <a:srgbClr val="FFFFFF"/>
                </a:highlight>
              </a:rPr>
            </a:br>
            <a:r>
              <a:rPr lang="en" sz="1400" b="0" dirty="0">
                <a:solidFill>
                  <a:srgbClr val="4A4548"/>
                </a:solidFill>
                <a:highlight>
                  <a:srgbClr val="FFFFFF"/>
                </a:highlight>
              </a:rPr>
              <a:t>Azure Functional flow</a:t>
            </a:r>
            <a:br>
              <a:rPr lang="en" sz="1400" b="0" dirty="0">
                <a:solidFill>
                  <a:srgbClr val="4A4548"/>
                </a:solidFill>
                <a:highlight>
                  <a:srgbClr val="FFFFFF"/>
                </a:highlight>
              </a:rPr>
            </a:br>
            <a:r>
              <a:rPr lang="en" sz="1400" b="0" dirty="0">
                <a:solidFill>
                  <a:srgbClr val="4A4548"/>
                </a:solidFill>
                <a:highlight>
                  <a:srgbClr val="FFFFFF"/>
                </a:highlight>
              </a:rPr>
              <a:t>Kubernetes</a:t>
            </a:r>
            <a:br>
              <a:rPr lang="en" sz="1400" b="0" dirty="0">
                <a:solidFill>
                  <a:srgbClr val="4A4548"/>
                </a:solidFill>
                <a:highlight>
                  <a:srgbClr val="FFFFFF"/>
                </a:highlight>
              </a:rPr>
            </a:br>
            <a:r>
              <a:rPr lang="en" sz="1400" b="0" dirty="0">
                <a:solidFill>
                  <a:srgbClr val="4A4548"/>
                </a:solidFill>
                <a:highlight>
                  <a:srgbClr val="FFFFFF"/>
                </a:highlight>
              </a:rPr>
              <a:t>Azure DB</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So, the idea is to use the CCTV feed to mark individual customer as unique entity and each functional unit as a business zone. Next thing is to measure the time spent by </a:t>
            </a:r>
            <a:r>
              <a:rPr lang="en-US" dirty="0">
                <a:solidFill>
                  <a:srgbClr val="222222"/>
                </a:solidFill>
                <a:highlight>
                  <a:srgbClr val="FFFFFF"/>
                </a:highlight>
                <a:latin typeface="Lato"/>
                <a:ea typeface="Lato"/>
                <a:cs typeface="Lato"/>
                <a:sym typeface="Lato"/>
              </a:rPr>
              <a:t>each entity in different zone &amp; what’s their frequency of visit.</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To identify the known facilitator, we will train the ML algorithm to exclude the </a:t>
            </a:r>
            <a:r>
              <a:rPr lang="en" dirty="0">
                <a:solidFill>
                  <a:srgbClr val="222222"/>
                </a:solidFill>
                <a:highlight>
                  <a:srgbClr val="FFFFFF"/>
                </a:highlight>
                <a:latin typeface="Lato"/>
                <a:ea typeface="Lato"/>
                <a:cs typeface="Lato"/>
                <a:sym typeface="Lato"/>
              </a:rPr>
              <a:t>entities with the Bank of Baroda tag.</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necessary information then processed and saved as a transaction record in the db detailing all the tracking KPIs.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For validation and False positive detection, first few months requires manual validation to cross verify AI output by the functional teams. After successful launch of pilot, later rounds could be an automated reinforcement learning learnt from the inputs from the experts.</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My solution uses the best in the market cloud services to assess &amp; analyze the video feed realtime. </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key is iterative learning process where a reverse fed is given back to the software for reinforcement learning.</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405</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Lato</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Palit Abhishek</cp:lastModifiedBy>
  <cp:revision>2</cp:revision>
  <dcterms:modified xsi:type="dcterms:W3CDTF">2022-09-20T11:46:26Z</dcterms:modified>
</cp:coreProperties>
</file>