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BB7EF-DD99-4648-AD3D-E7878D9253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A1DA80D-7F06-0E4B-83C0-CD3AABB01A88}">
      <dgm:prSet/>
      <dgm:spPr/>
      <dgm:t>
        <a:bodyPr/>
        <a:lstStyle/>
        <a:p>
          <a:r>
            <a:rPr lang="en-US" b="1" dirty="0"/>
            <a:t>AZURE SUITES</a:t>
          </a:r>
          <a:endParaRPr lang="en-IN" dirty="0"/>
        </a:p>
      </dgm:t>
    </dgm:pt>
    <dgm:pt modelId="{908B90E2-36CA-CD4E-8468-C4A448E3332E}" type="parTrans" cxnId="{47D7BB16-12B9-694A-A8F9-1963B3FD6338}">
      <dgm:prSet/>
      <dgm:spPr/>
      <dgm:t>
        <a:bodyPr/>
        <a:lstStyle/>
        <a:p>
          <a:endParaRPr lang="en-GB"/>
        </a:p>
      </dgm:t>
    </dgm:pt>
    <dgm:pt modelId="{091E5A2D-8344-B04F-8017-EA984680807A}" type="sibTrans" cxnId="{47D7BB16-12B9-694A-A8F9-1963B3FD6338}">
      <dgm:prSet/>
      <dgm:spPr/>
      <dgm:t>
        <a:bodyPr/>
        <a:lstStyle/>
        <a:p>
          <a:endParaRPr lang="en-GB"/>
        </a:p>
      </dgm:t>
    </dgm:pt>
    <dgm:pt modelId="{597F7B5F-F7BB-954B-A265-21C74F8DDBE3}" type="pres">
      <dgm:prSet presAssocID="{4BABB7EF-DD99-4648-AD3D-E7878D925307}" presName="linear" presStyleCnt="0">
        <dgm:presLayoutVars>
          <dgm:animLvl val="lvl"/>
          <dgm:resizeHandles val="exact"/>
        </dgm:presLayoutVars>
      </dgm:prSet>
      <dgm:spPr/>
    </dgm:pt>
    <dgm:pt modelId="{6381860D-01C7-2D49-B3D1-8937E305296D}" type="pres">
      <dgm:prSet presAssocID="{AA1DA80D-7F06-0E4B-83C0-CD3AABB01A8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7D7BB16-12B9-694A-A8F9-1963B3FD6338}" srcId="{4BABB7EF-DD99-4648-AD3D-E7878D925307}" destId="{AA1DA80D-7F06-0E4B-83C0-CD3AABB01A88}" srcOrd="0" destOrd="0" parTransId="{908B90E2-36CA-CD4E-8468-C4A448E3332E}" sibTransId="{091E5A2D-8344-B04F-8017-EA984680807A}"/>
    <dgm:cxn modelId="{2F782F64-1DE0-C94C-B446-1F75785F8F35}" type="presOf" srcId="{AA1DA80D-7F06-0E4B-83C0-CD3AABB01A88}" destId="{6381860D-01C7-2D49-B3D1-8937E305296D}" srcOrd="0" destOrd="0" presId="urn:microsoft.com/office/officeart/2005/8/layout/vList2"/>
    <dgm:cxn modelId="{A0B043B0-F41C-0E4B-9D93-6B843B971B63}" type="presOf" srcId="{4BABB7EF-DD99-4648-AD3D-E7878D925307}" destId="{597F7B5F-F7BB-954B-A265-21C74F8DDBE3}" srcOrd="0" destOrd="0" presId="urn:microsoft.com/office/officeart/2005/8/layout/vList2"/>
    <dgm:cxn modelId="{4C1A8C1B-F1EA-9F45-BAF6-64A9CE178BFE}" type="presParOf" srcId="{597F7B5F-F7BB-954B-A265-21C74F8DDBE3}" destId="{6381860D-01C7-2D49-B3D1-8937E3052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6FFE9-4764-BD49-8D50-B5837815D4E3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BA46FE-534C-8340-8E8B-F8185668CDEB}">
      <dgm:prSet phldrT="[Text]" custT="1"/>
      <dgm:spPr/>
      <dgm:t>
        <a:bodyPr/>
        <a:lstStyle/>
        <a:p>
          <a:r>
            <a:rPr lang="en-GB" sz="2000" b="1" dirty="0">
              <a:solidFill>
                <a:srgbClr val="7030A0"/>
              </a:solidFill>
              <a:latin typeface="Comic Sans MS" panose="030F0902030302020204" pitchFamily="66" charset="0"/>
            </a:rPr>
            <a:t>Az-900</a:t>
          </a:r>
        </a:p>
      </dgm:t>
    </dgm:pt>
    <dgm:pt modelId="{ADBFE0B0-64D7-DF47-B400-F4344689B399}" type="parTrans" cxnId="{E2A0716D-4BD3-1C44-ABAF-EA700516127E}">
      <dgm:prSet/>
      <dgm:spPr/>
      <dgm:t>
        <a:bodyPr/>
        <a:lstStyle/>
        <a:p>
          <a:endParaRPr lang="en-GB"/>
        </a:p>
      </dgm:t>
    </dgm:pt>
    <dgm:pt modelId="{61DFC927-8550-0048-A833-5E82F5902EB2}" type="sibTrans" cxnId="{E2A0716D-4BD3-1C44-ABAF-EA700516127E}">
      <dgm:prSet/>
      <dgm:spPr/>
      <dgm:t>
        <a:bodyPr/>
        <a:lstStyle/>
        <a:p>
          <a:endParaRPr lang="en-GB"/>
        </a:p>
      </dgm:t>
    </dgm:pt>
    <dgm:pt modelId="{6101889A-99E7-7440-839D-0D290A95FC9A}">
      <dgm:prSet phldrT="[Text]" custT="1"/>
      <dgm:spPr/>
      <dgm:t>
        <a:bodyPr/>
        <a:lstStyle/>
        <a:p>
          <a:r>
            <a:rPr lang="en-GB" sz="2000" b="1" dirty="0">
              <a:solidFill>
                <a:srgbClr val="7030A0"/>
              </a:solidFill>
              <a:latin typeface="Comic Sans MS" panose="030F0902030302020204" pitchFamily="66" charset="0"/>
            </a:rPr>
            <a:t>Az-104</a:t>
          </a:r>
          <a:endParaRPr lang="en-GB" sz="2000" dirty="0"/>
        </a:p>
      </dgm:t>
    </dgm:pt>
    <dgm:pt modelId="{DEE4CF39-4233-FA4E-9B87-5F779FF4AED3}" type="parTrans" cxnId="{B9A6F8A1-3929-5C40-B4BC-97DFF52B3932}">
      <dgm:prSet/>
      <dgm:spPr/>
      <dgm:t>
        <a:bodyPr/>
        <a:lstStyle/>
        <a:p>
          <a:endParaRPr lang="en-GB"/>
        </a:p>
      </dgm:t>
    </dgm:pt>
    <dgm:pt modelId="{58551730-5B78-6B40-B1BF-30FBB9905D1E}" type="sibTrans" cxnId="{B9A6F8A1-3929-5C40-B4BC-97DFF52B3932}">
      <dgm:prSet/>
      <dgm:spPr/>
      <dgm:t>
        <a:bodyPr/>
        <a:lstStyle/>
        <a:p>
          <a:endParaRPr lang="en-GB"/>
        </a:p>
      </dgm:t>
    </dgm:pt>
    <dgm:pt modelId="{DC478B23-BE3C-CD4E-B676-6CAF9BE8A01C}">
      <dgm:prSet phldrT="[Text]" custT="1"/>
      <dgm:spPr/>
      <dgm:t>
        <a:bodyPr/>
        <a:lstStyle/>
        <a:p>
          <a:r>
            <a:rPr lang="en-GB" sz="2000" b="1" dirty="0">
              <a:solidFill>
                <a:srgbClr val="7030A0"/>
              </a:solidFill>
              <a:latin typeface="Comic Sans MS" panose="030F0902030302020204" pitchFamily="66" charset="0"/>
            </a:rPr>
            <a:t>Az-204</a:t>
          </a:r>
          <a:endParaRPr lang="en-GB" sz="2000" dirty="0"/>
        </a:p>
      </dgm:t>
    </dgm:pt>
    <dgm:pt modelId="{05F4BDA0-30DB-3844-9FFE-E35953DCB036}" type="parTrans" cxnId="{48053F21-7EA4-5A4C-AF9E-7AC921264260}">
      <dgm:prSet/>
      <dgm:spPr/>
      <dgm:t>
        <a:bodyPr/>
        <a:lstStyle/>
        <a:p>
          <a:endParaRPr lang="en-GB"/>
        </a:p>
      </dgm:t>
    </dgm:pt>
    <dgm:pt modelId="{37CDD297-1648-5147-B3C0-249BFC607526}" type="sibTrans" cxnId="{48053F21-7EA4-5A4C-AF9E-7AC921264260}">
      <dgm:prSet/>
      <dgm:spPr/>
      <dgm:t>
        <a:bodyPr/>
        <a:lstStyle/>
        <a:p>
          <a:endParaRPr lang="en-GB"/>
        </a:p>
      </dgm:t>
    </dgm:pt>
    <dgm:pt modelId="{69935C93-0D96-6145-9C89-9C6A37C58D46}">
      <dgm:prSet custT="1"/>
      <dgm:spPr/>
      <dgm:t>
        <a:bodyPr/>
        <a:lstStyle/>
        <a:p>
          <a:r>
            <a:rPr lang="en-GB" sz="2000" b="1" dirty="0">
              <a:solidFill>
                <a:srgbClr val="7030A0"/>
              </a:solidFill>
              <a:latin typeface="Comic Sans MS" panose="030F0902030302020204" pitchFamily="66" charset="0"/>
            </a:rPr>
            <a:t>Az-303/304</a:t>
          </a:r>
        </a:p>
      </dgm:t>
    </dgm:pt>
    <dgm:pt modelId="{638247B6-5CFA-DC47-ADA0-70D4EC59E5B0}" type="parTrans" cxnId="{8211EFD6-9CA0-1E48-B05B-822B51551EB3}">
      <dgm:prSet/>
      <dgm:spPr/>
      <dgm:t>
        <a:bodyPr/>
        <a:lstStyle/>
        <a:p>
          <a:endParaRPr lang="en-GB"/>
        </a:p>
      </dgm:t>
    </dgm:pt>
    <dgm:pt modelId="{38A4C944-A7F5-424F-8D3B-E4E0778AB181}" type="sibTrans" cxnId="{8211EFD6-9CA0-1E48-B05B-822B51551EB3}">
      <dgm:prSet/>
      <dgm:spPr/>
      <dgm:t>
        <a:bodyPr/>
        <a:lstStyle/>
        <a:p>
          <a:endParaRPr lang="en-GB"/>
        </a:p>
      </dgm:t>
    </dgm:pt>
    <dgm:pt modelId="{B1CFD274-F15F-AC4F-96CD-D9B2D32B0703}">
      <dgm:prSet custT="1"/>
      <dgm:spPr/>
      <dgm:t>
        <a:bodyPr/>
        <a:lstStyle/>
        <a:p>
          <a:r>
            <a:rPr lang="en-GB" sz="2000" b="1" dirty="0">
              <a:solidFill>
                <a:srgbClr val="7030A0"/>
              </a:solidFill>
              <a:latin typeface="Comic Sans MS" panose="030F0902030302020204" pitchFamily="66" charset="0"/>
            </a:rPr>
            <a:t>Az-400</a:t>
          </a:r>
        </a:p>
      </dgm:t>
    </dgm:pt>
    <dgm:pt modelId="{A0848ACB-A5F4-8E48-A4A6-4DCF500553FF}" type="parTrans" cxnId="{B6DA0465-2EBF-7646-99D9-9CFEF5CA1343}">
      <dgm:prSet/>
      <dgm:spPr/>
      <dgm:t>
        <a:bodyPr/>
        <a:lstStyle/>
        <a:p>
          <a:endParaRPr lang="en-GB"/>
        </a:p>
      </dgm:t>
    </dgm:pt>
    <dgm:pt modelId="{53E3BA09-8B25-BD4C-9E44-DA6FD09826B8}" type="sibTrans" cxnId="{B6DA0465-2EBF-7646-99D9-9CFEF5CA1343}">
      <dgm:prSet/>
      <dgm:spPr/>
      <dgm:t>
        <a:bodyPr/>
        <a:lstStyle/>
        <a:p>
          <a:endParaRPr lang="en-GB"/>
        </a:p>
      </dgm:t>
    </dgm:pt>
    <dgm:pt modelId="{709FE1BE-0D02-D843-B319-2A6AD87F4F8A}" type="pres">
      <dgm:prSet presAssocID="{64D6FFE9-4764-BD49-8D50-B5837815D4E3}" presName="rootnode" presStyleCnt="0">
        <dgm:presLayoutVars>
          <dgm:chMax/>
          <dgm:chPref/>
          <dgm:dir/>
          <dgm:animLvl val="lvl"/>
        </dgm:presLayoutVars>
      </dgm:prSet>
      <dgm:spPr/>
    </dgm:pt>
    <dgm:pt modelId="{E64BCC00-0D3C-0D4B-AEC7-77F8DB5300CA}" type="pres">
      <dgm:prSet presAssocID="{FEBA46FE-534C-8340-8E8B-F8185668CDEB}" presName="composite" presStyleCnt="0"/>
      <dgm:spPr/>
    </dgm:pt>
    <dgm:pt modelId="{AC0FA0D5-A857-E047-8593-2745DDC28264}" type="pres">
      <dgm:prSet presAssocID="{FEBA46FE-534C-8340-8E8B-F8185668CDEB}" presName="LShape" presStyleLbl="alignNode1" presStyleIdx="0" presStyleCnt="9"/>
      <dgm:spPr/>
    </dgm:pt>
    <dgm:pt modelId="{FE5697E3-C8DB-7D4B-A363-5713440CAB9B}" type="pres">
      <dgm:prSet presAssocID="{FEBA46FE-534C-8340-8E8B-F8185668CDE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6D1EEA2-FA23-9941-BC03-4B61B73C8632}" type="pres">
      <dgm:prSet presAssocID="{FEBA46FE-534C-8340-8E8B-F8185668CDEB}" presName="Triangle" presStyleLbl="alignNode1" presStyleIdx="1" presStyleCnt="9"/>
      <dgm:spPr/>
    </dgm:pt>
    <dgm:pt modelId="{F47F4127-B41D-CE4D-A2F9-26FF0AD6CFA7}" type="pres">
      <dgm:prSet presAssocID="{61DFC927-8550-0048-A833-5E82F5902EB2}" presName="sibTrans" presStyleCnt="0"/>
      <dgm:spPr/>
    </dgm:pt>
    <dgm:pt modelId="{11250A36-5B00-A043-A0D4-B31750A9B9FC}" type="pres">
      <dgm:prSet presAssocID="{61DFC927-8550-0048-A833-5E82F5902EB2}" presName="space" presStyleCnt="0"/>
      <dgm:spPr/>
    </dgm:pt>
    <dgm:pt modelId="{7B2EE2D4-D5F9-F34A-8AB1-4495A604E8DD}" type="pres">
      <dgm:prSet presAssocID="{6101889A-99E7-7440-839D-0D290A95FC9A}" presName="composite" presStyleCnt="0"/>
      <dgm:spPr/>
    </dgm:pt>
    <dgm:pt modelId="{C5F147E5-2B36-0D49-AD37-4822C2FC3CBE}" type="pres">
      <dgm:prSet presAssocID="{6101889A-99E7-7440-839D-0D290A95FC9A}" presName="LShape" presStyleLbl="alignNode1" presStyleIdx="2" presStyleCnt="9"/>
      <dgm:spPr/>
    </dgm:pt>
    <dgm:pt modelId="{B44D725A-089E-3D4E-A62E-9DDCA72DA68D}" type="pres">
      <dgm:prSet presAssocID="{6101889A-99E7-7440-839D-0D290A95FC9A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A47040E-E35E-1248-BDB0-B19EBC741BD2}" type="pres">
      <dgm:prSet presAssocID="{6101889A-99E7-7440-839D-0D290A95FC9A}" presName="Triangle" presStyleLbl="alignNode1" presStyleIdx="3" presStyleCnt="9"/>
      <dgm:spPr/>
    </dgm:pt>
    <dgm:pt modelId="{6591292D-714F-AA48-8142-B2D28C2F84DD}" type="pres">
      <dgm:prSet presAssocID="{58551730-5B78-6B40-B1BF-30FBB9905D1E}" presName="sibTrans" presStyleCnt="0"/>
      <dgm:spPr/>
    </dgm:pt>
    <dgm:pt modelId="{DD6473AE-3325-EA45-B1DE-A98AA1E8FF56}" type="pres">
      <dgm:prSet presAssocID="{58551730-5B78-6B40-B1BF-30FBB9905D1E}" presName="space" presStyleCnt="0"/>
      <dgm:spPr/>
    </dgm:pt>
    <dgm:pt modelId="{9570AE9D-5C71-0C49-A87F-5670297A3CC5}" type="pres">
      <dgm:prSet presAssocID="{DC478B23-BE3C-CD4E-B676-6CAF9BE8A01C}" presName="composite" presStyleCnt="0"/>
      <dgm:spPr/>
    </dgm:pt>
    <dgm:pt modelId="{F0F548D6-6CA3-EE4F-918E-250A8C2AE8D9}" type="pres">
      <dgm:prSet presAssocID="{DC478B23-BE3C-CD4E-B676-6CAF9BE8A01C}" presName="LShape" presStyleLbl="alignNode1" presStyleIdx="4" presStyleCnt="9"/>
      <dgm:spPr/>
    </dgm:pt>
    <dgm:pt modelId="{1DF43E02-84A1-CF48-9124-51652144B1FB}" type="pres">
      <dgm:prSet presAssocID="{DC478B23-BE3C-CD4E-B676-6CAF9BE8A01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F62594C-C71B-0940-8017-24E2C9672BCE}" type="pres">
      <dgm:prSet presAssocID="{DC478B23-BE3C-CD4E-B676-6CAF9BE8A01C}" presName="Triangle" presStyleLbl="alignNode1" presStyleIdx="5" presStyleCnt="9"/>
      <dgm:spPr/>
    </dgm:pt>
    <dgm:pt modelId="{0FB0B513-95EE-B04F-A3A7-DB7A44F0A4E7}" type="pres">
      <dgm:prSet presAssocID="{37CDD297-1648-5147-B3C0-249BFC607526}" presName="sibTrans" presStyleCnt="0"/>
      <dgm:spPr/>
    </dgm:pt>
    <dgm:pt modelId="{483954EF-7E1D-5B48-886F-DAE35E73DEE0}" type="pres">
      <dgm:prSet presAssocID="{37CDD297-1648-5147-B3C0-249BFC607526}" presName="space" presStyleCnt="0"/>
      <dgm:spPr/>
    </dgm:pt>
    <dgm:pt modelId="{1464C3C4-9E6C-9048-84B9-1D71E9D36B41}" type="pres">
      <dgm:prSet presAssocID="{69935C93-0D96-6145-9C89-9C6A37C58D46}" presName="composite" presStyleCnt="0"/>
      <dgm:spPr/>
    </dgm:pt>
    <dgm:pt modelId="{58A9BDA5-3E93-844B-A44E-A0682CC58657}" type="pres">
      <dgm:prSet presAssocID="{69935C93-0D96-6145-9C89-9C6A37C58D46}" presName="LShape" presStyleLbl="alignNode1" presStyleIdx="6" presStyleCnt="9"/>
      <dgm:spPr/>
    </dgm:pt>
    <dgm:pt modelId="{8D3EDFA4-4ACA-5E40-9E3A-FE7C60F620F4}" type="pres">
      <dgm:prSet presAssocID="{69935C93-0D96-6145-9C89-9C6A37C58D46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F3C3CFB-376C-7743-95FB-53852796260F}" type="pres">
      <dgm:prSet presAssocID="{69935C93-0D96-6145-9C89-9C6A37C58D46}" presName="Triangle" presStyleLbl="alignNode1" presStyleIdx="7" presStyleCnt="9"/>
      <dgm:spPr/>
    </dgm:pt>
    <dgm:pt modelId="{A1CEF6FD-81C0-774E-B421-B2131A121392}" type="pres">
      <dgm:prSet presAssocID="{38A4C944-A7F5-424F-8D3B-E4E0778AB181}" presName="sibTrans" presStyleCnt="0"/>
      <dgm:spPr/>
    </dgm:pt>
    <dgm:pt modelId="{6A8A750A-449C-C94F-A8C9-06023E99D9E5}" type="pres">
      <dgm:prSet presAssocID="{38A4C944-A7F5-424F-8D3B-E4E0778AB181}" presName="space" presStyleCnt="0"/>
      <dgm:spPr/>
    </dgm:pt>
    <dgm:pt modelId="{680C3F68-33FF-4A45-9C6F-EEF9A000B512}" type="pres">
      <dgm:prSet presAssocID="{B1CFD274-F15F-AC4F-96CD-D9B2D32B0703}" presName="composite" presStyleCnt="0"/>
      <dgm:spPr/>
    </dgm:pt>
    <dgm:pt modelId="{BAD793C4-72A2-2549-9C04-B44786077193}" type="pres">
      <dgm:prSet presAssocID="{B1CFD274-F15F-AC4F-96CD-D9B2D32B0703}" presName="LShape" presStyleLbl="alignNode1" presStyleIdx="8" presStyleCnt="9"/>
      <dgm:spPr/>
    </dgm:pt>
    <dgm:pt modelId="{E002E2BC-CFC2-0A42-AE66-BA9E03750A8C}" type="pres">
      <dgm:prSet presAssocID="{B1CFD274-F15F-AC4F-96CD-D9B2D32B0703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D621818-97C2-9346-88DB-C90CF133F793}" type="presOf" srcId="{B1CFD274-F15F-AC4F-96CD-D9B2D32B0703}" destId="{E002E2BC-CFC2-0A42-AE66-BA9E03750A8C}" srcOrd="0" destOrd="0" presId="urn:microsoft.com/office/officeart/2009/3/layout/StepUpProcess"/>
    <dgm:cxn modelId="{48053F21-7EA4-5A4C-AF9E-7AC921264260}" srcId="{64D6FFE9-4764-BD49-8D50-B5837815D4E3}" destId="{DC478B23-BE3C-CD4E-B676-6CAF9BE8A01C}" srcOrd="2" destOrd="0" parTransId="{05F4BDA0-30DB-3844-9FFE-E35953DCB036}" sibTransId="{37CDD297-1648-5147-B3C0-249BFC607526}"/>
    <dgm:cxn modelId="{1D8A153F-E5EB-F247-A0B9-992E85EDD26A}" type="presOf" srcId="{64D6FFE9-4764-BD49-8D50-B5837815D4E3}" destId="{709FE1BE-0D02-D843-B319-2A6AD87F4F8A}" srcOrd="0" destOrd="0" presId="urn:microsoft.com/office/officeart/2009/3/layout/StepUpProcess"/>
    <dgm:cxn modelId="{B6DA0465-2EBF-7646-99D9-9CFEF5CA1343}" srcId="{64D6FFE9-4764-BD49-8D50-B5837815D4E3}" destId="{B1CFD274-F15F-AC4F-96CD-D9B2D32B0703}" srcOrd="4" destOrd="0" parTransId="{A0848ACB-A5F4-8E48-A4A6-4DCF500553FF}" sibTransId="{53E3BA09-8B25-BD4C-9E44-DA6FD09826B8}"/>
    <dgm:cxn modelId="{E2A0716D-4BD3-1C44-ABAF-EA700516127E}" srcId="{64D6FFE9-4764-BD49-8D50-B5837815D4E3}" destId="{FEBA46FE-534C-8340-8E8B-F8185668CDEB}" srcOrd="0" destOrd="0" parTransId="{ADBFE0B0-64D7-DF47-B400-F4344689B399}" sibTransId="{61DFC927-8550-0048-A833-5E82F5902EB2}"/>
    <dgm:cxn modelId="{B9A6F8A1-3929-5C40-B4BC-97DFF52B3932}" srcId="{64D6FFE9-4764-BD49-8D50-B5837815D4E3}" destId="{6101889A-99E7-7440-839D-0D290A95FC9A}" srcOrd="1" destOrd="0" parTransId="{DEE4CF39-4233-FA4E-9B87-5F779FF4AED3}" sibTransId="{58551730-5B78-6B40-B1BF-30FBB9905D1E}"/>
    <dgm:cxn modelId="{186B8AA5-0E58-C645-A726-CAFAA530FDCF}" type="presOf" srcId="{69935C93-0D96-6145-9C89-9C6A37C58D46}" destId="{8D3EDFA4-4ACA-5E40-9E3A-FE7C60F620F4}" srcOrd="0" destOrd="0" presId="urn:microsoft.com/office/officeart/2009/3/layout/StepUpProcess"/>
    <dgm:cxn modelId="{74AE70A7-10F8-F24A-8E2F-BCCF2C37ACA6}" type="presOf" srcId="{6101889A-99E7-7440-839D-0D290A95FC9A}" destId="{B44D725A-089E-3D4E-A62E-9DDCA72DA68D}" srcOrd="0" destOrd="0" presId="urn:microsoft.com/office/officeart/2009/3/layout/StepUpProcess"/>
    <dgm:cxn modelId="{8211EFD6-9CA0-1E48-B05B-822B51551EB3}" srcId="{64D6FFE9-4764-BD49-8D50-B5837815D4E3}" destId="{69935C93-0D96-6145-9C89-9C6A37C58D46}" srcOrd="3" destOrd="0" parTransId="{638247B6-5CFA-DC47-ADA0-70D4EC59E5B0}" sibTransId="{38A4C944-A7F5-424F-8D3B-E4E0778AB181}"/>
    <dgm:cxn modelId="{437FF4F6-759B-C74D-A0D2-4E4FEF90101E}" type="presOf" srcId="{FEBA46FE-534C-8340-8E8B-F8185668CDEB}" destId="{FE5697E3-C8DB-7D4B-A363-5713440CAB9B}" srcOrd="0" destOrd="0" presId="urn:microsoft.com/office/officeart/2009/3/layout/StepUpProcess"/>
    <dgm:cxn modelId="{F9BEBCF7-65D6-D64F-9652-D3F5CFC844B2}" type="presOf" srcId="{DC478B23-BE3C-CD4E-B676-6CAF9BE8A01C}" destId="{1DF43E02-84A1-CF48-9124-51652144B1FB}" srcOrd="0" destOrd="0" presId="urn:microsoft.com/office/officeart/2009/3/layout/StepUpProcess"/>
    <dgm:cxn modelId="{F1D8E7EC-228A-1948-A734-4BFC328B0C91}" type="presParOf" srcId="{709FE1BE-0D02-D843-B319-2A6AD87F4F8A}" destId="{E64BCC00-0D3C-0D4B-AEC7-77F8DB5300CA}" srcOrd="0" destOrd="0" presId="urn:microsoft.com/office/officeart/2009/3/layout/StepUpProcess"/>
    <dgm:cxn modelId="{C93F6879-07FC-0E4F-B8EB-AA104C1938C2}" type="presParOf" srcId="{E64BCC00-0D3C-0D4B-AEC7-77F8DB5300CA}" destId="{AC0FA0D5-A857-E047-8593-2745DDC28264}" srcOrd="0" destOrd="0" presId="urn:microsoft.com/office/officeart/2009/3/layout/StepUpProcess"/>
    <dgm:cxn modelId="{E37A1D94-AC70-294D-B102-399282F29027}" type="presParOf" srcId="{E64BCC00-0D3C-0D4B-AEC7-77F8DB5300CA}" destId="{FE5697E3-C8DB-7D4B-A363-5713440CAB9B}" srcOrd="1" destOrd="0" presId="urn:microsoft.com/office/officeart/2009/3/layout/StepUpProcess"/>
    <dgm:cxn modelId="{240E6763-24B8-4C4F-82EB-505DF82C5164}" type="presParOf" srcId="{E64BCC00-0D3C-0D4B-AEC7-77F8DB5300CA}" destId="{66D1EEA2-FA23-9941-BC03-4B61B73C8632}" srcOrd="2" destOrd="0" presId="urn:microsoft.com/office/officeart/2009/3/layout/StepUpProcess"/>
    <dgm:cxn modelId="{587E5505-2BCC-9349-B2BF-B116891D3FBA}" type="presParOf" srcId="{709FE1BE-0D02-D843-B319-2A6AD87F4F8A}" destId="{F47F4127-B41D-CE4D-A2F9-26FF0AD6CFA7}" srcOrd="1" destOrd="0" presId="urn:microsoft.com/office/officeart/2009/3/layout/StepUpProcess"/>
    <dgm:cxn modelId="{6F88FEC8-3ECC-1247-BF27-21519C4864C7}" type="presParOf" srcId="{F47F4127-B41D-CE4D-A2F9-26FF0AD6CFA7}" destId="{11250A36-5B00-A043-A0D4-B31750A9B9FC}" srcOrd="0" destOrd="0" presId="urn:microsoft.com/office/officeart/2009/3/layout/StepUpProcess"/>
    <dgm:cxn modelId="{97BC36D4-D0D8-5A49-9AE5-B7137DF7DFF5}" type="presParOf" srcId="{709FE1BE-0D02-D843-B319-2A6AD87F4F8A}" destId="{7B2EE2D4-D5F9-F34A-8AB1-4495A604E8DD}" srcOrd="2" destOrd="0" presId="urn:microsoft.com/office/officeart/2009/3/layout/StepUpProcess"/>
    <dgm:cxn modelId="{1433D2B8-1E1E-BC43-9E9C-731E93ED7C45}" type="presParOf" srcId="{7B2EE2D4-D5F9-F34A-8AB1-4495A604E8DD}" destId="{C5F147E5-2B36-0D49-AD37-4822C2FC3CBE}" srcOrd="0" destOrd="0" presId="urn:microsoft.com/office/officeart/2009/3/layout/StepUpProcess"/>
    <dgm:cxn modelId="{1F4CD224-26CE-AC4B-9756-D2BF5BB4C6C1}" type="presParOf" srcId="{7B2EE2D4-D5F9-F34A-8AB1-4495A604E8DD}" destId="{B44D725A-089E-3D4E-A62E-9DDCA72DA68D}" srcOrd="1" destOrd="0" presId="urn:microsoft.com/office/officeart/2009/3/layout/StepUpProcess"/>
    <dgm:cxn modelId="{F5961A09-9F48-BF43-BB61-8C31885B152E}" type="presParOf" srcId="{7B2EE2D4-D5F9-F34A-8AB1-4495A604E8DD}" destId="{6A47040E-E35E-1248-BDB0-B19EBC741BD2}" srcOrd="2" destOrd="0" presId="urn:microsoft.com/office/officeart/2009/3/layout/StepUpProcess"/>
    <dgm:cxn modelId="{084570AA-DF4B-794B-80DE-7F8D93FA615D}" type="presParOf" srcId="{709FE1BE-0D02-D843-B319-2A6AD87F4F8A}" destId="{6591292D-714F-AA48-8142-B2D28C2F84DD}" srcOrd="3" destOrd="0" presId="urn:microsoft.com/office/officeart/2009/3/layout/StepUpProcess"/>
    <dgm:cxn modelId="{4E4FBD9B-FF5C-F24E-96A0-453F62FC156B}" type="presParOf" srcId="{6591292D-714F-AA48-8142-B2D28C2F84DD}" destId="{DD6473AE-3325-EA45-B1DE-A98AA1E8FF56}" srcOrd="0" destOrd="0" presId="urn:microsoft.com/office/officeart/2009/3/layout/StepUpProcess"/>
    <dgm:cxn modelId="{435C5723-ADA4-9A4A-A5E8-B8F44C0C9BB8}" type="presParOf" srcId="{709FE1BE-0D02-D843-B319-2A6AD87F4F8A}" destId="{9570AE9D-5C71-0C49-A87F-5670297A3CC5}" srcOrd="4" destOrd="0" presId="urn:microsoft.com/office/officeart/2009/3/layout/StepUpProcess"/>
    <dgm:cxn modelId="{472656B8-F4D3-2B49-91A4-D6E30EB2A25B}" type="presParOf" srcId="{9570AE9D-5C71-0C49-A87F-5670297A3CC5}" destId="{F0F548D6-6CA3-EE4F-918E-250A8C2AE8D9}" srcOrd="0" destOrd="0" presId="urn:microsoft.com/office/officeart/2009/3/layout/StepUpProcess"/>
    <dgm:cxn modelId="{A05FFB33-8E3C-054D-8E7B-5F9E2AE05F7F}" type="presParOf" srcId="{9570AE9D-5C71-0C49-A87F-5670297A3CC5}" destId="{1DF43E02-84A1-CF48-9124-51652144B1FB}" srcOrd="1" destOrd="0" presId="urn:microsoft.com/office/officeart/2009/3/layout/StepUpProcess"/>
    <dgm:cxn modelId="{D370C35F-9A56-BE44-97A5-642EA9066640}" type="presParOf" srcId="{9570AE9D-5C71-0C49-A87F-5670297A3CC5}" destId="{0F62594C-C71B-0940-8017-24E2C9672BCE}" srcOrd="2" destOrd="0" presId="urn:microsoft.com/office/officeart/2009/3/layout/StepUpProcess"/>
    <dgm:cxn modelId="{5C46729F-0784-0A4D-AAE5-C06971428EE0}" type="presParOf" srcId="{709FE1BE-0D02-D843-B319-2A6AD87F4F8A}" destId="{0FB0B513-95EE-B04F-A3A7-DB7A44F0A4E7}" srcOrd="5" destOrd="0" presId="urn:microsoft.com/office/officeart/2009/3/layout/StepUpProcess"/>
    <dgm:cxn modelId="{5C6805F0-9A05-EC4A-9E08-DEEFBF1233A4}" type="presParOf" srcId="{0FB0B513-95EE-B04F-A3A7-DB7A44F0A4E7}" destId="{483954EF-7E1D-5B48-886F-DAE35E73DEE0}" srcOrd="0" destOrd="0" presId="urn:microsoft.com/office/officeart/2009/3/layout/StepUpProcess"/>
    <dgm:cxn modelId="{51DFBC6F-BE41-D14C-BCE8-FFB4B67FB433}" type="presParOf" srcId="{709FE1BE-0D02-D843-B319-2A6AD87F4F8A}" destId="{1464C3C4-9E6C-9048-84B9-1D71E9D36B41}" srcOrd="6" destOrd="0" presId="urn:microsoft.com/office/officeart/2009/3/layout/StepUpProcess"/>
    <dgm:cxn modelId="{AB556C64-E051-BB44-95FD-EEAE5B965E46}" type="presParOf" srcId="{1464C3C4-9E6C-9048-84B9-1D71E9D36B41}" destId="{58A9BDA5-3E93-844B-A44E-A0682CC58657}" srcOrd="0" destOrd="0" presId="urn:microsoft.com/office/officeart/2009/3/layout/StepUpProcess"/>
    <dgm:cxn modelId="{F47FE7BF-2F02-9341-A1FD-236DFE6B1416}" type="presParOf" srcId="{1464C3C4-9E6C-9048-84B9-1D71E9D36B41}" destId="{8D3EDFA4-4ACA-5E40-9E3A-FE7C60F620F4}" srcOrd="1" destOrd="0" presId="urn:microsoft.com/office/officeart/2009/3/layout/StepUpProcess"/>
    <dgm:cxn modelId="{80B1E80D-F3A6-A440-9AAA-1996E4417FB9}" type="presParOf" srcId="{1464C3C4-9E6C-9048-84B9-1D71E9D36B41}" destId="{EF3C3CFB-376C-7743-95FB-53852796260F}" srcOrd="2" destOrd="0" presId="urn:microsoft.com/office/officeart/2009/3/layout/StepUpProcess"/>
    <dgm:cxn modelId="{B233D497-52D3-B644-98C5-AD061D7D16ED}" type="presParOf" srcId="{709FE1BE-0D02-D843-B319-2A6AD87F4F8A}" destId="{A1CEF6FD-81C0-774E-B421-B2131A121392}" srcOrd="7" destOrd="0" presId="urn:microsoft.com/office/officeart/2009/3/layout/StepUpProcess"/>
    <dgm:cxn modelId="{2F802F6F-29DA-DE48-B974-4D93F4FDAECB}" type="presParOf" srcId="{A1CEF6FD-81C0-774E-B421-B2131A121392}" destId="{6A8A750A-449C-C94F-A8C9-06023E99D9E5}" srcOrd="0" destOrd="0" presId="urn:microsoft.com/office/officeart/2009/3/layout/StepUpProcess"/>
    <dgm:cxn modelId="{A3FD35E2-7F80-104D-9963-09BA4EAB4DCA}" type="presParOf" srcId="{709FE1BE-0D02-D843-B319-2A6AD87F4F8A}" destId="{680C3F68-33FF-4A45-9C6F-EEF9A000B512}" srcOrd="8" destOrd="0" presId="urn:microsoft.com/office/officeart/2009/3/layout/StepUpProcess"/>
    <dgm:cxn modelId="{DC22F5AD-A144-1E4A-9774-3853304F7C6C}" type="presParOf" srcId="{680C3F68-33FF-4A45-9C6F-EEF9A000B512}" destId="{BAD793C4-72A2-2549-9C04-B44786077193}" srcOrd="0" destOrd="0" presId="urn:microsoft.com/office/officeart/2009/3/layout/StepUpProcess"/>
    <dgm:cxn modelId="{D902C258-4D30-FF4D-A23A-99EA7B8AE5C7}" type="presParOf" srcId="{680C3F68-33FF-4A45-9C6F-EEF9A000B512}" destId="{E002E2BC-CFC2-0A42-AE66-BA9E03750A8C}" srcOrd="1" destOrd="0" presId="urn:microsoft.com/office/officeart/2009/3/layout/StepUpProcess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1860D-01C7-2D49-B3D1-8937E305296D}">
      <dsp:nvSpPr>
        <dsp:cNvPr id="0" name=""/>
        <dsp:cNvSpPr/>
      </dsp:nvSpPr>
      <dsp:spPr>
        <a:xfrm>
          <a:off x="0" y="4778"/>
          <a:ext cx="339458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AZURE SUITES</a:t>
          </a:r>
          <a:endParaRPr lang="en-IN" sz="1500" kern="1200" dirty="0"/>
        </a:p>
      </dsp:txBody>
      <dsp:txXfrm>
        <a:off x="17563" y="22341"/>
        <a:ext cx="3359458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FA0D5-A857-E047-8593-2745DDC28264}">
      <dsp:nvSpPr>
        <dsp:cNvPr id="0" name=""/>
        <dsp:cNvSpPr/>
      </dsp:nvSpPr>
      <dsp:spPr>
        <a:xfrm rot="5400000">
          <a:off x="193370" y="1186732"/>
          <a:ext cx="579510" cy="9642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697E3-C8DB-7D4B-A363-5713440CAB9B}">
      <dsp:nvSpPr>
        <dsp:cNvPr id="0" name=""/>
        <dsp:cNvSpPr/>
      </dsp:nvSpPr>
      <dsp:spPr>
        <a:xfrm>
          <a:off x="96636" y="1474847"/>
          <a:ext cx="870568" cy="76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7030A0"/>
              </a:solidFill>
              <a:latin typeface="Comic Sans MS" panose="030F0902030302020204" pitchFamily="66" charset="0"/>
            </a:rPr>
            <a:t>Az-900</a:t>
          </a:r>
        </a:p>
      </dsp:txBody>
      <dsp:txXfrm>
        <a:off x="96636" y="1474847"/>
        <a:ext cx="870568" cy="763104"/>
      </dsp:txXfrm>
    </dsp:sp>
    <dsp:sp modelId="{66D1EEA2-FA23-9941-BC03-4B61B73C8632}">
      <dsp:nvSpPr>
        <dsp:cNvPr id="0" name=""/>
        <dsp:cNvSpPr/>
      </dsp:nvSpPr>
      <dsp:spPr>
        <a:xfrm>
          <a:off x="802946" y="1115740"/>
          <a:ext cx="164258" cy="16425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47E5-2B36-0D49-AD37-4822C2FC3CBE}">
      <dsp:nvSpPr>
        <dsp:cNvPr id="0" name=""/>
        <dsp:cNvSpPr/>
      </dsp:nvSpPr>
      <dsp:spPr>
        <a:xfrm rot="5400000">
          <a:off x="1259116" y="923012"/>
          <a:ext cx="579510" cy="9642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D725A-089E-3D4E-A62E-9DDCA72DA68D}">
      <dsp:nvSpPr>
        <dsp:cNvPr id="0" name=""/>
        <dsp:cNvSpPr/>
      </dsp:nvSpPr>
      <dsp:spPr>
        <a:xfrm>
          <a:off x="1162381" y="1211128"/>
          <a:ext cx="870568" cy="76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7030A0"/>
              </a:solidFill>
              <a:latin typeface="Comic Sans MS" panose="030F0902030302020204" pitchFamily="66" charset="0"/>
            </a:rPr>
            <a:t>Az-104</a:t>
          </a:r>
          <a:endParaRPr lang="en-GB" sz="2000" kern="1200" dirty="0"/>
        </a:p>
      </dsp:txBody>
      <dsp:txXfrm>
        <a:off x="1162381" y="1211128"/>
        <a:ext cx="870568" cy="763104"/>
      </dsp:txXfrm>
    </dsp:sp>
    <dsp:sp modelId="{6A47040E-E35E-1248-BDB0-B19EBC741BD2}">
      <dsp:nvSpPr>
        <dsp:cNvPr id="0" name=""/>
        <dsp:cNvSpPr/>
      </dsp:nvSpPr>
      <dsp:spPr>
        <a:xfrm>
          <a:off x="1868691" y="852020"/>
          <a:ext cx="164258" cy="16425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548D6-6CA3-EE4F-918E-250A8C2AE8D9}">
      <dsp:nvSpPr>
        <dsp:cNvPr id="0" name=""/>
        <dsp:cNvSpPr/>
      </dsp:nvSpPr>
      <dsp:spPr>
        <a:xfrm rot="5400000">
          <a:off x="2324861" y="659292"/>
          <a:ext cx="579510" cy="9642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43E02-84A1-CF48-9124-51652144B1FB}">
      <dsp:nvSpPr>
        <dsp:cNvPr id="0" name=""/>
        <dsp:cNvSpPr/>
      </dsp:nvSpPr>
      <dsp:spPr>
        <a:xfrm>
          <a:off x="2228127" y="947408"/>
          <a:ext cx="870568" cy="76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7030A0"/>
              </a:solidFill>
              <a:latin typeface="Comic Sans MS" panose="030F0902030302020204" pitchFamily="66" charset="0"/>
            </a:rPr>
            <a:t>Az-204</a:t>
          </a:r>
          <a:endParaRPr lang="en-GB" sz="2000" kern="1200" dirty="0"/>
        </a:p>
      </dsp:txBody>
      <dsp:txXfrm>
        <a:off x="2228127" y="947408"/>
        <a:ext cx="870568" cy="763104"/>
      </dsp:txXfrm>
    </dsp:sp>
    <dsp:sp modelId="{0F62594C-C71B-0940-8017-24E2C9672BCE}">
      <dsp:nvSpPr>
        <dsp:cNvPr id="0" name=""/>
        <dsp:cNvSpPr/>
      </dsp:nvSpPr>
      <dsp:spPr>
        <a:xfrm>
          <a:off x="2934437" y="588300"/>
          <a:ext cx="164258" cy="16425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9BDA5-3E93-844B-A44E-A0682CC58657}">
      <dsp:nvSpPr>
        <dsp:cNvPr id="0" name=""/>
        <dsp:cNvSpPr/>
      </dsp:nvSpPr>
      <dsp:spPr>
        <a:xfrm rot="5400000">
          <a:off x="3390607" y="395572"/>
          <a:ext cx="579510" cy="9642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DFA4-4ACA-5E40-9E3A-FE7C60F620F4}">
      <dsp:nvSpPr>
        <dsp:cNvPr id="0" name=""/>
        <dsp:cNvSpPr/>
      </dsp:nvSpPr>
      <dsp:spPr>
        <a:xfrm>
          <a:off x="3293872" y="683688"/>
          <a:ext cx="870568" cy="76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7030A0"/>
              </a:solidFill>
              <a:latin typeface="Comic Sans MS" panose="030F0902030302020204" pitchFamily="66" charset="0"/>
            </a:rPr>
            <a:t>Az-303/304</a:t>
          </a:r>
        </a:p>
      </dsp:txBody>
      <dsp:txXfrm>
        <a:off x="3293872" y="683688"/>
        <a:ext cx="870568" cy="763104"/>
      </dsp:txXfrm>
    </dsp:sp>
    <dsp:sp modelId="{EF3C3CFB-376C-7743-95FB-53852796260F}">
      <dsp:nvSpPr>
        <dsp:cNvPr id="0" name=""/>
        <dsp:cNvSpPr/>
      </dsp:nvSpPr>
      <dsp:spPr>
        <a:xfrm>
          <a:off x="4000182" y="324580"/>
          <a:ext cx="164258" cy="16425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793C4-72A2-2549-9C04-B44786077193}">
      <dsp:nvSpPr>
        <dsp:cNvPr id="0" name=""/>
        <dsp:cNvSpPr/>
      </dsp:nvSpPr>
      <dsp:spPr>
        <a:xfrm rot="5400000">
          <a:off x="4456352" y="131853"/>
          <a:ext cx="579510" cy="96429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2E2BC-CFC2-0A42-AE66-BA9E03750A8C}">
      <dsp:nvSpPr>
        <dsp:cNvPr id="0" name=""/>
        <dsp:cNvSpPr/>
      </dsp:nvSpPr>
      <dsp:spPr>
        <a:xfrm>
          <a:off x="4359618" y="419968"/>
          <a:ext cx="870568" cy="76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7030A0"/>
              </a:solidFill>
              <a:latin typeface="Comic Sans MS" panose="030F0902030302020204" pitchFamily="66" charset="0"/>
            </a:rPr>
            <a:t>Az-400</a:t>
          </a:r>
        </a:p>
      </dsp:txBody>
      <dsp:txXfrm>
        <a:off x="4359618" y="419968"/>
        <a:ext cx="870568" cy="76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hishek-panda-956312213/" TargetMode="External"/><Relationship Id="rId2" Type="http://schemas.openxmlformats.org/officeDocument/2006/relationships/hyperlink" Target="https://www.facebook.com/people/Abhishek-Panda/100072435410563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the_abhishekpand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8C2B-1A4A-FD44-9026-CD8187E55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57955"/>
            <a:ext cx="8825658" cy="1027289"/>
          </a:xfrm>
        </p:spPr>
        <p:txBody>
          <a:bodyPr/>
          <a:lstStyle/>
          <a:p>
            <a:pPr algn="ctr"/>
            <a:r>
              <a:rPr lang="en-US" sz="4800" dirty="0">
                <a:latin typeface="Comic Sans MS" panose="030F0902030302020204" pitchFamily="66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Bradley Hand" pitchFamily="2" charset="77"/>
              </a:rPr>
              <a:t>Tech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95D95-4881-A442-9E44-115730F7F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43" y="2214801"/>
            <a:ext cx="10687090" cy="39376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						</a:t>
            </a:r>
            <a:r>
              <a:rPr lang="en-US" sz="2400" dirty="0">
                <a:solidFill>
                  <a:srgbClr val="FFFF00"/>
                </a:solidFill>
                <a:latin typeface="Comic Sans MS" panose="030F0902030302020204" pitchFamily="66" charset="0"/>
              </a:rPr>
              <a:t>Welcome to 2022</a:t>
            </a:r>
            <a:r>
              <a:rPr lang="en-US" sz="2400" dirty="0">
                <a:solidFill>
                  <a:srgbClr val="002060"/>
                </a:solidFill>
                <a:latin typeface="Comic Sans MS" panose="030F0902030302020204" pitchFamily="66" charset="0"/>
              </a:rPr>
              <a:t>	</a:t>
            </a:r>
          </a:p>
          <a:p>
            <a:endParaRPr lang="en-US" sz="2400" dirty="0">
              <a:latin typeface="Comic Sans MS" panose="030F0902030302020204" pitchFamily="66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6"/>
                </a:solidFill>
                <a:latin typeface="Comic Sans MS" panose="030F0902030302020204" pitchFamily="66" charset="0"/>
              </a:rPr>
              <a:t>Full Stack Development</a:t>
            </a:r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3"/>
                </a:solidFill>
                <a:latin typeface="Comic Sans MS" panose="030F0902030302020204" pitchFamily="66" charset="0"/>
              </a:rPr>
              <a:t>DevOps</a:t>
            </a:r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Comic Sans MS" panose="030F0902030302020204" pitchFamily="66" charset="0"/>
              </a:rPr>
              <a:t>Azure Suites</a:t>
            </a:r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Data Science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Road maps to All Technology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Resume Preparation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omic Sans MS" panose="030F0902030302020204" pitchFamily="66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777D04F-B613-3245-83DB-87A4B3CC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310" y="705555"/>
            <a:ext cx="1570077" cy="1570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11F02-67EB-1A4F-A715-ED68852F1D70}"/>
              </a:ext>
            </a:extLst>
          </p:cNvPr>
          <p:cNvSpPr txBox="1"/>
          <p:nvPr/>
        </p:nvSpPr>
        <p:spPr>
          <a:xfrm>
            <a:off x="7326489" y="2555504"/>
            <a:ext cx="3668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Bradley Hand" pitchFamily="2" charset="77"/>
              </a:rPr>
              <a:t>You Tube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4D4BF-1921-8143-AF70-A678AD58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924" y="3169035"/>
            <a:ext cx="2448454" cy="23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3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D8D1-EDB8-8D43-91B0-74D3D737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			Tech Insights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C6238-C2A1-7441-A15A-9515ECDD5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4266" y="2280972"/>
            <a:ext cx="2304611" cy="39730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1B2C1-9FB5-FE4E-AC50-AFE09DC5B4F0}"/>
              </a:ext>
            </a:extLst>
          </p:cNvPr>
          <p:cNvSpPr txBox="1"/>
          <p:nvPr/>
        </p:nvSpPr>
        <p:spPr>
          <a:xfrm>
            <a:off x="265030" y="2743073"/>
            <a:ext cx="400755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omic Sans MS" panose="030F0902030302020204" pitchFamily="66" charset="0"/>
              </a:rPr>
              <a:t>About Me :</a:t>
            </a:r>
          </a:p>
          <a:p>
            <a:endParaRPr lang="en-US" sz="2400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mic Sans MS" panose="030F0902030302020204" pitchFamily="66" charset="0"/>
              </a:rPr>
              <a:t>Asst.Vice President of large MNC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</a:rPr>
              <a:t>Fintech Company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)</a:t>
            </a:r>
          </a:p>
          <a:p>
            <a:endParaRPr lang="en-US" sz="2400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omic Sans MS" panose="030F0902030302020204" pitchFamily="66" charset="0"/>
              </a:rPr>
              <a:t>Full Stack Developer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omic Sans MS" panose="030F0902030302020204" pitchFamily="66" charset="0"/>
              </a:rPr>
              <a:t>Cloud Architect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omic Sans MS" panose="030F0902030302020204" pitchFamily="66" charset="0"/>
              </a:rPr>
              <a:t>ML Engineer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omic Sans MS" panose="030F0902030302020204" pitchFamily="66" charset="0"/>
              </a:rPr>
              <a:t>Data Science Aspirant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omic Sans MS" panose="030F0902030302020204" pitchFamily="66" charset="0"/>
              </a:rPr>
              <a:t>Blogger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F2B6C-0888-B947-9FA9-4B0964C2E057}"/>
              </a:ext>
            </a:extLst>
          </p:cNvPr>
          <p:cNvSpPr txBox="1"/>
          <p:nvPr/>
        </p:nvSpPr>
        <p:spPr>
          <a:xfrm>
            <a:off x="4437817" y="4371902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Bradley Hand" pitchFamily="2" charset="77"/>
              </a:rPr>
              <a:t>Instagram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F2977-499E-0446-8D92-687FDA965828}"/>
              </a:ext>
            </a:extLst>
          </p:cNvPr>
          <p:cNvSpPr txBox="1"/>
          <p:nvPr/>
        </p:nvSpPr>
        <p:spPr>
          <a:xfrm>
            <a:off x="4439853" y="2292288"/>
            <a:ext cx="248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Bradley Hand" pitchFamily="2" charset="77"/>
              </a:rPr>
              <a:t>Linked 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50285-1EB5-6040-A816-C1BDF5C49F70}"/>
              </a:ext>
            </a:extLst>
          </p:cNvPr>
          <p:cNvSpPr txBox="1"/>
          <p:nvPr/>
        </p:nvSpPr>
        <p:spPr>
          <a:xfrm>
            <a:off x="7490933" y="2336936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  <a:latin typeface="Bradley Hand" pitchFamily="2" charset="77"/>
              </a:rPr>
              <a:t>Facebook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C7D46-8E70-E143-A5CF-816D05F15AC1}"/>
              </a:ext>
            </a:extLst>
          </p:cNvPr>
          <p:cNvSpPr txBox="1"/>
          <p:nvPr/>
        </p:nvSpPr>
        <p:spPr>
          <a:xfrm>
            <a:off x="7294566" y="4495012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5"/>
                </a:solidFill>
                <a:latin typeface="Bradley Hand" pitchFamily="2" charset="77"/>
              </a:rPr>
              <a:t>GitHub 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13541-E2E8-9844-883F-7A1FF479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46" y="2804688"/>
            <a:ext cx="1844721" cy="1630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C3074A-3D60-6049-808D-4D2EA138D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524" y="4931832"/>
            <a:ext cx="1833432" cy="18334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12F6F1-DE36-8A42-8B28-0298B8798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431" y="2876622"/>
            <a:ext cx="1746729" cy="1618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8BD889-EEDA-3245-BB15-F79DD3559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431" y="4828338"/>
            <a:ext cx="1833432" cy="17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F15F-D139-AB4F-BC69-EA90316B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			</a:t>
            </a:r>
            <a:r>
              <a:rPr lang="en-US" sz="2800" dirty="0">
                <a:latin typeface="Comic Sans MS" panose="030F0902030302020204" pitchFamily="66" charset="0"/>
              </a:rPr>
              <a:t>Azure Suites RoadMap</a:t>
            </a:r>
          </a:p>
        </p:txBody>
      </p:sp>
      <p:pic>
        <p:nvPicPr>
          <p:cNvPr id="1026" name="Picture 2" descr="Benefits that Make Businesses Opt for Microsoft Azure">
            <a:extLst>
              <a:ext uri="{FF2B5EF4-FFF2-40B4-BE49-F238E27FC236}">
                <a16:creationId xmlns:a16="http://schemas.microsoft.com/office/drawing/2014/main" id="{CBB798AF-D339-DC40-98F8-E689E54C77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9" y="2291644"/>
            <a:ext cx="5983111" cy="42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AAF18B1-8D19-514E-968C-B935C1B56E19}"/>
              </a:ext>
            </a:extLst>
          </p:cNvPr>
          <p:cNvGraphicFramePr/>
          <p:nvPr/>
        </p:nvGraphicFramePr>
        <p:xfrm>
          <a:off x="8805333" y="2912532"/>
          <a:ext cx="339458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D5E341D-6464-B94E-B6A8-670CA9F88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114847"/>
              </p:ext>
            </p:extLst>
          </p:nvPr>
        </p:nvGraphicFramePr>
        <p:xfrm>
          <a:off x="6784622" y="3576137"/>
          <a:ext cx="5231166" cy="2562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421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3ABD-D6A7-DE47-861A-2D7498D8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omic Sans MS" panose="030F0902030302020204" pitchFamily="66" charset="0"/>
              </a:rPr>
              <a:t>			Az- Certification Path</a:t>
            </a:r>
          </a:p>
        </p:txBody>
      </p:sp>
      <p:pic>
        <p:nvPicPr>
          <p:cNvPr id="2050" name="Picture 2" descr="New Role-based Microsoft Azure Certification Path &#10;AZ-900 &#10;(Optional) &#10;Microsoft Azure &#10;Fundamentals Exam &#10;AZ-204 &#10;Developing &#10;Solutions for &#10;Microsoft Azure &#10;Azure &#10;Developer &#10;Associate &#10;AZ-400 &#10;Microsoft &#10;Azure DevOps &#10;Solutions Exam &#10;AZ-900 &#10;(Optional) &#10;Microsoft Azure &#10;Fundaments Exam &#10;AZ-104 &#10;Microsoft Azure &#10;Administrator &#10;Azure &#10;Administrator &#10;Associate &#10;AZ-400 &#10;Microsoft &#10;Azure DevOps &#10;Solutions Exam &#10;AZ-900 &#10;(Optional) &#10;Microsoft Azure &#10;Fundamentals Exam &#10;AZ-500 &#10;Microsoft Azure &#10;Security &#10;Technologies &#10;Azure Security &#10;Engineer &#10;Associate &#10;AZ-900 &#10;(Optional) &#10;Microsoft Azure &#10;Fundamentals Exam &#10;AZ-303 &#10;Microsoft Azure &#10;Architect Technologies &#10;Exam &#10;AZ-304 &#10;Microsoft Azure &#10;Architect Design &#10;Exam &#10;Azure &#10;Architect &#10;Expert &#10;DP-900 &#10;(Optional) &#10;Microsoft Azure &#10;Data Fundamentals &#10;DP-200 &#10;Implementing an &#10;Azure Data Solution &#10;DP-201 &#10;Designing an &#10;Azure Data Solution &#10;Data Engineer &#10;Associate &#10;Al-900 &#10;(Optional) &#10;Microsoft Azure Al &#10;Fundamentals &#10;Al-IOO &#10;Designing and &#10;Implementing an &#10;Azure Al Solution &#10;Azure A' &#10;Engineer &#10;Associate &#10;DP-900 &#10;(Optional) &#10;Microsoft Azure Data &#10;Fundamentals &#10;DP-IOO &#10;Designing and &#10;Implementing a &#10;Data Science &#10;Solution on Azure &#10;Data Scientist &#10;Associate &#10;Associate &#10;Al-900 &#10;(Optional) &#10;Microsoft Azure Al &#10;Fundamentals &#10;AZ-220 &#10;Microsoft Azure &#10;10T Developer &#10;Azure IOT &#10;Developer &#10;Specialty &#10;AZ-900 &#10;(Optional) &#10;Microsoft Azure &#10;Fundamentals Exam &#10;AZ-120 &#10;Planning and &#10;Administering Microsoft &#10;Azure for SAP Workloads &#10;Azure for SAP &#10;Workloads &#10;Specialty &#10;DP-900 &#10;(Optional) &#10;Microsoft Azure &#10;Data Fundamentals &#10;DP-300 &#10;Administering &#10;Relational Databases on &#10;Microsoft Azure &#10;Azure Database &#10;Administrator &#10;DevOps &#10;Engineer &#10;Associate &#10;WHIZLABS ">
            <a:extLst>
              <a:ext uri="{FF2B5EF4-FFF2-40B4-BE49-F238E27FC236}">
                <a16:creationId xmlns:a16="http://schemas.microsoft.com/office/drawing/2014/main" id="{26DD1939-8F22-1946-B621-2EE127FA46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5" y="2328713"/>
            <a:ext cx="11628925" cy="425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6039-0510-CA4C-B195-16D31F1A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  <a:r>
              <a:rPr lang="en-US" sz="3200" dirty="0">
                <a:latin typeface="Comic Sans MS" panose="030F0902030302020204" pitchFamily="66" charset="0"/>
              </a:rPr>
              <a:t>Connect With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069A-F81C-7D45-B22B-FD02AA5C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2" y="2309989"/>
            <a:ext cx="11285401" cy="4384322"/>
          </a:xfrm>
        </p:spPr>
        <p:txBody>
          <a:bodyPr/>
          <a:lstStyle/>
          <a:p>
            <a:r>
              <a:rPr lang="en-US" dirty="0"/>
              <a:t>My Dear Friends ,</a:t>
            </a:r>
          </a:p>
          <a:p>
            <a:pPr lvl="4"/>
            <a:r>
              <a:rPr lang="en-US" b="1" dirty="0">
                <a:latin typeface="Comic Sans MS" panose="030F0902030302020204" pitchFamily="66" charset="0"/>
              </a:rPr>
              <a:t>Please Connect With me </a:t>
            </a:r>
          </a:p>
          <a:p>
            <a:pPr lvl="6"/>
            <a:r>
              <a:rPr lang="en-US" sz="1400" b="1" dirty="0">
                <a:solidFill>
                  <a:srgbClr val="FF0000"/>
                </a:solidFill>
                <a:latin typeface="Comic Sans MS" panose="030F0902030302020204" pitchFamily="66" charset="0"/>
              </a:rPr>
              <a:t>Facebook</a:t>
            </a:r>
            <a:r>
              <a:rPr lang="en-US" dirty="0"/>
              <a:t> : </a:t>
            </a:r>
            <a:r>
              <a:rPr lang="en-US" b="1" dirty="0">
                <a:solidFill>
                  <a:schemeClr val="tx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https://www.facebook.com/people/Abhishek-Panda/100072435410563/</a:t>
            </a:r>
            <a:endParaRPr lang="en-US" b="1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lvl="6"/>
            <a:endParaRPr lang="en-US" b="1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lvl="6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Linked in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: </a:t>
            </a:r>
            <a:r>
              <a:rPr lang="en-US" b="1" u="sng" dirty="0">
                <a:solidFill>
                  <a:srgbClr val="002060"/>
                </a:solidFill>
                <a:latin typeface="Comic Sans MS" panose="030F09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https://www.linkedin.com/in/abhishek-panda-956312213/</a:t>
            </a:r>
            <a:endParaRPr lang="en-US" b="1" u="sng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marL="2743200" lvl="6" indent="0">
              <a:buNone/>
            </a:pPr>
            <a:endParaRPr lang="en-US" b="1" u="sng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lvl="6"/>
            <a:r>
              <a:rPr lang="en-US" sz="1400" b="1" dirty="0">
                <a:solidFill>
                  <a:srgbClr val="00B0F0"/>
                </a:solidFill>
                <a:latin typeface="Comic Sans MS" panose="030F0902030302020204" pitchFamily="66" charset="0"/>
              </a:rPr>
              <a:t>Instagram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 : 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https://www.instagram.com/the_abhishekpanda/</a:t>
            </a:r>
            <a:endParaRPr lang="en-US" b="1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marL="2743200" lvl="6" indent="0">
              <a:buNone/>
            </a:pPr>
            <a:endParaRPr lang="en-US" b="1" dirty="0">
              <a:latin typeface="Comic Sans MS" panose="030F0902030302020204" pitchFamily="66" charset="0"/>
            </a:endParaRPr>
          </a:p>
          <a:p>
            <a:pPr lvl="6"/>
            <a:r>
              <a:rPr lang="en-US" sz="2000" b="1" dirty="0">
                <a:latin typeface="Comic Sans MS" panose="030F0902030302020204" pitchFamily="66" charset="0"/>
              </a:rPr>
              <a:t>Telegram : 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		</a:t>
            </a:r>
          </a:p>
          <a:p>
            <a:pPr lvl="6"/>
            <a:endParaRPr lang="en-US" b="1" dirty="0">
              <a:latin typeface="Comic Sans MS" panose="030F09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4A624-6209-6140-BCE8-FE7A1483D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388" y="4632677"/>
            <a:ext cx="21039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8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AA81-1F6A-FF40-A394-26D6705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3200" dirty="0">
                <a:latin typeface="Comic Sans MS" panose="030F0902030302020204" pitchFamily="66" charset="0"/>
              </a:rPr>
              <a:t>Thank you Tech Insight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2D23-559D-614C-9EA0-EC8232DD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51624" cy="3819878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Bradley Hand" pitchFamily="2" charset="77"/>
              </a:rPr>
              <a:t>Enter to LEARN &amp; Exit to EARN</a:t>
            </a:r>
          </a:p>
          <a:p>
            <a:pPr lvl="5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Like , Comment , Subscribe and Share </a:t>
            </a:r>
          </a:p>
          <a:p>
            <a:pPr lvl="5">
              <a:buFont typeface="Wingdings" pitchFamily="2" charset="2"/>
              <a:buChar char="Ø"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Comic Sans MS" panose="030F0902030302020204" pitchFamily="66" charset="0"/>
            </a:endParaRPr>
          </a:p>
          <a:p>
            <a:pPr lvl="5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If you want the </a:t>
            </a:r>
            <a:r>
              <a:rPr lang="en-US" sz="2200" b="1" dirty="0">
                <a:solidFill>
                  <a:srgbClr val="0070C0"/>
                </a:solidFill>
                <a:latin typeface="Comic Sans MS" panose="030F0902030302020204" pitchFamily="66" charset="0"/>
              </a:rPr>
              <a:t>Notes and Contents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please </a:t>
            </a:r>
            <a:r>
              <a:rPr lang="en-US" sz="2200" b="1" u="sng" dirty="0">
                <a:solidFill>
                  <a:srgbClr val="00B050"/>
                </a:solidFill>
                <a:latin typeface="Comic Sans MS" panose="030F0902030302020204" pitchFamily="66" charset="0"/>
              </a:rPr>
              <a:t>Telegram me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:</a:t>
            </a:r>
          </a:p>
          <a:p>
            <a:pPr lvl="4">
              <a:buFont typeface="Wingdings" pitchFamily="2" charset="2"/>
              <a:buChar char="Ø"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Comic Sans MS" panose="030F0902030302020204" pitchFamily="66" charset="0"/>
            </a:endParaRPr>
          </a:p>
          <a:p>
            <a:pPr marL="1371600" lvl="3" indent="0"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	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3F9CD-539D-4A45-AFD4-78AC1DE1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677" y="4513439"/>
            <a:ext cx="203623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5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</TotalTime>
  <Words>193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Bradley Hand</vt:lpstr>
      <vt:lpstr>Century Gothic</vt:lpstr>
      <vt:lpstr>Comic Sans MS</vt:lpstr>
      <vt:lpstr>Wingdings</vt:lpstr>
      <vt:lpstr>Wingdings 3</vt:lpstr>
      <vt:lpstr>Ion Boardroom</vt:lpstr>
      <vt:lpstr>  Tech Insights</vt:lpstr>
      <vt:lpstr>   Tech Insights</vt:lpstr>
      <vt:lpstr>      Azure Suites RoadMap</vt:lpstr>
      <vt:lpstr>   Az- Certification Path</vt:lpstr>
      <vt:lpstr>     Connect With Me</vt:lpstr>
      <vt:lpstr>  Thank you Tech Insight family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Tech Insights</dc:title>
  <dc:creator>Abhishek Panda</dc:creator>
  <cp:lastModifiedBy>Abhishek Panda</cp:lastModifiedBy>
  <cp:revision>7</cp:revision>
  <dcterms:created xsi:type="dcterms:W3CDTF">2022-01-28T05:59:00Z</dcterms:created>
  <dcterms:modified xsi:type="dcterms:W3CDTF">2022-01-29T17:01:03Z</dcterms:modified>
</cp:coreProperties>
</file>