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59"/>
  </p:normalViewPr>
  <p:slideViewPr>
    <p:cSldViewPr snapToGrid="0" snapToObjects="1">
      <p:cViewPr varScale="1">
        <p:scale>
          <a:sx n="89" d="100"/>
          <a:sy n="89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54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557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213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738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54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8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6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9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5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400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shek-panda-956312213/" TargetMode="External"/><Relationship Id="rId2" Type="http://schemas.openxmlformats.org/officeDocument/2006/relationships/hyperlink" Target="https://www.facebook.com/people/Abhishek-Panda/100072435410563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instagram.com/the_abhishekpan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0A583-91B7-CD43-955D-54BCCA96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30594"/>
            <a:ext cx="8915399" cy="35467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b="1" dirty="0">
                <a:latin typeface="Comic Sans MS" panose="030F0902030302020204" pitchFamily="66" charset="0"/>
              </a:rPr>
              <a:t>Cloud Computing </a:t>
            </a:r>
            <a:r>
              <a:rPr lang="en-US" b="1" dirty="0" smtClean="0">
                <a:latin typeface="Comic Sans MS" panose="030F0902030302020204" pitchFamily="66" charset="0"/>
              </a:rPr>
              <a:t/>
            </a:r>
            <a:br>
              <a:rPr lang="en-US" b="1" dirty="0" smtClean="0">
                <a:latin typeface="Comic Sans MS" panose="030F0902030302020204" pitchFamily="66" charset="0"/>
              </a:rPr>
            </a:br>
            <a:r>
              <a:rPr lang="en-US" b="1" dirty="0" smtClean="0">
                <a:latin typeface="Comic Sans MS" panose="030F0902030302020204" pitchFamily="66" charset="0"/>
              </a:rPr>
              <a:t>			(</a:t>
            </a:r>
            <a:r>
              <a:rPr lang="en-US" b="1" dirty="0" smtClean="0">
                <a:solidFill>
                  <a:srgbClr val="0070C0"/>
                </a:solidFill>
                <a:latin typeface="Comic Sans MS" panose="030F0902030302020204" pitchFamily="66" charset="0"/>
              </a:rPr>
              <a:t>Azure: AZ-900</a:t>
            </a:r>
            <a:r>
              <a:rPr lang="en-US" b="1" dirty="0" smtClean="0">
                <a:latin typeface="Comic Sans MS" panose="030F0902030302020204" pitchFamily="66" charset="0"/>
              </a:rPr>
              <a:t>) 															</a:t>
            </a:r>
            <a:r>
              <a:rPr lang="en-US" b="1" dirty="0" smtClean="0">
                <a:solidFill>
                  <a:srgbClr val="7030A0"/>
                </a:solidFill>
                <a:latin typeface="Comic Sans MS" panose="030F0902030302020204" pitchFamily="66" charset="0"/>
              </a:rPr>
              <a:t>Workshop</a:t>
            </a:r>
            <a:endParaRPr lang="en-US" b="1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759ABD-1FA8-B347-9F6A-9FF78BB7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radley Hand" pitchFamily="2" charset="77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Bradley Hand" pitchFamily="2" charset="77"/>
              </a:rPr>
              <a:t>Enter 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to Learn &amp; Exit to 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6201AB-374E-A642-8D01-F327EA8A2E13}"/>
              </a:ext>
            </a:extLst>
          </p:cNvPr>
          <p:cNvSpPr txBox="1"/>
          <p:nvPr/>
        </p:nvSpPr>
        <p:spPr>
          <a:xfrm>
            <a:off x="8621949" y="5599576"/>
            <a:ext cx="357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902030302020204" pitchFamily="66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Abhishek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Panda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mic Sans MS" panose="030F0902030302020204" pitchFamily="66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Senior Solution </a:t>
            </a:r>
            <a:r>
              <a:rPr lang="en-US" b="1" dirty="0" smtClean="0">
                <a:solidFill>
                  <a:srgbClr val="FF0000"/>
                </a:solidFill>
                <a:latin typeface="Comic Sans MS" panose="030F0902030302020204" pitchFamily="66" charset="0"/>
              </a:rPr>
              <a:t>Architect / Assistant Vice President)</a:t>
            </a:r>
            <a:endParaRPr lang="en-US" b="1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041FE-1507-2140-8232-27510367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Bradley Hand" pitchFamily="2" charset="77"/>
              </a:rPr>
              <a:t>Who am I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6D93A5E8-FA2C-724A-8284-D781A9AEA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4292" y="1433689"/>
            <a:ext cx="3548773" cy="3680178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AB617A3-CDC7-8343-8280-D8CAF6290297}"/>
              </a:ext>
            </a:extLst>
          </p:cNvPr>
          <p:cNvSpPr txBox="1"/>
          <p:nvPr/>
        </p:nvSpPr>
        <p:spPr>
          <a:xfrm>
            <a:off x="918699" y="1394131"/>
            <a:ext cx="69455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mic Sans MS" panose="030F0902030302020204" pitchFamily="66" charset="0"/>
              </a:rPr>
              <a:t>Present Profile : </a:t>
            </a:r>
            <a:r>
              <a:rPr lang="en-US" sz="2000" b="1" dirty="0">
                <a:latin typeface="Comic Sans MS" panose="030F0902030302020204" pitchFamily="66" charset="0"/>
              </a:rPr>
              <a:t>Assistant Vice President </a:t>
            </a:r>
            <a:r>
              <a:rPr lang="en-US" b="1" dirty="0">
                <a:latin typeface="Comic Sans MS" panose="030F0902030302020204" pitchFamily="66" charset="0"/>
              </a:rPr>
              <a:t>in </a:t>
            </a:r>
          </a:p>
          <a:p>
            <a:r>
              <a:rPr lang="en-US" sz="2000" b="1" i="1" dirty="0">
                <a:solidFill>
                  <a:srgbClr val="FF0000"/>
                </a:solidFill>
                <a:latin typeface="Comic Sans MS" panose="030F0902030302020204" pitchFamily="66" charset="0"/>
              </a:rPr>
              <a:t>					</a:t>
            </a:r>
            <a:r>
              <a:rPr lang="en-US" sz="2400" b="1" i="1" u="sng" dirty="0">
                <a:solidFill>
                  <a:srgbClr val="00B050"/>
                </a:solidFill>
                <a:latin typeface="Comic Sans MS" panose="030F0902030302020204" pitchFamily="66" charset="0"/>
              </a:rPr>
              <a:t>Wells Fargo </a:t>
            </a:r>
            <a:r>
              <a:rPr lang="en-US" sz="2000" b="1" i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(USA </a:t>
            </a:r>
            <a:r>
              <a:rPr lang="en-US" sz="2000" b="1" i="1" u="sng" dirty="0">
                <a:solidFill>
                  <a:srgbClr val="7030A0"/>
                </a:solidFill>
                <a:latin typeface="Comic Sans MS" panose="030F0902030302020204" pitchFamily="66" charset="0"/>
              </a:rPr>
              <a:t>2</a:t>
            </a:r>
            <a:r>
              <a:rPr lang="en-US" sz="2000" b="1" i="1" u="sng" baseline="30000" dirty="0">
                <a:solidFill>
                  <a:srgbClr val="7030A0"/>
                </a:solidFill>
                <a:latin typeface="Comic Sans MS" panose="030F0902030302020204" pitchFamily="66" charset="0"/>
              </a:rPr>
              <a:t>nd</a:t>
            </a:r>
            <a:r>
              <a:rPr lang="en-US" sz="2000" b="1" i="1" u="sng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Largest Bank )</a:t>
            </a:r>
          </a:p>
          <a:p>
            <a:endParaRPr lang="en-US" b="1" dirty="0">
              <a:latin typeface="Comic Sans MS" panose="030F0902030302020204" pitchFamily="66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mic Sans MS" panose="030F0902030302020204" pitchFamily="66" charset="0"/>
              </a:rPr>
              <a:t>Past Work profile :</a:t>
            </a:r>
          </a:p>
          <a:p>
            <a:endParaRPr lang="en-US" b="1" u="sng" dirty="0">
              <a:solidFill>
                <a:srgbClr val="00B0F0"/>
              </a:solidFill>
              <a:latin typeface="Comic Sans MS" panose="030F0902030302020204" pitchFamily="66" charset="0"/>
            </a:endParaRPr>
          </a:p>
          <a:p>
            <a:r>
              <a:rPr lang="en-US" b="1" dirty="0">
                <a:latin typeface="Comic Sans MS" panose="030F0902030302020204" pitchFamily="66" charset="0"/>
              </a:rPr>
              <a:t>Senior Solution Architect (Azure Solution Architect)</a:t>
            </a:r>
          </a:p>
          <a:p>
            <a:endParaRPr lang="en-US" b="1" u="sng" dirty="0">
              <a:solidFill>
                <a:srgbClr val="00B0F0"/>
              </a:solidFill>
              <a:latin typeface="Comic Sans MS" panose="030F0902030302020204" pitchFamily="66" charset="0"/>
            </a:endParaRPr>
          </a:p>
          <a:p>
            <a:r>
              <a:rPr lang="en-US" b="1" dirty="0">
                <a:latin typeface="Comic Sans MS" panose="030F0902030302020204" pitchFamily="66" charset="0"/>
              </a:rPr>
              <a:t>Technical Analyst in </a:t>
            </a:r>
            <a:r>
              <a:rPr 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QATAR AIRWAYS (DOHA , QATAR)</a:t>
            </a:r>
          </a:p>
          <a:p>
            <a:endParaRPr lang="en-US" b="1" dirty="0">
              <a:latin typeface="Comic Sans MS" panose="030F0902030302020204" pitchFamily="66" charset="0"/>
            </a:endParaRPr>
          </a:p>
          <a:p>
            <a:r>
              <a:rPr lang="en-US" b="1" dirty="0">
                <a:latin typeface="Comic Sans MS" panose="030F0902030302020204" pitchFamily="66" charset="0"/>
              </a:rPr>
              <a:t>Senior Software Developer in </a:t>
            </a:r>
            <a:r>
              <a:rPr 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UK E-Commerce giant</a:t>
            </a:r>
          </a:p>
          <a:p>
            <a:endParaRPr lang="en-US" b="1" dirty="0">
              <a:latin typeface="Comic Sans MS" panose="030F0902030302020204" pitchFamily="66" charset="0"/>
            </a:endParaRPr>
          </a:p>
          <a:p>
            <a:r>
              <a:rPr lang="en-US" b="1" dirty="0">
                <a:latin typeface="Comic Sans MS" panose="030F0902030302020204" pitchFamily="66" charset="0"/>
              </a:rPr>
              <a:t>#</a:t>
            </a:r>
            <a:r>
              <a:rPr lang="en-US" b="1" dirty="0">
                <a:solidFill>
                  <a:srgbClr val="00B0F0"/>
                </a:solidFill>
                <a:latin typeface="Comic Sans MS" panose="030F0902030302020204" pitchFamily="66" charset="0"/>
              </a:rPr>
              <a:t>Dreamer</a:t>
            </a:r>
            <a:r>
              <a:rPr lang="en-US" b="1" dirty="0">
                <a:latin typeface="Comic Sans MS" panose="030F0902030302020204" pitchFamily="66" charset="0"/>
              </a:rPr>
              <a:t> #</a:t>
            </a:r>
            <a:r>
              <a:rPr lang="en-US" b="1" dirty="0">
                <a:solidFill>
                  <a:srgbClr val="00B0F0"/>
                </a:solidFill>
                <a:latin typeface="Comic Sans MS" panose="030F0902030302020204" pitchFamily="66" charset="0"/>
              </a:rPr>
              <a:t>Explorer</a:t>
            </a:r>
            <a:r>
              <a:rPr lang="en-US" b="1" dirty="0">
                <a:latin typeface="Comic Sans MS" panose="030F0902030302020204" pitchFamily="66" charset="0"/>
              </a:rPr>
              <a:t> #</a:t>
            </a:r>
            <a:r>
              <a:rPr lang="en-US" b="1" dirty="0">
                <a:solidFill>
                  <a:srgbClr val="00B0F0"/>
                </a:solidFill>
                <a:latin typeface="Comic Sans MS" panose="030F0902030302020204" pitchFamily="66" charset="0"/>
              </a:rPr>
              <a:t>Tech Enthusiast</a:t>
            </a:r>
          </a:p>
          <a:p>
            <a:endParaRPr lang="en-US" b="1" dirty="0">
              <a:latin typeface="Comic Sans MS" panose="030F0902030302020204" pitchFamily="66" charset="0"/>
            </a:endParaRPr>
          </a:p>
          <a:p>
            <a:endParaRPr lang="en-US" b="1" dirty="0"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87D472-BFEB-0346-A5F0-04B9F8D839A9}"/>
              </a:ext>
            </a:extLst>
          </p:cNvPr>
          <p:cNvSpPr txBox="1"/>
          <p:nvPr/>
        </p:nvSpPr>
        <p:spPr>
          <a:xfrm>
            <a:off x="5720715" y="5812429"/>
            <a:ext cx="613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Abhishek Panda (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Senior Solution Architect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62513-C12D-964E-858F-07436AEF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29" y="446519"/>
            <a:ext cx="10396882" cy="96237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omic Sans MS" panose="030F0902030302020204" pitchFamily="66" charset="0"/>
              </a:rPr>
              <a:t/>
            </a:r>
            <a:br>
              <a:rPr lang="en-US" sz="4000" b="1" dirty="0" smtClean="0">
                <a:latin typeface="Comic Sans MS" panose="030F0902030302020204" pitchFamily="66" charset="0"/>
              </a:rPr>
            </a:br>
            <a:r>
              <a:rPr lang="en-US" sz="4000" b="1" dirty="0">
                <a:latin typeface="Comic Sans MS" panose="030F0902030302020204" pitchFamily="66" charset="0"/>
              </a:rPr>
              <a:t>	</a:t>
            </a:r>
            <a:r>
              <a:rPr lang="en-US" sz="4000" b="1" dirty="0" smtClean="0">
                <a:latin typeface="Comic Sans MS" panose="030F0902030302020204" pitchFamily="66" charset="0"/>
              </a:rPr>
              <a:t>	</a:t>
            </a:r>
            <a:r>
              <a:rPr lang="en-US" sz="4000" b="1" dirty="0" smtClean="0">
                <a:latin typeface="Comic Sans MS" panose="030F0902030302020204" pitchFamily="66" charset="0"/>
              </a:rPr>
              <a:t>Workshop </a:t>
            </a:r>
            <a:r>
              <a:rPr lang="en-US" sz="4000" b="1" dirty="0">
                <a:latin typeface="Comic Sans MS" panose="030F0902030302020204" pitchFamily="66" charset="0"/>
              </a:rPr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E7E509-293C-E848-B533-79816E7D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648179"/>
            <a:ext cx="10394707" cy="3436415"/>
          </a:xfrm>
        </p:spPr>
        <p:txBody>
          <a:bodyPr>
            <a:noAutofit/>
          </a:bodyPr>
          <a:lstStyle/>
          <a:p>
            <a:endParaRPr lang="en-IN" sz="2000" b="1" dirty="0">
              <a:latin typeface="Comic Sans MS" panose="030F0902030302020204" pitchFamily="66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Workshop Duration </a:t>
            </a:r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1 Week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(Alternative Day )</a:t>
            </a:r>
            <a:endParaRPr lang="en-IN" sz="2000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Dates : </a:t>
            </a:r>
            <a:r>
              <a:rPr lang="en-IN" sz="20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5</a:t>
            </a:r>
            <a:r>
              <a:rPr lang="en-IN" sz="2000" b="1" baseline="30000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th</a:t>
            </a:r>
            <a:r>
              <a:rPr lang="en-IN" sz="20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, 7</a:t>
            </a:r>
            <a:r>
              <a:rPr lang="en-IN" sz="2000" b="1" baseline="30000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th</a:t>
            </a:r>
            <a:r>
              <a:rPr lang="en-IN" sz="20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&amp; 9</a:t>
            </a:r>
            <a:r>
              <a:rPr lang="en-IN" sz="2000" b="1" baseline="30000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th</a:t>
            </a:r>
            <a:r>
              <a:rPr lang="en-IN" sz="20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Apr 2022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(3 Days ) → </a:t>
            </a:r>
            <a:r>
              <a:rPr lang="en-IN" sz="20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1 </a:t>
            </a:r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Hours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Each </a:t>
            </a:r>
            <a:r>
              <a:rPr lang="en-IN" sz="2000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day</a:t>
            </a:r>
            <a:endParaRPr lang="en-IN" sz="2000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	→ </a:t>
            </a:r>
            <a:r>
              <a:rPr lang="en-IN" sz="2000" b="1" dirty="0" smtClean="0">
                <a:solidFill>
                  <a:srgbClr val="00206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Cloud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Computing (Azure ) Details , career Scope 	</a:t>
            </a:r>
            <a:r>
              <a:rPr lang="en-IN" sz="2000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, Salary 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on Azure </a:t>
            </a:r>
            <a:endParaRPr lang="en-IN" sz="2000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	→ </a:t>
            </a:r>
            <a:r>
              <a:rPr lang="en-IN" sz="2000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Doubt Clearing Session about Various Trending 	Technology , Career, </a:t>
            </a:r>
            <a:r>
              <a:rPr lang="en-IN" sz="2000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		Resume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Building, Interview Preparation, </a:t>
            </a:r>
            <a:r>
              <a:rPr lang="en-IN" sz="2000" b="1" dirty="0" smtClean="0">
                <a:solidFill>
                  <a:srgbClr val="002060"/>
                </a:solidFill>
                <a:latin typeface="Comic Sans MS" panose="030F0902030302020204" pitchFamily="66" charset="0"/>
              </a:rPr>
              <a:t>Salary Negotiation </a:t>
            </a:r>
            <a:r>
              <a:rPr lang="en-IN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Skills .</a:t>
            </a:r>
            <a:endParaRPr lang="en-IN" sz="2000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902030302020204" pitchFamily="66" charset="0"/>
              </a:rPr>
              <a:t/>
            </a:r>
            <a:br>
              <a:rPr lang="en-IN" dirty="0">
                <a:latin typeface="Comic Sans MS" panose="030F0902030302020204" pitchFamily="66" charset="0"/>
              </a:rPr>
            </a:b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63404" y="6149905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Abhishek Panda (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Senior Solution Architect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  <a:endParaRPr lang="en-US" b="1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1072B7-D349-B044-AB93-C67139E7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2" cy="102728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radley Hand" pitchFamily="2" charset="77"/>
              </a:rPr>
              <a:t>		Topics </a:t>
            </a:r>
            <a:r>
              <a:rPr lang="en-US" sz="3600" b="1" dirty="0">
                <a:latin typeface="Bradley Hand" pitchFamily="2" charset="77"/>
              </a:rPr>
              <a:t>to be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E03572-740A-E14D-92D5-D0786E5C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991" y="1198223"/>
            <a:ext cx="11129009" cy="4846461"/>
          </a:xfrm>
        </p:spPr>
        <p:txBody>
          <a:bodyPr>
            <a:normAutofit fontScale="32500" lnSpcReduction="20000"/>
          </a:bodyPr>
          <a:lstStyle/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Cloud Computing Intro and Why Cloud Computing 	</a:t>
            </a:r>
          </a:p>
          <a:p>
            <a:pPr marL="0" indent="0">
              <a:buNone/>
            </a:pPr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Azure Fundamentals  (Az-900 ) 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Other Certification Paths for Azure and Materials.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What is Next for career Benefits and Salary Increment</a:t>
            </a:r>
          </a:p>
          <a:p>
            <a:pPr marL="0" indent="0">
              <a:buNone/>
            </a:pPr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/>
            </a:r>
            <a:b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</a:br>
            <a:r>
              <a:rPr lang="en-IN" sz="6400" b="1" dirty="0" smtClean="0">
                <a:solidFill>
                  <a:srgbClr val="7030A0"/>
                </a:solidFill>
                <a:latin typeface="Comic Sans MS" panose="030F0902030302020204" pitchFamily="66" charset="0"/>
              </a:rPr>
              <a:t>→ </a:t>
            </a:r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Resume Building 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Technology to learn with Azure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Real Time Market Trend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Best Career Guidance from Real Time Expert 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How to Present yourself to MNC and Start Up 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→ Salary Negotiation Skills (Really Important for Freshers and Experienced)</a:t>
            </a:r>
          </a:p>
          <a:p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  <a:sym typeface="Wingdings" pitchFamily="2" charset="2"/>
              </a:rPr>
              <a:t> </a:t>
            </a:r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Other Doubts related to technology and Career after B.Tech / </a:t>
            </a:r>
            <a:r>
              <a:rPr lang="en-IN" sz="6400" b="1" dirty="0" err="1">
                <a:solidFill>
                  <a:srgbClr val="7030A0"/>
                </a:solidFill>
                <a:latin typeface="Comic Sans MS" panose="030F0902030302020204" pitchFamily="66" charset="0"/>
              </a:rPr>
              <a:t>M.tech</a:t>
            </a:r>
            <a:r>
              <a:rPr lang="en-IN" sz="6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/ MCA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167F1D-0C15-864B-A4FE-71D34371D00D}"/>
              </a:ext>
            </a:extLst>
          </p:cNvPr>
          <p:cNvSpPr txBox="1"/>
          <p:nvPr/>
        </p:nvSpPr>
        <p:spPr>
          <a:xfrm>
            <a:off x="6338576" y="6381312"/>
            <a:ext cx="613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Abhishek Panda (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Senior Solution Architect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15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DA49F-0AC0-EF48-AF73-8DA7AD05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NEXT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3E87F2A-E366-BF44-807C-0D8AFC29D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7270" y="1000332"/>
            <a:ext cx="5169263" cy="4750987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87D472-BFEB-0346-A5F0-04B9F8D839A9}"/>
              </a:ext>
            </a:extLst>
          </p:cNvPr>
          <p:cNvSpPr txBox="1"/>
          <p:nvPr/>
        </p:nvSpPr>
        <p:spPr>
          <a:xfrm>
            <a:off x="6720573" y="6129341"/>
            <a:ext cx="613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Abhishek Panda (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Senior Solution Architect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4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86039-0510-CA4C-B195-16D31F1A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70933"/>
            <a:ext cx="4868332" cy="9143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mic Sans MS" panose="030F0902030302020204" pitchFamily="66" charset="0"/>
              </a:rPr>
              <a:t>Connect With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2069A-F81C-7D45-B22B-FD02AA5C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00" y="1084812"/>
            <a:ext cx="10608068" cy="410807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Dear Friends ,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Please Connect With me </a:t>
            </a:r>
            <a:endParaRPr lang="en-US" sz="1400" b="1" dirty="0">
              <a:latin typeface="Comic Sans MS" panose="030F0902030302020204" pitchFamily="66" charset="0"/>
            </a:endParaRP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mic Sans MS" panose="030F0902030302020204" pitchFamily="66" charset="0"/>
              </a:rPr>
              <a:t>Facebook</a:t>
            </a:r>
            <a:r>
              <a:rPr lang="en-US" dirty="0"/>
              <a:t> : </a:t>
            </a:r>
            <a:r>
              <a:rPr lang="en-US" b="1" dirty="0">
                <a:solidFill>
                  <a:schemeClr val="tx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https://www.facebook.com/people/Abhishek-Panda/100072435410563/</a:t>
            </a:r>
            <a:endParaRPr lang="en-US" b="1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lvl="6"/>
            <a:endParaRPr lang="en-US" b="1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lvl="6"/>
            <a:r>
              <a:rPr lang="en-US" sz="1400" b="1" dirty="0">
                <a:solidFill>
                  <a:srgbClr val="7030A0"/>
                </a:solidFill>
                <a:latin typeface="Comic Sans MS" panose="030F0902030302020204" pitchFamily="66" charset="0"/>
              </a:rPr>
              <a:t>Linked in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: </a:t>
            </a:r>
            <a:r>
              <a:rPr lang="en-US" b="1" u="sng" dirty="0">
                <a:solidFill>
                  <a:srgbClr val="002060"/>
                </a:solidFill>
                <a:latin typeface="Comic Sans MS" panose="030F0902030302020204" pitchFamily="66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https://www.linkedin.com/in/abhishek-panda-956312213/</a:t>
            </a:r>
            <a:endParaRPr lang="en-US" b="1" u="sng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2743200" lvl="6" indent="0">
              <a:buNone/>
            </a:pPr>
            <a:endParaRPr lang="en-US" b="1" u="sng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lvl="6"/>
            <a:r>
              <a:rPr lang="en-US" sz="1400" b="1" dirty="0">
                <a:solidFill>
                  <a:srgbClr val="00B0F0"/>
                </a:solidFill>
                <a:latin typeface="Comic Sans MS" panose="030F0902030302020204" pitchFamily="66" charset="0"/>
              </a:rPr>
              <a:t>Instagram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 :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https://www.instagram.com/the_abhishekpanda/</a:t>
            </a:r>
            <a:endParaRPr lang="en-US" b="1" dirty="0">
              <a:solidFill>
                <a:srgbClr val="002060"/>
              </a:solidFill>
              <a:latin typeface="Comic Sans MS" panose="030F0902030302020204" pitchFamily="66" charset="0"/>
            </a:endParaRPr>
          </a:p>
          <a:p>
            <a:pPr marL="2743200" lvl="6" indent="0">
              <a:buNone/>
            </a:pPr>
            <a:endParaRPr lang="en-US" b="1" dirty="0">
              <a:latin typeface="Comic Sans MS" panose="030F0902030302020204" pitchFamily="66" charset="0"/>
            </a:endParaRPr>
          </a:p>
          <a:p>
            <a:pPr lvl="6"/>
            <a:r>
              <a:rPr lang="en-US" sz="2000" b="1" dirty="0">
                <a:latin typeface="Comic Sans MS" panose="030F0902030302020204" pitchFamily="66" charset="0"/>
              </a:rPr>
              <a:t>Telegram : 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		</a:t>
            </a:r>
          </a:p>
          <a:p>
            <a:pPr lvl="6"/>
            <a:endParaRPr lang="en-US" b="1" dirty="0">
              <a:latin typeface="Comic Sans MS" panose="030F09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A4A624-6209-6140-BCE8-FE7A1483D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834" y="3860799"/>
            <a:ext cx="1392766" cy="1123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687D472-BFEB-0346-A5F0-04B9F8D839A9}"/>
              </a:ext>
            </a:extLst>
          </p:cNvPr>
          <p:cNvSpPr txBox="1"/>
          <p:nvPr/>
        </p:nvSpPr>
        <p:spPr>
          <a:xfrm>
            <a:off x="7011130" y="6246402"/>
            <a:ext cx="613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Abhishek Panda (</a:t>
            </a:r>
            <a:r>
              <a:rPr lang="en-US" b="1" dirty="0">
                <a:solidFill>
                  <a:srgbClr val="002060"/>
                </a:solidFill>
                <a:latin typeface="Comic Sans MS" panose="030F0902030302020204" pitchFamily="66" charset="0"/>
              </a:rPr>
              <a:t>Senior Solution Architect</a:t>
            </a:r>
            <a:r>
              <a:rPr 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641</TotalTime>
  <Words>116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</vt:lpstr>
      <vt:lpstr>Century Gothic</vt:lpstr>
      <vt:lpstr>Comic Sans MS</vt:lpstr>
      <vt:lpstr>Wingdings</vt:lpstr>
      <vt:lpstr>Wingdings 3</vt:lpstr>
      <vt:lpstr>Wisp</vt:lpstr>
      <vt:lpstr>Cloud Computing     (Azure: AZ-900)                Workshop</vt:lpstr>
      <vt:lpstr>Who am I ?</vt:lpstr>
      <vt:lpstr>   Workshop Details</vt:lpstr>
      <vt:lpstr>  Topics to be covered </vt:lpstr>
      <vt:lpstr>WHAT NEXT ?</vt:lpstr>
      <vt:lpstr>Connect With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(azure) Workshop</dc:title>
  <dc:creator>Abhishek Panda</dc:creator>
  <cp:lastModifiedBy>MURALI</cp:lastModifiedBy>
  <cp:revision>11</cp:revision>
  <dcterms:created xsi:type="dcterms:W3CDTF">2022-03-13T06:33:16Z</dcterms:created>
  <dcterms:modified xsi:type="dcterms:W3CDTF">2022-04-05T15:29:38Z</dcterms:modified>
</cp:coreProperties>
</file>