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6:27:0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335 210 24575,'0'7'0,"-3"0"0,2 0 0,-8 16 0,7-9 0,-7 13 0,8-16 0,-5 2 0,2-2 0,0 0 0,1-1 0,-1-3 0,4 4 0,-7-4 0,6 4 0,-5-1 0,2-2 0,-3 5 0,0-5 0,3 2 0,-2-3 0,2 3 0,-4 1 0,1 0 0,0-1 0,0-3 0,3 0 0,-2 0 0,5 0 0,-5-3 0,5 3 0,-6-4 0,7 4 0,-7 0 0,6 0 0,-5-3 0,5 3 0,-5-4 0,2 5 0,-3-1 0,0 0 0,0 0 0,3 0 0,-3 0 0,3 0 0,-3 0 0,0 0 0,0-3 0,3 2 0,-2-5 0,2 5 0,-3-2 0,-1 0 0,1-1 0,0 0 0,0-2 0,3 5 0,-2-5 0,2 2 0,0 0 0,-3-2 0,7 5 0,-7-5 0,6 5 0,-2-2 0,0 0 0,2 2 0,-2-2 0,6-3 0,1-2 0,6-10 0,1 0 0,0-3 0,25-30 0,3-7 0,8-17 0,-11 15 0,-21 21 0,-10 15 0,1 10 0,-5 1 0,2 2 0,0 0 0,-2-3 0,2 3 0,-3-3 0,3 0 0,-2 0 0,2 0 0,0 0 0,-2 0 0,2-1 0,0 1 0,-2 0 0,2 0 0,0 0 0,-2 0 0,2 0 0,0 0 0,-2-1 0,2 1 0,0 3 0,-2-2 0,2 2 0,0-3 0,1 0 0,0-4 0,2 7 0,-8-3 0,-2 10 0,-4 4 0,-26 24 0,8-1 0,-21 17 0,13-18 0,7 2 0,9-14 0,6 0 0,5-7 0,0-6 0,3 2 0,-2-2 0,5 3 0,-5 0 0,2 0 0,0 0 0,0 3 0,1-2 0,-2 11 0,-2-10 0,2 11 0,-1-13 0,5 4 0,-2-4 0,3 0 0,0 3 0,-3 1 0,2 3 0,-5 0 0,5-3 0,-2-1 0,3-3 0,0 0 0,0 0 0,-3-3 0,2 2 0,-2-2 0,6 0 0,1-1 0,6-6 0,1-1 0,3-3 0,0 0 0,6-5 0,-8 4 0,7-5 0,-14 6 0,8 0 0,-9-3 0,10-1 0,-6-3 0,2 2 0,-3-1 0,0 5 0,-3-2 0,2 3 0,-2-1 0,3 4 0,-3-5 0,2 7 0,-5-7 0,5 8 0,-2-5 0,3-1 0,0-1 0,0-6 0,3 3 0,-1-9 0,1 11 0,-5-7 0,-2 13 0,0-1 0,-2 3 0,2 9 0,-7 8 0,3 0 0,-6 4 0,0 10 0,-1-6 0,1 7 0,-1-5 0,7-14 0,-3 4 0,4-5 0,0-4 0,0 4 0,0-4 0,6-38 0,1 3 0,15-66 0,-6 26 0,14-27 0,-16 42 0,0 11 0,-7 28 0,-7 5 0,4 11 0,-4 2 0,0 13 0,-15 35 0,5 3 0,-9 3 0,6-1 0,-5-13 0,6-7 0,-5 4 0,13-30 0,-2-4 0,2-4 0,-4-3 0,5-3 0,-7 2 0,5-2 0,-5 3 0,6 3 0,-2-2 0,5 5 0,-6-5 0,7 5 0,-7 1 0,-2 10 0,-7 14 0,2-7 0,-1 3 0,8-17 0,3-3 0,1-6 0,14-21 0,11-15 0,14-27 0,8 2 0,-16 14 0,-5 12 0,-19 23 0,2 0 0,-2 1 0,0 2 0,2 1 0,-5 1 0,2 2 0,-3-4 0,0 1 0,0 0 0,3 0 0,-2 0 0,5 0 0,-5 0 0,-1 9 0,-4 3 0,-6 9 0,-6 16 0,-6 15 0,-1-3 0,4 6 0,10-30 0,2-2 0,9-12 0,2-1 0,4-3 0,5-3 0,-2-4 0,0-1 0,2-3 0,-2 4 0,1-9 0,-1-2 0,0-19 0,-2 7 0,-2-2 0,0 18 0,-6 2 0,5 4 0,-5-3 0,2-3 0,-3 6 0,0-2 0,0 3 0,0 0 0,0-4 0,0 0 0,0-3 0,0 0 0,0-1 0,0 4 0,6 4 0,2 4 0,12 3 0,-8 0 0,7 0 0,-2 0 0,4 0 0,-3 0 0,2 0 0,-13 0 0,7 0 0,-7 0 0,4 0 0,-4 0 0,3 0 0,1 0 0,3 0 0,-3 0 0,-1 0 0,-3 0 0,0 0 0,0 0 0,20 0 0,-7 0 0,12 0 0,-15 0 0,-7 0 0,-3 0 0,0 0 0,0 0 0,0 0 0,0 0 0,0 0 0,-3 3 0,2-2 0,-2 2 0,3-3 0,3 0 0,-2 3 0,5-2 0,-2 2 0,3-3 0,-6 3 0,2-2 0,-10 5 0,4-2 0,-4 3 0,0 0 0,0 9 0,0 13 0,0-6 0,0 24 0,4-23 0,-3 23 0,3-7 0,-4 0 0,0-8 0,0-15 0,0-7 0,0-3 0,0 0 0,0 0 0,-4-3 0,-3-1 0,-10-3 0,-35 0 0,-14 0 0,-21 6 0,30-4 0,16 8 0,21-10 0,7 7 0,-6-3 0,8 3 0,0-4 0,-3 4 0,7-7 0,-7 4 0,6-1 0,-11-2 0,10 5 0,-11-5 0,12 2 0,-2 0 0,3-2 0,0 2 0,0-3 0,0 0 0,3 3 0,-3-2 0,3 2 0,-3-3 0,0 0 0,0-7 0,-1-6 0,4-19 0,33-60 0,-14 36 0,3-4 0,12-19 0,3 0 0,-2 14 0,-2 4 0,-11 10 0,1 6 0,14 4 0,-27 15 0,1 25 0,-4 1 0,4 4 0,0 6 0,1 1 0,2 30 0,1 6 0,3 16 0,-3-18 0,-1-9 0,-6-20 0,0 3 0,-1-4 0,-2-4 0,2-1 0,-3-3 0,0 0 0,4 0 0,-4 0 0,7 0 0,-7 3 0,3-2 0,1 2 0,-4-3 0,3 0 0,1-3 0,-4 2 0,3-2 0,-3 3 0,4 0 0,-4 0 0,3 0 0,-3 0 0,0 0 0,0 0 0,0 0 0,4-3 0,-4 2 0,3-2 0,-3 3 0,0 0 0,0 0 0,0 4 0,0-4 0,0 4 0,0-4 0,0 0 0,0 0 0,0 0 0,0 0 0,0 0 0,0 0 0,0 0 0,0 0 0,0-3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6:27:0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24575,'32'-6'0,"0"-16"0,43-2 0,-26-6 0,3-5 0,10 3 0,2-2 0,1-6 0,1-3 0,2 3 0,-2-1 0,-6 1 0,-6 2 0,12-9 0,-21 15 0,-6 3 0,-20 11 0,15-6 0,-20 13 0,-3 7 0,-4-2 0,-4 5 0,-3-2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5A44-0AD6-FA4F-86E4-A7D4C703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99649"/>
            <a:ext cx="8911687" cy="6471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mic Sans MS" panose="030F09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199B-98BE-E040-A0A0-21F196CD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080" y="1118839"/>
            <a:ext cx="8915400" cy="5439512"/>
          </a:xfrm>
        </p:spPr>
        <p:txBody>
          <a:bodyPr>
            <a:normAutofit/>
          </a:bodyPr>
          <a:lstStyle/>
          <a:p>
            <a:pPr lvl="2"/>
            <a:r>
              <a:rPr lang="en-US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Overall 9 + Years Industry  Experience</a:t>
            </a:r>
          </a:p>
          <a:p>
            <a:endParaRPr lang="en-US" sz="2000" b="1" dirty="0">
              <a:latin typeface="Comic Sans MS" panose="030F0902030302020204" pitchFamily="66" charset="0"/>
            </a:endParaRPr>
          </a:p>
          <a:p>
            <a:r>
              <a:rPr lang="en-US" sz="2000" b="1" dirty="0">
                <a:latin typeface="Comic Sans MS" panose="030F0902030302020204" pitchFamily="66" charset="0"/>
              </a:rPr>
              <a:t>Senior Solution Architect (Azure Solution Architect)</a:t>
            </a:r>
          </a:p>
          <a:p>
            <a:pPr marL="0" indent="0">
              <a:buNone/>
            </a:pPr>
            <a:endParaRPr lang="en-US" sz="2000" b="1" dirty="0">
              <a:latin typeface="Comic Sans MS" panose="030F0902030302020204" pitchFamily="66" charset="0"/>
              <a:sym typeface="Wingdings" pitchFamily="2" charset="2"/>
            </a:endParaRPr>
          </a:p>
          <a:p>
            <a:r>
              <a:rPr lang="en-US" sz="2000" b="1" dirty="0">
                <a:latin typeface="Comic Sans MS" panose="030F0902030302020204" pitchFamily="66" charset="0"/>
                <a:sym typeface="Wingdings" pitchFamily="2" charset="2"/>
              </a:rPr>
              <a:t>Machine Learning Engineer </a:t>
            </a:r>
          </a:p>
          <a:p>
            <a:pPr marL="0" indent="0">
              <a:buNone/>
            </a:pPr>
            <a:endParaRPr lang="en-US" sz="2000" b="1" dirty="0">
              <a:latin typeface="Comic Sans MS" panose="030F0902030302020204" pitchFamily="66" charset="0"/>
              <a:sym typeface="Wingdings" pitchFamily="2" charset="2"/>
            </a:endParaRPr>
          </a:p>
          <a:p>
            <a:r>
              <a:rPr lang="en-US" sz="2000" b="1" dirty="0">
                <a:latin typeface="Comic Sans MS" panose="030F0902030302020204" pitchFamily="66" charset="0"/>
                <a:sym typeface="Wingdings" pitchFamily="2" charset="2"/>
              </a:rPr>
              <a:t>Senior Software Developer  Full Stack .NET Developer</a:t>
            </a:r>
          </a:p>
          <a:p>
            <a:endParaRPr lang="en-US" sz="2000" b="1" dirty="0">
              <a:latin typeface="Comic Sans MS" panose="030F0902030302020204" pitchFamily="66" charset="0"/>
              <a:sym typeface="Wingdings" pitchFamily="2" charset="2"/>
            </a:endParaRPr>
          </a:p>
          <a:p>
            <a:r>
              <a:rPr lang="en-US" sz="2000" b="1" dirty="0">
                <a:latin typeface="Comic Sans MS" panose="030F0902030302020204" pitchFamily="66" charset="0"/>
                <a:sym typeface="Wingdings" pitchFamily="2" charset="2"/>
              </a:rPr>
              <a:t>Domain Expertise -&gt; </a:t>
            </a:r>
          </a:p>
          <a:p>
            <a:pPr lvl="4"/>
            <a:r>
              <a:rPr lang="en-US" sz="1400" b="1" dirty="0">
                <a:solidFill>
                  <a:srgbClr val="00B050"/>
                </a:solidFill>
                <a:highlight>
                  <a:srgbClr val="FFFF00"/>
                </a:highlight>
                <a:latin typeface="Comic Sans MS" panose="030F0902030302020204" pitchFamily="66" charset="0"/>
                <a:sym typeface="Wingdings" pitchFamily="2" charset="2"/>
              </a:rPr>
              <a:t>Banking, E-Commerce. HealthCare, Aviation</a:t>
            </a:r>
            <a:endParaRPr lang="en-US" sz="2000" b="1" dirty="0">
              <a:latin typeface="Comic Sans MS" panose="030F0902030302020204" pitchFamily="66" charset="0"/>
              <a:sym typeface="Wingdings" pitchFamily="2" charset="2"/>
            </a:endParaRPr>
          </a:p>
          <a:p>
            <a:pPr lvl="7"/>
            <a:endParaRPr lang="en-US" sz="1400" b="1" dirty="0">
              <a:latin typeface="Comic Sans MS" panose="030F0902030302020204" pitchFamily="66" charset="0"/>
              <a:sym typeface="Wingdings" pitchFamily="2" charset="2"/>
            </a:endParaRPr>
          </a:p>
          <a:p>
            <a:pPr lvl="8"/>
            <a:r>
              <a:rPr lang="en-US" b="1" dirty="0">
                <a:latin typeface="Comic Sans MS" panose="030F0902030302020204" pitchFamily="66" charset="0"/>
                <a:sym typeface="Wingdings" pitchFamily="2" charset="2"/>
              </a:rPr>
              <a:t>Presented By : Abhishek Panda</a:t>
            </a:r>
            <a:endParaRPr lang="en-US" b="1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7DA-3A9A-3445-8E68-2F6FC71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641"/>
          </a:xfrm>
        </p:spPr>
        <p:txBody>
          <a:bodyPr/>
          <a:lstStyle/>
          <a:p>
            <a:r>
              <a:rPr lang="en-US" b="1" dirty="0">
                <a:latin typeface="Comic Sans MS" panose="030F0902030302020204" pitchFamily="66" charset="0"/>
              </a:rPr>
              <a:t>Azure Subscription</a:t>
            </a:r>
          </a:p>
        </p:txBody>
      </p:sp>
      <p:pic>
        <p:nvPicPr>
          <p:cNvPr id="5122" name="Picture 2" descr="Azure subscription is an active agreement between the users and Microsoft. This &#10;agreement provides users the needed access to provision services and resources &#10;offered by Microsoft Azure. &#10;Azure &#10;Su bscription &#10;Compute &#10;Containers &#10;Analytics &#10;Databases &#10;Storage &#10;Integration &#10;End Users ">
            <a:extLst>
              <a:ext uri="{FF2B5EF4-FFF2-40B4-BE49-F238E27FC236}">
                <a16:creationId xmlns:a16="http://schemas.microsoft.com/office/drawing/2014/main" id="{63A82932-27C8-E94A-8A77-4216C5D4A3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382751"/>
            <a:ext cx="9510704" cy="46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8BF76-5362-B445-9767-55E1C7723BC6}"/>
              </a:ext>
            </a:extLst>
          </p:cNvPr>
          <p:cNvSpPr txBox="1"/>
          <p:nvPr/>
        </p:nvSpPr>
        <p:spPr>
          <a:xfrm>
            <a:off x="8412218" y="623389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Created By : Abhishek Panda</a:t>
            </a:r>
          </a:p>
        </p:txBody>
      </p:sp>
    </p:spTree>
    <p:extLst>
      <p:ext uri="{BB962C8B-B14F-4D97-AF65-F5344CB8AC3E}">
        <p14:creationId xmlns:p14="http://schemas.microsoft.com/office/powerpoint/2010/main" val="368065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7DA-3A9A-3445-8E68-2F6FC71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6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mic Sans MS" panose="030F0902030302020204" pitchFamily="66" charset="0"/>
              </a:rPr>
              <a:t>Resource Group</a:t>
            </a:r>
            <a:endParaRPr lang="en-US" sz="4000" dirty="0">
              <a:latin typeface="Comic Sans MS" panose="030F0902030302020204" pitchFamily="66" charset="0"/>
            </a:endParaRPr>
          </a:p>
        </p:txBody>
      </p:sp>
      <p:pic>
        <p:nvPicPr>
          <p:cNvPr id="7170" name="Picture 2" descr="Resource group in Azure is simply a collection of related Azure assets or Azure &#10;services that belong to an application or workload together. &#10;LOB App &#10;laaS Workload &#10;Resource Group &#10;Resource Group &#10;01 &#10;For example, the following diagram shows that the user has &#10;created a resource group for LOB application, for all the &#10;Azure services that belong to this application. &#10;02 &#10;Then there is laaS workload resource group that contains pair &#10;of virtual machines contained in a virtual network with a &#10;MySQL database for data. ">
            <a:extLst>
              <a:ext uri="{FF2B5EF4-FFF2-40B4-BE49-F238E27FC236}">
                <a16:creationId xmlns:a16="http://schemas.microsoft.com/office/drawing/2014/main" id="{ED8E8170-433E-1E49-B057-D3F4E7B5BD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99" y="1382713"/>
            <a:ext cx="9694511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4AA89-47E7-5043-972C-3F6098BD310E}"/>
              </a:ext>
            </a:extLst>
          </p:cNvPr>
          <p:cNvSpPr txBox="1"/>
          <p:nvPr/>
        </p:nvSpPr>
        <p:spPr>
          <a:xfrm>
            <a:off x="8356462" y="604922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Created By : Abhishek Panda</a:t>
            </a:r>
          </a:p>
        </p:txBody>
      </p:sp>
    </p:spTree>
    <p:extLst>
      <p:ext uri="{BB962C8B-B14F-4D97-AF65-F5344CB8AC3E}">
        <p14:creationId xmlns:p14="http://schemas.microsoft.com/office/powerpoint/2010/main" val="241007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7DA-3A9A-3445-8E68-2F6FC71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6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mic Sans MS" panose="030F0902030302020204" pitchFamily="66" charset="0"/>
              </a:rPr>
              <a:t>Azure Subscription &amp; Resources</a:t>
            </a:r>
            <a:endParaRPr lang="en-US" sz="4000" dirty="0">
              <a:latin typeface="Comic Sans MS" panose="030F0902030302020204" pitchFamily="66" charset="0"/>
            </a:endParaRPr>
          </a:p>
        </p:txBody>
      </p:sp>
      <p:pic>
        <p:nvPicPr>
          <p:cNvPr id="9218" name="Picture 2" descr="To utilize Azure Cloud platform or to use Azure services, the very first thing &#10;that is required is Azure Subscription. &#10;Azure &#10;Subscription &#10;R esou rce &#10;Grou p &#10;Relationship between Azure Subscription &#10;and Resources &#10;Every resource will be deployed within a &#10;resource group &#10;Every resource group has to be &#10;associated with an Azure subscription &#10;User can create multiple resource &#10;groups with in one Azure subscription &#10;VM &#10;R esou rces ">
            <a:extLst>
              <a:ext uri="{FF2B5EF4-FFF2-40B4-BE49-F238E27FC236}">
                <a16:creationId xmlns:a16="http://schemas.microsoft.com/office/drawing/2014/main" id="{B30AF6BC-398E-9245-ADFE-7A110502B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072" y="1539874"/>
            <a:ext cx="9370915" cy="483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01D96-6109-F845-AE95-635CF338040D}"/>
              </a:ext>
            </a:extLst>
          </p:cNvPr>
          <p:cNvSpPr txBox="1"/>
          <p:nvPr/>
        </p:nvSpPr>
        <p:spPr>
          <a:xfrm>
            <a:off x="8752731" y="64886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Created By : Abhishek Panda</a:t>
            </a:r>
          </a:p>
        </p:txBody>
      </p:sp>
    </p:spTree>
    <p:extLst>
      <p:ext uri="{BB962C8B-B14F-4D97-AF65-F5344CB8AC3E}">
        <p14:creationId xmlns:p14="http://schemas.microsoft.com/office/powerpoint/2010/main" val="394313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7DA-3A9A-3445-8E68-2F6FC71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641"/>
          </a:xfrm>
        </p:spPr>
        <p:txBody>
          <a:bodyPr>
            <a:normAutofit/>
          </a:bodyPr>
          <a:lstStyle/>
          <a:p>
            <a:r>
              <a:rPr lang="en-US" b="1" dirty="0"/>
              <a:t>ARM(Azure Resource Manager)</a:t>
            </a:r>
            <a:endParaRPr lang="en-US" dirty="0"/>
          </a:p>
        </p:txBody>
      </p:sp>
      <p:pic>
        <p:nvPicPr>
          <p:cNvPr id="11273" name="Picture 9" descr="Azure &#10;Resource &#10;Manager (ARM) &#10;02 &#10;03 &#10;Azure resource manager (ARM) is the &#10;deployment and the management service for &#10;Azure resources. &#10;Using this service, users can create, &#10;update, and delete resources in their &#10;Azure subscription. &#10;It offers features like access control, auditing &#10;and tagging to secure and organize resources &#10;after deployment. ">
            <a:extLst>
              <a:ext uri="{FF2B5EF4-FFF2-40B4-BE49-F238E27FC236}">
                <a16:creationId xmlns:a16="http://schemas.microsoft.com/office/drawing/2014/main" id="{CA5FFE14-4E2A-3348-9A1E-0BF8B4E0F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419519"/>
            <a:ext cx="9498206" cy="46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94016-8560-9D42-9027-948D4A3BB0A4}"/>
              </a:ext>
            </a:extLst>
          </p:cNvPr>
          <p:cNvSpPr txBox="1"/>
          <p:nvPr/>
        </p:nvSpPr>
        <p:spPr>
          <a:xfrm>
            <a:off x="8229356" y="623389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Created By : Abhishek Panda</a:t>
            </a:r>
          </a:p>
        </p:txBody>
      </p:sp>
    </p:spTree>
    <p:extLst>
      <p:ext uri="{BB962C8B-B14F-4D97-AF65-F5344CB8AC3E}">
        <p14:creationId xmlns:p14="http://schemas.microsoft.com/office/powerpoint/2010/main" val="311924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7DA-3A9A-3445-8E68-2F6FC71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641"/>
          </a:xfrm>
        </p:spPr>
        <p:txBody>
          <a:bodyPr>
            <a:normAutofit/>
          </a:bodyPr>
          <a:lstStyle/>
          <a:p>
            <a:r>
              <a:rPr lang="en-US" b="1" dirty="0"/>
              <a:t>ARM(Azure Resource Manager)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F68-9DDB-104E-A4DD-6F62B46F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3" name="Picture 1" descr="When any tool is used to take actions on Azure resources, the Azure Resource Manager API handles &#10;that request. The API passes requests to the Resource Manager service, which authenticates and &#10;authorizes the requests. Resource Manager then routes the requests to the appropriate service. &#10;Azure Portal &#10;Azure PowerShell &#10;SDKs &#10;Azure CLI &#10;(0) Azure Resource Manager &#10;Rest Clients &#10;Authentication &#10;Other &#10;Data &#10;web App &#10;Virtual &#10;Machine &#10;Services &#10;Management &#10;Service ">
            <a:extLst>
              <a:ext uri="{FF2B5EF4-FFF2-40B4-BE49-F238E27FC236}">
                <a16:creationId xmlns:a16="http://schemas.microsoft.com/office/drawing/2014/main" id="{75E0305C-B4D9-894C-A04D-A0E3CCC9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53" y="1556345"/>
            <a:ext cx="9530420" cy="49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974C1C-A2D2-824D-BC25-04D59510580A}"/>
              </a:ext>
            </a:extLst>
          </p:cNvPr>
          <p:cNvGrpSpPr/>
          <p:nvPr/>
        </p:nvGrpSpPr>
        <p:grpSpPr>
          <a:xfrm>
            <a:off x="11323598" y="6242980"/>
            <a:ext cx="473400" cy="274320"/>
            <a:chOff x="11323598" y="6242980"/>
            <a:chExt cx="4734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FBBB1-5B5A-B443-843A-4B71912F06DB}"/>
                    </a:ext>
                  </a:extLst>
                </p14:cNvPr>
                <p14:cNvContentPartPr/>
                <p14:nvPr/>
              </p14:nvContentPartPr>
              <p14:xfrm>
                <a:off x="11323598" y="6258460"/>
                <a:ext cx="310680" cy="258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FBBB1-5B5A-B443-843A-4B71912F06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14958" y="6249460"/>
                  <a:ext cx="328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6C7A2C-851D-B14C-AEFE-12CB0CE4AFA1}"/>
                    </a:ext>
                  </a:extLst>
                </p14:cNvPr>
                <p14:cNvContentPartPr/>
                <p14:nvPr/>
              </p14:nvContentPartPr>
              <p14:xfrm>
                <a:off x="11442758" y="6242980"/>
                <a:ext cx="354240" cy="21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6C7A2C-851D-B14C-AEFE-12CB0CE4AF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34118" y="6234340"/>
                  <a:ext cx="37188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936A7A-E360-A94D-AB4B-D2BB88771B28}"/>
              </a:ext>
            </a:extLst>
          </p:cNvPr>
          <p:cNvSpPr txBox="1"/>
          <p:nvPr/>
        </p:nvSpPr>
        <p:spPr>
          <a:xfrm>
            <a:off x="8916744" y="64886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Created By : Abhishek Panda</a:t>
            </a:r>
          </a:p>
        </p:txBody>
      </p:sp>
    </p:spTree>
    <p:extLst>
      <p:ext uri="{BB962C8B-B14F-4D97-AF65-F5344CB8AC3E}">
        <p14:creationId xmlns:p14="http://schemas.microsoft.com/office/powerpoint/2010/main" val="5472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87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Comic Sans MS</vt:lpstr>
      <vt:lpstr>Wingdings 3</vt:lpstr>
      <vt:lpstr>Wisp</vt:lpstr>
      <vt:lpstr>Introduction</vt:lpstr>
      <vt:lpstr>Azure Subscription</vt:lpstr>
      <vt:lpstr>Resource Group</vt:lpstr>
      <vt:lpstr>Azure Subscription &amp; Resources</vt:lpstr>
      <vt:lpstr>ARM(Azure Resource Manager)</vt:lpstr>
      <vt:lpstr>ARM(Azure Resource Manager)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Abhishek Panda</dc:creator>
  <cp:lastModifiedBy>Abhishek Panda</cp:lastModifiedBy>
  <cp:revision>1</cp:revision>
  <dcterms:created xsi:type="dcterms:W3CDTF">2021-12-07T11:44:01Z</dcterms:created>
  <dcterms:modified xsi:type="dcterms:W3CDTF">2021-12-07T11:47:31Z</dcterms:modified>
</cp:coreProperties>
</file>