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85FF-B6EF-7F41-A3A6-6ACD08604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198" y="213698"/>
            <a:ext cx="8915399" cy="756458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Bradley Hand" pitchFamily="2" charset="77"/>
              </a:rPr>
              <a:t>							</a:t>
            </a:r>
            <a:r>
              <a:rPr lang="en-US" sz="4400" b="1" dirty="0">
                <a:solidFill>
                  <a:srgbClr val="FF0000"/>
                </a:solidFill>
                <a:latin typeface="Bradley Hand" pitchFamily="2" charset="77"/>
              </a:rPr>
              <a:t>LAB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6054-7C92-ED4B-862C-D403546F5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9375" y="1279307"/>
            <a:ext cx="7806795" cy="8552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Azure IAAS Architecture &#10;Blob Storage images &#10;10 &#10;01 &#10;Microsoft Azure &#10;Identity, Secrets &amp; Access &#10;Management &#10;DNS &#10;DNS &#10;Web Client &#10;CDN &#10;VNet &#10;Application Gateway &#10;Application &#10;Gateway &#10;Site to Site (or) Point to stie (or) Express route &#10;Active &#10;Key Vault NSG &#10;Networking &#10;Health Monitoring &#10;Service End &#10;point &#10;Source IP: &#10;VM Private IP &#10;(10.1.1.4) &#10;SQL &#10;SQL Server &#10;on VM &#10;Security &#10;Azure &#10;Monitor &#10;Cost Center &#10;Billing Alerts &#10;Cost &#10;Mana ement with check &#10;Automation &#10;VPN &#10;Azure &#10;Sentinel &#10;Azure &#10;ARM &#10;Devo s &#10;Notification &#10;Hub ">
            <a:extLst>
              <a:ext uri="{FF2B5EF4-FFF2-40B4-BE49-F238E27FC236}">
                <a16:creationId xmlns:a16="http://schemas.microsoft.com/office/drawing/2014/main" id="{8A28F3DA-1FA5-9F4B-A2D3-A50A3B164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98" y="1129094"/>
            <a:ext cx="9608364" cy="551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067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Bradley Hand</vt:lpstr>
      <vt:lpstr>Century Gothic</vt:lpstr>
      <vt:lpstr>Wingdings 3</vt:lpstr>
      <vt:lpstr>Wisp</vt:lpstr>
      <vt:lpstr>       LAB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LAB 1</dc:title>
  <dc:creator>Abhishek Panda</dc:creator>
  <cp:lastModifiedBy>Abhishek Panda</cp:lastModifiedBy>
  <cp:revision>1</cp:revision>
  <dcterms:created xsi:type="dcterms:W3CDTF">2021-12-07T11:54:05Z</dcterms:created>
  <dcterms:modified xsi:type="dcterms:W3CDTF">2021-12-07T12:03:07Z</dcterms:modified>
</cp:coreProperties>
</file>