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13" y="3978706"/>
            <a:ext cx="2130421" cy="223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-1" y="123348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890" y="2230770"/>
            <a:ext cx="11240219" cy="7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8C8B0-C745-6FC3-EDF5-6423141B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0610"/>
            <a:ext cx="3619260" cy="2035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6F85F-59DE-B86F-635A-FF61EBE20AD8}"/>
              </a:ext>
            </a:extLst>
          </p:cNvPr>
          <p:cNvSpPr txBox="1"/>
          <p:nvPr/>
        </p:nvSpPr>
        <p:spPr>
          <a:xfrm>
            <a:off x="5581857" y="5859687"/>
            <a:ext cx="4466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050E28F6-770F-EBCF-DC57-A2DC56FE1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3950489" y="3126248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9D4040A3-880F-A345-8109-EE1CD88C3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236495" y="3126248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BF06EE-FB58-9B1F-3E18-E7A244FC5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1" y="786061"/>
            <a:ext cx="10628678" cy="59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42694-0875-C82E-58FB-2C5907F2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6" y="770513"/>
            <a:ext cx="10632867" cy="596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67724-336C-C8EC-D3A7-41DEE5B34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4" y="770513"/>
            <a:ext cx="10692952" cy="60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Pandit</cp:lastModifiedBy>
  <cp:revision>16</cp:revision>
  <dcterms:created xsi:type="dcterms:W3CDTF">2023-10-07T01:44:58Z</dcterms:created>
  <dcterms:modified xsi:type="dcterms:W3CDTF">2025-02-05T07:59:17Z</dcterms:modified>
</cp:coreProperties>
</file>