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Lst>
  <p:sldSz cy="27432000" cx="36576000"/>
  <p:notesSz cx="6858000" cy="9144000"/>
  <p:embeddedFontLst>
    <p:embeddedFont>
      <p:font typeface="Roboto"/>
      <p:regular r:id="rId9"/>
      <p:bold r:id="rId10"/>
      <p:italic r:id="rId11"/>
      <p:boldItalic r:id="rId12"/>
    </p:embeddedFont>
    <p:embeddedFont>
      <p:font typeface="Comfortaa"/>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640">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3E2304A-A587-42FC-AB43-FF870CCBEDAF}">
  <a:tblStyle styleId="{A3E2304A-A587-42FC-AB43-FF870CCBEDA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8640" orient="horz"/>
        <p:guide pos="1152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italic.fntdata"/><Relationship Id="rId10" Type="http://schemas.openxmlformats.org/officeDocument/2006/relationships/font" Target="fonts/Roboto-bold.fntdata"/><Relationship Id="rId13" Type="http://schemas.openxmlformats.org/officeDocument/2006/relationships/font" Target="fonts/Comfortaa-regular.fntdata"/><Relationship Id="rId12"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Roboto-regular.fntdata"/><Relationship Id="rId14" Type="http://schemas.openxmlformats.org/officeDocument/2006/relationships/font" Target="fonts/Comforta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6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14326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bded0f533_0_0:notes"/>
          <p:cNvSpPr/>
          <p:nvPr>
            <p:ph idx="2" type="sldImg"/>
          </p:nvPr>
        </p:nvSpPr>
        <p:spPr>
          <a:xfrm>
            <a:off x="114326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bded0f5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246833" y="3971067"/>
            <a:ext cx="34082400" cy="10947300"/>
          </a:xfrm>
          <a:prstGeom prst="rect">
            <a:avLst/>
          </a:prstGeom>
        </p:spPr>
        <p:txBody>
          <a:bodyPr anchorCtr="0" anchor="b" bIns="474075" lIns="474075" spcFirstLastPara="1" rIns="474075" wrap="square" tIns="474075">
            <a:noAutofit/>
          </a:bodyPr>
          <a:lstStyle>
            <a:lvl1pPr lvl="0" algn="ctr">
              <a:spcBef>
                <a:spcPts val="0"/>
              </a:spcBef>
              <a:spcAft>
                <a:spcPts val="0"/>
              </a:spcAft>
              <a:buSzPts val="26900"/>
              <a:buNone/>
              <a:defRPr sz="26900"/>
            </a:lvl1pPr>
            <a:lvl2pPr lvl="1" algn="ctr">
              <a:spcBef>
                <a:spcPts val="0"/>
              </a:spcBef>
              <a:spcAft>
                <a:spcPts val="0"/>
              </a:spcAft>
              <a:buSzPts val="26900"/>
              <a:buNone/>
              <a:defRPr sz="26900"/>
            </a:lvl2pPr>
            <a:lvl3pPr lvl="2" algn="ctr">
              <a:spcBef>
                <a:spcPts val="0"/>
              </a:spcBef>
              <a:spcAft>
                <a:spcPts val="0"/>
              </a:spcAft>
              <a:buSzPts val="26900"/>
              <a:buNone/>
              <a:defRPr sz="26900"/>
            </a:lvl3pPr>
            <a:lvl4pPr lvl="3" algn="ctr">
              <a:spcBef>
                <a:spcPts val="0"/>
              </a:spcBef>
              <a:spcAft>
                <a:spcPts val="0"/>
              </a:spcAft>
              <a:buSzPts val="26900"/>
              <a:buNone/>
              <a:defRPr sz="26900"/>
            </a:lvl4pPr>
            <a:lvl5pPr lvl="4" algn="ctr">
              <a:spcBef>
                <a:spcPts val="0"/>
              </a:spcBef>
              <a:spcAft>
                <a:spcPts val="0"/>
              </a:spcAft>
              <a:buSzPts val="26900"/>
              <a:buNone/>
              <a:defRPr sz="26900"/>
            </a:lvl5pPr>
            <a:lvl6pPr lvl="5" algn="ctr">
              <a:spcBef>
                <a:spcPts val="0"/>
              </a:spcBef>
              <a:spcAft>
                <a:spcPts val="0"/>
              </a:spcAft>
              <a:buSzPts val="26900"/>
              <a:buNone/>
              <a:defRPr sz="26900"/>
            </a:lvl6pPr>
            <a:lvl7pPr lvl="6" algn="ctr">
              <a:spcBef>
                <a:spcPts val="0"/>
              </a:spcBef>
              <a:spcAft>
                <a:spcPts val="0"/>
              </a:spcAft>
              <a:buSzPts val="26900"/>
              <a:buNone/>
              <a:defRPr sz="26900"/>
            </a:lvl7pPr>
            <a:lvl8pPr lvl="7" algn="ctr">
              <a:spcBef>
                <a:spcPts val="0"/>
              </a:spcBef>
              <a:spcAft>
                <a:spcPts val="0"/>
              </a:spcAft>
              <a:buSzPts val="26900"/>
              <a:buNone/>
              <a:defRPr sz="26900"/>
            </a:lvl8pPr>
            <a:lvl9pPr lvl="8" algn="ctr">
              <a:spcBef>
                <a:spcPts val="0"/>
              </a:spcBef>
              <a:spcAft>
                <a:spcPts val="0"/>
              </a:spcAft>
              <a:buSzPts val="26900"/>
              <a:buNone/>
              <a:defRPr sz="26900"/>
            </a:lvl9pPr>
          </a:lstStyle>
          <a:p/>
        </p:txBody>
      </p:sp>
      <p:sp>
        <p:nvSpPr>
          <p:cNvPr id="11" name="Google Shape;11;p2"/>
          <p:cNvSpPr txBox="1"/>
          <p:nvPr>
            <p:ph idx="1" type="subTitle"/>
          </p:nvPr>
        </p:nvSpPr>
        <p:spPr>
          <a:xfrm>
            <a:off x="1246800" y="15115333"/>
            <a:ext cx="34082400" cy="4227300"/>
          </a:xfrm>
          <a:prstGeom prst="rect">
            <a:avLst/>
          </a:prstGeom>
        </p:spPr>
        <p:txBody>
          <a:bodyPr anchorCtr="0" anchor="t" bIns="474075" lIns="474075" spcFirstLastPara="1" rIns="474075" wrap="square" tIns="474075">
            <a:noAutofit/>
          </a:bodyPr>
          <a:lstStyle>
            <a:lvl1pPr lvl="0" algn="ctr">
              <a:lnSpc>
                <a:spcPct val="100000"/>
              </a:lnSpc>
              <a:spcBef>
                <a:spcPts val="0"/>
              </a:spcBef>
              <a:spcAft>
                <a:spcPts val="0"/>
              </a:spcAft>
              <a:buSzPts val="14600"/>
              <a:buNone/>
              <a:defRPr sz="14600"/>
            </a:lvl1pPr>
            <a:lvl2pPr lvl="1" algn="ctr">
              <a:lnSpc>
                <a:spcPct val="100000"/>
              </a:lnSpc>
              <a:spcBef>
                <a:spcPts val="0"/>
              </a:spcBef>
              <a:spcAft>
                <a:spcPts val="0"/>
              </a:spcAft>
              <a:buSzPts val="14600"/>
              <a:buNone/>
              <a:defRPr sz="14600"/>
            </a:lvl2pPr>
            <a:lvl3pPr lvl="2" algn="ctr">
              <a:lnSpc>
                <a:spcPct val="100000"/>
              </a:lnSpc>
              <a:spcBef>
                <a:spcPts val="0"/>
              </a:spcBef>
              <a:spcAft>
                <a:spcPts val="0"/>
              </a:spcAft>
              <a:buSzPts val="14600"/>
              <a:buNone/>
              <a:defRPr sz="14600"/>
            </a:lvl3pPr>
            <a:lvl4pPr lvl="3" algn="ctr">
              <a:lnSpc>
                <a:spcPct val="100000"/>
              </a:lnSpc>
              <a:spcBef>
                <a:spcPts val="0"/>
              </a:spcBef>
              <a:spcAft>
                <a:spcPts val="0"/>
              </a:spcAft>
              <a:buSzPts val="14600"/>
              <a:buNone/>
              <a:defRPr sz="14600"/>
            </a:lvl4pPr>
            <a:lvl5pPr lvl="4" algn="ctr">
              <a:lnSpc>
                <a:spcPct val="100000"/>
              </a:lnSpc>
              <a:spcBef>
                <a:spcPts val="0"/>
              </a:spcBef>
              <a:spcAft>
                <a:spcPts val="0"/>
              </a:spcAft>
              <a:buSzPts val="14600"/>
              <a:buNone/>
              <a:defRPr sz="14600"/>
            </a:lvl5pPr>
            <a:lvl6pPr lvl="5" algn="ctr">
              <a:lnSpc>
                <a:spcPct val="100000"/>
              </a:lnSpc>
              <a:spcBef>
                <a:spcPts val="0"/>
              </a:spcBef>
              <a:spcAft>
                <a:spcPts val="0"/>
              </a:spcAft>
              <a:buSzPts val="14600"/>
              <a:buNone/>
              <a:defRPr sz="14600"/>
            </a:lvl6pPr>
            <a:lvl7pPr lvl="6" algn="ctr">
              <a:lnSpc>
                <a:spcPct val="100000"/>
              </a:lnSpc>
              <a:spcBef>
                <a:spcPts val="0"/>
              </a:spcBef>
              <a:spcAft>
                <a:spcPts val="0"/>
              </a:spcAft>
              <a:buSzPts val="14600"/>
              <a:buNone/>
              <a:defRPr sz="14600"/>
            </a:lvl7pPr>
            <a:lvl8pPr lvl="7" algn="ctr">
              <a:lnSpc>
                <a:spcPct val="100000"/>
              </a:lnSpc>
              <a:spcBef>
                <a:spcPts val="0"/>
              </a:spcBef>
              <a:spcAft>
                <a:spcPts val="0"/>
              </a:spcAft>
              <a:buSzPts val="14600"/>
              <a:buNone/>
              <a:defRPr sz="14600"/>
            </a:lvl8pPr>
            <a:lvl9pPr lvl="8" algn="ctr">
              <a:lnSpc>
                <a:spcPct val="100000"/>
              </a:lnSpc>
              <a:spcBef>
                <a:spcPts val="0"/>
              </a:spcBef>
              <a:spcAft>
                <a:spcPts val="0"/>
              </a:spcAft>
              <a:buSzPts val="14600"/>
              <a:buNone/>
              <a:defRPr sz="14600"/>
            </a:lvl9pPr>
          </a:lstStyle>
          <a:p/>
        </p:txBody>
      </p:sp>
      <p:sp>
        <p:nvSpPr>
          <p:cNvPr id="12" name="Google Shape;12;p2"/>
          <p:cNvSpPr txBox="1"/>
          <p:nvPr>
            <p:ph idx="12" type="sldNum"/>
          </p:nvPr>
        </p:nvSpPr>
        <p:spPr>
          <a:xfrm>
            <a:off x="33889831" y="24870490"/>
            <a:ext cx="2194800" cy="2099400"/>
          </a:xfrm>
          <a:prstGeom prst="rect">
            <a:avLst/>
          </a:prstGeom>
        </p:spPr>
        <p:txBody>
          <a:bodyPr anchorCtr="0" anchor="ctr" bIns="474075" lIns="474075" spcFirstLastPara="1" rIns="474075" wrap="square" tIns="4740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246800" y="5899333"/>
            <a:ext cx="34082400" cy="10472100"/>
          </a:xfrm>
          <a:prstGeom prst="rect">
            <a:avLst/>
          </a:prstGeom>
        </p:spPr>
        <p:txBody>
          <a:bodyPr anchorCtr="0" anchor="b" bIns="474075" lIns="474075" spcFirstLastPara="1" rIns="474075" wrap="square" tIns="474075">
            <a:noAutofit/>
          </a:bodyPr>
          <a:lstStyle>
            <a:lvl1pPr lvl="0" algn="ctr">
              <a:spcBef>
                <a:spcPts val="0"/>
              </a:spcBef>
              <a:spcAft>
                <a:spcPts val="0"/>
              </a:spcAft>
              <a:buSzPts val="62200"/>
              <a:buNone/>
              <a:defRPr sz="62200"/>
            </a:lvl1pPr>
            <a:lvl2pPr lvl="1" algn="ctr">
              <a:spcBef>
                <a:spcPts val="0"/>
              </a:spcBef>
              <a:spcAft>
                <a:spcPts val="0"/>
              </a:spcAft>
              <a:buSzPts val="62200"/>
              <a:buNone/>
              <a:defRPr sz="62200"/>
            </a:lvl2pPr>
            <a:lvl3pPr lvl="2" algn="ctr">
              <a:spcBef>
                <a:spcPts val="0"/>
              </a:spcBef>
              <a:spcAft>
                <a:spcPts val="0"/>
              </a:spcAft>
              <a:buSzPts val="62200"/>
              <a:buNone/>
              <a:defRPr sz="62200"/>
            </a:lvl3pPr>
            <a:lvl4pPr lvl="3" algn="ctr">
              <a:spcBef>
                <a:spcPts val="0"/>
              </a:spcBef>
              <a:spcAft>
                <a:spcPts val="0"/>
              </a:spcAft>
              <a:buSzPts val="62200"/>
              <a:buNone/>
              <a:defRPr sz="62200"/>
            </a:lvl4pPr>
            <a:lvl5pPr lvl="4" algn="ctr">
              <a:spcBef>
                <a:spcPts val="0"/>
              </a:spcBef>
              <a:spcAft>
                <a:spcPts val="0"/>
              </a:spcAft>
              <a:buSzPts val="62200"/>
              <a:buNone/>
              <a:defRPr sz="62200"/>
            </a:lvl5pPr>
            <a:lvl6pPr lvl="5" algn="ctr">
              <a:spcBef>
                <a:spcPts val="0"/>
              </a:spcBef>
              <a:spcAft>
                <a:spcPts val="0"/>
              </a:spcAft>
              <a:buSzPts val="62200"/>
              <a:buNone/>
              <a:defRPr sz="62200"/>
            </a:lvl6pPr>
            <a:lvl7pPr lvl="6" algn="ctr">
              <a:spcBef>
                <a:spcPts val="0"/>
              </a:spcBef>
              <a:spcAft>
                <a:spcPts val="0"/>
              </a:spcAft>
              <a:buSzPts val="62200"/>
              <a:buNone/>
              <a:defRPr sz="62200"/>
            </a:lvl7pPr>
            <a:lvl8pPr lvl="7" algn="ctr">
              <a:spcBef>
                <a:spcPts val="0"/>
              </a:spcBef>
              <a:spcAft>
                <a:spcPts val="0"/>
              </a:spcAft>
              <a:buSzPts val="62200"/>
              <a:buNone/>
              <a:defRPr sz="62200"/>
            </a:lvl8pPr>
            <a:lvl9pPr lvl="8" algn="ctr">
              <a:spcBef>
                <a:spcPts val="0"/>
              </a:spcBef>
              <a:spcAft>
                <a:spcPts val="0"/>
              </a:spcAft>
              <a:buSzPts val="62200"/>
              <a:buNone/>
              <a:defRPr sz="62200"/>
            </a:lvl9pPr>
          </a:lstStyle>
          <a:p>
            <a:r>
              <a:t>xx%</a:t>
            </a:r>
          </a:p>
        </p:txBody>
      </p:sp>
      <p:sp>
        <p:nvSpPr>
          <p:cNvPr id="46" name="Google Shape;46;p11"/>
          <p:cNvSpPr txBox="1"/>
          <p:nvPr>
            <p:ph idx="1" type="body"/>
          </p:nvPr>
        </p:nvSpPr>
        <p:spPr>
          <a:xfrm>
            <a:off x="1246800" y="16811867"/>
            <a:ext cx="34082400" cy="6937500"/>
          </a:xfrm>
          <a:prstGeom prst="rect">
            <a:avLst/>
          </a:prstGeom>
        </p:spPr>
        <p:txBody>
          <a:bodyPr anchorCtr="0" anchor="t" bIns="474075" lIns="474075" spcFirstLastPara="1" rIns="474075" wrap="square" tIns="474075">
            <a:noAutofit/>
          </a:bodyPr>
          <a:lstStyle>
            <a:lvl1pPr indent="-819150" lvl="0" marL="457200" algn="ctr">
              <a:spcBef>
                <a:spcPts val="0"/>
              </a:spcBef>
              <a:spcAft>
                <a:spcPts val="0"/>
              </a:spcAft>
              <a:buSzPts val="9300"/>
              <a:buChar char="●"/>
              <a:defRPr/>
            </a:lvl1pPr>
            <a:lvl2pPr indent="-685800" lvl="1" marL="914400" algn="ctr">
              <a:spcBef>
                <a:spcPts val="8300"/>
              </a:spcBef>
              <a:spcAft>
                <a:spcPts val="0"/>
              </a:spcAft>
              <a:buSzPts val="7200"/>
              <a:buChar char="○"/>
              <a:defRPr/>
            </a:lvl2pPr>
            <a:lvl3pPr indent="-685800" lvl="2" marL="1371600" algn="ctr">
              <a:spcBef>
                <a:spcPts val="8300"/>
              </a:spcBef>
              <a:spcAft>
                <a:spcPts val="0"/>
              </a:spcAft>
              <a:buSzPts val="7200"/>
              <a:buChar char="■"/>
              <a:defRPr/>
            </a:lvl3pPr>
            <a:lvl4pPr indent="-685800" lvl="3" marL="1828800" algn="ctr">
              <a:spcBef>
                <a:spcPts val="8300"/>
              </a:spcBef>
              <a:spcAft>
                <a:spcPts val="0"/>
              </a:spcAft>
              <a:buSzPts val="7200"/>
              <a:buChar char="●"/>
              <a:defRPr/>
            </a:lvl4pPr>
            <a:lvl5pPr indent="-685800" lvl="4" marL="2286000" algn="ctr">
              <a:spcBef>
                <a:spcPts val="8300"/>
              </a:spcBef>
              <a:spcAft>
                <a:spcPts val="0"/>
              </a:spcAft>
              <a:buSzPts val="7200"/>
              <a:buChar char="○"/>
              <a:defRPr/>
            </a:lvl5pPr>
            <a:lvl6pPr indent="-685800" lvl="5" marL="2743200" algn="ctr">
              <a:spcBef>
                <a:spcPts val="8300"/>
              </a:spcBef>
              <a:spcAft>
                <a:spcPts val="0"/>
              </a:spcAft>
              <a:buSzPts val="7200"/>
              <a:buChar char="■"/>
              <a:defRPr/>
            </a:lvl6pPr>
            <a:lvl7pPr indent="-685800" lvl="6" marL="3200400" algn="ctr">
              <a:spcBef>
                <a:spcPts val="8300"/>
              </a:spcBef>
              <a:spcAft>
                <a:spcPts val="0"/>
              </a:spcAft>
              <a:buSzPts val="7200"/>
              <a:buChar char="●"/>
              <a:defRPr/>
            </a:lvl7pPr>
            <a:lvl8pPr indent="-685800" lvl="7" marL="3657600" algn="ctr">
              <a:spcBef>
                <a:spcPts val="8300"/>
              </a:spcBef>
              <a:spcAft>
                <a:spcPts val="0"/>
              </a:spcAft>
              <a:buSzPts val="7200"/>
              <a:buChar char="○"/>
              <a:defRPr/>
            </a:lvl8pPr>
            <a:lvl9pPr indent="-685800" lvl="8" marL="4114800" algn="ctr">
              <a:spcBef>
                <a:spcPts val="8300"/>
              </a:spcBef>
              <a:spcAft>
                <a:spcPts val="8300"/>
              </a:spcAft>
              <a:buSzPts val="7200"/>
              <a:buChar char="■"/>
              <a:defRPr/>
            </a:lvl9pPr>
          </a:lstStyle>
          <a:p/>
        </p:txBody>
      </p:sp>
      <p:sp>
        <p:nvSpPr>
          <p:cNvPr id="47" name="Google Shape;47;p11"/>
          <p:cNvSpPr txBox="1"/>
          <p:nvPr>
            <p:ph idx="12" type="sldNum"/>
          </p:nvPr>
        </p:nvSpPr>
        <p:spPr>
          <a:xfrm>
            <a:off x="33889831" y="24870490"/>
            <a:ext cx="2194800" cy="2099400"/>
          </a:xfrm>
          <a:prstGeom prst="rect">
            <a:avLst/>
          </a:prstGeom>
        </p:spPr>
        <p:txBody>
          <a:bodyPr anchorCtr="0" anchor="ctr" bIns="474075" lIns="474075" spcFirstLastPara="1" rIns="474075" wrap="square" tIns="4740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33889831" y="24870490"/>
            <a:ext cx="2194800" cy="2099400"/>
          </a:xfrm>
          <a:prstGeom prst="rect">
            <a:avLst/>
          </a:prstGeom>
        </p:spPr>
        <p:txBody>
          <a:bodyPr anchorCtr="0" anchor="ctr" bIns="474075" lIns="474075" spcFirstLastPara="1" rIns="474075" wrap="square" tIns="4740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246800" y="11471200"/>
            <a:ext cx="34082400" cy="4489500"/>
          </a:xfrm>
          <a:prstGeom prst="rect">
            <a:avLst/>
          </a:prstGeom>
        </p:spPr>
        <p:txBody>
          <a:bodyPr anchorCtr="0" anchor="ctr" bIns="474075" lIns="474075" spcFirstLastPara="1" rIns="474075" wrap="square" tIns="474075">
            <a:noAutofit/>
          </a:bodyPr>
          <a:lstStyle>
            <a:lvl1pPr lvl="0" algn="ctr">
              <a:spcBef>
                <a:spcPts val="0"/>
              </a:spcBef>
              <a:spcAft>
                <a:spcPts val="0"/>
              </a:spcAft>
              <a:buSzPts val="18600"/>
              <a:buNone/>
              <a:defRPr sz="18600"/>
            </a:lvl1pPr>
            <a:lvl2pPr lvl="1" algn="ctr">
              <a:spcBef>
                <a:spcPts val="0"/>
              </a:spcBef>
              <a:spcAft>
                <a:spcPts val="0"/>
              </a:spcAft>
              <a:buSzPts val="18600"/>
              <a:buNone/>
              <a:defRPr sz="18600"/>
            </a:lvl2pPr>
            <a:lvl3pPr lvl="2" algn="ctr">
              <a:spcBef>
                <a:spcPts val="0"/>
              </a:spcBef>
              <a:spcAft>
                <a:spcPts val="0"/>
              </a:spcAft>
              <a:buSzPts val="18600"/>
              <a:buNone/>
              <a:defRPr sz="18600"/>
            </a:lvl3pPr>
            <a:lvl4pPr lvl="3" algn="ctr">
              <a:spcBef>
                <a:spcPts val="0"/>
              </a:spcBef>
              <a:spcAft>
                <a:spcPts val="0"/>
              </a:spcAft>
              <a:buSzPts val="18600"/>
              <a:buNone/>
              <a:defRPr sz="18600"/>
            </a:lvl4pPr>
            <a:lvl5pPr lvl="4" algn="ctr">
              <a:spcBef>
                <a:spcPts val="0"/>
              </a:spcBef>
              <a:spcAft>
                <a:spcPts val="0"/>
              </a:spcAft>
              <a:buSzPts val="18600"/>
              <a:buNone/>
              <a:defRPr sz="18600"/>
            </a:lvl5pPr>
            <a:lvl6pPr lvl="5" algn="ctr">
              <a:spcBef>
                <a:spcPts val="0"/>
              </a:spcBef>
              <a:spcAft>
                <a:spcPts val="0"/>
              </a:spcAft>
              <a:buSzPts val="18600"/>
              <a:buNone/>
              <a:defRPr sz="18600"/>
            </a:lvl6pPr>
            <a:lvl7pPr lvl="6" algn="ctr">
              <a:spcBef>
                <a:spcPts val="0"/>
              </a:spcBef>
              <a:spcAft>
                <a:spcPts val="0"/>
              </a:spcAft>
              <a:buSzPts val="18600"/>
              <a:buNone/>
              <a:defRPr sz="18600"/>
            </a:lvl7pPr>
            <a:lvl8pPr lvl="7" algn="ctr">
              <a:spcBef>
                <a:spcPts val="0"/>
              </a:spcBef>
              <a:spcAft>
                <a:spcPts val="0"/>
              </a:spcAft>
              <a:buSzPts val="18600"/>
              <a:buNone/>
              <a:defRPr sz="18600"/>
            </a:lvl8pPr>
            <a:lvl9pPr lvl="8" algn="ctr">
              <a:spcBef>
                <a:spcPts val="0"/>
              </a:spcBef>
              <a:spcAft>
                <a:spcPts val="0"/>
              </a:spcAft>
              <a:buSzPts val="18600"/>
              <a:buNone/>
              <a:defRPr sz="18600"/>
            </a:lvl9pPr>
          </a:lstStyle>
          <a:p/>
        </p:txBody>
      </p:sp>
      <p:sp>
        <p:nvSpPr>
          <p:cNvPr id="15" name="Google Shape;15;p3"/>
          <p:cNvSpPr txBox="1"/>
          <p:nvPr>
            <p:ph idx="12" type="sldNum"/>
          </p:nvPr>
        </p:nvSpPr>
        <p:spPr>
          <a:xfrm>
            <a:off x="33889831" y="24870490"/>
            <a:ext cx="2194800" cy="2099400"/>
          </a:xfrm>
          <a:prstGeom prst="rect">
            <a:avLst/>
          </a:prstGeom>
        </p:spPr>
        <p:txBody>
          <a:bodyPr anchorCtr="0" anchor="ctr" bIns="474075" lIns="474075" spcFirstLastPara="1" rIns="474075" wrap="square" tIns="4740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246800" y="2373467"/>
            <a:ext cx="34082400" cy="3054300"/>
          </a:xfrm>
          <a:prstGeom prst="rect">
            <a:avLst/>
          </a:prstGeom>
        </p:spPr>
        <p:txBody>
          <a:bodyPr anchorCtr="0" anchor="t" bIns="474075" lIns="474075" spcFirstLastPara="1" rIns="474075" wrap="square" tIns="474075">
            <a:noAutofit/>
          </a:bodyPr>
          <a:lstStyle>
            <a:lvl1pPr lvl="0">
              <a:spcBef>
                <a:spcPts val="0"/>
              </a:spcBef>
              <a:spcAft>
                <a:spcPts val="0"/>
              </a:spcAft>
              <a:buSzPts val="14600"/>
              <a:buNone/>
              <a:defRPr/>
            </a:lvl1pPr>
            <a:lvl2pPr lvl="1">
              <a:spcBef>
                <a:spcPts val="0"/>
              </a:spcBef>
              <a:spcAft>
                <a:spcPts val="0"/>
              </a:spcAft>
              <a:buSzPts val="14600"/>
              <a:buNone/>
              <a:defRPr/>
            </a:lvl2pPr>
            <a:lvl3pPr lvl="2">
              <a:spcBef>
                <a:spcPts val="0"/>
              </a:spcBef>
              <a:spcAft>
                <a:spcPts val="0"/>
              </a:spcAft>
              <a:buSzPts val="14600"/>
              <a:buNone/>
              <a:defRPr/>
            </a:lvl3pPr>
            <a:lvl4pPr lvl="3">
              <a:spcBef>
                <a:spcPts val="0"/>
              </a:spcBef>
              <a:spcAft>
                <a:spcPts val="0"/>
              </a:spcAft>
              <a:buSzPts val="14600"/>
              <a:buNone/>
              <a:defRPr/>
            </a:lvl4pPr>
            <a:lvl5pPr lvl="4">
              <a:spcBef>
                <a:spcPts val="0"/>
              </a:spcBef>
              <a:spcAft>
                <a:spcPts val="0"/>
              </a:spcAft>
              <a:buSzPts val="14600"/>
              <a:buNone/>
              <a:defRPr/>
            </a:lvl5pPr>
            <a:lvl6pPr lvl="5">
              <a:spcBef>
                <a:spcPts val="0"/>
              </a:spcBef>
              <a:spcAft>
                <a:spcPts val="0"/>
              </a:spcAft>
              <a:buSzPts val="14600"/>
              <a:buNone/>
              <a:defRPr/>
            </a:lvl6pPr>
            <a:lvl7pPr lvl="6">
              <a:spcBef>
                <a:spcPts val="0"/>
              </a:spcBef>
              <a:spcAft>
                <a:spcPts val="0"/>
              </a:spcAft>
              <a:buSzPts val="14600"/>
              <a:buNone/>
              <a:defRPr/>
            </a:lvl7pPr>
            <a:lvl8pPr lvl="7">
              <a:spcBef>
                <a:spcPts val="0"/>
              </a:spcBef>
              <a:spcAft>
                <a:spcPts val="0"/>
              </a:spcAft>
              <a:buSzPts val="14600"/>
              <a:buNone/>
              <a:defRPr/>
            </a:lvl8pPr>
            <a:lvl9pPr lvl="8">
              <a:spcBef>
                <a:spcPts val="0"/>
              </a:spcBef>
              <a:spcAft>
                <a:spcPts val="0"/>
              </a:spcAft>
              <a:buSzPts val="14600"/>
              <a:buNone/>
              <a:defRPr/>
            </a:lvl9pPr>
          </a:lstStyle>
          <a:p/>
        </p:txBody>
      </p:sp>
      <p:sp>
        <p:nvSpPr>
          <p:cNvPr id="18" name="Google Shape;18;p4"/>
          <p:cNvSpPr txBox="1"/>
          <p:nvPr>
            <p:ph idx="1" type="body"/>
          </p:nvPr>
        </p:nvSpPr>
        <p:spPr>
          <a:xfrm>
            <a:off x="1246800" y="6146533"/>
            <a:ext cx="34082400" cy="18221100"/>
          </a:xfrm>
          <a:prstGeom prst="rect">
            <a:avLst/>
          </a:prstGeom>
        </p:spPr>
        <p:txBody>
          <a:bodyPr anchorCtr="0" anchor="t" bIns="474075" lIns="474075" spcFirstLastPara="1" rIns="474075" wrap="square" tIns="474075">
            <a:noAutofit/>
          </a:bodyPr>
          <a:lstStyle>
            <a:lvl1pPr indent="-819150" lvl="0" marL="457200">
              <a:spcBef>
                <a:spcPts val="0"/>
              </a:spcBef>
              <a:spcAft>
                <a:spcPts val="0"/>
              </a:spcAft>
              <a:buSzPts val="9300"/>
              <a:buChar char="●"/>
              <a:defRPr/>
            </a:lvl1pPr>
            <a:lvl2pPr indent="-685800" lvl="1" marL="914400">
              <a:spcBef>
                <a:spcPts val="8300"/>
              </a:spcBef>
              <a:spcAft>
                <a:spcPts val="0"/>
              </a:spcAft>
              <a:buSzPts val="7200"/>
              <a:buChar char="○"/>
              <a:defRPr/>
            </a:lvl2pPr>
            <a:lvl3pPr indent="-685800" lvl="2" marL="1371600">
              <a:spcBef>
                <a:spcPts val="8300"/>
              </a:spcBef>
              <a:spcAft>
                <a:spcPts val="0"/>
              </a:spcAft>
              <a:buSzPts val="7200"/>
              <a:buChar char="■"/>
              <a:defRPr/>
            </a:lvl3pPr>
            <a:lvl4pPr indent="-685800" lvl="3" marL="1828800">
              <a:spcBef>
                <a:spcPts val="8300"/>
              </a:spcBef>
              <a:spcAft>
                <a:spcPts val="0"/>
              </a:spcAft>
              <a:buSzPts val="7200"/>
              <a:buChar char="●"/>
              <a:defRPr/>
            </a:lvl4pPr>
            <a:lvl5pPr indent="-685800" lvl="4" marL="2286000">
              <a:spcBef>
                <a:spcPts val="8300"/>
              </a:spcBef>
              <a:spcAft>
                <a:spcPts val="0"/>
              </a:spcAft>
              <a:buSzPts val="7200"/>
              <a:buChar char="○"/>
              <a:defRPr/>
            </a:lvl5pPr>
            <a:lvl6pPr indent="-685800" lvl="5" marL="2743200">
              <a:spcBef>
                <a:spcPts val="8300"/>
              </a:spcBef>
              <a:spcAft>
                <a:spcPts val="0"/>
              </a:spcAft>
              <a:buSzPts val="7200"/>
              <a:buChar char="■"/>
              <a:defRPr/>
            </a:lvl6pPr>
            <a:lvl7pPr indent="-685800" lvl="6" marL="3200400">
              <a:spcBef>
                <a:spcPts val="8300"/>
              </a:spcBef>
              <a:spcAft>
                <a:spcPts val="0"/>
              </a:spcAft>
              <a:buSzPts val="7200"/>
              <a:buChar char="●"/>
              <a:defRPr/>
            </a:lvl7pPr>
            <a:lvl8pPr indent="-685800" lvl="7" marL="3657600">
              <a:spcBef>
                <a:spcPts val="8300"/>
              </a:spcBef>
              <a:spcAft>
                <a:spcPts val="0"/>
              </a:spcAft>
              <a:buSzPts val="7200"/>
              <a:buChar char="○"/>
              <a:defRPr/>
            </a:lvl8pPr>
            <a:lvl9pPr indent="-685800" lvl="8" marL="4114800">
              <a:spcBef>
                <a:spcPts val="8300"/>
              </a:spcBef>
              <a:spcAft>
                <a:spcPts val="8300"/>
              </a:spcAft>
              <a:buSzPts val="7200"/>
              <a:buChar char="■"/>
              <a:defRPr/>
            </a:lvl9pPr>
          </a:lstStyle>
          <a:p/>
        </p:txBody>
      </p:sp>
      <p:sp>
        <p:nvSpPr>
          <p:cNvPr id="19" name="Google Shape;19;p4"/>
          <p:cNvSpPr txBox="1"/>
          <p:nvPr>
            <p:ph idx="12" type="sldNum"/>
          </p:nvPr>
        </p:nvSpPr>
        <p:spPr>
          <a:xfrm>
            <a:off x="33889831" y="24870490"/>
            <a:ext cx="2194800" cy="2099400"/>
          </a:xfrm>
          <a:prstGeom prst="rect">
            <a:avLst/>
          </a:prstGeom>
        </p:spPr>
        <p:txBody>
          <a:bodyPr anchorCtr="0" anchor="ctr" bIns="474075" lIns="474075" spcFirstLastPara="1" rIns="474075" wrap="square" tIns="4740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246800" y="2373467"/>
            <a:ext cx="34082400" cy="3054300"/>
          </a:xfrm>
          <a:prstGeom prst="rect">
            <a:avLst/>
          </a:prstGeom>
        </p:spPr>
        <p:txBody>
          <a:bodyPr anchorCtr="0" anchor="t" bIns="474075" lIns="474075" spcFirstLastPara="1" rIns="474075" wrap="square" tIns="474075">
            <a:noAutofit/>
          </a:bodyPr>
          <a:lstStyle>
            <a:lvl1pPr lvl="0">
              <a:spcBef>
                <a:spcPts val="0"/>
              </a:spcBef>
              <a:spcAft>
                <a:spcPts val="0"/>
              </a:spcAft>
              <a:buSzPts val="14600"/>
              <a:buNone/>
              <a:defRPr/>
            </a:lvl1pPr>
            <a:lvl2pPr lvl="1">
              <a:spcBef>
                <a:spcPts val="0"/>
              </a:spcBef>
              <a:spcAft>
                <a:spcPts val="0"/>
              </a:spcAft>
              <a:buSzPts val="14600"/>
              <a:buNone/>
              <a:defRPr/>
            </a:lvl2pPr>
            <a:lvl3pPr lvl="2">
              <a:spcBef>
                <a:spcPts val="0"/>
              </a:spcBef>
              <a:spcAft>
                <a:spcPts val="0"/>
              </a:spcAft>
              <a:buSzPts val="14600"/>
              <a:buNone/>
              <a:defRPr/>
            </a:lvl3pPr>
            <a:lvl4pPr lvl="3">
              <a:spcBef>
                <a:spcPts val="0"/>
              </a:spcBef>
              <a:spcAft>
                <a:spcPts val="0"/>
              </a:spcAft>
              <a:buSzPts val="14600"/>
              <a:buNone/>
              <a:defRPr/>
            </a:lvl4pPr>
            <a:lvl5pPr lvl="4">
              <a:spcBef>
                <a:spcPts val="0"/>
              </a:spcBef>
              <a:spcAft>
                <a:spcPts val="0"/>
              </a:spcAft>
              <a:buSzPts val="14600"/>
              <a:buNone/>
              <a:defRPr/>
            </a:lvl5pPr>
            <a:lvl6pPr lvl="5">
              <a:spcBef>
                <a:spcPts val="0"/>
              </a:spcBef>
              <a:spcAft>
                <a:spcPts val="0"/>
              </a:spcAft>
              <a:buSzPts val="14600"/>
              <a:buNone/>
              <a:defRPr/>
            </a:lvl6pPr>
            <a:lvl7pPr lvl="6">
              <a:spcBef>
                <a:spcPts val="0"/>
              </a:spcBef>
              <a:spcAft>
                <a:spcPts val="0"/>
              </a:spcAft>
              <a:buSzPts val="14600"/>
              <a:buNone/>
              <a:defRPr/>
            </a:lvl7pPr>
            <a:lvl8pPr lvl="7">
              <a:spcBef>
                <a:spcPts val="0"/>
              </a:spcBef>
              <a:spcAft>
                <a:spcPts val="0"/>
              </a:spcAft>
              <a:buSzPts val="14600"/>
              <a:buNone/>
              <a:defRPr/>
            </a:lvl8pPr>
            <a:lvl9pPr lvl="8">
              <a:spcBef>
                <a:spcPts val="0"/>
              </a:spcBef>
              <a:spcAft>
                <a:spcPts val="0"/>
              </a:spcAft>
              <a:buSzPts val="14600"/>
              <a:buNone/>
              <a:defRPr/>
            </a:lvl9pPr>
          </a:lstStyle>
          <a:p/>
        </p:txBody>
      </p:sp>
      <p:sp>
        <p:nvSpPr>
          <p:cNvPr id="22" name="Google Shape;22;p5"/>
          <p:cNvSpPr txBox="1"/>
          <p:nvPr>
            <p:ph idx="1" type="body"/>
          </p:nvPr>
        </p:nvSpPr>
        <p:spPr>
          <a:xfrm>
            <a:off x="1246800" y="6146533"/>
            <a:ext cx="15999600" cy="18221100"/>
          </a:xfrm>
          <a:prstGeom prst="rect">
            <a:avLst/>
          </a:prstGeom>
        </p:spPr>
        <p:txBody>
          <a:bodyPr anchorCtr="0" anchor="t" bIns="474075" lIns="474075" spcFirstLastPara="1" rIns="474075" wrap="square" tIns="474075">
            <a:noAutofit/>
          </a:bodyPr>
          <a:lstStyle>
            <a:lvl1pPr indent="-685800" lvl="0" marL="457200">
              <a:spcBef>
                <a:spcPts val="0"/>
              </a:spcBef>
              <a:spcAft>
                <a:spcPts val="0"/>
              </a:spcAft>
              <a:buSzPts val="7200"/>
              <a:buChar char="●"/>
              <a:defRPr sz="7200"/>
            </a:lvl1pPr>
            <a:lvl2pPr indent="-628650" lvl="1" marL="914400">
              <a:spcBef>
                <a:spcPts val="8300"/>
              </a:spcBef>
              <a:spcAft>
                <a:spcPts val="0"/>
              </a:spcAft>
              <a:buSzPts val="6300"/>
              <a:buChar char="○"/>
              <a:defRPr sz="6300"/>
            </a:lvl2pPr>
            <a:lvl3pPr indent="-628650" lvl="2" marL="1371600">
              <a:spcBef>
                <a:spcPts val="8300"/>
              </a:spcBef>
              <a:spcAft>
                <a:spcPts val="0"/>
              </a:spcAft>
              <a:buSzPts val="6300"/>
              <a:buChar char="■"/>
              <a:defRPr sz="6300"/>
            </a:lvl3pPr>
            <a:lvl4pPr indent="-628650" lvl="3" marL="1828800">
              <a:spcBef>
                <a:spcPts val="8300"/>
              </a:spcBef>
              <a:spcAft>
                <a:spcPts val="0"/>
              </a:spcAft>
              <a:buSzPts val="6300"/>
              <a:buChar char="●"/>
              <a:defRPr sz="6300"/>
            </a:lvl4pPr>
            <a:lvl5pPr indent="-628650" lvl="4" marL="2286000">
              <a:spcBef>
                <a:spcPts val="8300"/>
              </a:spcBef>
              <a:spcAft>
                <a:spcPts val="0"/>
              </a:spcAft>
              <a:buSzPts val="6300"/>
              <a:buChar char="○"/>
              <a:defRPr sz="6300"/>
            </a:lvl5pPr>
            <a:lvl6pPr indent="-628650" lvl="5" marL="2743200">
              <a:spcBef>
                <a:spcPts val="8300"/>
              </a:spcBef>
              <a:spcAft>
                <a:spcPts val="0"/>
              </a:spcAft>
              <a:buSzPts val="6300"/>
              <a:buChar char="■"/>
              <a:defRPr sz="6300"/>
            </a:lvl6pPr>
            <a:lvl7pPr indent="-628650" lvl="6" marL="3200400">
              <a:spcBef>
                <a:spcPts val="8300"/>
              </a:spcBef>
              <a:spcAft>
                <a:spcPts val="0"/>
              </a:spcAft>
              <a:buSzPts val="6300"/>
              <a:buChar char="●"/>
              <a:defRPr sz="6300"/>
            </a:lvl7pPr>
            <a:lvl8pPr indent="-628650" lvl="7" marL="3657600">
              <a:spcBef>
                <a:spcPts val="8300"/>
              </a:spcBef>
              <a:spcAft>
                <a:spcPts val="0"/>
              </a:spcAft>
              <a:buSzPts val="6300"/>
              <a:buChar char="○"/>
              <a:defRPr sz="6300"/>
            </a:lvl8pPr>
            <a:lvl9pPr indent="-628650" lvl="8" marL="4114800">
              <a:spcBef>
                <a:spcPts val="8300"/>
              </a:spcBef>
              <a:spcAft>
                <a:spcPts val="8300"/>
              </a:spcAft>
              <a:buSzPts val="6300"/>
              <a:buChar char="■"/>
              <a:defRPr sz="6300"/>
            </a:lvl9pPr>
          </a:lstStyle>
          <a:p/>
        </p:txBody>
      </p:sp>
      <p:sp>
        <p:nvSpPr>
          <p:cNvPr id="23" name="Google Shape;23;p5"/>
          <p:cNvSpPr txBox="1"/>
          <p:nvPr>
            <p:ph idx="2" type="body"/>
          </p:nvPr>
        </p:nvSpPr>
        <p:spPr>
          <a:xfrm>
            <a:off x="19329600" y="6146533"/>
            <a:ext cx="15999600" cy="18221100"/>
          </a:xfrm>
          <a:prstGeom prst="rect">
            <a:avLst/>
          </a:prstGeom>
        </p:spPr>
        <p:txBody>
          <a:bodyPr anchorCtr="0" anchor="t" bIns="474075" lIns="474075" spcFirstLastPara="1" rIns="474075" wrap="square" tIns="474075">
            <a:noAutofit/>
          </a:bodyPr>
          <a:lstStyle>
            <a:lvl1pPr indent="-685800" lvl="0" marL="457200">
              <a:spcBef>
                <a:spcPts val="0"/>
              </a:spcBef>
              <a:spcAft>
                <a:spcPts val="0"/>
              </a:spcAft>
              <a:buSzPts val="7200"/>
              <a:buChar char="●"/>
              <a:defRPr sz="7200"/>
            </a:lvl1pPr>
            <a:lvl2pPr indent="-628650" lvl="1" marL="914400">
              <a:spcBef>
                <a:spcPts val="8300"/>
              </a:spcBef>
              <a:spcAft>
                <a:spcPts val="0"/>
              </a:spcAft>
              <a:buSzPts val="6300"/>
              <a:buChar char="○"/>
              <a:defRPr sz="6300"/>
            </a:lvl2pPr>
            <a:lvl3pPr indent="-628650" lvl="2" marL="1371600">
              <a:spcBef>
                <a:spcPts val="8300"/>
              </a:spcBef>
              <a:spcAft>
                <a:spcPts val="0"/>
              </a:spcAft>
              <a:buSzPts val="6300"/>
              <a:buChar char="■"/>
              <a:defRPr sz="6300"/>
            </a:lvl3pPr>
            <a:lvl4pPr indent="-628650" lvl="3" marL="1828800">
              <a:spcBef>
                <a:spcPts val="8300"/>
              </a:spcBef>
              <a:spcAft>
                <a:spcPts val="0"/>
              </a:spcAft>
              <a:buSzPts val="6300"/>
              <a:buChar char="●"/>
              <a:defRPr sz="6300"/>
            </a:lvl4pPr>
            <a:lvl5pPr indent="-628650" lvl="4" marL="2286000">
              <a:spcBef>
                <a:spcPts val="8300"/>
              </a:spcBef>
              <a:spcAft>
                <a:spcPts val="0"/>
              </a:spcAft>
              <a:buSzPts val="6300"/>
              <a:buChar char="○"/>
              <a:defRPr sz="6300"/>
            </a:lvl5pPr>
            <a:lvl6pPr indent="-628650" lvl="5" marL="2743200">
              <a:spcBef>
                <a:spcPts val="8300"/>
              </a:spcBef>
              <a:spcAft>
                <a:spcPts val="0"/>
              </a:spcAft>
              <a:buSzPts val="6300"/>
              <a:buChar char="■"/>
              <a:defRPr sz="6300"/>
            </a:lvl6pPr>
            <a:lvl7pPr indent="-628650" lvl="6" marL="3200400">
              <a:spcBef>
                <a:spcPts val="8300"/>
              </a:spcBef>
              <a:spcAft>
                <a:spcPts val="0"/>
              </a:spcAft>
              <a:buSzPts val="6300"/>
              <a:buChar char="●"/>
              <a:defRPr sz="6300"/>
            </a:lvl7pPr>
            <a:lvl8pPr indent="-628650" lvl="7" marL="3657600">
              <a:spcBef>
                <a:spcPts val="8300"/>
              </a:spcBef>
              <a:spcAft>
                <a:spcPts val="0"/>
              </a:spcAft>
              <a:buSzPts val="6300"/>
              <a:buChar char="○"/>
              <a:defRPr sz="6300"/>
            </a:lvl8pPr>
            <a:lvl9pPr indent="-628650" lvl="8" marL="4114800">
              <a:spcBef>
                <a:spcPts val="8300"/>
              </a:spcBef>
              <a:spcAft>
                <a:spcPts val="8300"/>
              </a:spcAft>
              <a:buSzPts val="6300"/>
              <a:buChar char="■"/>
              <a:defRPr sz="6300"/>
            </a:lvl9pPr>
          </a:lstStyle>
          <a:p/>
        </p:txBody>
      </p:sp>
      <p:sp>
        <p:nvSpPr>
          <p:cNvPr id="24" name="Google Shape;24;p5"/>
          <p:cNvSpPr txBox="1"/>
          <p:nvPr>
            <p:ph idx="12" type="sldNum"/>
          </p:nvPr>
        </p:nvSpPr>
        <p:spPr>
          <a:xfrm>
            <a:off x="33889831" y="24870490"/>
            <a:ext cx="2194800" cy="2099400"/>
          </a:xfrm>
          <a:prstGeom prst="rect">
            <a:avLst/>
          </a:prstGeom>
        </p:spPr>
        <p:txBody>
          <a:bodyPr anchorCtr="0" anchor="ctr" bIns="474075" lIns="474075" spcFirstLastPara="1" rIns="474075" wrap="square" tIns="4740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246800" y="2373467"/>
            <a:ext cx="34082400" cy="3054300"/>
          </a:xfrm>
          <a:prstGeom prst="rect">
            <a:avLst/>
          </a:prstGeom>
        </p:spPr>
        <p:txBody>
          <a:bodyPr anchorCtr="0" anchor="t" bIns="474075" lIns="474075" spcFirstLastPara="1" rIns="474075" wrap="square" tIns="474075">
            <a:noAutofit/>
          </a:bodyPr>
          <a:lstStyle>
            <a:lvl1pPr lvl="0">
              <a:spcBef>
                <a:spcPts val="0"/>
              </a:spcBef>
              <a:spcAft>
                <a:spcPts val="0"/>
              </a:spcAft>
              <a:buSzPts val="14600"/>
              <a:buNone/>
              <a:defRPr/>
            </a:lvl1pPr>
            <a:lvl2pPr lvl="1">
              <a:spcBef>
                <a:spcPts val="0"/>
              </a:spcBef>
              <a:spcAft>
                <a:spcPts val="0"/>
              </a:spcAft>
              <a:buSzPts val="14600"/>
              <a:buNone/>
              <a:defRPr/>
            </a:lvl2pPr>
            <a:lvl3pPr lvl="2">
              <a:spcBef>
                <a:spcPts val="0"/>
              </a:spcBef>
              <a:spcAft>
                <a:spcPts val="0"/>
              </a:spcAft>
              <a:buSzPts val="14600"/>
              <a:buNone/>
              <a:defRPr/>
            </a:lvl3pPr>
            <a:lvl4pPr lvl="3">
              <a:spcBef>
                <a:spcPts val="0"/>
              </a:spcBef>
              <a:spcAft>
                <a:spcPts val="0"/>
              </a:spcAft>
              <a:buSzPts val="14600"/>
              <a:buNone/>
              <a:defRPr/>
            </a:lvl4pPr>
            <a:lvl5pPr lvl="4">
              <a:spcBef>
                <a:spcPts val="0"/>
              </a:spcBef>
              <a:spcAft>
                <a:spcPts val="0"/>
              </a:spcAft>
              <a:buSzPts val="14600"/>
              <a:buNone/>
              <a:defRPr/>
            </a:lvl5pPr>
            <a:lvl6pPr lvl="5">
              <a:spcBef>
                <a:spcPts val="0"/>
              </a:spcBef>
              <a:spcAft>
                <a:spcPts val="0"/>
              </a:spcAft>
              <a:buSzPts val="14600"/>
              <a:buNone/>
              <a:defRPr/>
            </a:lvl6pPr>
            <a:lvl7pPr lvl="6">
              <a:spcBef>
                <a:spcPts val="0"/>
              </a:spcBef>
              <a:spcAft>
                <a:spcPts val="0"/>
              </a:spcAft>
              <a:buSzPts val="14600"/>
              <a:buNone/>
              <a:defRPr/>
            </a:lvl7pPr>
            <a:lvl8pPr lvl="7">
              <a:spcBef>
                <a:spcPts val="0"/>
              </a:spcBef>
              <a:spcAft>
                <a:spcPts val="0"/>
              </a:spcAft>
              <a:buSzPts val="14600"/>
              <a:buNone/>
              <a:defRPr/>
            </a:lvl8pPr>
            <a:lvl9pPr lvl="8">
              <a:spcBef>
                <a:spcPts val="0"/>
              </a:spcBef>
              <a:spcAft>
                <a:spcPts val="0"/>
              </a:spcAft>
              <a:buSzPts val="14600"/>
              <a:buNone/>
              <a:defRPr/>
            </a:lvl9pPr>
          </a:lstStyle>
          <a:p/>
        </p:txBody>
      </p:sp>
      <p:sp>
        <p:nvSpPr>
          <p:cNvPr id="27" name="Google Shape;27;p6"/>
          <p:cNvSpPr txBox="1"/>
          <p:nvPr>
            <p:ph idx="12" type="sldNum"/>
          </p:nvPr>
        </p:nvSpPr>
        <p:spPr>
          <a:xfrm>
            <a:off x="33889831" y="24870490"/>
            <a:ext cx="2194800" cy="2099400"/>
          </a:xfrm>
          <a:prstGeom prst="rect">
            <a:avLst/>
          </a:prstGeom>
        </p:spPr>
        <p:txBody>
          <a:bodyPr anchorCtr="0" anchor="ctr" bIns="474075" lIns="474075" spcFirstLastPara="1" rIns="474075" wrap="square" tIns="4740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246800" y="2963200"/>
            <a:ext cx="11232000" cy="4030500"/>
          </a:xfrm>
          <a:prstGeom prst="rect">
            <a:avLst/>
          </a:prstGeom>
        </p:spPr>
        <p:txBody>
          <a:bodyPr anchorCtr="0" anchor="b" bIns="474075" lIns="474075" spcFirstLastPara="1" rIns="474075" wrap="square" tIns="474075">
            <a:noAutofit/>
          </a:bodyPr>
          <a:lstStyle>
            <a:lvl1pPr lvl="0">
              <a:spcBef>
                <a:spcPts val="0"/>
              </a:spcBef>
              <a:spcAft>
                <a:spcPts val="0"/>
              </a:spcAft>
              <a:buSzPts val="12500"/>
              <a:buNone/>
              <a:defRPr sz="12500"/>
            </a:lvl1pPr>
            <a:lvl2pPr lvl="1">
              <a:spcBef>
                <a:spcPts val="0"/>
              </a:spcBef>
              <a:spcAft>
                <a:spcPts val="0"/>
              </a:spcAft>
              <a:buSzPts val="12500"/>
              <a:buNone/>
              <a:defRPr sz="12500"/>
            </a:lvl2pPr>
            <a:lvl3pPr lvl="2">
              <a:spcBef>
                <a:spcPts val="0"/>
              </a:spcBef>
              <a:spcAft>
                <a:spcPts val="0"/>
              </a:spcAft>
              <a:buSzPts val="12500"/>
              <a:buNone/>
              <a:defRPr sz="12500"/>
            </a:lvl3pPr>
            <a:lvl4pPr lvl="3">
              <a:spcBef>
                <a:spcPts val="0"/>
              </a:spcBef>
              <a:spcAft>
                <a:spcPts val="0"/>
              </a:spcAft>
              <a:buSzPts val="12500"/>
              <a:buNone/>
              <a:defRPr sz="12500"/>
            </a:lvl4pPr>
            <a:lvl5pPr lvl="4">
              <a:spcBef>
                <a:spcPts val="0"/>
              </a:spcBef>
              <a:spcAft>
                <a:spcPts val="0"/>
              </a:spcAft>
              <a:buSzPts val="12500"/>
              <a:buNone/>
              <a:defRPr sz="12500"/>
            </a:lvl5pPr>
            <a:lvl6pPr lvl="5">
              <a:spcBef>
                <a:spcPts val="0"/>
              </a:spcBef>
              <a:spcAft>
                <a:spcPts val="0"/>
              </a:spcAft>
              <a:buSzPts val="12500"/>
              <a:buNone/>
              <a:defRPr sz="12500"/>
            </a:lvl6pPr>
            <a:lvl7pPr lvl="6">
              <a:spcBef>
                <a:spcPts val="0"/>
              </a:spcBef>
              <a:spcAft>
                <a:spcPts val="0"/>
              </a:spcAft>
              <a:buSzPts val="12500"/>
              <a:buNone/>
              <a:defRPr sz="12500"/>
            </a:lvl7pPr>
            <a:lvl8pPr lvl="7">
              <a:spcBef>
                <a:spcPts val="0"/>
              </a:spcBef>
              <a:spcAft>
                <a:spcPts val="0"/>
              </a:spcAft>
              <a:buSzPts val="12500"/>
              <a:buNone/>
              <a:defRPr sz="12500"/>
            </a:lvl8pPr>
            <a:lvl9pPr lvl="8">
              <a:spcBef>
                <a:spcPts val="0"/>
              </a:spcBef>
              <a:spcAft>
                <a:spcPts val="0"/>
              </a:spcAft>
              <a:buSzPts val="12500"/>
              <a:buNone/>
              <a:defRPr sz="12500"/>
            </a:lvl9pPr>
          </a:lstStyle>
          <a:p/>
        </p:txBody>
      </p:sp>
      <p:sp>
        <p:nvSpPr>
          <p:cNvPr id="30" name="Google Shape;30;p7"/>
          <p:cNvSpPr txBox="1"/>
          <p:nvPr>
            <p:ph idx="1" type="body"/>
          </p:nvPr>
        </p:nvSpPr>
        <p:spPr>
          <a:xfrm>
            <a:off x="1246800" y="7411200"/>
            <a:ext cx="11232000" cy="16956600"/>
          </a:xfrm>
          <a:prstGeom prst="rect">
            <a:avLst/>
          </a:prstGeom>
        </p:spPr>
        <p:txBody>
          <a:bodyPr anchorCtr="0" anchor="t" bIns="474075" lIns="474075" spcFirstLastPara="1" rIns="474075" wrap="square" tIns="474075">
            <a:noAutofit/>
          </a:bodyPr>
          <a:lstStyle>
            <a:lvl1pPr indent="-628650" lvl="0" marL="457200">
              <a:spcBef>
                <a:spcPts val="0"/>
              </a:spcBef>
              <a:spcAft>
                <a:spcPts val="0"/>
              </a:spcAft>
              <a:buSzPts val="6300"/>
              <a:buChar char="●"/>
              <a:defRPr sz="6300"/>
            </a:lvl1pPr>
            <a:lvl2pPr indent="-628650" lvl="1" marL="914400">
              <a:spcBef>
                <a:spcPts val="8300"/>
              </a:spcBef>
              <a:spcAft>
                <a:spcPts val="0"/>
              </a:spcAft>
              <a:buSzPts val="6300"/>
              <a:buChar char="○"/>
              <a:defRPr sz="6300"/>
            </a:lvl2pPr>
            <a:lvl3pPr indent="-628650" lvl="2" marL="1371600">
              <a:spcBef>
                <a:spcPts val="8300"/>
              </a:spcBef>
              <a:spcAft>
                <a:spcPts val="0"/>
              </a:spcAft>
              <a:buSzPts val="6300"/>
              <a:buChar char="■"/>
              <a:defRPr sz="6300"/>
            </a:lvl3pPr>
            <a:lvl4pPr indent="-628650" lvl="3" marL="1828800">
              <a:spcBef>
                <a:spcPts val="8300"/>
              </a:spcBef>
              <a:spcAft>
                <a:spcPts val="0"/>
              </a:spcAft>
              <a:buSzPts val="6300"/>
              <a:buChar char="●"/>
              <a:defRPr sz="6300"/>
            </a:lvl4pPr>
            <a:lvl5pPr indent="-628650" lvl="4" marL="2286000">
              <a:spcBef>
                <a:spcPts val="8300"/>
              </a:spcBef>
              <a:spcAft>
                <a:spcPts val="0"/>
              </a:spcAft>
              <a:buSzPts val="6300"/>
              <a:buChar char="○"/>
              <a:defRPr sz="6300"/>
            </a:lvl5pPr>
            <a:lvl6pPr indent="-628650" lvl="5" marL="2743200">
              <a:spcBef>
                <a:spcPts val="8300"/>
              </a:spcBef>
              <a:spcAft>
                <a:spcPts val="0"/>
              </a:spcAft>
              <a:buSzPts val="6300"/>
              <a:buChar char="■"/>
              <a:defRPr sz="6300"/>
            </a:lvl6pPr>
            <a:lvl7pPr indent="-628650" lvl="6" marL="3200400">
              <a:spcBef>
                <a:spcPts val="8300"/>
              </a:spcBef>
              <a:spcAft>
                <a:spcPts val="0"/>
              </a:spcAft>
              <a:buSzPts val="6300"/>
              <a:buChar char="●"/>
              <a:defRPr sz="6300"/>
            </a:lvl7pPr>
            <a:lvl8pPr indent="-628650" lvl="7" marL="3657600">
              <a:spcBef>
                <a:spcPts val="8300"/>
              </a:spcBef>
              <a:spcAft>
                <a:spcPts val="0"/>
              </a:spcAft>
              <a:buSzPts val="6300"/>
              <a:buChar char="○"/>
              <a:defRPr sz="6300"/>
            </a:lvl8pPr>
            <a:lvl9pPr indent="-628650" lvl="8" marL="4114800">
              <a:spcBef>
                <a:spcPts val="8300"/>
              </a:spcBef>
              <a:spcAft>
                <a:spcPts val="8300"/>
              </a:spcAft>
              <a:buSzPts val="6300"/>
              <a:buChar char="■"/>
              <a:defRPr sz="6300"/>
            </a:lvl9pPr>
          </a:lstStyle>
          <a:p/>
        </p:txBody>
      </p:sp>
      <p:sp>
        <p:nvSpPr>
          <p:cNvPr id="31" name="Google Shape;31;p7"/>
          <p:cNvSpPr txBox="1"/>
          <p:nvPr>
            <p:ph idx="12" type="sldNum"/>
          </p:nvPr>
        </p:nvSpPr>
        <p:spPr>
          <a:xfrm>
            <a:off x="33889831" y="24870490"/>
            <a:ext cx="2194800" cy="2099400"/>
          </a:xfrm>
          <a:prstGeom prst="rect">
            <a:avLst/>
          </a:prstGeom>
        </p:spPr>
        <p:txBody>
          <a:bodyPr anchorCtr="0" anchor="ctr" bIns="474075" lIns="474075" spcFirstLastPara="1" rIns="474075" wrap="square" tIns="4740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961000" y="2400800"/>
            <a:ext cx="25471200" cy="21817500"/>
          </a:xfrm>
          <a:prstGeom prst="rect">
            <a:avLst/>
          </a:prstGeom>
        </p:spPr>
        <p:txBody>
          <a:bodyPr anchorCtr="0" anchor="ctr" bIns="474075" lIns="474075" spcFirstLastPara="1" rIns="474075" wrap="square" tIns="474075">
            <a:noAutofit/>
          </a:bodyPr>
          <a:lstStyle>
            <a:lvl1pPr lvl="0">
              <a:spcBef>
                <a:spcPts val="0"/>
              </a:spcBef>
              <a:spcAft>
                <a:spcPts val="0"/>
              </a:spcAft>
              <a:buSzPts val="24900"/>
              <a:buNone/>
              <a:defRPr sz="24900"/>
            </a:lvl1pPr>
            <a:lvl2pPr lvl="1">
              <a:spcBef>
                <a:spcPts val="0"/>
              </a:spcBef>
              <a:spcAft>
                <a:spcPts val="0"/>
              </a:spcAft>
              <a:buSzPts val="24900"/>
              <a:buNone/>
              <a:defRPr sz="24900"/>
            </a:lvl2pPr>
            <a:lvl3pPr lvl="2">
              <a:spcBef>
                <a:spcPts val="0"/>
              </a:spcBef>
              <a:spcAft>
                <a:spcPts val="0"/>
              </a:spcAft>
              <a:buSzPts val="24900"/>
              <a:buNone/>
              <a:defRPr sz="24900"/>
            </a:lvl3pPr>
            <a:lvl4pPr lvl="3">
              <a:spcBef>
                <a:spcPts val="0"/>
              </a:spcBef>
              <a:spcAft>
                <a:spcPts val="0"/>
              </a:spcAft>
              <a:buSzPts val="24900"/>
              <a:buNone/>
              <a:defRPr sz="24900"/>
            </a:lvl4pPr>
            <a:lvl5pPr lvl="4">
              <a:spcBef>
                <a:spcPts val="0"/>
              </a:spcBef>
              <a:spcAft>
                <a:spcPts val="0"/>
              </a:spcAft>
              <a:buSzPts val="24900"/>
              <a:buNone/>
              <a:defRPr sz="24900"/>
            </a:lvl5pPr>
            <a:lvl6pPr lvl="5">
              <a:spcBef>
                <a:spcPts val="0"/>
              </a:spcBef>
              <a:spcAft>
                <a:spcPts val="0"/>
              </a:spcAft>
              <a:buSzPts val="24900"/>
              <a:buNone/>
              <a:defRPr sz="24900"/>
            </a:lvl6pPr>
            <a:lvl7pPr lvl="6">
              <a:spcBef>
                <a:spcPts val="0"/>
              </a:spcBef>
              <a:spcAft>
                <a:spcPts val="0"/>
              </a:spcAft>
              <a:buSzPts val="24900"/>
              <a:buNone/>
              <a:defRPr sz="24900"/>
            </a:lvl7pPr>
            <a:lvl8pPr lvl="7">
              <a:spcBef>
                <a:spcPts val="0"/>
              </a:spcBef>
              <a:spcAft>
                <a:spcPts val="0"/>
              </a:spcAft>
              <a:buSzPts val="24900"/>
              <a:buNone/>
              <a:defRPr sz="24900"/>
            </a:lvl8pPr>
            <a:lvl9pPr lvl="8">
              <a:spcBef>
                <a:spcPts val="0"/>
              </a:spcBef>
              <a:spcAft>
                <a:spcPts val="0"/>
              </a:spcAft>
              <a:buSzPts val="24900"/>
              <a:buNone/>
              <a:defRPr sz="24900"/>
            </a:lvl9pPr>
          </a:lstStyle>
          <a:p/>
        </p:txBody>
      </p:sp>
      <p:sp>
        <p:nvSpPr>
          <p:cNvPr id="34" name="Google Shape;34;p8"/>
          <p:cNvSpPr txBox="1"/>
          <p:nvPr>
            <p:ph idx="12" type="sldNum"/>
          </p:nvPr>
        </p:nvSpPr>
        <p:spPr>
          <a:xfrm>
            <a:off x="33889831" y="24870490"/>
            <a:ext cx="2194800" cy="2099400"/>
          </a:xfrm>
          <a:prstGeom prst="rect">
            <a:avLst/>
          </a:prstGeom>
        </p:spPr>
        <p:txBody>
          <a:bodyPr anchorCtr="0" anchor="ctr" bIns="474075" lIns="474075" spcFirstLastPara="1" rIns="474075" wrap="square" tIns="4740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8288000" y="-667"/>
            <a:ext cx="18288000" cy="27432000"/>
          </a:xfrm>
          <a:prstGeom prst="rect">
            <a:avLst/>
          </a:prstGeom>
          <a:solidFill>
            <a:schemeClr val="lt2"/>
          </a:solidFill>
          <a:ln>
            <a:noFill/>
          </a:ln>
        </p:spPr>
        <p:txBody>
          <a:bodyPr anchorCtr="0" anchor="ctr" bIns="474075" lIns="474075" spcFirstLastPara="1" rIns="474075" wrap="square" tIns="47407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062000" y="6576933"/>
            <a:ext cx="16181100" cy="7905300"/>
          </a:xfrm>
          <a:prstGeom prst="rect">
            <a:avLst/>
          </a:prstGeom>
        </p:spPr>
        <p:txBody>
          <a:bodyPr anchorCtr="0" anchor="b" bIns="474075" lIns="474075" spcFirstLastPara="1" rIns="474075" wrap="square" tIns="474075">
            <a:noAutofit/>
          </a:bodyPr>
          <a:lstStyle>
            <a:lvl1pPr lvl="0" algn="ctr">
              <a:spcBef>
                <a:spcPts val="0"/>
              </a:spcBef>
              <a:spcAft>
                <a:spcPts val="0"/>
              </a:spcAft>
              <a:buSzPts val="21800"/>
              <a:buNone/>
              <a:defRPr sz="21800"/>
            </a:lvl1pPr>
            <a:lvl2pPr lvl="1" algn="ctr">
              <a:spcBef>
                <a:spcPts val="0"/>
              </a:spcBef>
              <a:spcAft>
                <a:spcPts val="0"/>
              </a:spcAft>
              <a:buSzPts val="21800"/>
              <a:buNone/>
              <a:defRPr sz="21800"/>
            </a:lvl2pPr>
            <a:lvl3pPr lvl="2" algn="ctr">
              <a:spcBef>
                <a:spcPts val="0"/>
              </a:spcBef>
              <a:spcAft>
                <a:spcPts val="0"/>
              </a:spcAft>
              <a:buSzPts val="21800"/>
              <a:buNone/>
              <a:defRPr sz="21800"/>
            </a:lvl3pPr>
            <a:lvl4pPr lvl="3" algn="ctr">
              <a:spcBef>
                <a:spcPts val="0"/>
              </a:spcBef>
              <a:spcAft>
                <a:spcPts val="0"/>
              </a:spcAft>
              <a:buSzPts val="21800"/>
              <a:buNone/>
              <a:defRPr sz="21800"/>
            </a:lvl4pPr>
            <a:lvl5pPr lvl="4" algn="ctr">
              <a:spcBef>
                <a:spcPts val="0"/>
              </a:spcBef>
              <a:spcAft>
                <a:spcPts val="0"/>
              </a:spcAft>
              <a:buSzPts val="21800"/>
              <a:buNone/>
              <a:defRPr sz="21800"/>
            </a:lvl5pPr>
            <a:lvl6pPr lvl="5" algn="ctr">
              <a:spcBef>
                <a:spcPts val="0"/>
              </a:spcBef>
              <a:spcAft>
                <a:spcPts val="0"/>
              </a:spcAft>
              <a:buSzPts val="21800"/>
              <a:buNone/>
              <a:defRPr sz="21800"/>
            </a:lvl6pPr>
            <a:lvl7pPr lvl="6" algn="ctr">
              <a:spcBef>
                <a:spcPts val="0"/>
              </a:spcBef>
              <a:spcAft>
                <a:spcPts val="0"/>
              </a:spcAft>
              <a:buSzPts val="21800"/>
              <a:buNone/>
              <a:defRPr sz="21800"/>
            </a:lvl7pPr>
            <a:lvl8pPr lvl="7" algn="ctr">
              <a:spcBef>
                <a:spcPts val="0"/>
              </a:spcBef>
              <a:spcAft>
                <a:spcPts val="0"/>
              </a:spcAft>
              <a:buSzPts val="21800"/>
              <a:buNone/>
              <a:defRPr sz="21800"/>
            </a:lvl8pPr>
            <a:lvl9pPr lvl="8" algn="ctr">
              <a:spcBef>
                <a:spcPts val="0"/>
              </a:spcBef>
              <a:spcAft>
                <a:spcPts val="0"/>
              </a:spcAft>
              <a:buSzPts val="21800"/>
              <a:buNone/>
              <a:defRPr sz="21800"/>
            </a:lvl9pPr>
          </a:lstStyle>
          <a:p/>
        </p:txBody>
      </p:sp>
      <p:sp>
        <p:nvSpPr>
          <p:cNvPr id="38" name="Google Shape;38;p9"/>
          <p:cNvSpPr txBox="1"/>
          <p:nvPr>
            <p:ph idx="1" type="subTitle"/>
          </p:nvPr>
        </p:nvSpPr>
        <p:spPr>
          <a:xfrm>
            <a:off x="1062000" y="14949733"/>
            <a:ext cx="16181100" cy="6587400"/>
          </a:xfrm>
          <a:prstGeom prst="rect">
            <a:avLst/>
          </a:prstGeom>
        </p:spPr>
        <p:txBody>
          <a:bodyPr anchorCtr="0" anchor="t" bIns="474075" lIns="474075" spcFirstLastPara="1" rIns="474075" wrap="square" tIns="474075">
            <a:noAutofit/>
          </a:bodyPr>
          <a:lstStyle>
            <a:lvl1pPr lvl="0" algn="ctr">
              <a:lnSpc>
                <a:spcPct val="100000"/>
              </a:lnSpc>
              <a:spcBef>
                <a:spcPts val="0"/>
              </a:spcBef>
              <a:spcAft>
                <a:spcPts val="0"/>
              </a:spcAft>
              <a:buSzPts val="10800"/>
              <a:buNone/>
              <a:defRPr sz="10800"/>
            </a:lvl1pPr>
            <a:lvl2pPr lvl="1" algn="ctr">
              <a:lnSpc>
                <a:spcPct val="100000"/>
              </a:lnSpc>
              <a:spcBef>
                <a:spcPts val="0"/>
              </a:spcBef>
              <a:spcAft>
                <a:spcPts val="0"/>
              </a:spcAft>
              <a:buSzPts val="10800"/>
              <a:buNone/>
              <a:defRPr sz="10800"/>
            </a:lvl2pPr>
            <a:lvl3pPr lvl="2" algn="ctr">
              <a:lnSpc>
                <a:spcPct val="100000"/>
              </a:lnSpc>
              <a:spcBef>
                <a:spcPts val="0"/>
              </a:spcBef>
              <a:spcAft>
                <a:spcPts val="0"/>
              </a:spcAft>
              <a:buSzPts val="10800"/>
              <a:buNone/>
              <a:defRPr sz="10800"/>
            </a:lvl3pPr>
            <a:lvl4pPr lvl="3" algn="ctr">
              <a:lnSpc>
                <a:spcPct val="100000"/>
              </a:lnSpc>
              <a:spcBef>
                <a:spcPts val="0"/>
              </a:spcBef>
              <a:spcAft>
                <a:spcPts val="0"/>
              </a:spcAft>
              <a:buSzPts val="10800"/>
              <a:buNone/>
              <a:defRPr sz="10800"/>
            </a:lvl4pPr>
            <a:lvl5pPr lvl="4" algn="ctr">
              <a:lnSpc>
                <a:spcPct val="100000"/>
              </a:lnSpc>
              <a:spcBef>
                <a:spcPts val="0"/>
              </a:spcBef>
              <a:spcAft>
                <a:spcPts val="0"/>
              </a:spcAft>
              <a:buSzPts val="10800"/>
              <a:buNone/>
              <a:defRPr sz="10800"/>
            </a:lvl5pPr>
            <a:lvl6pPr lvl="5" algn="ctr">
              <a:lnSpc>
                <a:spcPct val="100000"/>
              </a:lnSpc>
              <a:spcBef>
                <a:spcPts val="0"/>
              </a:spcBef>
              <a:spcAft>
                <a:spcPts val="0"/>
              </a:spcAft>
              <a:buSzPts val="10800"/>
              <a:buNone/>
              <a:defRPr sz="10800"/>
            </a:lvl6pPr>
            <a:lvl7pPr lvl="6" algn="ctr">
              <a:lnSpc>
                <a:spcPct val="100000"/>
              </a:lnSpc>
              <a:spcBef>
                <a:spcPts val="0"/>
              </a:spcBef>
              <a:spcAft>
                <a:spcPts val="0"/>
              </a:spcAft>
              <a:buSzPts val="10800"/>
              <a:buNone/>
              <a:defRPr sz="10800"/>
            </a:lvl7pPr>
            <a:lvl8pPr lvl="7" algn="ctr">
              <a:lnSpc>
                <a:spcPct val="100000"/>
              </a:lnSpc>
              <a:spcBef>
                <a:spcPts val="0"/>
              </a:spcBef>
              <a:spcAft>
                <a:spcPts val="0"/>
              </a:spcAft>
              <a:buSzPts val="10800"/>
              <a:buNone/>
              <a:defRPr sz="10800"/>
            </a:lvl8pPr>
            <a:lvl9pPr lvl="8" algn="ctr">
              <a:lnSpc>
                <a:spcPct val="100000"/>
              </a:lnSpc>
              <a:spcBef>
                <a:spcPts val="0"/>
              </a:spcBef>
              <a:spcAft>
                <a:spcPts val="0"/>
              </a:spcAft>
              <a:buSzPts val="10800"/>
              <a:buNone/>
              <a:defRPr sz="10800"/>
            </a:lvl9pPr>
          </a:lstStyle>
          <a:p/>
        </p:txBody>
      </p:sp>
      <p:sp>
        <p:nvSpPr>
          <p:cNvPr id="39" name="Google Shape;39;p9"/>
          <p:cNvSpPr txBox="1"/>
          <p:nvPr>
            <p:ph idx="2" type="body"/>
          </p:nvPr>
        </p:nvSpPr>
        <p:spPr>
          <a:xfrm>
            <a:off x="19758000" y="3861733"/>
            <a:ext cx="15348000" cy="19707300"/>
          </a:xfrm>
          <a:prstGeom prst="rect">
            <a:avLst/>
          </a:prstGeom>
        </p:spPr>
        <p:txBody>
          <a:bodyPr anchorCtr="0" anchor="ctr" bIns="474075" lIns="474075" spcFirstLastPara="1" rIns="474075" wrap="square" tIns="474075">
            <a:noAutofit/>
          </a:bodyPr>
          <a:lstStyle>
            <a:lvl1pPr indent="-819150" lvl="0" marL="457200">
              <a:spcBef>
                <a:spcPts val="0"/>
              </a:spcBef>
              <a:spcAft>
                <a:spcPts val="0"/>
              </a:spcAft>
              <a:buSzPts val="9300"/>
              <a:buChar char="●"/>
              <a:defRPr/>
            </a:lvl1pPr>
            <a:lvl2pPr indent="-685800" lvl="1" marL="914400">
              <a:spcBef>
                <a:spcPts val="8300"/>
              </a:spcBef>
              <a:spcAft>
                <a:spcPts val="0"/>
              </a:spcAft>
              <a:buSzPts val="7200"/>
              <a:buChar char="○"/>
              <a:defRPr/>
            </a:lvl2pPr>
            <a:lvl3pPr indent="-685800" lvl="2" marL="1371600">
              <a:spcBef>
                <a:spcPts val="8300"/>
              </a:spcBef>
              <a:spcAft>
                <a:spcPts val="0"/>
              </a:spcAft>
              <a:buSzPts val="7200"/>
              <a:buChar char="■"/>
              <a:defRPr/>
            </a:lvl3pPr>
            <a:lvl4pPr indent="-685800" lvl="3" marL="1828800">
              <a:spcBef>
                <a:spcPts val="8300"/>
              </a:spcBef>
              <a:spcAft>
                <a:spcPts val="0"/>
              </a:spcAft>
              <a:buSzPts val="7200"/>
              <a:buChar char="●"/>
              <a:defRPr/>
            </a:lvl4pPr>
            <a:lvl5pPr indent="-685800" lvl="4" marL="2286000">
              <a:spcBef>
                <a:spcPts val="8300"/>
              </a:spcBef>
              <a:spcAft>
                <a:spcPts val="0"/>
              </a:spcAft>
              <a:buSzPts val="7200"/>
              <a:buChar char="○"/>
              <a:defRPr/>
            </a:lvl5pPr>
            <a:lvl6pPr indent="-685800" lvl="5" marL="2743200">
              <a:spcBef>
                <a:spcPts val="8300"/>
              </a:spcBef>
              <a:spcAft>
                <a:spcPts val="0"/>
              </a:spcAft>
              <a:buSzPts val="7200"/>
              <a:buChar char="■"/>
              <a:defRPr/>
            </a:lvl6pPr>
            <a:lvl7pPr indent="-685800" lvl="6" marL="3200400">
              <a:spcBef>
                <a:spcPts val="8300"/>
              </a:spcBef>
              <a:spcAft>
                <a:spcPts val="0"/>
              </a:spcAft>
              <a:buSzPts val="7200"/>
              <a:buChar char="●"/>
              <a:defRPr/>
            </a:lvl7pPr>
            <a:lvl8pPr indent="-685800" lvl="7" marL="3657600">
              <a:spcBef>
                <a:spcPts val="8300"/>
              </a:spcBef>
              <a:spcAft>
                <a:spcPts val="0"/>
              </a:spcAft>
              <a:buSzPts val="7200"/>
              <a:buChar char="○"/>
              <a:defRPr/>
            </a:lvl8pPr>
            <a:lvl9pPr indent="-685800" lvl="8" marL="4114800">
              <a:spcBef>
                <a:spcPts val="8300"/>
              </a:spcBef>
              <a:spcAft>
                <a:spcPts val="8300"/>
              </a:spcAft>
              <a:buSzPts val="7200"/>
              <a:buChar char="■"/>
              <a:defRPr/>
            </a:lvl9pPr>
          </a:lstStyle>
          <a:p/>
        </p:txBody>
      </p:sp>
      <p:sp>
        <p:nvSpPr>
          <p:cNvPr id="40" name="Google Shape;40;p9"/>
          <p:cNvSpPr txBox="1"/>
          <p:nvPr>
            <p:ph idx="12" type="sldNum"/>
          </p:nvPr>
        </p:nvSpPr>
        <p:spPr>
          <a:xfrm>
            <a:off x="33889831" y="24870490"/>
            <a:ext cx="2194800" cy="2099400"/>
          </a:xfrm>
          <a:prstGeom prst="rect">
            <a:avLst/>
          </a:prstGeom>
        </p:spPr>
        <p:txBody>
          <a:bodyPr anchorCtr="0" anchor="ctr" bIns="474075" lIns="474075" spcFirstLastPara="1" rIns="474075" wrap="square" tIns="4740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246800" y="22563067"/>
            <a:ext cx="23995200" cy="3227100"/>
          </a:xfrm>
          <a:prstGeom prst="rect">
            <a:avLst/>
          </a:prstGeom>
        </p:spPr>
        <p:txBody>
          <a:bodyPr anchorCtr="0" anchor="ctr" bIns="474075" lIns="474075" spcFirstLastPara="1" rIns="474075" wrap="square" tIns="474075">
            <a:noAutofit/>
          </a:bodyPr>
          <a:lstStyle>
            <a:lvl1pPr indent="-228600" lvl="0" marL="457200">
              <a:lnSpc>
                <a:spcPct val="100000"/>
              </a:lnSpc>
              <a:spcBef>
                <a:spcPts val="0"/>
              </a:spcBef>
              <a:spcAft>
                <a:spcPts val="0"/>
              </a:spcAft>
              <a:buSzPts val="9300"/>
              <a:buNone/>
              <a:defRPr/>
            </a:lvl1pPr>
          </a:lstStyle>
          <a:p/>
        </p:txBody>
      </p:sp>
      <p:sp>
        <p:nvSpPr>
          <p:cNvPr id="43" name="Google Shape;43;p10"/>
          <p:cNvSpPr txBox="1"/>
          <p:nvPr>
            <p:ph idx="12" type="sldNum"/>
          </p:nvPr>
        </p:nvSpPr>
        <p:spPr>
          <a:xfrm>
            <a:off x="33889831" y="24870490"/>
            <a:ext cx="2194800" cy="2099400"/>
          </a:xfrm>
          <a:prstGeom prst="rect">
            <a:avLst/>
          </a:prstGeom>
        </p:spPr>
        <p:txBody>
          <a:bodyPr anchorCtr="0" anchor="ctr" bIns="474075" lIns="474075" spcFirstLastPara="1" rIns="474075" wrap="square" tIns="4740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46800" y="2373467"/>
            <a:ext cx="34082400" cy="3054300"/>
          </a:xfrm>
          <a:prstGeom prst="rect">
            <a:avLst/>
          </a:prstGeom>
          <a:noFill/>
          <a:ln>
            <a:noFill/>
          </a:ln>
        </p:spPr>
        <p:txBody>
          <a:bodyPr anchorCtr="0" anchor="t" bIns="474075" lIns="474075" spcFirstLastPara="1" rIns="474075" wrap="square" tIns="474075">
            <a:noAutofit/>
          </a:bodyPr>
          <a:lstStyle>
            <a:lvl1pPr lvl="0">
              <a:spcBef>
                <a:spcPts val="0"/>
              </a:spcBef>
              <a:spcAft>
                <a:spcPts val="0"/>
              </a:spcAft>
              <a:buClr>
                <a:schemeClr val="dk1"/>
              </a:buClr>
              <a:buSzPts val="14600"/>
              <a:buNone/>
              <a:defRPr sz="14600">
                <a:solidFill>
                  <a:schemeClr val="dk1"/>
                </a:solidFill>
              </a:defRPr>
            </a:lvl1pPr>
            <a:lvl2pPr lvl="1">
              <a:spcBef>
                <a:spcPts val="0"/>
              </a:spcBef>
              <a:spcAft>
                <a:spcPts val="0"/>
              </a:spcAft>
              <a:buClr>
                <a:schemeClr val="dk1"/>
              </a:buClr>
              <a:buSzPts val="14600"/>
              <a:buNone/>
              <a:defRPr sz="14600">
                <a:solidFill>
                  <a:schemeClr val="dk1"/>
                </a:solidFill>
              </a:defRPr>
            </a:lvl2pPr>
            <a:lvl3pPr lvl="2">
              <a:spcBef>
                <a:spcPts val="0"/>
              </a:spcBef>
              <a:spcAft>
                <a:spcPts val="0"/>
              </a:spcAft>
              <a:buClr>
                <a:schemeClr val="dk1"/>
              </a:buClr>
              <a:buSzPts val="14600"/>
              <a:buNone/>
              <a:defRPr sz="14600">
                <a:solidFill>
                  <a:schemeClr val="dk1"/>
                </a:solidFill>
              </a:defRPr>
            </a:lvl3pPr>
            <a:lvl4pPr lvl="3">
              <a:spcBef>
                <a:spcPts val="0"/>
              </a:spcBef>
              <a:spcAft>
                <a:spcPts val="0"/>
              </a:spcAft>
              <a:buClr>
                <a:schemeClr val="dk1"/>
              </a:buClr>
              <a:buSzPts val="14600"/>
              <a:buNone/>
              <a:defRPr sz="14600">
                <a:solidFill>
                  <a:schemeClr val="dk1"/>
                </a:solidFill>
              </a:defRPr>
            </a:lvl4pPr>
            <a:lvl5pPr lvl="4">
              <a:spcBef>
                <a:spcPts val="0"/>
              </a:spcBef>
              <a:spcAft>
                <a:spcPts val="0"/>
              </a:spcAft>
              <a:buClr>
                <a:schemeClr val="dk1"/>
              </a:buClr>
              <a:buSzPts val="14600"/>
              <a:buNone/>
              <a:defRPr sz="14600">
                <a:solidFill>
                  <a:schemeClr val="dk1"/>
                </a:solidFill>
              </a:defRPr>
            </a:lvl5pPr>
            <a:lvl6pPr lvl="5">
              <a:spcBef>
                <a:spcPts val="0"/>
              </a:spcBef>
              <a:spcAft>
                <a:spcPts val="0"/>
              </a:spcAft>
              <a:buClr>
                <a:schemeClr val="dk1"/>
              </a:buClr>
              <a:buSzPts val="14600"/>
              <a:buNone/>
              <a:defRPr sz="14600">
                <a:solidFill>
                  <a:schemeClr val="dk1"/>
                </a:solidFill>
              </a:defRPr>
            </a:lvl6pPr>
            <a:lvl7pPr lvl="6">
              <a:spcBef>
                <a:spcPts val="0"/>
              </a:spcBef>
              <a:spcAft>
                <a:spcPts val="0"/>
              </a:spcAft>
              <a:buClr>
                <a:schemeClr val="dk1"/>
              </a:buClr>
              <a:buSzPts val="14600"/>
              <a:buNone/>
              <a:defRPr sz="14600">
                <a:solidFill>
                  <a:schemeClr val="dk1"/>
                </a:solidFill>
              </a:defRPr>
            </a:lvl7pPr>
            <a:lvl8pPr lvl="7">
              <a:spcBef>
                <a:spcPts val="0"/>
              </a:spcBef>
              <a:spcAft>
                <a:spcPts val="0"/>
              </a:spcAft>
              <a:buClr>
                <a:schemeClr val="dk1"/>
              </a:buClr>
              <a:buSzPts val="14600"/>
              <a:buNone/>
              <a:defRPr sz="14600">
                <a:solidFill>
                  <a:schemeClr val="dk1"/>
                </a:solidFill>
              </a:defRPr>
            </a:lvl8pPr>
            <a:lvl9pPr lvl="8">
              <a:spcBef>
                <a:spcPts val="0"/>
              </a:spcBef>
              <a:spcAft>
                <a:spcPts val="0"/>
              </a:spcAft>
              <a:buClr>
                <a:schemeClr val="dk1"/>
              </a:buClr>
              <a:buSzPts val="14600"/>
              <a:buNone/>
              <a:defRPr sz="14600">
                <a:solidFill>
                  <a:schemeClr val="dk1"/>
                </a:solidFill>
              </a:defRPr>
            </a:lvl9pPr>
          </a:lstStyle>
          <a:p/>
        </p:txBody>
      </p:sp>
      <p:sp>
        <p:nvSpPr>
          <p:cNvPr id="7" name="Google Shape;7;p1"/>
          <p:cNvSpPr txBox="1"/>
          <p:nvPr>
            <p:ph idx="1" type="body"/>
          </p:nvPr>
        </p:nvSpPr>
        <p:spPr>
          <a:xfrm>
            <a:off x="1246800" y="6146533"/>
            <a:ext cx="34082400" cy="18221100"/>
          </a:xfrm>
          <a:prstGeom prst="rect">
            <a:avLst/>
          </a:prstGeom>
          <a:noFill/>
          <a:ln>
            <a:noFill/>
          </a:ln>
        </p:spPr>
        <p:txBody>
          <a:bodyPr anchorCtr="0" anchor="t" bIns="474075" lIns="474075" spcFirstLastPara="1" rIns="474075" wrap="square" tIns="474075">
            <a:noAutofit/>
          </a:bodyPr>
          <a:lstStyle>
            <a:lvl1pPr indent="-819150" lvl="0" marL="457200">
              <a:lnSpc>
                <a:spcPct val="115000"/>
              </a:lnSpc>
              <a:spcBef>
                <a:spcPts val="0"/>
              </a:spcBef>
              <a:spcAft>
                <a:spcPts val="0"/>
              </a:spcAft>
              <a:buClr>
                <a:schemeClr val="dk2"/>
              </a:buClr>
              <a:buSzPts val="9300"/>
              <a:buChar char="●"/>
              <a:defRPr sz="9300">
                <a:solidFill>
                  <a:schemeClr val="dk2"/>
                </a:solidFill>
              </a:defRPr>
            </a:lvl1pPr>
            <a:lvl2pPr indent="-685800" lvl="1" marL="914400">
              <a:lnSpc>
                <a:spcPct val="115000"/>
              </a:lnSpc>
              <a:spcBef>
                <a:spcPts val="8300"/>
              </a:spcBef>
              <a:spcAft>
                <a:spcPts val="0"/>
              </a:spcAft>
              <a:buClr>
                <a:schemeClr val="dk2"/>
              </a:buClr>
              <a:buSzPts val="7200"/>
              <a:buChar char="○"/>
              <a:defRPr sz="7200">
                <a:solidFill>
                  <a:schemeClr val="dk2"/>
                </a:solidFill>
              </a:defRPr>
            </a:lvl2pPr>
            <a:lvl3pPr indent="-685800" lvl="2" marL="1371600">
              <a:lnSpc>
                <a:spcPct val="115000"/>
              </a:lnSpc>
              <a:spcBef>
                <a:spcPts val="8300"/>
              </a:spcBef>
              <a:spcAft>
                <a:spcPts val="0"/>
              </a:spcAft>
              <a:buClr>
                <a:schemeClr val="dk2"/>
              </a:buClr>
              <a:buSzPts val="7200"/>
              <a:buChar char="■"/>
              <a:defRPr sz="7200">
                <a:solidFill>
                  <a:schemeClr val="dk2"/>
                </a:solidFill>
              </a:defRPr>
            </a:lvl3pPr>
            <a:lvl4pPr indent="-685800" lvl="3" marL="1828800">
              <a:lnSpc>
                <a:spcPct val="115000"/>
              </a:lnSpc>
              <a:spcBef>
                <a:spcPts val="8300"/>
              </a:spcBef>
              <a:spcAft>
                <a:spcPts val="0"/>
              </a:spcAft>
              <a:buClr>
                <a:schemeClr val="dk2"/>
              </a:buClr>
              <a:buSzPts val="7200"/>
              <a:buChar char="●"/>
              <a:defRPr sz="7200">
                <a:solidFill>
                  <a:schemeClr val="dk2"/>
                </a:solidFill>
              </a:defRPr>
            </a:lvl4pPr>
            <a:lvl5pPr indent="-685800" lvl="4" marL="2286000">
              <a:lnSpc>
                <a:spcPct val="115000"/>
              </a:lnSpc>
              <a:spcBef>
                <a:spcPts val="8300"/>
              </a:spcBef>
              <a:spcAft>
                <a:spcPts val="0"/>
              </a:spcAft>
              <a:buClr>
                <a:schemeClr val="dk2"/>
              </a:buClr>
              <a:buSzPts val="7200"/>
              <a:buChar char="○"/>
              <a:defRPr sz="7200">
                <a:solidFill>
                  <a:schemeClr val="dk2"/>
                </a:solidFill>
              </a:defRPr>
            </a:lvl5pPr>
            <a:lvl6pPr indent="-685800" lvl="5" marL="2743200">
              <a:lnSpc>
                <a:spcPct val="115000"/>
              </a:lnSpc>
              <a:spcBef>
                <a:spcPts val="8300"/>
              </a:spcBef>
              <a:spcAft>
                <a:spcPts val="0"/>
              </a:spcAft>
              <a:buClr>
                <a:schemeClr val="dk2"/>
              </a:buClr>
              <a:buSzPts val="7200"/>
              <a:buChar char="■"/>
              <a:defRPr sz="7200">
                <a:solidFill>
                  <a:schemeClr val="dk2"/>
                </a:solidFill>
              </a:defRPr>
            </a:lvl6pPr>
            <a:lvl7pPr indent="-685800" lvl="6" marL="3200400">
              <a:lnSpc>
                <a:spcPct val="115000"/>
              </a:lnSpc>
              <a:spcBef>
                <a:spcPts val="8300"/>
              </a:spcBef>
              <a:spcAft>
                <a:spcPts val="0"/>
              </a:spcAft>
              <a:buClr>
                <a:schemeClr val="dk2"/>
              </a:buClr>
              <a:buSzPts val="7200"/>
              <a:buChar char="●"/>
              <a:defRPr sz="7200">
                <a:solidFill>
                  <a:schemeClr val="dk2"/>
                </a:solidFill>
              </a:defRPr>
            </a:lvl7pPr>
            <a:lvl8pPr indent="-685800" lvl="7" marL="3657600">
              <a:lnSpc>
                <a:spcPct val="115000"/>
              </a:lnSpc>
              <a:spcBef>
                <a:spcPts val="8300"/>
              </a:spcBef>
              <a:spcAft>
                <a:spcPts val="0"/>
              </a:spcAft>
              <a:buClr>
                <a:schemeClr val="dk2"/>
              </a:buClr>
              <a:buSzPts val="7200"/>
              <a:buChar char="○"/>
              <a:defRPr sz="7200">
                <a:solidFill>
                  <a:schemeClr val="dk2"/>
                </a:solidFill>
              </a:defRPr>
            </a:lvl8pPr>
            <a:lvl9pPr indent="-685800" lvl="8" marL="4114800">
              <a:lnSpc>
                <a:spcPct val="115000"/>
              </a:lnSpc>
              <a:spcBef>
                <a:spcPts val="8300"/>
              </a:spcBef>
              <a:spcAft>
                <a:spcPts val="8300"/>
              </a:spcAft>
              <a:buClr>
                <a:schemeClr val="dk2"/>
              </a:buClr>
              <a:buSzPts val="7200"/>
              <a:buChar char="■"/>
              <a:defRPr sz="7200">
                <a:solidFill>
                  <a:schemeClr val="dk2"/>
                </a:solidFill>
              </a:defRPr>
            </a:lvl9pPr>
          </a:lstStyle>
          <a:p/>
        </p:txBody>
      </p:sp>
      <p:sp>
        <p:nvSpPr>
          <p:cNvPr id="8" name="Google Shape;8;p1"/>
          <p:cNvSpPr txBox="1"/>
          <p:nvPr>
            <p:ph idx="12" type="sldNum"/>
          </p:nvPr>
        </p:nvSpPr>
        <p:spPr>
          <a:xfrm>
            <a:off x="33889831" y="24870490"/>
            <a:ext cx="2194800" cy="2099400"/>
          </a:xfrm>
          <a:prstGeom prst="rect">
            <a:avLst/>
          </a:prstGeom>
          <a:noFill/>
          <a:ln>
            <a:noFill/>
          </a:ln>
        </p:spPr>
        <p:txBody>
          <a:bodyPr anchorCtr="0" anchor="ctr" bIns="474075" lIns="474075" spcFirstLastPara="1" rIns="474075" wrap="square" tIns="474075">
            <a:noAutofit/>
          </a:bodyPr>
          <a:lstStyle>
            <a:lvl1pPr lvl="0" algn="r">
              <a:buNone/>
              <a:defRPr sz="5100">
                <a:solidFill>
                  <a:schemeClr val="dk2"/>
                </a:solidFill>
              </a:defRPr>
            </a:lvl1pPr>
            <a:lvl2pPr lvl="1" algn="r">
              <a:buNone/>
              <a:defRPr sz="5100">
                <a:solidFill>
                  <a:schemeClr val="dk2"/>
                </a:solidFill>
              </a:defRPr>
            </a:lvl2pPr>
            <a:lvl3pPr lvl="2" algn="r">
              <a:buNone/>
              <a:defRPr sz="5100">
                <a:solidFill>
                  <a:schemeClr val="dk2"/>
                </a:solidFill>
              </a:defRPr>
            </a:lvl3pPr>
            <a:lvl4pPr lvl="3" algn="r">
              <a:buNone/>
              <a:defRPr sz="5100">
                <a:solidFill>
                  <a:schemeClr val="dk2"/>
                </a:solidFill>
              </a:defRPr>
            </a:lvl4pPr>
            <a:lvl5pPr lvl="4" algn="r">
              <a:buNone/>
              <a:defRPr sz="5100">
                <a:solidFill>
                  <a:schemeClr val="dk2"/>
                </a:solidFill>
              </a:defRPr>
            </a:lvl5pPr>
            <a:lvl6pPr lvl="5" algn="r">
              <a:buNone/>
              <a:defRPr sz="5100">
                <a:solidFill>
                  <a:schemeClr val="dk2"/>
                </a:solidFill>
              </a:defRPr>
            </a:lvl6pPr>
            <a:lvl7pPr lvl="6" algn="r">
              <a:buNone/>
              <a:defRPr sz="5100">
                <a:solidFill>
                  <a:schemeClr val="dk2"/>
                </a:solidFill>
              </a:defRPr>
            </a:lvl7pPr>
            <a:lvl8pPr lvl="7" algn="r">
              <a:buNone/>
              <a:defRPr sz="5100">
                <a:solidFill>
                  <a:schemeClr val="dk2"/>
                </a:solidFill>
              </a:defRPr>
            </a:lvl8pPr>
            <a:lvl9pPr lvl="8" algn="r">
              <a:buNone/>
              <a:defRPr sz="5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3.png"/><Relationship Id="rId10" Type="http://schemas.openxmlformats.org/officeDocument/2006/relationships/image" Target="../media/image22.png"/><Relationship Id="rId13" Type="http://schemas.openxmlformats.org/officeDocument/2006/relationships/image" Target="../media/image10.png"/><Relationship Id="rId12"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4.png"/><Relationship Id="rId4" Type="http://schemas.openxmlformats.org/officeDocument/2006/relationships/image" Target="../media/image2.png"/><Relationship Id="rId9" Type="http://schemas.openxmlformats.org/officeDocument/2006/relationships/image" Target="../media/image15.png"/><Relationship Id="rId15" Type="http://schemas.openxmlformats.org/officeDocument/2006/relationships/image" Target="../media/image21.png"/><Relationship Id="rId14" Type="http://schemas.openxmlformats.org/officeDocument/2006/relationships/image" Target="../media/image7.png"/><Relationship Id="rId17" Type="http://schemas.openxmlformats.org/officeDocument/2006/relationships/image" Target="../media/image9.png"/><Relationship Id="rId16" Type="http://schemas.openxmlformats.org/officeDocument/2006/relationships/image" Target="../media/image11.png"/><Relationship Id="rId5" Type="http://schemas.openxmlformats.org/officeDocument/2006/relationships/image" Target="../media/image1.jpg"/><Relationship Id="rId19" Type="http://schemas.openxmlformats.org/officeDocument/2006/relationships/image" Target="../media/image20.png"/><Relationship Id="rId6" Type="http://schemas.openxmlformats.org/officeDocument/2006/relationships/image" Target="../media/image5.png"/><Relationship Id="rId18" Type="http://schemas.openxmlformats.org/officeDocument/2006/relationships/image" Target="../media/image8.png"/><Relationship Id="rId7" Type="http://schemas.openxmlformats.org/officeDocument/2006/relationships/image" Target="../media/image16.png"/><Relationship Id="rId8" Type="http://schemas.openxmlformats.org/officeDocument/2006/relationships/image" Target="../media/image4.png"/></Relationships>
</file>

<file path=ppt/slides/_rels/slide2.xml.rels><?xml version="1.0" encoding="UTF-8" standalone="yes"?><Relationships xmlns="http://schemas.openxmlformats.org/package/2006/relationships"><Relationship Id="rId11" Type="http://schemas.openxmlformats.org/officeDocument/2006/relationships/hyperlink" Target="https://bmcbioinformatics.biomedcentral.com/articles/10.1186/1471-2105-8-S7-S21" TargetMode="External"/><Relationship Id="rId10" Type="http://schemas.openxmlformats.org/officeDocument/2006/relationships/hyperlink" Target="http://article.sciencepublishinggroup.com/html/10.11648.j.cbb.20160401.11.html" TargetMode="External"/><Relationship Id="rId13" Type="http://schemas.openxmlformats.org/officeDocument/2006/relationships/image" Target="../media/image19.png"/><Relationship Id="rId12" Type="http://schemas.openxmlformats.org/officeDocument/2006/relationships/hyperlink" Target="https://bmcbioinformatics.biomedcentral.com/articles/10.1186/1471-2105-5-170" TargetMode="External"/><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3.png"/><Relationship Id="rId4" Type="http://schemas.openxmlformats.org/officeDocument/2006/relationships/image" Target="../media/image2.png"/><Relationship Id="rId9" Type="http://schemas.openxmlformats.org/officeDocument/2006/relationships/image" Target="../media/image14.jpg"/><Relationship Id="rId15" Type="http://schemas.openxmlformats.org/officeDocument/2006/relationships/image" Target="../media/image17.png"/><Relationship Id="rId14" Type="http://schemas.openxmlformats.org/officeDocument/2006/relationships/image" Target="../media/image6.png"/><Relationship Id="rId17" Type="http://schemas.openxmlformats.org/officeDocument/2006/relationships/image" Target="../media/image18.jpg"/><Relationship Id="rId16" Type="http://schemas.openxmlformats.org/officeDocument/2006/relationships/image" Target="../media/image13.png"/><Relationship Id="rId5" Type="http://schemas.openxmlformats.org/officeDocument/2006/relationships/image" Target="../media/image1.jpg"/><Relationship Id="rId6" Type="http://schemas.openxmlformats.org/officeDocument/2006/relationships/image" Target="../media/image5.png"/><Relationship Id="rId7" Type="http://schemas.openxmlformats.org/officeDocument/2006/relationships/image" Target="../media/image22.png"/><Relationship Id="rId8"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1114100" y="4569394"/>
            <a:ext cx="14405733" cy="8388338"/>
          </a:xfrm>
          <a:prstGeom prst="rect">
            <a:avLst/>
          </a:prstGeom>
          <a:noFill/>
          <a:ln>
            <a:noFill/>
          </a:ln>
        </p:spPr>
      </p:pic>
      <p:graphicFrame>
        <p:nvGraphicFramePr>
          <p:cNvPr id="55" name="Google Shape;55;p13"/>
          <p:cNvGraphicFramePr/>
          <p:nvPr/>
        </p:nvGraphicFramePr>
        <p:xfrm>
          <a:off x="12800813" y="4990344"/>
          <a:ext cx="3000000" cy="3000000"/>
        </p:xfrm>
        <a:graphic>
          <a:graphicData uri="http://schemas.openxmlformats.org/drawingml/2006/table">
            <a:tbl>
              <a:tblPr>
                <a:noFill/>
                <a:tableStyleId>{A3E2304A-A587-42FC-AB43-FF870CCBEDAF}</a:tableStyleId>
              </a:tblPr>
              <a:tblGrid>
                <a:gridCol w="5064125"/>
                <a:gridCol w="1902425"/>
                <a:gridCol w="1661700"/>
                <a:gridCol w="2346125"/>
              </a:tblGrid>
              <a:tr h="476250">
                <a:tc>
                  <a:txBody>
                    <a:bodyPr/>
                    <a:lstStyle/>
                    <a:p>
                      <a:pPr indent="0" lvl="0" marL="0" rtl="0" algn="l">
                        <a:spcBef>
                          <a:spcPts val="0"/>
                        </a:spcBef>
                        <a:spcAft>
                          <a:spcPts val="0"/>
                        </a:spcAft>
                        <a:buNone/>
                      </a:pPr>
                      <a:r>
                        <a:rPr b="1" lang="en" sz="1700"/>
                        <a:t>Algorithms</a:t>
                      </a:r>
                      <a:endParaRPr b="1" sz="1700"/>
                    </a:p>
                  </a:txBody>
                  <a:tcPr marT="114275" marB="114275" marR="152375" marL="1523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700"/>
                        <a:t>Exhaustive</a:t>
                      </a:r>
                      <a:endParaRPr b="1" sz="1700"/>
                    </a:p>
                  </a:txBody>
                  <a:tcPr marT="114275" marB="114275" marR="152375" marL="1523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700"/>
                        <a:t>Heuristic</a:t>
                      </a:r>
                      <a:endParaRPr b="1" sz="1700"/>
                    </a:p>
                  </a:txBody>
                  <a:tcPr marT="114275" marB="114275" marR="152375" marL="1523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700"/>
                        <a:t>Meta-</a:t>
                      </a:r>
                      <a:r>
                        <a:rPr b="1" lang="en" sz="1700"/>
                        <a:t>Heuristic</a:t>
                      </a:r>
                      <a:endParaRPr b="1" sz="1700"/>
                    </a:p>
                  </a:txBody>
                  <a:tcPr marT="114275" marB="114275" marR="152375" marL="1523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476250">
                <a:tc>
                  <a:txBody>
                    <a:bodyPr/>
                    <a:lstStyle/>
                    <a:p>
                      <a:pPr indent="0" lvl="0" marL="0" rtl="0" algn="l">
                        <a:spcBef>
                          <a:spcPts val="0"/>
                        </a:spcBef>
                        <a:spcAft>
                          <a:spcPts val="0"/>
                        </a:spcAft>
                        <a:buNone/>
                      </a:pPr>
                      <a:r>
                        <a:rPr lang="en" sz="1700">
                          <a:solidFill>
                            <a:srgbClr val="4A86E8"/>
                          </a:solidFill>
                        </a:rPr>
                        <a:t>Can deal with a big data set</a:t>
                      </a:r>
                      <a:endParaRPr sz="1700">
                        <a:solidFill>
                          <a:srgbClr val="4A86E8"/>
                        </a:solidFill>
                      </a:endParaRPr>
                    </a:p>
                  </a:txBody>
                  <a:tcPr marT="114275" marB="114275" marR="152375" marL="152375">
                    <a:lnT cap="flat" cmpd="sng" w="9525">
                      <a:solidFill>
                        <a:srgbClr val="000000"/>
                      </a:solidFill>
                      <a:prstDash val="solid"/>
                      <a:round/>
                      <a:headEnd len="sm" w="sm" type="none"/>
                      <a:tailEnd len="sm" w="sm" type="none"/>
                    </a:lnT>
                    <a:solidFill>
                      <a:srgbClr val="FFFFFF"/>
                    </a:solidFill>
                  </a:tcPr>
                </a:tc>
                <a:tc>
                  <a:txBody>
                    <a:bodyPr/>
                    <a:lstStyle/>
                    <a:p>
                      <a:pPr indent="0" lvl="0" marL="0" rtl="0" algn="l">
                        <a:spcBef>
                          <a:spcPts val="0"/>
                        </a:spcBef>
                        <a:spcAft>
                          <a:spcPts val="0"/>
                        </a:spcAft>
                        <a:buNone/>
                      </a:pPr>
                      <a:r>
                        <a:t/>
                      </a:r>
                      <a:endParaRPr/>
                    </a:p>
                  </a:txBody>
                  <a:tcPr marT="114275" marB="114275" marR="152375" marL="152375">
                    <a:lnT cap="flat" cmpd="sng" w="9525">
                      <a:solidFill>
                        <a:srgbClr val="000000"/>
                      </a:solidFill>
                      <a:prstDash val="solid"/>
                      <a:round/>
                      <a:headEnd len="sm" w="sm" type="none"/>
                      <a:tailEnd len="sm" w="sm" type="none"/>
                    </a:lnT>
                    <a:solidFill>
                      <a:srgbClr val="FFFFFF"/>
                    </a:solidFill>
                  </a:tcPr>
                </a:tc>
                <a:tc>
                  <a:txBody>
                    <a:bodyPr/>
                    <a:lstStyle/>
                    <a:p>
                      <a:pPr indent="0" lvl="0" marL="0" rtl="0" algn="l">
                        <a:spcBef>
                          <a:spcPts val="0"/>
                        </a:spcBef>
                        <a:spcAft>
                          <a:spcPts val="0"/>
                        </a:spcAft>
                        <a:buNone/>
                      </a:pPr>
                      <a:r>
                        <a:t/>
                      </a:r>
                      <a:endParaRPr/>
                    </a:p>
                  </a:txBody>
                  <a:tcPr marT="114275" marB="114275" marR="152375" marL="152375">
                    <a:lnT cap="flat" cmpd="sng" w="9525">
                      <a:solidFill>
                        <a:srgbClr val="000000"/>
                      </a:solidFill>
                      <a:prstDash val="solid"/>
                      <a:round/>
                      <a:headEnd len="sm" w="sm" type="none"/>
                      <a:tailEnd len="sm" w="sm" type="none"/>
                    </a:lnT>
                    <a:solidFill>
                      <a:srgbClr val="FFFFFF"/>
                    </a:solidFill>
                  </a:tcPr>
                </a:tc>
                <a:tc>
                  <a:txBody>
                    <a:bodyPr/>
                    <a:lstStyle/>
                    <a:p>
                      <a:pPr indent="0" lvl="0" marL="0" rtl="0" algn="l">
                        <a:spcBef>
                          <a:spcPts val="0"/>
                        </a:spcBef>
                        <a:spcAft>
                          <a:spcPts val="0"/>
                        </a:spcAft>
                        <a:buNone/>
                      </a:pPr>
                      <a:r>
                        <a:t/>
                      </a:r>
                      <a:endParaRPr/>
                    </a:p>
                  </a:txBody>
                  <a:tcPr marT="114275" marB="114275" marR="152375" marL="152375">
                    <a:lnT cap="flat" cmpd="sng" w="9525">
                      <a:solidFill>
                        <a:srgbClr val="000000"/>
                      </a:solidFill>
                      <a:prstDash val="solid"/>
                      <a:round/>
                      <a:headEnd len="sm" w="sm" type="none"/>
                      <a:tailEnd len="sm" w="sm" type="none"/>
                    </a:lnT>
                    <a:solidFill>
                      <a:srgbClr val="FFFFFF"/>
                    </a:solidFill>
                  </a:tcPr>
                </a:tc>
              </a:tr>
              <a:tr h="476250">
                <a:tc>
                  <a:txBody>
                    <a:bodyPr/>
                    <a:lstStyle/>
                    <a:p>
                      <a:pPr indent="0" lvl="0" marL="0" rtl="0" algn="l">
                        <a:spcBef>
                          <a:spcPts val="0"/>
                        </a:spcBef>
                        <a:spcAft>
                          <a:spcPts val="0"/>
                        </a:spcAft>
                        <a:buNone/>
                      </a:pPr>
                      <a:r>
                        <a:rPr lang="en" sz="1700">
                          <a:solidFill>
                            <a:srgbClr val="4A86E8"/>
                          </a:solidFill>
                        </a:rPr>
                        <a:t>Is it fast?</a:t>
                      </a:r>
                      <a:endParaRPr sz="1700">
                        <a:solidFill>
                          <a:srgbClr val="4A86E8"/>
                        </a:solidFill>
                      </a:endParaRPr>
                    </a:p>
                  </a:txBody>
                  <a:tcPr marT="114275" marB="114275" marR="152375" marL="152375">
                    <a:solidFill>
                      <a:srgbClr val="FFFFFF"/>
                    </a:solidFill>
                  </a:tcPr>
                </a:tc>
                <a:tc>
                  <a:txBody>
                    <a:bodyPr/>
                    <a:lstStyle/>
                    <a:p>
                      <a:pPr indent="0" lvl="0" marL="0" rtl="0" algn="l">
                        <a:spcBef>
                          <a:spcPts val="0"/>
                        </a:spcBef>
                        <a:spcAft>
                          <a:spcPts val="0"/>
                        </a:spcAft>
                        <a:buNone/>
                      </a:pPr>
                      <a:r>
                        <a:t/>
                      </a:r>
                      <a:endParaRPr/>
                    </a:p>
                  </a:txBody>
                  <a:tcPr marT="114275" marB="114275" marR="152375" marL="152375">
                    <a:solidFill>
                      <a:srgbClr val="FFFFFF"/>
                    </a:solidFill>
                  </a:tcPr>
                </a:tc>
                <a:tc>
                  <a:txBody>
                    <a:bodyPr/>
                    <a:lstStyle/>
                    <a:p>
                      <a:pPr indent="0" lvl="0" marL="0" rtl="0" algn="l">
                        <a:spcBef>
                          <a:spcPts val="0"/>
                        </a:spcBef>
                        <a:spcAft>
                          <a:spcPts val="0"/>
                        </a:spcAft>
                        <a:buNone/>
                      </a:pPr>
                      <a:r>
                        <a:t/>
                      </a:r>
                      <a:endParaRPr/>
                    </a:p>
                  </a:txBody>
                  <a:tcPr marT="114275" marB="114275" marR="152375" marL="152375">
                    <a:solidFill>
                      <a:srgbClr val="FFFFFF"/>
                    </a:solidFill>
                  </a:tcPr>
                </a:tc>
                <a:tc>
                  <a:txBody>
                    <a:bodyPr/>
                    <a:lstStyle/>
                    <a:p>
                      <a:pPr indent="0" lvl="0" marL="0" rtl="0" algn="l">
                        <a:spcBef>
                          <a:spcPts val="0"/>
                        </a:spcBef>
                        <a:spcAft>
                          <a:spcPts val="0"/>
                        </a:spcAft>
                        <a:buNone/>
                      </a:pPr>
                      <a:r>
                        <a:t/>
                      </a:r>
                      <a:endParaRPr/>
                    </a:p>
                  </a:txBody>
                  <a:tcPr marT="114275" marB="114275" marR="152375" marL="152375">
                    <a:solidFill>
                      <a:srgbClr val="FFFFFF"/>
                    </a:solidFill>
                  </a:tcPr>
                </a:tc>
              </a:tr>
              <a:tr h="476250">
                <a:tc>
                  <a:txBody>
                    <a:bodyPr/>
                    <a:lstStyle/>
                    <a:p>
                      <a:pPr indent="0" lvl="0" marL="0" rtl="0" algn="l">
                        <a:spcBef>
                          <a:spcPts val="0"/>
                        </a:spcBef>
                        <a:spcAft>
                          <a:spcPts val="0"/>
                        </a:spcAft>
                        <a:buClr>
                          <a:schemeClr val="dk1"/>
                        </a:buClr>
                        <a:buSzPts val="1400"/>
                        <a:buFont typeface="Arial"/>
                        <a:buNone/>
                      </a:pPr>
                      <a:r>
                        <a:rPr lang="en" sz="1700">
                          <a:solidFill>
                            <a:srgbClr val="4A86E8"/>
                          </a:solidFill>
                        </a:rPr>
                        <a:t>Can it find long motif?</a:t>
                      </a:r>
                      <a:endParaRPr sz="1700">
                        <a:solidFill>
                          <a:srgbClr val="4A86E8"/>
                        </a:solidFill>
                      </a:endParaRPr>
                    </a:p>
                  </a:txBody>
                  <a:tcPr marT="114275" marB="114275" marR="152375" marL="152375">
                    <a:solidFill>
                      <a:srgbClr val="FFFFFF"/>
                    </a:solidFill>
                  </a:tcPr>
                </a:tc>
                <a:tc>
                  <a:txBody>
                    <a:bodyPr/>
                    <a:lstStyle/>
                    <a:p>
                      <a:pPr indent="0" lvl="0" marL="0" rtl="0" algn="l">
                        <a:spcBef>
                          <a:spcPts val="0"/>
                        </a:spcBef>
                        <a:spcAft>
                          <a:spcPts val="0"/>
                        </a:spcAft>
                        <a:buNone/>
                      </a:pPr>
                      <a:r>
                        <a:t/>
                      </a:r>
                      <a:endParaRPr/>
                    </a:p>
                  </a:txBody>
                  <a:tcPr marT="114275" marB="114275" marR="152375" marL="152375">
                    <a:solidFill>
                      <a:srgbClr val="FFFFFF"/>
                    </a:solidFill>
                  </a:tcPr>
                </a:tc>
                <a:tc>
                  <a:txBody>
                    <a:bodyPr/>
                    <a:lstStyle/>
                    <a:p>
                      <a:pPr indent="0" lvl="0" marL="0" rtl="0" algn="l">
                        <a:spcBef>
                          <a:spcPts val="0"/>
                        </a:spcBef>
                        <a:spcAft>
                          <a:spcPts val="0"/>
                        </a:spcAft>
                        <a:buNone/>
                      </a:pPr>
                      <a:r>
                        <a:t/>
                      </a:r>
                      <a:endParaRPr/>
                    </a:p>
                  </a:txBody>
                  <a:tcPr marT="114275" marB="114275" marR="152375" marL="152375">
                    <a:solidFill>
                      <a:srgbClr val="FFFFFF"/>
                    </a:solidFill>
                  </a:tcPr>
                </a:tc>
                <a:tc>
                  <a:txBody>
                    <a:bodyPr/>
                    <a:lstStyle/>
                    <a:p>
                      <a:pPr indent="0" lvl="0" marL="0" rtl="0" algn="l">
                        <a:spcBef>
                          <a:spcPts val="0"/>
                        </a:spcBef>
                        <a:spcAft>
                          <a:spcPts val="0"/>
                        </a:spcAft>
                        <a:buNone/>
                      </a:pPr>
                      <a:r>
                        <a:t/>
                      </a:r>
                      <a:endParaRPr/>
                    </a:p>
                  </a:txBody>
                  <a:tcPr marT="114275" marB="114275" marR="152375" marL="152375">
                    <a:solidFill>
                      <a:srgbClr val="FFFFFF"/>
                    </a:solidFill>
                  </a:tcPr>
                </a:tc>
              </a:tr>
              <a:tr h="476250">
                <a:tc>
                  <a:txBody>
                    <a:bodyPr/>
                    <a:lstStyle/>
                    <a:p>
                      <a:pPr indent="0" lvl="0" marL="0" rtl="0" algn="l">
                        <a:spcBef>
                          <a:spcPts val="0"/>
                        </a:spcBef>
                        <a:spcAft>
                          <a:spcPts val="0"/>
                        </a:spcAft>
                        <a:buClr>
                          <a:schemeClr val="dk1"/>
                        </a:buClr>
                        <a:buSzPts val="1400"/>
                        <a:buFont typeface="Arial"/>
                        <a:buNone/>
                      </a:pPr>
                      <a:r>
                        <a:rPr lang="en" sz="1700">
                          <a:solidFill>
                            <a:srgbClr val="4A86E8"/>
                          </a:solidFill>
                        </a:rPr>
                        <a:t>Is it a global search?</a:t>
                      </a:r>
                      <a:endParaRPr sz="1700">
                        <a:solidFill>
                          <a:srgbClr val="4A86E8"/>
                        </a:solidFill>
                      </a:endParaRPr>
                    </a:p>
                  </a:txBody>
                  <a:tcPr marT="114275" marB="114275" marR="152375" marL="152375">
                    <a:solidFill>
                      <a:srgbClr val="FFFFFF"/>
                    </a:solidFill>
                  </a:tcPr>
                </a:tc>
                <a:tc>
                  <a:txBody>
                    <a:bodyPr/>
                    <a:lstStyle/>
                    <a:p>
                      <a:pPr indent="0" lvl="0" marL="0" rtl="0" algn="l">
                        <a:spcBef>
                          <a:spcPts val="0"/>
                        </a:spcBef>
                        <a:spcAft>
                          <a:spcPts val="0"/>
                        </a:spcAft>
                        <a:buNone/>
                      </a:pPr>
                      <a:r>
                        <a:t/>
                      </a:r>
                      <a:endParaRPr/>
                    </a:p>
                  </a:txBody>
                  <a:tcPr marT="114275" marB="114275" marR="152375" marL="152375">
                    <a:solidFill>
                      <a:srgbClr val="FFFFFF"/>
                    </a:solidFill>
                  </a:tcPr>
                </a:tc>
                <a:tc>
                  <a:txBody>
                    <a:bodyPr/>
                    <a:lstStyle/>
                    <a:p>
                      <a:pPr indent="0" lvl="0" marL="0" rtl="0" algn="l">
                        <a:spcBef>
                          <a:spcPts val="0"/>
                        </a:spcBef>
                        <a:spcAft>
                          <a:spcPts val="0"/>
                        </a:spcAft>
                        <a:buNone/>
                      </a:pPr>
                      <a:r>
                        <a:t/>
                      </a:r>
                      <a:endParaRPr/>
                    </a:p>
                  </a:txBody>
                  <a:tcPr marT="114275" marB="114275" marR="152375" marL="152375">
                    <a:solidFill>
                      <a:srgbClr val="FFFFFF"/>
                    </a:solidFill>
                  </a:tcPr>
                </a:tc>
                <a:tc>
                  <a:txBody>
                    <a:bodyPr/>
                    <a:lstStyle/>
                    <a:p>
                      <a:pPr indent="0" lvl="0" marL="0" rtl="0" algn="l">
                        <a:spcBef>
                          <a:spcPts val="0"/>
                        </a:spcBef>
                        <a:spcAft>
                          <a:spcPts val="0"/>
                        </a:spcAft>
                        <a:buNone/>
                      </a:pPr>
                      <a:r>
                        <a:t/>
                      </a:r>
                      <a:endParaRPr/>
                    </a:p>
                  </a:txBody>
                  <a:tcPr marT="114275" marB="114275" marR="152375" marL="152375">
                    <a:solidFill>
                      <a:srgbClr val="FFFFFF"/>
                    </a:solidFill>
                  </a:tcPr>
                </a:tc>
              </a:tr>
              <a:tr h="476250">
                <a:tc>
                  <a:txBody>
                    <a:bodyPr/>
                    <a:lstStyle/>
                    <a:p>
                      <a:pPr indent="0" lvl="0" marL="0" rtl="0" algn="l">
                        <a:spcBef>
                          <a:spcPts val="0"/>
                        </a:spcBef>
                        <a:spcAft>
                          <a:spcPts val="0"/>
                        </a:spcAft>
                        <a:buClr>
                          <a:schemeClr val="dk1"/>
                        </a:buClr>
                        <a:buSzPts val="1400"/>
                        <a:buFont typeface="Arial"/>
                        <a:buNone/>
                      </a:pPr>
                      <a:r>
                        <a:rPr lang="en" sz="1700">
                          <a:solidFill>
                            <a:srgbClr val="4A86E8"/>
                          </a:solidFill>
                        </a:rPr>
                        <a:t>Low number of required parameters</a:t>
                      </a:r>
                      <a:endParaRPr sz="1700">
                        <a:solidFill>
                          <a:srgbClr val="4A86E8"/>
                        </a:solidFill>
                      </a:endParaRPr>
                    </a:p>
                  </a:txBody>
                  <a:tcPr marT="114275" marB="114275" marR="152375" marL="152375">
                    <a:solidFill>
                      <a:srgbClr val="FFFFFF"/>
                    </a:solidFill>
                  </a:tcPr>
                </a:tc>
                <a:tc>
                  <a:txBody>
                    <a:bodyPr/>
                    <a:lstStyle/>
                    <a:p>
                      <a:pPr indent="0" lvl="0" marL="0" rtl="0" algn="l">
                        <a:spcBef>
                          <a:spcPts val="0"/>
                        </a:spcBef>
                        <a:spcAft>
                          <a:spcPts val="0"/>
                        </a:spcAft>
                        <a:buNone/>
                      </a:pPr>
                      <a:r>
                        <a:t/>
                      </a:r>
                      <a:endParaRPr/>
                    </a:p>
                  </a:txBody>
                  <a:tcPr marT="114275" marB="114275" marR="152375" marL="152375">
                    <a:solidFill>
                      <a:srgbClr val="FFFFFF"/>
                    </a:solidFill>
                  </a:tcPr>
                </a:tc>
                <a:tc>
                  <a:txBody>
                    <a:bodyPr/>
                    <a:lstStyle/>
                    <a:p>
                      <a:pPr indent="0" lvl="0" marL="0" rtl="0" algn="l">
                        <a:spcBef>
                          <a:spcPts val="0"/>
                        </a:spcBef>
                        <a:spcAft>
                          <a:spcPts val="0"/>
                        </a:spcAft>
                        <a:buNone/>
                      </a:pPr>
                      <a:r>
                        <a:t/>
                      </a:r>
                      <a:endParaRPr/>
                    </a:p>
                  </a:txBody>
                  <a:tcPr marT="114275" marB="114275" marR="152375" marL="152375">
                    <a:solidFill>
                      <a:srgbClr val="FFFFFF"/>
                    </a:solidFill>
                  </a:tcPr>
                </a:tc>
                <a:tc>
                  <a:txBody>
                    <a:bodyPr/>
                    <a:lstStyle/>
                    <a:p>
                      <a:pPr indent="0" lvl="0" marL="0" rtl="0" algn="l">
                        <a:spcBef>
                          <a:spcPts val="0"/>
                        </a:spcBef>
                        <a:spcAft>
                          <a:spcPts val="0"/>
                        </a:spcAft>
                        <a:buNone/>
                      </a:pPr>
                      <a:r>
                        <a:t/>
                      </a:r>
                      <a:endParaRPr/>
                    </a:p>
                  </a:txBody>
                  <a:tcPr marT="114275" marB="114275" marR="152375" marL="152375">
                    <a:solidFill>
                      <a:srgbClr val="FFFFFF"/>
                    </a:solidFill>
                  </a:tcPr>
                </a:tc>
              </a:tr>
              <a:tr h="476250">
                <a:tc>
                  <a:txBody>
                    <a:bodyPr/>
                    <a:lstStyle/>
                    <a:p>
                      <a:pPr indent="0" lvl="0" marL="0" rtl="0" algn="l">
                        <a:spcBef>
                          <a:spcPts val="0"/>
                        </a:spcBef>
                        <a:spcAft>
                          <a:spcPts val="0"/>
                        </a:spcAft>
                        <a:buClr>
                          <a:schemeClr val="dk1"/>
                        </a:buClr>
                        <a:buSzPts val="1400"/>
                        <a:buFont typeface="Arial"/>
                        <a:buNone/>
                      </a:pPr>
                      <a:r>
                        <a:rPr lang="en" sz="1700">
                          <a:solidFill>
                            <a:srgbClr val="4A86E8"/>
                          </a:solidFill>
                        </a:rPr>
                        <a:t>Representation</a:t>
                      </a:r>
                      <a:endParaRPr sz="1700">
                        <a:solidFill>
                          <a:srgbClr val="4A86E8"/>
                        </a:solidFill>
                      </a:endParaRPr>
                    </a:p>
                  </a:txBody>
                  <a:tcPr marT="114275" marB="114275" marR="152375" marL="152375">
                    <a:solidFill>
                      <a:srgbClr val="FFFFFF"/>
                    </a:solidFill>
                  </a:tcPr>
                </a:tc>
                <a:tc>
                  <a:txBody>
                    <a:bodyPr/>
                    <a:lstStyle/>
                    <a:p>
                      <a:pPr indent="0" lvl="0" marL="0" rtl="0" algn="ctr">
                        <a:spcBef>
                          <a:spcPts val="0"/>
                        </a:spcBef>
                        <a:spcAft>
                          <a:spcPts val="0"/>
                        </a:spcAft>
                        <a:buClr>
                          <a:schemeClr val="dk1"/>
                        </a:buClr>
                        <a:buSzPts val="1400"/>
                        <a:buFont typeface="Arial"/>
                        <a:buNone/>
                      </a:pPr>
                      <a:r>
                        <a:rPr lang="en" sz="1700">
                          <a:solidFill>
                            <a:schemeClr val="dk1"/>
                          </a:solidFill>
                        </a:rPr>
                        <a:t>Consensus</a:t>
                      </a:r>
                      <a:endParaRPr sz="1700"/>
                    </a:p>
                  </a:txBody>
                  <a:tcPr marT="114275" marB="114275" marR="152375" marL="152375">
                    <a:solidFill>
                      <a:srgbClr val="FFFFFF"/>
                    </a:solidFill>
                  </a:tcPr>
                </a:tc>
                <a:tc>
                  <a:txBody>
                    <a:bodyPr/>
                    <a:lstStyle/>
                    <a:p>
                      <a:pPr indent="0" lvl="0" marL="0" rtl="0" algn="ctr">
                        <a:spcBef>
                          <a:spcPts val="0"/>
                        </a:spcBef>
                        <a:spcAft>
                          <a:spcPts val="0"/>
                        </a:spcAft>
                        <a:buNone/>
                      </a:pPr>
                      <a:r>
                        <a:rPr lang="en" sz="1700"/>
                        <a:t>PWM</a:t>
                      </a:r>
                      <a:endParaRPr sz="1700"/>
                    </a:p>
                  </a:txBody>
                  <a:tcPr marT="114275" marB="114275" marR="152375" marL="152375">
                    <a:solidFill>
                      <a:srgbClr val="FFFFFF"/>
                    </a:solidFill>
                  </a:tcPr>
                </a:tc>
                <a:tc>
                  <a:txBody>
                    <a:bodyPr/>
                    <a:lstStyle/>
                    <a:p>
                      <a:pPr indent="0" lvl="0" marL="0" rtl="0" algn="ctr">
                        <a:spcBef>
                          <a:spcPts val="0"/>
                        </a:spcBef>
                        <a:spcAft>
                          <a:spcPts val="0"/>
                        </a:spcAft>
                        <a:buClr>
                          <a:schemeClr val="dk1"/>
                        </a:buClr>
                        <a:buSzPts val="1400"/>
                        <a:buFont typeface="Arial"/>
                        <a:buNone/>
                      </a:pPr>
                      <a:r>
                        <a:rPr lang="en" sz="1700">
                          <a:solidFill>
                            <a:schemeClr val="dk1"/>
                          </a:solidFill>
                        </a:rPr>
                        <a:t>Flexible</a:t>
                      </a:r>
                      <a:endParaRPr sz="1700"/>
                    </a:p>
                  </a:txBody>
                  <a:tcPr marT="114275" marB="114275" marR="152375" marL="152375">
                    <a:solidFill>
                      <a:srgbClr val="FFFFFF"/>
                    </a:solidFill>
                  </a:tcPr>
                </a:tc>
              </a:tr>
              <a:tr h="476250">
                <a:tc>
                  <a:txBody>
                    <a:bodyPr/>
                    <a:lstStyle/>
                    <a:p>
                      <a:pPr indent="0" lvl="0" marL="0" rtl="0" algn="l">
                        <a:spcBef>
                          <a:spcPts val="0"/>
                        </a:spcBef>
                        <a:spcAft>
                          <a:spcPts val="0"/>
                        </a:spcAft>
                        <a:buClr>
                          <a:schemeClr val="dk1"/>
                        </a:buClr>
                        <a:buSzPts val="1400"/>
                        <a:buFont typeface="Arial"/>
                        <a:buNone/>
                      </a:pPr>
                      <a:r>
                        <a:rPr lang="en" sz="1700">
                          <a:solidFill>
                            <a:srgbClr val="4A86E8"/>
                          </a:solidFill>
                        </a:rPr>
                        <a:t>Can it find all motifs?</a:t>
                      </a:r>
                      <a:endParaRPr sz="1700">
                        <a:solidFill>
                          <a:srgbClr val="4A86E8"/>
                        </a:solidFill>
                      </a:endParaRPr>
                    </a:p>
                  </a:txBody>
                  <a:tcPr marT="114275" marB="114275" marR="152375" marL="152375">
                    <a:solidFill>
                      <a:srgbClr val="FFFFFF"/>
                    </a:solidFill>
                  </a:tcPr>
                </a:tc>
                <a:tc>
                  <a:txBody>
                    <a:bodyPr/>
                    <a:lstStyle/>
                    <a:p>
                      <a:pPr indent="0" lvl="0" marL="0" rtl="0" algn="l">
                        <a:spcBef>
                          <a:spcPts val="0"/>
                        </a:spcBef>
                        <a:spcAft>
                          <a:spcPts val="0"/>
                        </a:spcAft>
                        <a:buNone/>
                      </a:pPr>
                      <a:r>
                        <a:t/>
                      </a:r>
                      <a:endParaRPr/>
                    </a:p>
                  </a:txBody>
                  <a:tcPr marT="114275" marB="114275" marR="152375" marL="152375">
                    <a:solidFill>
                      <a:srgbClr val="FFFFFF"/>
                    </a:solidFill>
                  </a:tcPr>
                </a:tc>
                <a:tc>
                  <a:txBody>
                    <a:bodyPr/>
                    <a:lstStyle/>
                    <a:p>
                      <a:pPr indent="0" lvl="0" marL="0" rtl="0" algn="l">
                        <a:spcBef>
                          <a:spcPts val="0"/>
                        </a:spcBef>
                        <a:spcAft>
                          <a:spcPts val="0"/>
                        </a:spcAft>
                        <a:buNone/>
                      </a:pPr>
                      <a:r>
                        <a:t/>
                      </a:r>
                      <a:endParaRPr/>
                    </a:p>
                  </a:txBody>
                  <a:tcPr marT="114275" marB="114275" marR="152375" marL="152375">
                    <a:solidFill>
                      <a:srgbClr val="FFFFFF"/>
                    </a:solidFill>
                  </a:tcPr>
                </a:tc>
                <a:tc>
                  <a:txBody>
                    <a:bodyPr/>
                    <a:lstStyle/>
                    <a:p>
                      <a:pPr indent="0" lvl="0" marL="0" rtl="0" algn="l">
                        <a:spcBef>
                          <a:spcPts val="0"/>
                        </a:spcBef>
                        <a:spcAft>
                          <a:spcPts val="0"/>
                        </a:spcAft>
                        <a:buNone/>
                      </a:pPr>
                      <a:r>
                        <a:t/>
                      </a:r>
                      <a:endParaRPr/>
                    </a:p>
                  </a:txBody>
                  <a:tcPr marT="114275" marB="114275" marR="152375" marL="152375">
                    <a:solidFill>
                      <a:srgbClr val="FFFFFF"/>
                    </a:solidFill>
                  </a:tcPr>
                </a:tc>
              </a:tr>
              <a:tr h="514325">
                <a:tc>
                  <a:txBody>
                    <a:bodyPr/>
                    <a:lstStyle/>
                    <a:p>
                      <a:pPr indent="0" lvl="0" marL="0" rtl="0" algn="l">
                        <a:spcBef>
                          <a:spcPts val="0"/>
                        </a:spcBef>
                        <a:spcAft>
                          <a:spcPts val="0"/>
                        </a:spcAft>
                        <a:buClr>
                          <a:schemeClr val="dk1"/>
                        </a:buClr>
                        <a:buSzPts val="1400"/>
                        <a:buFont typeface="Arial"/>
                        <a:buNone/>
                      </a:pPr>
                      <a:r>
                        <a:rPr lang="en" sz="1700">
                          <a:solidFill>
                            <a:srgbClr val="4A86E8"/>
                          </a:solidFill>
                        </a:rPr>
                        <a:t>Can it find weak motifs?</a:t>
                      </a:r>
                      <a:endParaRPr sz="1700">
                        <a:solidFill>
                          <a:srgbClr val="4A86E8"/>
                        </a:solidFill>
                      </a:endParaRPr>
                    </a:p>
                  </a:txBody>
                  <a:tcPr marT="114275" marB="114275" marR="152375" marL="152375">
                    <a:solidFill>
                      <a:srgbClr val="FFFFFF"/>
                    </a:solidFill>
                  </a:tcPr>
                </a:tc>
                <a:tc>
                  <a:txBody>
                    <a:bodyPr/>
                    <a:lstStyle/>
                    <a:p>
                      <a:pPr indent="0" lvl="0" marL="0" rtl="0" algn="l">
                        <a:spcBef>
                          <a:spcPts val="0"/>
                        </a:spcBef>
                        <a:spcAft>
                          <a:spcPts val="0"/>
                        </a:spcAft>
                        <a:buNone/>
                      </a:pPr>
                      <a:r>
                        <a:t/>
                      </a:r>
                      <a:endParaRPr/>
                    </a:p>
                  </a:txBody>
                  <a:tcPr marT="114275" marB="114275" marR="152375" marL="152375">
                    <a:solidFill>
                      <a:srgbClr val="FFFFFF"/>
                    </a:solidFill>
                  </a:tcPr>
                </a:tc>
                <a:tc>
                  <a:txBody>
                    <a:bodyPr/>
                    <a:lstStyle/>
                    <a:p>
                      <a:pPr indent="0" lvl="0" marL="0" rtl="0" algn="l">
                        <a:spcBef>
                          <a:spcPts val="0"/>
                        </a:spcBef>
                        <a:spcAft>
                          <a:spcPts val="0"/>
                        </a:spcAft>
                        <a:buNone/>
                      </a:pPr>
                      <a:r>
                        <a:t/>
                      </a:r>
                      <a:endParaRPr/>
                    </a:p>
                  </a:txBody>
                  <a:tcPr marT="114275" marB="114275" marR="152375" marL="152375">
                    <a:solidFill>
                      <a:srgbClr val="FFFFFF"/>
                    </a:solidFill>
                  </a:tcPr>
                </a:tc>
                <a:tc>
                  <a:txBody>
                    <a:bodyPr/>
                    <a:lstStyle/>
                    <a:p>
                      <a:pPr indent="0" lvl="0" marL="0" rtl="0" algn="l">
                        <a:spcBef>
                          <a:spcPts val="0"/>
                        </a:spcBef>
                        <a:spcAft>
                          <a:spcPts val="0"/>
                        </a:spcAft>
                        <a:buNone/>
                      </a:pPr>
                      <a:r>
                        <a:t/>
                      </a:r>
                      <a:endParaRPr/>
                    </a:p>
                  </a:txBody>
                  <a:tcPr marT="114275" marB="114275" marR="152375" marL="152375">
                    <a:solidFill>
                      <a:srgbClr val="FFFFFF"/>
                    </a:solidFill>
                  </a:tcPr>
                </a:tc>
              </a:tr>
              <a:tr h="476250">
                <a:tc>
                  <a:txBody>
                    <a:bodyPr/>
                    <a:lstStyle/>
                    <a:p>
                      <a:pPr indent="0" lvl="0" marL="0" rtl="0" algn="l">
                        <a:spcBef>
                          <a:spcPts val="0"/>
                        </a:spcBef>
                        <a:spcAft>
                          <a:spcPts val="0"/>
                        </a:spcAft>
                        <a:buClr>
                          <a:schemeClr val="dk1"/>
                        </a:buClr>
                        <a:buSzPts val="1400"/>
                        <a:buFont typeface="Arial"/>
                        <a:buNone/>
                      </a:pPr>
                      <a:r>
                        <a:rPr lang="en" sz="1700">
                          <a:solidFill>
                            <a:srgbClr val="4A86E8"/>
                          </a:solidFill>
                        </a:rPr>
                        <a:t>Degenerate positions</a:t>
                      </a:r>
                      <a:endParaRPr sz="1700">
                        <a:solidFill>
                          <a:srgbClr val="4A86E8"/>
                        </a:solidFill>
                      </a:endParaRPr>
                    </a:p>
                  </a:txBody>
                  <a:tcPr marT="114275" marB="114275" marR="152375" marL="152375">
                    <a:solidFill>
                      <a:srgbClr val="FFFFFF"/>
                    </a:solidFill>
                  </a:tcPr>
                </a:tc>
                <a:tc>
                  <a:txBody>
                    <a:bodyPr/>
                    <a:lstStyle/>
                    <a:p>
                      <a:pPr indent="0" lvl="0" marL="0" rtl="0" algn="l">
                        <a:spcBef>
                          <a:spcPts val="0"/>
                        </a:spcBef>
                        <a:spcAft>
                          <a:spcPts val="0"/>
                        </a:spcAft>
                        <a:buNone/>
                      </a:pPr>
                      <a:r>
                        <a:rPr lang="en" sz="1700"/>
                        <a:t>Limited</a:t>
                      </a:r>
                      <a:endParaRPr sz="1700"/>
                    </a:p>
                  </a:txBody>
                  <a:tcPr marT="114275" marB="114275" marR="152375" marL="152375">
                    <a:solidFill>
                      <a:srgbClr val="FFFFFF"/>
                    </a:solidFill>
                  </a:tcPr>
                </a:tc>
                <a:tc>
                  <a:txBody>
                    <a:bodyPr/>
                    <a:lstStyle/>
                    <a:p>
                      <a:pPr indent="0" lvl="0" marL="0" rtl="0" algn="l">
                        <a:spcBef>
                          <a:spcPts val="0"/>
                        </a:spcBef>
                        <a:spcAft>
                          <a:spcPts val="0"/>
                        </a:spcAft>
                        <a:buClr>
                          <a:schemeClr val="dk1"/>
                        </a:buClr>
                        <a:buSzPts val="1400"/>
                        <a:buFont typeface="Arial"/>
                        <a:buNone/>
                      </a:pPr>
                      <a:r>
                        <a:rPr lang="en" sz="1700">
                          <a:solidFill>
                            <a:schemeClr val="dk1"/>
                          </a:solidFill>
                        </a:rPr>
                        <a:t>Flexible</a:t>
                      </a:r>
                      <a:endParaRPr sz="1700"/>
                    </a:p>
                  </a:txBody>
                  <a:tcPr marT="114275" marB="114275" marR="152375" marL="152375">
                    <a:solidFill>
                      <a:srgbClr val="FFFFFF"/>
                    </a:solidFill>
                  </a:tcPr>
                </a:tc>
                <a:tc>
                  <a:txBody>
                    <a:bodyPr/>
                    <a:lstStyle/>
                    <a:p>
                      <a:pPr indent="0" lvl="0" marL="0" rtl="0" algn="l">
                        <a:spcBef>
                          <a:spcPts val="0"/>
                        </a:spcBef>
                        <a:spcAft>
                          <a:spcPts val="0"/>
                        </a:spcAft>
                        <a:buNone/>
                      </a:pPr>
                      <a:r>
                        <a:rPr lang="en" sz="1700"/>
                        <a:t>Flexible</a:t>
                      </a:r>
                      <a:endParaRPr sz="1700"/>
                    </a:p>
                  </a:txBody>
                  <a:tcPr marT="114275" marB="114275" marR="152375" marL="152375">
                    <a:solidFill>
                      <a:srgbClr val="FFFFFF"/>
                    </a:solidFill>
                  </a:tcPr>
                </a:tc>
              </a:tr>
              <a:tr h="476250">
                <a:tc>
                  <a:txBody>
                    <a:bodyPr/>
                    <a:lstStyle/>
                    <a:p>
                      <a:pPr indent="0" lvl="0" marL="0" rtl="0" algn="l">
                        <a:spcBef>
                          <a:spcPts val="0"/>
                        </a:spcBef>
                        <a:spcAft>
                          <a:spcPts val="0"/>
                        </a:spcAft>
                        <a:buClr>
                          <a:schemeClr val="dk1"/>
                        </a:buClr>
                        <a:buSzPts val="1400"/>
                        <a:buFont typeface="Arial"/>
                        <a:buNone/>
                      </a:pPr>
                      <a:r>
                        <a:rPr lang="en" sz="1700">
                          <a:solidFill>
                            <a:srgbClr val="4A86E8"/>
                          </a:solidFill>
                        </a:rPr>
                        <a:t>Objective function</a:t>
                      </a:r>
                      <a:endParaRPr sz="1700">
                        <a:solidFill>
                          <a:srgbClr val="4A86E8"/>
                        </a:solidFill>
                      </a:endParaRPr>
                    </a:p>
                  </a:txBody>
                  <a:tcPr marT="114275" marB="114275" marR="152375" marL="152375">
                    <a:solidFill>
                      <a:srgbClr val="FFFFFF"/>
                    </a:solidFill>
                  </a:tcPr>
                </a:tc>
                <a:tc>
                  <a:txBody>
                    <a:bodyPr/>
                    <a:lstStyle/>
                    <a:p>
                      <a:pPr indent="0" lvl="0" marL="0" rtl="0" algn="l">
                        <a:spcBef>
                          <a:spcPts val="0"/>
                        </a:spcBef>
                        <a:spcAft>
                          <a:spcPts val="0"/>
                        </a:spcAft>
                        <a:buClr>
                          <a:schemeClr val="dk1"/>
                        </a:buClr>
                        <a:buSzPts val="1400"/>
                        <a:buFont typeface="Arial"/>
                        <a:buNone/>
                      </a:pPr>
                      <a:r>
                        <a:rPr lang="en" sz="1700">
                          <a:solidFill>
                            <a:schemeClr val="dk1"/>
                          </a:solidFill>
                        </a:rPr>
                        <a:t>Flexible</a:t>
                      </a:r>
                      <a:endParaRPr sz="1700"/>
                    </a:p>
                  </a:txBody>
                  <a:tcPr marT="114275" marB="114275" marR="152375" marL="152375">
                    <a:solidFill>
                      <a:srgbClr val="FFFFFF"/>
                    </a:solidFill>
                  </a:tcPr>
                </a:tc>
                <a:tc>
                  <a:txBody>
                    <a:bodyPr/>
                    <a:lstStyle/>
                    <a:p>
                      <a:pPr indent="0" lvl="0" marL="0" rtl="0" algn="l">
                        <a:spcBef>
                          <a:spcPts val="0"/>
                        </a:spcBef>
                        <a:spcAft>
                          <a:spcPts val="0"/>
                        </a:spcAft>
                        <a:buClr>
                          <a:schemeClr val="dk1"/>
                        </a:buClr>
                        <a:buSzPts val="1400"/>
                        <a:buFont typeface="Arial"/>
                        <a:buNone/>
                      </a:pPr>
                      <a:r>
                        <a:rPr lang="en" sz="1700">
                          <a:solidFill>
                            <a:schemeClr val="dk1"/>
                          </a:solidFill>
                        </a:rPr>
                        <a:t>Flexible</a:t>
                      </a:r>
                      <a:endParaRPr sz="1700"/>
                    </a:p>
                  </a:txBody>
                  <a:tcPr marT="114275" marB="114275" marR="152375" marL="152375">
                    <a:solidFill>
                      <a:srgbClr val="FFFFFF"/>
                    </a:solidFill>
                  </a:tcPr>
                </a:tc>
                <a:tc>
                  <a:txBody>
                    <a:bodyPr/>
                    <a:lstStyle/>
                    <a:p>
                      <a:pPr indent="0" lvl="0" marL="0" rtl="0" algn="l">
                        <a:spcBef>
                          <a:spcPts val="0"/>
                        </a:spcBef>
                        <a:spcAft>
                          <a:spcPts val="0"/>
                        </a:spcAft>
                        <a:buClr>
                          <a:schemeClr val="dk1"/>
                        </a:buClr>
                        <a:buSzPts val="1400"/>
                        <a:buFont typeface="Arial"/>
                        <a:buNone/>
                      </a:pPr>
                      <a:r>
                        <a:rPr lang="en" sz="1700">
                          <a:solidFill>
                            <a:schemeClr val="dk1"/>
                          </a:solidFill>
                        </a:rPr>
                        <a:t>Flexible</a:t>
                      </a:r>
                      <a:endParaRPr sz="1700"/>
                    </a:p>
                  </a:txBody>
                  <a:tcPr marT="114275" marB="114275" marR="152375" marL="152375">
                    <a:solidFill>
                      <a:srgbClr val="FFFFFF"/>
                    </a:solidFill>
                  </a:tcPr>
                </a:tc>
              </a:tr>
              <a:tr h="476250">
                <a:tc>
                  <a:txBody>
                    <a:bodyPr/>
                    <a:lstStyle/>
                    <a:p>
                      <a:pPr indent="0" lvl="0" marL="0" rtl="0" algn="l">
                        <a:spcBef>
                          <a:spcPts val="0"/>
                        </a:spcBef>
                        <a:spcAft>
                          <a:spcPts val="0"/>
                        </a:spcAft>
                        <a:buClr>
                          <a:schemeClr val="dk1"/>
                        </a:buClr>
                        <a:buSzPts val="1400"/>
                        <a:buFont typeface="Arial"/>
                        <a:buNone/>
                      </a:pPr>
                      <a:r>
                        <a:rPr lang="en" sz="1700">
                          <a:solidFill>
                            <a:srgbClr val="4A86E8"/>
                          </a:solidFill>
                        </a:rPr>
                        <a:t>Is it a simple concept?</a:t>
                      </a:r>
                      <a:endParaRPr sz="1700">
                        <a:solidFill>
                          <a:srgbClr val="4A86E8"/>
                        </a:solidFill>
                      </a:endParaRPr>
                    </a:p>
                  </a:txBody>
                  <a:tcPr marT="114275" marB="114275" marR="152375" marL="152375">
                    <a:solidFill>
                      <a:srgbClr val="FFFFFF"/>
                    </a:solidFill>
                  </a:tcPr>
                </a:tc>
                <a:tc>
                  <a:txBody>
                    <a:bodyPr/>
                    <a:lstStyle/>
                    <a:p>
                      <a:pPr indent="0" lvl="0" marL="0" rtl="0" algn="l">
                        <a:spcBef>
                          <a:spcPts val="0"/>
                        </a:spcBef>
                        <a:spcAft>
                          <a:spcPts val="0"/>
                        </a:spcAft>
                        <a:buNone/>
                      </a:pPr>
                      <a:r>
                        <a:t/>
                      </a:r>
                      <a:endParaRPr/>
                    </a:p>
                  </a:txBody>
                  <a:tcPr marT="114275" marB="114275" marR="152375" marL="152375">
                    <a:solidFill>
                      <a:srgbClr val="FFFFFF"/>
                    </a:solidFill>
                  </a:tcPr>
                </a:tc>
                <a:tc>
                  <a:txBody>
                    <a:bodyPr/>
                    <a:lstStyle/>
                    <a:p>
                      <a:pPr indent="0" lvl="0" marL="0" rtl="0" algn="l">
                        <a:spcBef>
                          <a:spcPts val="0"/>
                        </a:spcBef>
                        <a:spcAft>
                          <a:spcPts val="0"/>
                        </a:spcAft>
                        <a:buNone/>
                      </a:pPr>
                      <a:r>
                        <a:t/>
                      </a:r>
                      <a:endParaRPr/>
                    </a:p>
                  </a:txBody>
                  <a:tcPr marT="114275" marB="114275" marR="152375" marL="152375">
                    <a:solidFill>
                      <a:srgbClr val="FFFFFF"/>
                    </a:solidFill>
                  </a:tcPr>
                </a:tc>
                <a:tc>
                  <a:txBody>
                    <a:bodyPr/>
                    <a:lstStyle/>
                    <a:p>
                      <a:pPr indent="0" lvl="0" marL="0" rtl="0" algn="l">
                        <a:spcBef>
                          <a:spcPts val="0"/>
                        </a:spcBef>
                        <a:spcAft>
                          <a:spcPts val="0"/>
                        </a:spcAft>
                        <a:buNone/>
                      </a:pPr>
                      <a:r>
                        <a:t/>
                      </a:r>
                      <a:endParaRPr/>
                    </a:p>
                  </a:txBody>
                  <a:tcPr marT="114275" marB="114275" marR="152375" marL="152375">
                    <a:solidFill>
                      <a:srgbClr val="FFFFFF"/>
                    </a:solidFill>
                  </a:tcPr>
                </a:tc>
              </a:tr>
              <a:tr h="476250">
                <a:tc>
                  <a:txBody>
                    <a:bodyPr/>
                    <a:lstStyle/>
                    <a:p>
                      <a:pPr indent="0" lvl="0" marL="0" rtl="0" algn="l">
                        <a:spcBef>
                          <a:spcPts val="0"/>
                        </a:spcBef>
                        <a:spcAft>
                          <a:spcPts val="0"/>
                        </a:spcAft>
                        <a:buClr>
                          <a:schemeClr val="dk1"/>
                        </a:buClr>
                        <a:buSzPts val="1400"/>
                        <a:buFont typeface="Arial"/>
                        <a:buNone/>
                      </a:pPr>
                      <a:r>
                        <a:rPr lang="en" sz="1700">
                          <a:solidFill>
                            <a:srgbClr val="4A86E8"/>
                          </a:solidFill>
                        </a:rPr>
                        <a:t>Derivation-free mechanism</a:t>
                      </a:r>
                      <a:endParaRPr sz="1700">
                        <a:solidFill>
                          <a:srgbClr val="4A86E8"/>
                        </a:solidFill>
                      </a:endParaRPr>
                    </a:p>
                  </a:txBody>
                  <a:tcPr marT="114275" marB="114275" marR="152375" marL="152375">
                    <a:solidFill>
                      <a:srgbClr val="FFFFFF"/>
                    </a:solidFill>
                  </a:tcPr>
                </a:tc>
                <a:tc>
                  <a:txBody>
                    <a:bodyPr/>
                    <a:lstStyle/>
                    <a:p>
                      <a:pPr indent="0" lvl="0" marL="0" rtl="0" algn="l">
                        <a:spcBef>
                          <a:spcPts val="0"/>
                        </a:spcBef>
                        <a:spcAft>
                          <a:spcPts val="0"/>
                        </a:spcAft>
                        <a:buNone/>
                      </a:pPr>
                      <a:r>
                        <a:t/>
                      </a:r>
                      <a:endParaRPr/>
                    </a:p>
                  </a:txBody>
                  <a:tcPr marT="114275" marB="114275" marR="152375" marL="152375">
                    <a:solidFill>
                      <a:srgbClr val="FFFFFF"/>
                    </a:solidFill>
                  </a:tcPr>
                </a:tc>
                <a:tc>
                  <a:txBody>
                    <a:bodyPr/>
                    <a:lstStyle/>
                    <a:p>
                      <a:pPr indent="0" lvl="0" marL="0" rtl="0" algn="l">
                        <a:spcBef>
                          <a:spcPts val="0"/>
                        </a:spcBef>
                        <a:spcAft>
                          <a:spcPts val="0"/>
                        </a:spcAft>
                        <a:buNone/>
                      </a:pPr>
                      <a:r>
                        <a:t/>
                      </a:r>
                      <a:endParaRPr/>
                    </a:p>
                  </a:txBody>
                  <a:tcPr marT="114275" marB="114275" marR="152375" marL="152375">
                    <a:solidFill>
                      <a:srgbClr val="FFFFFF"/>
                    </a:solidFill>
                  </a:tcPr>
                </a:tc>
                <a:tc>
                  <a:txBody>
                    <a:bodyPr/>
                    <a:lstStyle/>
                    <a:p>
                      <a:pPr indent="0" lvl="0" marL="0" rtl="0" algn="l">
                        <a:spcBef>
                          <a:spcPts val="0"/>
                        </a:spcBef>
                        <a:spcAft>
                          <a:spcPts val="0"/>
                        </a:spcAft>
                        <a:buNone/>
                      </a:pPr>
                      <a:r>
                        <a:t/>
                      </a:r>
                      <a:endParaRPr/>
                    </a:p>
                  </a:txBody>
                  <a:tcPr marT="114275" marB="114275" marR="152375" marL="152375">
                    <a:solidFill>
                      <a:srgbClr val="FFFFFF"/>
                    </a:solidFill>
                  </a:tcPr>
                </a:tc>
              </a:tr>
            </a:tbl>
          </a:graphicData>
        </a:graphic>
      </p:graphicFrame>
      <p:pic>
        <p:nvPicPr>
          <p:cNvPr id="56" name="Google Shape;56;p13"/>
          <p:cNvPicPr preferRelativeResize="0"/>
          <p:nvPr/>
        </p:nvPicPr>
        <p:blipFill>
          <a:blip r:embed="rId4">
            <a:alphaModFix/>
          </a:blip>
          <a:stretch>
            <a:fillRect/>
          </a:stretch>
        </p:blipFill>
        <p:spPr>
          <a:xfrm>
            <a:off x="20073125" y="5584191"/>
            <a:ext cx="242883" cy="238335"/>
          </a:xfrm>
          <a:prstGeom prst="rect">
            <a:avLst/>
          </a:prstGeom>
          <a:noFill/>
          <a:ln>
            <a:noFill/>
          </a:ln>
        </p:spPr>
      </p:pic>
      <p:pic>
        <p:nvPicPr>
          <p:cNvPr id="57" name="Google Shape;57;p13"/>
          <p:cNvPicPr preferRelativeResize="0"/>
          <p:nvPr/>
        </p:nvPicPr>
        <p:blipFill>
          <a:blip r:embed="rId4">
            <a:alphaModFix/>
          </a:blip>
          <a:stretch>
            <a:fillRect/>
          </a:stretch>
        </p:blipFill>
        <p:spPr>
          <a:xfrm>
            <a:off x="20073125" y="6081144"/>
            <a:ext cx="242883" cy="238335"/>
          </a:xfrm>
          <a:prstGeom prst="rect">
            <a:avLst/>
          </a:prstGeom>
          <a:noFill/>
          <a:ln>
            <a:noFill/>
          </a:ln>
        </p:spPr>
      </p:pic>
      <p:pic>
        <p:nvPicPr>
          <p:cNvPr id="58" name="Google Shape;58;p13"/>
          <p:cNvPicPr preferRelativeResize="0"/>
          <p:nvPr/>
        </p:nvPicPr>
        <p:blipFill>
          <a:blip r:embed="rId4">
            <a:alphaModFix/>
          </a:blip>
          <a:stretch>
            <a:fillRect/>
          </a:stretch>
        </p:blipFill>
        <p:spPr>
          <a:xfrm>
            <a:off x="20073125" y="6578097"/>
            <a:ext cx="242883" cy="238335"/>
          </a:xfrm>
          <a:prstGeom prst="rect">
            <a:avLst/>
          </a:prstGeom>
          <a:noFill/>
          <a:ln>
            <a:noFill/>
          </a:ln>
        </p:spPr>
      </p:pic>
      <p:pic>
        <p:nvPicPr>
          <p:cNvPr id="59" name="Google Shape;59;p13"/>
          <p:cNvPicPr preferRelativeResize="0"/>
          <p:nvPr/>
        </p:nvPicPr>
        <p:blipFill>
          <a:blip r:embed="rId4">
            <a:alphaModFix/>
          </a:blip>
          <a:stretch>
            <a:fillRect/>
          </a:stretch>
        </p:blipFill>
        <p:spPr>
          <a:xfrm>
            <a:off x="20073125" y="7572003"/>
            <a:ext cx="242883" cy="238335"/>
          </a:xfrm>
          <a:prstGeom prst="rect">
            <a:avLst/>
          </a:prstGeom>
          <a:noFill/>
          <a:ln>
            <a:noFill/>
          </a:ln>
        </p:spPr>
      </p:pic>
      <p:pic>
        <p:nvPicPr>
          <p:cNvPr id="60" name="Google Shape;60;p13"/>
          <p:cNvPicPr preferRelativeResize="0"/>
          <p:nvPr/>
        </p:nvPicPr>
        <p:blipFill>
          <a:blip r:embed="rId4">
            <a:alphaModFix/>
          </a:blip>
          <a:stretch>
            <a:fillRect/>
          </a:stretch>
        </p:blipFill>
        <p:spPr>
          <a:xfrm>
            <a:off x="20073125" y="9053534"/>
            <a:ext cx="242883" cy="238335"/>
          </a:xfrm>
          <a:prstGeom prst="rect">
            <a:avLst/>
          </a:prstGeom>
          <a:noFill/>
          <a:ln>
            <a:noFill/>
          </a:ln>
        </p:spPr>
      </p:pic>
      <p:pic>
        <p:nvPicPr>
          <p:cNvPr id="61" name="Google Shape;61;p13"/>
          <p:cNvPicPr preferRelativeResize="0"/>
          <p:nvPr/>
        </p:nvPicPr>
        <p:blipFill>
          <a:blip r:embed="rId4">
            <a:alphaModFix/>
          </a:blip>
          <a:stretch>
            <a:fillRect/>
          </a:stretch>
        </p:blipFill>
        <p:spPr>
          <a:xfrm>
            <a:off x="18447541" y="7053816"/>
            <a:ext cx="242883" cy="238335"/>
          </a:xfrm>
          <a:prstGeom prst="rect">
            <a:avLst/>
          </a:prstGeom>
          <a:noFill/>
          <a:ln>
            <a:noFill/>
          </a:ln>
        </p:spPr>
      </p:pic>
      <p:pic>
        <p:nvPicPr>
          <p:cNvPr id="62" name="Google Shape;62;p13"/>
          <p:cNvPicPr preferRelativeResize="0"/>
          <p:nvPr/>
        </p:nvPicPr>
        <p:blipFill>
          <a:blip r:embed="rId4">
            <a:alphaModFix/>
          </a:blip>
          <a:stretch>
            <a:fillRect/>
          </a:stretch>
        </p:blipFill>
        <p:spPr>
          <a:xfrm>
            <a:off x="18447541" y="8529659"/>
            <a:ext cx="242883" cy="238335"/>
          </a:xfrm>
          <a:prstGeom prst="rect">
            <a:avLst/>
          </a:prstGeom>
          <a:noFill/>
          <a:ln>
            <a:noFill/>
          </a:ln>
        </p:spPr>
      </p:pic>
      <p:pic>
        <p:nvPicPr>
          <p:cNvPr id="63" name="Google Shape;63;p13"/>
          <p:cNvPicPr preferRelativeResize="0"/>
          <p:nvPr/>
        </p:nvPicPr>
        <p:blipFill>
          <a:blip r:embed="rId4">
            <a:alphaModFix/>
          </a:blip>
          <a:stretch>
            <a:fillRect/>
          </a:stretch>
        </p:blipFill>
        <p:spPr>
          <a:xfrm>
            <a:off x="18499916" y="10498816"/>
            <a:ext cx="242883" cy="238335"/>
          </a:xfrm>
          <a:prstGeom prst="rect">
            <a:avLst/>
          </a:prstGeom>
          <a:noFill/>
          <a:ln>
            <a:noFill/>
          </a:ln>
        </p:spPr>
      </p:pic>
      <p:pic>
        <p:nvPicPr>
          <p:cNvPr id="64" name="Google Shape;64;p13"/>
          <p:cNvPicPr preferRelativeResize="0"/>
          <p:nvPr/>
        </p:nvPicPr>
        <p:blipFill>
          <a:blip r:embed="rId4">
            <a:alphaModFix/>
          </a:blip>
          <a:stretch>
            <a:fillRect/>
          </a:stretch>
        </p:blipFill>
        <p:spPr>
          <a:xfrm>
            <a:off x="22009875" y="5584191"/>
            <a:ext cx="242883" cy="238335"/>
          </a:xfrm>
          <a:prstGeom prst="rect">
            <a:avLst/>
          </a:prstGeom>
          <a:noFill/>
          <a:ln>
            <a:noFill/>
          </a:ln>
        </p:spPr>
      </p:pic>
      <p:pic>
        <p:nvPicPr>
          <p:cNvPr id="65" name="Google Shape;65;p13"/>
          <p:cNvPicPr preferRelativeResize="0"/>
          <p:nvPr/>
        </p:nvPicPr>
        <p:blipFill>
          <a:blip r:embed="rId4">
            <a:alphaModFix/>
          </a:blip>
          <a:stretch>
            <a:fillRect/>
          </a:stretch>
        </p:blipFill>
        <p:spPr>
          <a:xfrm>
            <a:off x="22009875" y="6554284"/>
            <a:ext cx="242883" cy="238335"/>
          </a:xfrm>
          <a:prstGeom prst="rect">
            <a:avLst/>
          </a:prstGeom>
          <a:noFill/>
          <a:ln>
            <a:noFill/>
          </a:ln>
        </p:spPr>
      </p:pic>
      <p:pic>
        <p:nvPicPr>
          <p:cNvPr id="66" name="Google Shape;66;p13"/>
          <p:cNvPicPr preferRelativeResize="0"/>
          <p:nvPr/>
        </p:nvPicPr>
        <p:blipFill>
          <a:blip r:embed="rId4">
            <a:alphaModFix/>
          </a:blip>
          <a:stretch>
            <a:fillRect/>
          </a:stretch>
        </p:blipFill>
        <p:spPr>
          <a:xfrm>
            <a:off x="22009875" y="7053816"/>
            <a:ext cx="242883" cy="238335"/>
          </a:xfrm>
          <a:prstGeom prst="rect">
            <a:avLst/>
          </a:prstGeom>
          <a:noFill/>
          <a:ln>
            <a:noFill/>
          </a:ln>
        </p:spPr>
      </p:pic>
      <p:pic>
        <p:nvPicPr>
          <p:cNvPr id="67" name="Google Shape;67;p13"/>
          <p:cNvPicPr preferRelativeResize="0"/>
          <p:nvPr/>
        </p:nvPicPr>
        <p:blipFill>
          <a:blip r:embed="rId4">
            <a:alphaModFix/>
          </a:blip>
          <a:stretch>
            <a:fillRect/>
          </a:stretch>
        </p:blipFill>
        <p:spPr>
          <a:xfrm>
            <a:off x="22009875" y="10498816"/>
            <a:ext cx="242883" cy="238335"/>
          </a:xfrm>
          <a:prstGeom prst="rect">
            <a:avLst/>
          </a:prstGeom>
          <a:noFill/>
          <a:ln>
            <a:noFill/>
          </a:ln>
        </p:spPr>
      </p:pic>
      <p:pic>
        <p:nvPicPr>
          <p:cNvPr id="68" name="Google Shape;68;p13"/>
          <p:cNvPicPr preferRelativeResize="0"/>
          <p:nvPr/>
        </p:nvPicPr>
        <p:blipFill>
          <a:blip r:embed="rId4">
            <a:alphaModFix/>
          </a:blip>
          <a:stretch>
            <a:fillRect/>
          </a:stretch>
        </p:blipFill>
        <p:spPr>
          <a:xfrm>
            <a:off x="22009875" y="11005097"/>
            <a:ext cx="242883" cy="238335"/>
          </a:xfrm>
          <a:prstGeom prst="rect">
            <a:avLst/>
          </a:prstGeom>
          <a:noFill/>
          <a:ln>
            <a:noFill/>
          </a:ln>
        </p:spPr>
      </p:pic>
      <p:pic>
        <p:nvPicPr>
          <p:cNvPr id="69" name="Google Shape;69;p13"/>
          <p:cNvPicPr preferRelativeResize="0"/>
          <p:nvPr/>
        </p:nvPicPr>
        <p:blipFill>
          <a:blip r:embed="rId5">
            <a:alphaModFix/>
          </a:blip>
          <a:stretch>
            <a:fillRect/>
          </a:stretch>
        </p:blipFill>
        <p:spPr>
          <a:xfrm>
            <a:off x="22093816" y="6105484"/>
            <a:ext cx="148451" cy="183961"/>
          </a:xfrm>
          <a:prstGeom prst="rect">
            <a:avLst/>
          </a:prstGeom>
          <a:noFill/>
          <a:ln>
            <a:noFill/>
          </a:ln>
        </p:spPr>
      </p:pic>
      <p:pic>
        <p:nvPicPr>
          <p:cNvPr id="70" name="Google Shape;70;p13"/>
          <p:cNvPicPr preferRelativeResize="0"/>
          <p:nvPr/>
        </p:nvPicPr>
        <p:blipFill>
          <a:blip r:embed="rId5">
            <a:alphaModFix/>
          </a:blip>
          <a:stretch>
            <a:fillRect/>
          </a:stretch>
        </p:blipFill>
        <p:spPr>
          <a:xfrm>
            <a:off x="22093816" y="7608234"/>
            <a:ext cx="148451" cy="183961"/>
          </a:xfrm>
          <a:prstGeom prst="rect">
            <a:avLst/>
          </a:prstGeom>
          <a:noFill/>
          <a:ln>
            <a:noFill/>
          </a:ln>
        </p:spPr>
      </p:pic>
      <p:pic>
        <p:nvPicPr>
          <p:cNvPr id="71" name="Google Shape;71;p13"/>
          <p:cNvPicPr preferRelativeResize="0"/>
          <p:nvPr/>
        </p:nvPicPr>
        <p:blipFill>
          <a:blip r:embed="rId5">
            <a:alphaModFix/>
          </a:blip>
          <a:stretch>
            <a:fillRect/>
          </a:stretch>
        </p:blipFill>
        <p:spPr>
          <a:xfrm>
            <a:off x="22093795" y="8562781"/>
            <a:ext cx="148451" cy="183961"/>
          </a:xfrm>
          <a:prstGeom prst="rect">
            <a:avLst/>
          </a:prstGeom>
          <a:noFill/>
          <a:ln>
            <a:noFill/>
          </a:ln>
        </p:spPr>
      </p:pic>
      <p:pic>
        <p:nvPicPr>
          <p:cNvPr id="72" name="Google Shape;72;p13"/>
          <p:cNvPicPr preferRelativeResize="0"/>
          <p:nvPr/>
        </p:nvPicPr>
        <p:blipFill>
          <a:blip r:embed="rId5">
            <a:alphaModFix/>
          </a:blip>
          <a:stretch>
            <a:fillRect/>
          </a:stretch>
        </p:blipFill>
        <p:spPr>
          <a:xfrm>
            <a:off x="22093775" y="9065688"/>
            <a:ext cx="148451" cy="183961"/>
          </a:xfrm>
          <a:prstGeom prst="rect">
            <a:avLst/>
          </a:prstGeom>
          <a:noFill/>
          <a:ln>
            <a:noFill/>
          </a:ln>
        </p:spPr>
      </p:pic>
      <p:pic>
        <p:nvPicPr>
          <p:cNvPr id="73" name="Google Shape;73;p13"/>
          <p:cNvPicPr preferRelativeResize="0"/>
          <p:nvPr/>
        </p:nvPicPr>
        <p:blipFill>
          <a:blip r:embed="rId6">
            <a:alphaModFix/>
          </a:blip>
          <a:stretch>
            <a:fillRect/>
          </a:stretch>
        </p:blipFill>
        <p:spPr>
          <a:xfrm flipH="1" rot="10800000">
            <a:off x="18470583" y="5615071"/>
            <a:ext cx="215813" cy="246679"/>
          </a:xfrm>
          <a:prstGeom prst="rect">
            <a:avLst/>
          </a:prstGeom>
          <a:noFill/>
          <a:ln>
            <a:noFill/>
          </a:ln>
        </p:spPr>
      </p:pic>
      <p:pic>
        <p:nvPicPr>
          <p:cNvPr id="74" name="Google Shape;74;p13"/>
          <p:cNvPicPr preferRelativeResize="0"/>
          <p:nvPr/>
        </p:nvPicPr>
        <p:blipFill>
          <a:blip r:embed="rId6">
            <a:alphaModFix/>
          </a:blip>
          <a:stretch>
            <a:fillRect/>
          </a:stretch>
        </p:blipFill>
        <p:spPr>
          <a:xfrm flipH="1" rot="10800000">
            <a:off x="18470581" y="6124940"/>
            <a:ext cx="249679" cy="285373"/>
          </a:xfrm>
          <a:prstGeom prst="rect">
            <a:avLst/>
          </a:prstGeom>
          <a:noFill/>
          <a:ln>
            <a:noFill/>
          </a:ln>
        </p:spPr>
      </p:pic>
      <p:pic>
        <p:nvPicPr>
          <p:cNvPr id="75" name="Google Shape;75;p13"/>
          <p:cNvPicPr preferRelativeResize="0"/>
          <p:nvPr/>
        </p:nvPicPr>
        <p:blipFill>
          <a:blip r:embed="rId6">
            <a:alphaModFix/>
          </a:blip>
          <a:stretch>
            <a:fillRect/>
          </a:stretch>
        </p:blipFill>
        <p:spPr>
          <a:xfrm flipH="1" rot="10800000">
            <a:off x="18470582" y="6625095"/>
            <a:ext cx="258046" cy="294938"/>
          </a:xfrm>
          <a:prstGeom prst="rect">
            <a:avLst/>
          </a:prstGeom>
          <a:noFill/>
          <a:ln>
            <a:noFill/>
          </a:ln>
        </p:spPr>
      </p:pic>
      <p:pic>
        <p:nvPicPr>
          <p:cNvPr id="76" name="Google Shape;76;p13"/>
          <p:cNvPicPr preferRelativeResize="0"/>
          <p:nvPr/>
        </p:nvPicPr>
        <p:blipFill>
          <a:blip r:embed="rId6">
            <a:alphaModFix/>
          </a:blip>
          <a:stretch>
            <a:fillRect/>
          </a:stretch>
        </p:blipFill>
        <p:spPr>
          <a:xfrm flipH="1" rot="10800000">
            <a:off x="20043750" y="7160447"/>
            <a:ext cx="248248" cy="283709"/>
          </a:xfrm>
          <a:prstGeom prst="rect">
            <a:avLst/>
          </a:prstGeom>
          <a:noFill/>
          <a:ln>
            <a:noFill/>
          </a:ln>
        </p:spPr>
      </p:pic>
      <p:pic>
        <p:nvPicPr>
          <p:cNvPr id="77" name="Google Shape;77;p13"/>
          <p:cNvPicPr preferRelativeResize="0"/>
          <p:nvPr/>
        </p:nvPicPr>
        <p:blipFill>
          <a:blip r:embed="rId6">
            <a:alphaModFix/>
          </a:blip>
          <a:stretch>
            <a:fillRect/>
          </a:stretch>
        </p:blipFill>
        <p:spPr>
          <a:xfrm flipH="1" rot="10800000">
            <a:off x="18418167" y="7621720"/>
            <a:ext cx="233952" cy="267374"/>
          </a:xfrm>
          <a:prstGeom prst="rect">
            <a:avLst/>
          </a:prstGeom>
          <a:noFill/>
          <a:ln>
            <a:noFill/>
          </a:ln>
        </p:spPr>
      </p:pic>
      <p:pic>
        <p:nvPicPr>
          <p:cNvPr id="78" name="Google Shape;78;p13"/>
          <p:cNvPicPr preferRelativeResize="0"/>
          <p:nvPr/>
        </p:nvPicPr>
        <p:blipFill>
          <a:blip r:embed="rId6">
            <a:alphaModFix/>
          </a:blip>
          <a:stretch>
            <a:fillRect/>
          </a:stretch>
        </p:blipFill>
        <p:spPr>
          <a:xfrm flipH="1" rot="10800000">
            <a:off x="20078539" y="8598333"/>
            <a:ext cx="236788" cy="270653"/>
          </a:xfrm>
          <a:prstGeom prst="rect">
            <a:avLst/>
          </a:prstGeom>
          <a:noFill/>
          <a:ln>
            <a:noFill/>
          </a:ln>
        </p:spPr>
      </p:pic>
      <p:pic>
        <p:nvPicPr>
          <p:cNvPr id="79" name="Google Shape;79;p13"/>
          <p:cNvPicPr preferRelativeResize="0"/>
          <p:nvPr/>
        </p:nvPicPr>
        <p:blipFill>
          <a:blip r:embed="rId6">
            <a:alphaModFix/>
          </a:blip>
          <a:stretch>
            <a:fillRect/>
          </a:stretch>
        </p:blipFill>
        <p:spPr>
          <a:xfrm flipH="1" rot="10800000">
            <a:off x="18464729" y="9096329"/>
            <a:ext cx="256265" cy="292874"/>
          </a:xfrm>
          <a:prstGeom prst="rect">
            <a:avLst/>
          </a:prstGeom>
          <a:noFill/>
          <a:ln>
            <a:noFill/>
          </a:ln>
        </p:spPr>
      </p:pic>
      <p:pic>
        <p:nvPicPr>
          <p:cNvPr id="80" name="Google Shape;80;p13"/>
          <p:cNvPicPr preferRelativeResize="0"/>
          <p:nvPr/>
        </p:nvPicPr>
        <p:blipFill>
          <a:blip r:embed="rId6">
            <a:alphaModFix/>
          </a:blip>
          <a:stretch>
            <a:fillRect/>
          </a:stretch>
        </p:blipFill>
        <p:spPr>
          <a:xfrm flipH="1" rot="10800000">
            <a:off x="18434037" y="11108176"/>
            <a:ext cx="216095" cy="246984"/>
          </a:xfrm>
          <a:prstGeom prst="rect">
            <a:avLst/>
          </a:prstGeom>
          <a:noFill/>
          <a:ln>
            <a:noFill/>
          </a:ln>
        </p:spPr>
      </p:pic>
      <p:pic>
        <p:nvPicPr>
          <p:cNvPr id="81" name="Google Shape;81;p13"/>
          <p:cNvPicPr preferRelativeResize="0"/>
          <p:nvPr/>
        </p:nvPicPr>
        <p:blipFill>
          <a:blip r:embed="rId6">
            <a:alphaModFix/>
          </a:blip>
          <a:stretch>
            <a:fillRect/>
          </a:stretch>
        </p:blipFill>
        <p:spPr>
          <a:xfrm flipH="1" rot="10800000">
            <a:off x="20093975" y="10621838"/>
            <a:ext cx="219424" cy="250806"/>
          </a:xfrm>
          <a:prstGeom prst="rect">
            <a:avLst/>
          </a:prstGeom>
          <a:noFill/>
          <a:ln>
            <a:noFill/>
          </a:ln>
        </p:spPr>
      </p:pic>
      <p:pic>
        <p:nvPicPr>
          <p:cNvPr id="82" name="Google Shape;82;p13"/>
          <p:cNvPicPr preferRelativeResize="0"/>
          <p:nvPr/>
        </p:nvPicPr>
        <p:blipFill>
          <a:blip r:embed="rId6">
            <a:alphaModFix/>
          </a:blip>
          <a:stretch>
            <a:fillRect/>
          </a:stretch>
        </p:blipFill>
        <p:spPr>
          <a:xfrm flipH="1" rot="10800000">
            <a:off x="20086392" y="11067537"/>
            <a:ext cx="227951" cy="260554"/>
          </a:xfrm>
          <a:prstGeom prst="rect">
            <a:avLst/>
          </a:prstGeom>
          <a:noFill/>
          <a:ln>
            <a:noFill/>
          </a:ln>
        </p:spPr>
      </p:pic>
      <p:sp>
        <p:nvSpPr>
          <p:cNvPr id="83" name="Google Shape;83;p13"/>
          <p:cNvSpPr/>
          <p:nvPr/>
        </p:nvSpPr>
        <p:spPr>
          <a:xfrm>
            <a:off x="734500" y="4211672"/>
            <a:ext cx="10379700" cy="8062800"/>
          </a:xfrm>
          <a:prstGeom prst="rect">
            <a:avLst/>
          </a:prstGeom>
          <a:noFill/>
          <a:ln cap="flat" cmpd="sng" w="9525">
            <a:solidFill>
              <a:schemeClr val="dk2"/>
            </a:solidFill>
            <a:prstDash val="solid"/>
            <a:round/>
            <a:headEnd len="sm" w="sm" type="none"/>
            <a:tailEnd len="sm" w="sm" type="none"/>
          </a:ln>
        </p:spPr>
        <p:txBody>
          <a:bodyPr anchorCtr="0" anchor="ctr" bIns="126975" lIns="126975" spcFirstLastPara="1" rIns="126975" wrap="square" tIns="126975">
            <a:noAutofit/>
          </a:bodyPr>
          <a:lstStyle/>
          <a:p>
            <a:pPr indent="0" lvl="0" marL="0" rtl="0" algn="l">
              <a:spcBef>
                <a:spcPts val="0"/>
              </a:spcBef>
              <a:spcAft>
                <a:spcPts val="0"/>
              </a:spcAft>
              <a:buNone/>
            </a:pPr>
            <a:r>
              <a:t/>
            </a:r>
            <a:endParaRPr/>
          </a:p>
        </p:txBody>
      </p:sp>
      <p:pic>
        <p:nvPicPr>
          <p:cNvPr id="84" name="Google Shape;84;p13"/>
          <p:cNvPicPr preferRelativeResize="0"/>
          <p:nvPr/>
        </p:nvPicPr>
        <p:blipFill>
          <a:blip r:embed="rId7">
            <a:alphaModFix/>
          </a:blip>
          <a:stretch>
            <a:fillRect/>
          </a:stretch>
        </p:blipFill>
        <p:spPr>
          <a:xfrm>
            <a:off x="734500" y="4675048"/>
            <a:ext cx="5838469" cy="2589723"/>
          </a:xfrm>
          <a:prstGeom prst="rect">
            <a:avLst/>
          </a:prstGeom>
          <a:noFill/>
          <a:ln>
            <a:noFill/>
          </a:ln>
        </p:spPr>
      </p:pic>
      <p:sp>
        <p:nvSpPr>
          <p:cNvPr id="85" name="Google Shape;85;p13"/>
          <p:cNvSpPr txBox="1"/>
          <p:nvPr/>
        </p:nvSpPr>
        <p:spPr>
          <a:xfrm>
            <a:off x="765417" y="4234828"/>
            <a:ext cx="10379700" cy="420300"/>
          </a:xfrm>
          <a:prstGeom prst="rect">
            <a:avLst/>
          </a:prstGeom>
          <a:solidFill>
            <a:srgbClr val="FFD966"/>
          </a:solidFill>
          <a:ln>
            <a:noFill/>
          </a:ln>
        </p:spPr>
        <p:txBody>
          <a:bodyPr anchorCtr="0" anchor="t" bIns="126975" lIns="126975" spcFirstLastPara="1" rIns="126975" wrap="square" tIns="126975">
            <a:noAutofit/>
          </a:bodyPr>
          <a:lstStyle/>
          <a:p>
            <a:pPr indent="0" lvl="0" marL="0" rtl="0" algn="ctr">
              <a:spcBef>
                <a:spcPts val="0"/>
              </a:spcBef>
              <a:spcAft>
                <a:spcPts val="0"/>
              </a:spcAft>
              <a:buNone/>
            </a:pPr>
            <a:r>
              <a:rPr b="1" lang="en" sz="1900"/>
              <a:t>MEDIAN STRING</a:t>
            </a:r>
            <a:endParaRPr b="1" sz="1900"/>
          </a:p>
        </p:txBody>
      </p:sp>
      <p:sp>
        <p:nvSpPr>
          <p:cNvPr id="86" name="Google Shape;86;p13"/>
          <p:cNvSpPr/>
          <p:nvPr/>
        </p:nvSpPr>
        <p:spPr>
          <a:xfrm>
            <a:off x="25338208" y="602406"/>
            <a:ext cx="10379700" cy="8062800"/>
          </a:xfrm>
          <a:prstGeom prst="rect">
            <a:avLst/>
          </a:prstGeom>
          <a:noFill/>
          <a:ln cap="flat" cmpd="sng" w="9525">
            <a:solidFill>
              <a:schemeClr val="dk2"/>
            </a:solidFill>
            <a:prstDash val="solid"/>
            <a:round/>
            <a:headEnd len="sm" w="sm" type="none"/>
            <a:tailEnd len="sm" w="sm" type="none"/>
          </a:ln>
        </p:spPr>
        <p:txBody>
          <a:bodyPr anchorCtr="0" anchor="ctr" bIns="126975" lIns="126975" spcFirstLastPara="1" rIns="126975" wrap="square" tIns="126975">
            <a:noAutofit/>
          </a:bodyPr>
          <a:lstStyle/>
          <a:p>
            <a:pPr indent="0" lvl="0" marL="0" rtl="0" algn="l">
              <a:spcBef>
                <a:spcPts val="0"/>
              </a:spcBef>
              <a:spcAft>
                <a:spcPts val="0"/>
              </a:spcAft>
              <a:buNone/>
            </a:pPr>
            <a:r>
              <a:t/>
            </a:r>
            <a:endParaRPr/>
          </a:p>
        </p:txBody>
      </p:sp>
      <p:pic>
        <p:nvPicPr>
          <p:cNvPr id="87" name="Google Shape;87;p13"/>
          <p:cNvPicPr preferRelativeResize="0"/>
          <p:nvPr/>
        </p:nvPicPr>
        <p:blipFill>
          <a:blip r:embed="rId8">
            <a:alphaModFix/>
          </a:blip>
          <a:stretch>
            <a:fillRect/>
          </a:stretch>
        </p:blipFill>
        <p:spPr>
          <a:xfrm>
            <a:off x="25388682" y="1065781"/>
            <a:ext cx="5781715" cy="2589726"/>
          </a:xfrm>
          <a:prstGeom prst="rect">
            <a:avLst/>
          </a:prstGeom>
          <a:noFill/>
          <a:ln>
            <a:noFill/>
          </a:ln>
        </p:spPr>
      </p:pic>
      <p:sp>
        <p:nvSpPr>
          <p:cNvPr id="88" name="Google Shape;88;p13"/>
          <p:cNvSpPr txBox="1"/>
          <p:nvPr/>
        </p:nvSpPr>
        <p:spPr>
          <a:xfrm>
            <a:off x="25338208" y="625563"/>
            <a:ext cx="10379700" cy="420300"/>
          </a:xfrm>
          <a:prstGeom prst="rect">
            <a:avLst/>
          </a:prstGeom>
          <a:solidFill>
            <a:srgbClr val="FFD966"/>
          </a:solidFill>
          <a:ln>
            <a:noFill/>
          </a:ln>
        </p:spPr>
        <p:txBody>
          <a:bodyPr anchorCtr="0" anchor="t" bIns="126975" lIns="126975" spcFirstLastPara="1" rIns="126975" wrap="square" tIns="126975">
            <a:noAutofit/>
          </a:bodyPr>
          <a:lstStyle/>
          <a:p>
            <a:pPr indent="0" lvl="0" marL="0" rtl="0" algn="ctr">
              <a:spcBef>
                <a:spcPts val="0"/>
              </a:spcBef>
              <a:spcAft>
                <a:spcPts val="0"/>
              </a:spcAft>
              <a:buNone/>
            </a:pPr>
            <a:r>
              <a:rPr b="1" lang="en" sz="1900"/>
              <a:t>HILL CLIMBING</a:t>
            </a:r>
            <a:endParaRPr b="1" sz="1900"/>
          </a:p>
        </p:txBody>
      </p:sp>
      <p:sp>
        <p:nvSpPr>
          <p:cNvPr id="89" name="Google Shape;89;p13"/>
          <p:cNvSpPr/>
          <p:nvPr/>
        </p:nvSpPr>
        <p:spPr>
          <a:xfrm>
            <a:off x="25519833" y="12681531"/>
            <a:ext cx="10379700" cy="8676600"/>
          </a:xfrm>
          <a:prstGeom prst="rect">
            <a:avLst/>
          </a:prstGeom>
          <a:noFill/>
          <a:ln cap="flat" cmpd="sng" w="9525">
            <a:solidFill>
              <a:schemeClr val="dk2"/>
            </a:solidFill>
            <a:prstDash val="solid"/>
            <a:round/>
            <a:headEnd len="sm" w="sm" type="none"/>
            <a:tailEnd len="sm" w="sm" type="none"/>
          </a:ln>
        </p:spPr>
        <p:txBody>
          <a:bodyPr anchorCtr="0" anchor="ctr" bIns="126975" lIns="126975" spcFirstLastPara="1" rIns="126975" wrap="square" tIns="126975">
            <a:noAutofit/>
          </a:bodyPr>
          <a:lstStyle/>
          <a:p>
            <a:pPr indent="0" lvl="0" marL="0" rtl="0" algn="l">
              <a:spcBef>
                <a:spcPts val="0"/>
              </a:spcBef>
              <a:spcAft>
                <a:spcPts val="0"/>
              </a:spcAft>
              <a:buNone/>
            </a:pPr>
            <a:r>
              <a:t/>
            </a:r>
            <a:endParaRPr/>
          </a:p>
        </p:txBody>
      </p:sp>
      <p:sp>
        <p:nvSpPr>
          <p:cNvPr id="90" name="Google Shape;90;p13"/>
          <p:cNvSpPr txBox="1"/>
          <p:nvPr/>
        </p:nvSpPr>
        <p:spPr>
          <a:xfrm>
            <a:off x="25519813" y="12681531"/>
            <a:ext cx="10379700" cy="420300"/>
          </a:xfrm>
          <a:prstGeom prst="rect">
            <a:avLst/>
          </a:prstGeom>
          <a:solidFill>
            <a:srgbClr val="FFD966"/>
          </a:solidFill>
          <a:ln>
            <a:noFill/>
          </a:ln>
        </p:spPr>
        <p:txBody>
          <a:bodyPr anchorCtr="0" anchor="t" bIns="126975" lIns="126975" spcFirstLastPara="1" rIns="126975" wrap="square" tIns="126975">
            <a:noAutofit/>
          </a:bodyPr>
          <a:lstStyle/>
          <a:p>
            <a:pPr indent="0" lvl="0" marL="0" rtl="0" algn="ctr">
              <a:spcBef>
                <a:spcPts val="0"/>
              </a:spcBef>
              <a:spcAft>
                <a:spcPts val="0"/>
              </a:spcAft>
              <a:buNone/>
            </a:pPr>
            <a:r>
              <a:rPr b="1" lang="en" sz="1900"/>
              <a:t>GENETIC ALGORITHM</a:t>
            </a:r>
            <a:endParaRPr b="1" sz="1900"/>
          </a:p>
        </p:txBody>
      </p:sp>
      <p:pic>
        <p:nvPicPr>
          <p:cNvPr id="91" name="Google Shape;91;p13"/>
          <p:cNvPicPr preferRelativeResize="0"/>
          <p:nvPr/>
        </p:nvPicPr>
        <p:blipFill>
          <a:blip r:embed="rId9">
            <a:alphaModFix/>
          </a:blip>
          <a:stretch>
            <a:fillRect/>
          </a:stretch>
        </p:blipFill>
        <p:spPr>
          <a:xfrm>
            <a:off x="27610275" y="16698725"/>
            <a:ext cx="4888776" cy="4503925"/>
          </a:xfrm>
          <a:prstGeom prst="rect">
            <a:avLst/>
          </a:prstGeom>
          <a:noFill/>
          <a:ln>
            <a:noFill/>
          </a:ln>
        </p:spPr>
      </p:pic>
      <p:sp>
        <p:nvSpPr>
          <p:cNvPr id="92" name="Google Shape;92;p13"/>
          <p:cNvSpPr txBox="1"/>
          <p:nvPr/>
        </p:nvSpPr>
        <p:spPr>
          <a:xfrm>
            <a:off x="25640250" y="13159109"/>
            <a:ext cx="5714700" cy="1761000"/>
          </a:xfrm>
          <a:prstGeom prst="rect">
            <a:avLst/>
          </a:prstGeom>
          <a:noFill/>
          <a:ln>
            <a:noFill/>
          </a:ln>
        </p:spPr>
        <p:txBody>
          <a:bodyPr anchorCtr="0" anchor="t" bIns="126975" lIns="126975" spcFirstLastPara="1" rIns="126975" wrap="square" tIns="126975">
            <a:noAutofit/>
          </a:bodyPr>
          <a:lstStyle/>
          <a:p>
            <a:pPr indent="0" lvl="0" marL="0" rtl="0" algn="l">
              <a:spcBef>
                <a:spcPts val="0"/>
              </a:spcBef>
              <a:spcAft>
                <a:spcPts val="0"/>
              </a:spcAft>
              <a:buNone/>
            </a:pPr>
            <a:r>
              <a:t/>
            </a:r>
            <a:endParaRPr sz="1500">
              <a:solidFill>
                <a:srgbClr val="222222"/>
              </a:solidFill>
              <a:highlight>
                <a:srgbClr val="FFFFFF"/>
              </a:highlight>
              <a:latin typeface="Roboto"/>
              <a:ea typeface="Roboto"/>
              <a:cs typeface="Roboto"/>
              <a:sym typeface="Roboto"/>
            </a:endParaRPr>
          </a:p>
        </p:txBody>
      </p:sp>
      <p:graphicFrame>
        <p:nvGraphicFramePr>
          <p:cNvPr id="93" name="Google Shape;93;p13"/>
          <p:cNvGraphicFramePr/>
          <p:nvPr/>
        </p:nvGraphicFramePr>
        <p:xfrm>
          <a:off x="25519833" y="13101891"/>
          <a:ext cx="3000000" cy="3000000"/>
        </p:xfrm>
        <a:graphic>
          <a:graphicData uri="http://schemas.openxmlformats.org/drawingml/2006/table">
            <a:tbl>
              <a:tblPr>
                <a:noFill/>
                <a:tableStyleId>{A3E2304A-A587-42FC-AB43-FF870CCBEDAF}</a:tableStyleId>
              </a:tblPr>
              <a:tblGrid>
                <a:gridCol w="2319800"/>
                <a:gridCol w="8059700"/>
              </a:tblGrid>
              <a:tr h="415400">
                <a:tc gridSpan="2">
                  <a:txBody>
                    <a:bodyPr/>
                    <a:lstStyle/>
                    <a:p>
                      <a:pPr indent="0" lvl="0" marL="0" rtl="0" algn="l">
                        <a:spcBef>
                          <a:spcPts val="0"/>
                        </a:spcBef>
                        <a:spcAft>
                          <a:spcPts val="0"/>
                        </a:spcAft>
                        <a:buNone/>
                      </a:pPr>
                      <a:r>
                        <a:rPr lang="en" sz="1400">
                          <a:solidFill>
                            <a:srgbClr val="222222"/>
                          </a:solidFill>
                          <a:highlight>
                            <a:srgbClr val="FFFFFF"/>
                          </a:highlight>
                          <a:latin typeface="Roboto"/>
                          <a:ea typeface="Roboto"/>
                          <a:cs typeface="Roboto"/>
                          <a:sym typeface="Roboto"/>
                        </a:rPr>
                        <a:t>A genetic algorithm is a metaheuristic inspired by the process of natural selection.</a:t>
                      </a:r>
                      <a:endParaRPr sz="1400">
                        <a:solidFill>
                          <a:srgbClr val="222222"/>
                        </a:solidFill>
                        <a:highlight>
                          <a:srgbClr val="FFFFFF"/>
                        </a:highlight>
                        <a:latin typeface="Roboto"/>
                        <a:ea typeface="Roboto"/>
                        <a:cs typeface="Roboto"/>
                        <a:sym typeface="Roboto"/>
                      </a:endParaRPr>
                    </a:p>
                  </a:txBody>
                  <a:tcPr marT="114275" marB="114275" marR="152375" marL="152375"/>
                </a:tc>
                <a:tc hMerge="1"/>
              </a:tr>
              <a:tr h="415400">
                <a:tc>
                  <a:txBody>
                    <a:bodyPr/>
                    <a:lstStyle/>
                    <a:p>
                      <a:pPr indent="0" lvl="0" marL="0" rtl="0" algn="l">
                        <a:spcBef>
                          <a:spcPts val="0"/>
                        </a:spcBef>
                        <a:spcAft>
                          <a:spcPts val="0"/>
                        </a:spcAft>
                        <a:buClr>
                          <a:schemeClr val="dk1"/>
                        </a:buClr>
                        <a:buSzPts val="1400"/>
                        <a:buFont typeface="Arial"/>
                        <a:buNone/>
                      </a:pPr>
                      <a:r>
                        <a:rPr lang="en" sz="1400">
                          <a:solidFill>
                            <a:srgbClr val="222222"/>
                          </a:solidFill>
                          <a:highlight>
                            <a:srgbClr val="FFFFFF"/>
                          </a:highlight>
                          <a:latin typeface="Roboto"/>
                          <a:ea typeface="Roboto"/>
                          <a:cs typeface="Roboto"/>
                          <a:sym typeface="Roboto"/>
                        </a:rPr>
                        <a:t>Initialization:</a:t>
                      </a:r>
                      <a:endParaRPr sz="1400">
                        <a:solidFill>
                          <a:srgbClr val="222222"/>
                        </a:solidFill>
                        <a:highlight>
                          <a:srgbClr val="FFFFFF"/>
                        </a:highlight>
                        <a:latin typeface="Roboto"/>
                        <a:ea typeface="Roboto"/>
                        <a:cs typeface="Roboto"/>
                        <a:sym typeface="Roboto"/>
                      </a:endParaRPr>
                    </a:p>
                  </a:txBody>
                  <a:tcPr marT="114275" marB="114275" marR="152375" marL="152375"/>
                </a:tc>
                <a:tc>
                  <a:txBody>
                    <a:bodyPr/>
                    <a:lstStyle/>
                    <a:p>
                      <a:pPr indent="0" lvl="0" marL="0" rtl="0" algn="l">
                        <a:spcBef>
                          <a:spcPts val="0"/>
                        </a:spcBef>
                        <a:spcAft>
                          <a:spcPts val="0"/>
                        </a:spcAft>
                        <a:buClr>
                          <a:schemeClr val="dk1"/>
                        </a:buClr>
                        <a:buSzPts val="1400"/>
                        <a:buFont typeface="Arial"/>
                        <a:buNone/>
                      </a:pPr>
                      <a:r>
                        <a:rPr lang="en" sz="1400">
                          <a:solidFill>
                            <a:srgbClr val="222222"/>
                          </a:solidFill>
                          <a:highlight>
                            <a:srgbClr val="FFFFFF"/>
                          </a:highlight>
                          <a:latin typeface="Roboto"/>
                          <a:ea typeface="Roboto"/>
                          <a:cs typeface="Roboto"/>
                          <a:sym typeface="Roboto"/>
                        </a:rPr>
                        <a:t>Randomly chosen motifs.</a:t>
                      </a:r>
                      <a:endParaRPr sz="1700"/>
                    </a:p>
                  </a:txBody>
                  <a:tcPr marT="114275" marB="114275" marR="152375" marL="152375"/>
                </a:tc>
              </a:tr>
              <a:tr h="415400">
                <a:tc>
                  <a:txBody>
                    <a:bodyPr/>
                    <a:lstStyle/>
                    <a:p>
                      <a:pPr indent="0" lvl="0" marL="0" rtl="0" algn="l">
                        <a:spcBef>
                          <a:spcPts val="0"/>
                        </a:spcBef>
                        <a:spcAft>
                          <a:spcPts val="0"/>
                        </a:spcAft>
                        <a:buClr>
                          <a:schemeClr val="dk1"/>
                        </a:buClr>
                        <a:buSzPts val="1400"/>
                        <a:buFont typeface="Arial"/>
                        <a:buNone/>
                      </a:pPr>
                      <a:r>
                        <a:rPr lang="en" sz="1400">
                          <a:solidFill>
                            <a:srgbClr val="222222"/>
                          </a:solidFill>
                          <a:highlight>
                            <a:srgbClr val="FFFFFF"/>
                          </a:highlight>
                          <a:latin typeface="Roboto"/>
                          <a:ea typeface="Roboto"/>
                          <a:cs typeface="Roboto"/>
                          <a:sym typeface="Roboto"/>
                        </a:rPr>
                        <a:t>Fitness Assignment</a:t>
                      </a:r>
                      <a:endParaRPr sz="1400">
                        <a:solidFill>
                          <a:srgbClr val="222222"/>
                        </a:solidFill>
                        <a:highlight>
                          <a:srgbClr val="FFFFFF"/>
                        </a:highlight>
                        <a:latin typeface="Roboto"/>
                        <a:ea typeface="Roboto"/>
                        <a:cs typeface="Roboto"/>
                        <a:sym typeface="Roboto"/>
                      </a:endParaRPr>
                    </a:p>
                  </a:txBody>
                  <a:tcPr marT="114275" marB="114275" marR="152375" marL="152375"/>
                </a:tc>
                <a:tc>
                  <a:txBody>
                    <a:bodyPr/>
                    <a:lstStyle/>
                    <a:p>
                      <a:pPr indent="0" lvl="0" marL="0" rtl="0" algn="l">
                        <a:spcBef>
                          <a:spcPts val="0"/>
                        </a:spcBef>
                        <a:spcAft>
                          <a:spcPts val="0"/>
                        </a:spcAft>
                        <a:buClr>
                          <a:schemeClr val="dk1"/>
                        </a:buClr>
                        <a:buSzPts val="1400"/>
                        <a:buFont typeface="Arial"/>
                        <a:buNone/>
                      </a:pPr>
                      <a:r>
                        <a:rPr lang="en" sz="1400">
                          <a:solidFill>
                            <a:srgbClr val="222222"/>
                          </a:solidFill>
                          <a:highlight>
                            <a:srgbClr val="FFFFFF"/>
                          </a:highlight>
                          <a:latin typeface="Roboto"/>
                          <a:ea typeface="Roboto"/>
                          <a:cs typeface="Roboto"/>
                          <a:sym typeface="Roboto"/>
                        </a:rPr>
                        <a:t>Hamming Distance of motifs.</a:t>
                      </a:r>
                      <a:endParaRPr sz="1700"/>
                    </a:p>
                  </a:txBody>
                  <a:tcPr marT="114275" marB="114275" marR="152375" marL="152375"/>
                </a:tc>
              </a:tr>
              <a:tr h="415400">
                <a:tc>
                  <a:txBody>
                    <a:bodyPr/>
                    <a:lstStyle/>
                    <a:p>
                      <a:pPr indent="0" lvl="0" marL="0" rtl="0" algn="l">
                        <a:spcBef>
                          <a:spcPts val="0"/>
                        </a:spcBef>
                        <a:spcAft>
                          <a:spcPts val="0"/>
                        </a:spcAft>
                        <a:buClr>
                          <a:schemeClr val="dk1"/>
                        </a:buClr>
                        <a:buSzPts val="1400"/>
                        <a:buFont typeface="Arial"/>
                        <a:buNone/>
                      </a:pPr>
                      <a:r>
                        <a:rPr lang="en" sz="1400">
                          <a:solidFill>
                            <a:srgbClr val="222222"/>
                          </a:solidFill>
                          <a:highlight>
                            <a:srgbClr val="FFFFFF"/>
                          </a:highlight>
                          <a:latin typeface="Roboto"/>
                          <a:ea typeface="Roboto"/>
                          <a:cs typeface="Roboto"/>
                          <a:sym typeface="Roboto"/>
                        </a:rPr>
                        <a:t>Selection:</a:t>
                      </a:r>
                      <a:endParaRPr sz="1400">
                        <a:solidFill>
                          <a:srgbClr val="222222"/>
                        </a:solidFill>
                        <a:highlight>
                          <a:srgbClr val="FFFFFF"/>
                        </a:highlight>
                        <a:latin typeface="Roboto"/>
                        <a:ea typeface="Roboto"/>
                        <a:cs typeface="Roboto"/>
                        <a:sym typeface="Roboto"/>
                      </a:endParaRPr>
                    </a:p>
                  </a:txBody>
                  <a:tcPr marT="114275" marB="114275" marR="152375" marL="152375"/>
                </a:tc>
                <a:tc>
                  <a:txBody>
                    <a:bodyPr/>
                    <a:lstStyle/>
                    <a:p>
                      <a:pPr indent="0" lvl="0" marL="0" rtl="0" algn="l">
                        <a:spcBef>
                          <a:spcPts val="0"/>
                        </a:spcBef>
                        <a:spcAft>
                          <a:spcPts val="0"/>
                        </a:spcAft>
                        <a:buClr>
                          <a:schemeClr val="dk1"/>
                        </a:buClr>
                        <a:buSzPts val="1400"/>
                        <a:buFont typeface="Arial"/>
                        <a:buNone/>
                      </a:pPr>
                      <a:r>
                        <a:rPr lang="en" sz="1400">
                          <a:solidFill>
                            <a:srgbClr val="222222"/>
                          </a:solidFill>
                          <a:highlight>
                            <a:srgbClr val="FFFFFF"/>
                          </a:highlight>
                          <a:latin typeface="Roboto"/>
                          <a:ea typeface="Roboto"/>
                          <a:cs typeface="Roboto"/>
                          <a:sym typeface="Roboto"/>
                        </a:rPr>
                        <a:t>Choose the top motifs having the highest score.</a:t>
                      </a:r>
                      <a:endParaRPr sz="1700"/>
                    </a:p>
                  </a:txBody>
                  <a:tcPr marT="114275" marB="114275" marR="152375" marL="152375"/>
                </a:tc>
              </a:tr>
              <a:tr h="415400">
                <a:tc>
                  <a:txBody>
                    <a:bodyPr/>
                    <a:lstStyle/>
                    <a:p>
                      <a:pPr indent="0" lvl="0" marL="0" rtl="0" algn="l">
                        <a:spcBef>
                          <a:spcPts val="0"/>
                        </a:spcBef>
                        <a:spcAft>
                          <a:spcPts val="0"/>
                        </a:spcAft>
                        <a:buClr>
                          <a:schemeClr val="dk1"/>
                        </a:buClr>
                        <a:buSzPts val="1400"/>
                        <a:buFont typeface="Arial"/>
                        <a:buNone/>
                      </a:pPr>
                      <a:r>
                        <a:rPr lang="en" sz="1400">
                          <a:solidFill>
                            <a:srgbClr val="222222"/>
                          </a:solidFill>
                          <a:highlight>
                            <a:srgbClr val="FFFFFF"/>
                          </a:highlight>
                          <a:latin typeface="Roboto"/>
                          <a:ea typeface="Roboto"/>
                          <a:cs typeface="Roboto"/>
                          <a:sym typeface="Roboto"/>
                        </a:rPr>
                        <a:t>Crossover:</a:t>
                      </a:r>
                      <a:endParaRPr sz="1400">
                        <a:solidFill>
                          <a:srgbClr val="222222"/>
                        </a:solidFill>
                        <a:highlight>
                          <a:srgbClr val="FFFFFF"/>
                        </a:highlight>
                        <a:latin typeface="Roboto"/>
                        <a:ea typeface="Roboto"/>
                        <a:cs typeface="Roboto"/>
                        <a:sym typeface="Roboto"/>
                      </a:endParaRPr>
                    </a:p>
                  </a:txBody>
                  <a:tcPr marT="114275" marB="114275" marR="152375" marL="152375"/>
                </a:tc>
                <a:tc>
                  <a:txBody>
                    <a:bodyPr/>
                    <a:lstStyle/>
                    <a:p>
                      <a:pPr indent="0" lvl="0" marL="0" rtl="0" algn="l">
                        <a:spcBef>
                          <a:spcPts val="0"/>
                        </a:spcBef>
                        <a:spcAft>
                          <a:spcPts val="0"/>
                        </a:spcAft>
                        <a:buClr>
                          <a:schemeClr val="dk1"/>
                        </a:buClr>
                        <a:buSzPts val="1400"/>
                        <a:buFont typeface="Arial"/>
                        <a:buNone/>
                      </a:pPr>
                      <a:r>
                        <a:rPr lang="en" sz="1400">
                          <a:solidFill>
                            <a:srgbClr val="222222"/>
                          </a:solidFill>
                          <a:highlight>
                            <a:srgbClr val="FFFFFF"/>
                          </a:highlight>
                          <a:latin typeface="Roboto"/>
                          <a:ea typeface="Roboto"/>
                          <a:cs typeface="Roboto"/>
                          <a:sym typeface="Roboto"/>
                        </a:rPr>
                        <a:t>Creating motifs from two parent motifs</a:t>
                      </a:r>
                      <a:endParaRPr sz="1700"/>
                    </a:p>
                  </a:txBody>
                  <a:tcPr marT="114275" marB="114275" marR="152375" marL="152375"/>
                </a:tc>
              </a:tr>
              <a:tr h="415400">
                <a:tc>
                  <a:txBody>
                    <a:bodyPr/>
                    <a:lstStyle/>
                    <a:p>
                      <a:pPr indent="0" lvl="0" marL="0" rtl="0" algn="l">
                        <a:spcBef>
                          <a:spcPts val="0"/>
                        </a:spcBef>
                        <a:spcAft>
                          <a:spcPts val="0"/>
                        </a:spcAft>
                        <a:buClr>
                          <a:schemeClr val="dk1"/>
                        </a:buClr>
                        <a:buSzPts val="1400"/>
                        <a:buFont typeface="Arial"/>
                        <a:buNone/>
                      </a:pPr>
                      <a:r>
                        <a:rPr lang="en" sz="1400">
                          <a:solidFill>
                            <a:srgbClr val="222222"/>
                          </a:solidFill>
                          <a:highlight>
                            <a:srgbClr val="FFFFFF"/>
                          </a:highlight>
                          <a:latin typeface="Roboto"/>
                          <a:ea typeface="Roboto"/>
                          <a:cs typeface="Roboto"/>
                          <a:sym typeface="Roboto"/>
                        </a:rPr>
                        <a:t>Mutation:</a:t>
                      </a:r>
                      <a:endParaRPr sz="1400">
                        <a:solidFill>
                          <a:srgbClr val="222222"/>
                        </a:solidFill>
                        <a:highlight>
                          <a:srgbClr val="FFFFFF"/>
                        </a:highlight>
                        <a:latin typeface="Roboto"/>
                        <a:ea typeface="Roboto"/>
                        <a:cs typeface="Roboto"/>
                        <a:sym typeface="Roboto"/>
                      </a:endParaRPr>
                    </a:p>
                  </a:txBody>
                  <a:tcPr marT="114275" marB="114275" marR="152375" marL="152375"/>
                </a:tc>
                <a:tc>
                  <a:txBody>
                    <a:bodyPr/>
                    <a:lstStyle/>
                    <a:p>
                      <a:pPr indent="0" lvl="0" marL="0" rtl="0" algn="l">
                        <a:spcBef>
                          <a:spcPts val="0"/>
                        </a:spcBef>
                        <a:spcAft>
                          <a:spcPts val="0"/>
                        </a:spcAft>
                        <a:buClr>
                          <a:schemeClr val="dk1"/>
                        </a:buClr>
                        <a:buSzPts val="1400"/>
                        <a:buFont typeface="Arial"/>
                        <a:buNone/>
                      </a:pPr>
                      <a:r>
                        <a:rPr lang="en" sz="1400">
                          <a:solidFill>
                            <a:srgbClr val="222222"/>
                          </a:solidFill>
                          <a:highlight>
                            <a:srgbClr val="FFFFFF"/>
                          </a:highlight>
                          <a:latin typeface="Roboto"/>
                          <a:ea typeface="Roboto"/>
                          <a:cs typeface="Roboto"/>
                          <a:sym typeface="Roboto"/>
                        </a:rPr>
                        <a:t>Randomly change one character in the motif.</a:t>
                      </a:r>
                      <a:endParaRPr sz="1700"/>
                    </a:p>
                  </a:txBody>
                  <a:tcPr marT="114275" marB="114275" marR="152375" marL="152375"/>
                </a:tc>
              </a:tr>
              <a:tr h="415400">
                <a:tc>
                  <a:txBody>
                    <a:bodyPr/>
                    <a:lstStyle/>
                    <a:p>
                      <a:pPr indent="0" lvl="0" marL="0" rtl="0" algn="l">
                        <a:spcBef>
                          <a:spcPts val="0"/>
                        </a:spcBef>
                        <a:spcAft>
                          <a:spcPts val="0"/>
                        </a:spcAft>
                        <a:buClr>
                          <a:schemeClr val="dk1"/>
                        </a:buClr>
                        <a:buSzPts val="1400"/>
                        <a:buFont typeface="Arial"/>
                        <a:buNone/>
                      </a:pPr>
                      <a:r>
                        <a:rPr lang="en" sz="1400">
                          <a:solidFill>
                            <a:srgbClr val="222222"/>
                          </a:solidFill>
                          <a:highlight>
                            <a:srgbClr val="FFFFFF"/>
                          </a:highlight>
                          <a:latin typeface="Roboto"/>
                          <a:ea typeface="Roboto"/>
                          <a:cs typeface="Roboto"/>
                          <a:sym typeface="Roboto"/>
                        </a:rPr>
                        <a:t>Stopping Criteria:</a:t>
                      </a:r>
                      <a:endParaRPr sz="1400">
                        <a:solidFill>
                          <a:srgbClr val="222222"/>
                        </a:solidFill>
                        <a:highlight>
                          <a:srgbClr val="FFFFFF"/>
                        </a:highlight>
                        <a:latin typeface="Roboto"/>
                        <a:ea typeface="Roboto"/>
                        <a:cs typeface="Roboto"/>
                        <a:sym typeface="Roboto"/>
                      </a:endParaRPr>
                    </a:p>
                  </a:txBody>
                  <a:tcPr marT="114275" marB="114275" marR="152375" marL="152375"/>
                </a:tc>
                <a:tc>
                  <a:txBody>
                    <a:bodyPr/>
                    <a:lstStyle/>
                    <a:p>
                      <a:pPr indent="0" lvl="0" marL="0" rtl="0" algn="l">
                        <a:spcBef>
                          <a:spcPts val="0"/>
                        </a:spcBef>
                        <a:spcAft>
                          <a:spcPts val="0"/>
                        </a:spcAft>
                        <a:buClr>
                          <a:schemeClr val="dk1"/>
                        </a:buClr>
                        <a:buSzPts val="1400"/>
                        <a:buFont typeface="Arial"/>
                        <a:buNone/>
                      </a:pPr>
                      <a:r>
                        <a:rPr lang="en" sz="1400">
                          <a:solidFill>
                            <a:srgbClr val="222222"/>
                          </a:solidFill>
                          <a:highlight>
                            <a:srgbClr val="FFFFFF"/>
                          </a:highlight>
                          <a:latin typeface="Roboto"/>
                          <a:ea typeface="Roboto"/>
                          <a:cs typeface="Roboto"/>
                          <a:sym typeface="Roboto"/>
                        </a:rPr>
                        <a:t>Hamming Distance = zero or time threshold</a:t>
                      </a:r>
                      <a:endParaRPr sz="1700"/>
                    </a:p>
                  </a:txBody>
                  <a:tcPr marT="114275" marB="114275" marR="152375" marL="152375"/>
                </a:tc>
              </a:tr>
            </a:tbl>
          </a:graphicData>
        </a:graphic>
      </p:graphicFrame>
      <p:sp>
        <p:nvSpPr>
          <p:cNvPr id="94" name="Google Shape;94;p13"/>
          <p:cNvSpPr/>
          <p:nvPr/>
        </p:nvSpPr>
        <p:spPr>
          <a:xfrm>
            <a:off x="583792" y="16698719"/>
            <a:ext cx="10379700" cy="9050100"/>
          </a:xfrm>
          <a:prstGeom prst="rect">
            <a:avLst/>
          </a:prstGeom>
          <a:noFill/>
          <a:ln cap="flat" cmpd="sng" w="9525">
            <a:solidFill>
              <a:schemeClr val="dk2"/>
            </a:solidFill>
            <a:prstDash val="solid"/>
            <a:round/>
            <a:headEnd len="sm" w="sm" type="none"/>
            <a:tailEnd len="sm" w="sm" type="none"/>
          </a:ln>
        </p:spPr>
        <p:txBody>
          <a:bodyPr anchorCtr="0" anchor="ctr" bIns="126975" lIns="126975" spcFirstLastPara="1" rIns="126975" wrap="square" tIns="126975">
            <a:noAutofit/>
          </a:bodyPr>
          <a:lstStyle/>
          <a:p>
            <a:pPr indent="0" lvl="0" marL="1270000" rtl="0" algn="l">
              <a:spcBef>
                <a:spcPts val="0"/>
              </a:spcBef>
              <a:spcAft>
                <a:spcPts val="0"/>
              </a:spcAft>
              <a:buNone/>
            </a:pPr>
            <a:r>
              <a:t/>
            </a:r>
            <a:endParaRPr sz="1900"/>
          </a:p>
        </p:txBody>
      </p:sp>
      <p:sp>
        <p:nvSpPr>
          <p:cNvPr id="95" name="Google Shape;95;p13"/>
          <p:cNvSpPr txBox="1"/>
          <p:nvPr/>
        </p:nvSpPr>
        <p:spPr>
          <a:xfrm>
            <a:off x="583792" y="16698719"/>
            <a:ext cx="10379700" cy="420300"/>
          </a:xfrm>
          <a:prstGeom prst="rect">
            <a:avLst/>
          </a:prstGeom>
          <a:solidFill>
            <a:srgbClr val="FFD966"/>
          </a:solidFill>
          <a:ln>
            <a:noFill/>
          </a:ln>
        </p:spPr>
        <p:txBody>
          <a:bodyPr anchorCtr="0" anchor="t" bIns="126975" lIns="126975" spcFirstLastPara="1" rIns="126975" wrap="square" tIns="126975">
            <a:noAutofit/>
          </a:bodyPr>
          <a:lstStyle/>
          <a:p>
            <a:pPr indent="0" lvl="0" marL="0" rtl="0" algn="ctr">
              <a:spcBef>
                <a:spcPts val="0"/>
              </a:spcBef>
              <a:spcAft>
                <a:spcPts val="0"/>
              </a:spcAft>
              <a:buNone/>
            </a:pPr>
            <a:r>
              <a:rPr b="1" lang="en" sz="1900"/>
              <a:t>BRANCH AND BOUND MEDIAN SEARCH</a:t>
            </a:r>
            <a:endParaRPr b="1" sz="1900"/>
          </a:p>
        </p:txBody>
      </p:sp>
      <p:pic>
        <p:nvPicPr>
          <p:cNvPr id="96" name="Google Shape;96;p13"/>
          <p:cNvPicPr preferRelativeResize="0"/>
          <p:nvPr/>
        </p:nvPicPr>
        <p:blipFill>
          <a:blip r:embed="rId10">
            <a:alphaModFix/>
          </a:blip>
          <a:stretch>
            <a:fillRect/>
          </a:stretch>
        </p:blipFill>
        <p:spPr>
          <a:xfrm>
            <a:off x="634292" y="21632438"/>
            <a:ext cx="10278499" cy="4275124"/>
          </a:xfrm>
          <a:prstGeom prst="rect">
            <a:avLst/>
          </a:prstGeom>
          <a:noFill/>
          <a:ln>
            <a:noFill/>
          </a:ln>
        </p:spPr>
      </p:pic>
      <p:sp>
        <p:nvSpPr>
          <p:cNvPr id="97" name="Google Shape;97;p13"/>
          <p:cNvSpPr txBox="1"/>
          <p:nvPr/>
        </p:nvSpPr>
        <p:spPr>
          <a:xfrm>
            <a:off x="20504917" y="22602844"/>
            <a:ext cx="29375100" cy="2570100"/>
          </a:xfrm>
          <a:prstGeom prst="rect">
            <a:avLst/>
          </a:prstGeom>
          <a:noFill/>
          <a:ln>
            <a:noFill/>
          </a:ln>
        </p:spPr>
        <p:txBody>
          <a:bodyPr anchorCtr="0" anchor="t" bIns="126975" lIns="126975" spcFirstLastPara="1" rIns="126975" wrap="square" tIns="126975">
            <a:noAutofit/>
          </a:bodyPr>
          <a:lstStyle/>
          <a:p>
            <a:pPr indent="0" lvl="0" marL="0" rtl="0" algn="l">
              <a:spcBef>
                <a:spcPts val="0"/>
              </a:spcBef>
              <a:spcAft>
                <a:spcPts val="0"/>
              </a:spcAft>
              <a:buNone/>
            </a:pPr>
            <a:r>
              <a:t/>
            </a:r>
            <a:endParaRPr/>
          </a:p>
        </p:txBody>
      </p:sp>
      <p:sp>
        <p:nvSpPr>
          <p:cNvPr id="98" name="Google Shape;98;p13"/>
          <p:cNvSpPr txBox="1"/>
          <p:nvPr/>
        </p:nvSpPr>
        <p:spPr>
          <a:xfrm>
            <a:off x="996250" y="17396969"/>
            <a:ext cx="9705900" cy="2570100"/>
          </a:xfrm>
          <a:prstGeom prst="rect">
            <a:avLst/>
          </a:prstGeom>
          <a:noFill/>
          <a:ln>
            <a:noFill/>
          </a:ln>
        </p:spPr>
        <p:txBody>
          <a:bodyPr anchorCtr="0" anchor="t" bIns="126975" lIns="126975" spcFirstLastPara="1" rIns="126975" wrap="square" tIns="126975">
            <a:noAutofit/>
          </a:bodyPr>
          <a:lstStyle/>
          <a:p>
            <a:pPr indent="0" lvl="0" marL="0" rtl="0" algn="l">
              <a:spcBef>
                <a:spcPts val="0"/>
              </a:spcBef>
              <a:spcAft>
                <a:spcPts val="0"/>
              </a:spcAft>
              <a:buNone/>
            </a:pPr>
            <a:r>
              <a:rPr lang="en" sz="1900"/>
              <a:t>Branch and Bound is an algorithmic paradigm in which certain nodes and its children are not searched, as the existing path fails to satisfy the </a:t>
            </a:r>
            <a:endParaRPr sz="1900"/>
          </a:p>
          <a:p>
            <a:pPr indent="0" lvl="0" marL="0" rtl="0" algn="l">
              <a:spcBef>
                <a:spcPts val="0"/>
              </a:spcBef>
              <a:spcAft>
                <a:spcPts val="0"/>
              </a:spcAft>
              <a:buNone/>
            </a:pPr>
            <a:r>
              <a:rPr lang="en" sz="1900"/>
              <a:t>threshold condition of search.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 sz="1900"/>
              <a:t>In the case of Median search, Branch and bound ignores search spaces where an existing prefix is not frequent. </a:t>
            </a:r>
            <a:endParaRPr sz="1900"/>
          </a:p>
        </p:txBody>
      </p:sp>
      <p:pic>
        <p:nvPicPr>
          <p:cNvPr id="99" name="Google Shape;99;p13"/>
          <p:cNvPicPr preferRelativeResize="0"/>
          <p:nvPr/>
        </p:nvPicPr>
        <p:blipFill>
          <a:blip r:embed="rId11">
            <a:alphaModFix/>
          </a:blip>
          <a:stretch>
            <a:fillRect/>
          </a:stretch>
        </p:blipFill>
        <p:spPr>
          <a:xfrm>
            <a:off x="734492" y="19307100"/>
            <a:ext cx="5223281" cy="1895545"/>
          </a:xfrm>
          <a:prstGeom prst="rect">
            <a:avLst/>
          </a:prstGeom>
          <a:noFill/>
          <a:ln>
            <a:noFill/>
          </a:ln>
        </p:spPr>
      </p:pic>
      <p:pic>
        <p:nvPicPr>
          <p:cNvPr id="100" name="Google Shape;100;p13"/>
          <p:cNvPicPr preferRelativeResize="0"/>
          <p:nvPr/>
        </p:nvPicPr>
        <p:blipFill>
          <a:blip r:embed="rId12">
            <a:alphaModFix/>
          </a:blip>
          <a:stretch>
            <a:fillRect/>
          </a:stretch>
        </p:blipFill>
        <p:spPr>
          <a:xfrm>
            <a:off x="779250" y="378875"/>
            <a:ext cx="2232422" cy="2232422"/>
          </a:xfrm>
          <a:prstGeom prst="rect">
            <a:avLst/>
          </a:prstGeom>
          <a:noFill/>
          <a:ln>
            <a:noFill/>
          </a:ln>
        </p:spPr>
      </p:pic>
      <p:sp>
        <p:nvSpPr>
          <p:cNvPr id="101" name="Google Shape;101;p13"/>
          <p:cNvSpPr txBox="1"/>
          <p:nvPr/>
        </p:nvSpPr>
        <p:spPr>
          <a:xfrm>
            <a:off x="4748000" y="886813"/>
            <a:ext cx="20047500" cy="1978200"/>
          </a:xfrm>
          <a:prstGeom prst="rect">
            <a:avLst/>
          </a:prstGeom>
          <a:noFill/>
          <a:ln>
            <a:noFill/>
          </a:ln>
        </p:spPr>
        <p:txBody>
          <a:bodyPr anchorCtr="0" anchor="t" bIns="126975" lIns="126975" spcFirstLastPara="1" rIns="126975" wrap="square" tIns="126975">
            <a:noAutofit/>
          </a:bodyPr>
          <a:lstStyle/>
          <a:p>
            <a:pPr indent="0" lvl="0" marL="0" rtl="0" algn="l">
              <a:spcBef>
                <a:spcPts val="0"/>
              </a:spcBef>
              <a:spcAft>
                <a:spcPts val="0"/>
              </a:spcAft>
              <a:buNone/>
            </a:pPr>
            <a:r>
              <a:rPr b="1" i="1" lang="en" sz="6900"/>
              <a:t>A</a:t>
            </a:r>
            <a:r>
              <a:rPr b="1" i="1" lang="en" sz="6900"/>
              <a:t>nalysis of Motif Discovery Algorithms</a:t>
            </a:r>
            <a:endParaRPr b="1" i="1" sz="6900"/>
          </a:p>
        </p:txBody>
      </p:sp>
      <p:pic>
        <p:nvPicPr>
          <p:cNvPr id="102" name="Google Shape;102;p13"/>
          <p:cNvPicPr preferRelativeResize="0"/>
          <p:nvPr/>
        </p:nvPicPr>
        <p:blipFill>
          <a:blip r:embed="rId13">
            <a:alphaModFix/>
          </a:blip>
          <a:stretch>
            <a:fillRect/>
          </a:stretch>
        </p:blipFill>
        <p:spPr>
          <a:xfrm>
            <a:off x="341783" y="12752969"/>
            <a:ext cx="3456220" cy="2232422"/>
          </a:xfrm>
          <a:prstGeom prst="rect">
            <a:avLst/>
          </a:prstGeom>
          <a:noFill/>
          <a:ln>
            <a:noFill/>
          </a:ln>
        </p:spPr>
      </p:pic>
      <p:sp>
        <p:nvSpPr>
          <p:cNvPr id="103" name="Google Shape;103;p13"/>
          <p:cNvSpPr txBox="1"/>
          <p:nvPr/>
        </p:nvSpPr>
        <p:spPr>
          <a:xfrm>
            <a:off x="11892500" y="21752031"/>
            <a:ext cx="13271700" cy="952500"/>
          </a:xfrm>
          <a:prstGeom prst="rect">
            <a:avLst/>
          </a:prstGeom>
          <a:noFill/>
          <a:ln>
            <a:noFill/>
          </a:ln>
        </p:spPr>
        <p:txBody>
          <a:bodyPr anchorCtr="0" anchor="t" bIns="126975" lIns="126975" spcFirstLastPara="1" rIns="126975" wrap="square" tIns="126975">
            <a:noAutofit/>
          </a:bodyPr>
          <a:lstStyle/>
          <a:p>
            <a:pPr indent="0" lvl="0" marL="0" rtl="0" algn="l">
              <a:spcBef>
                <a:spcPts val="0"/>
              </a:spcBef>
              <a:spcAft>
                <a:spcPts val="0"/>
              </a:spcAft>
              <a:buNone/>
            </a:pPr>
            <a:r>
              <a:t/>
            </a:r>
            <a:endParaRPr/>
          </a:p>
        </p:txBody>
      </p:sp>
      <p:pic>
        <p:nvPicPr>
          <p:cNvPr id="104" name="Google Shape;104;p13"/>
          <p:cNvPicPr preferRelativeResize="0"/>
          <p:nvPr/>
        </p:nvPicPr>
        <p:blipFill>
          <a:blip r:embed="rId14">
            <a:alphaModFix/>
          </a:blip>
          <a:stretch>
            <a:fillRect/>
          </a:stretch>
        </p:blipFill>
        <p:spPr>
          <a:xfrm>
            <a:off x="24960458" y="21851641"/>
            <a:ext cx="2982685" cy="2262586"/>
          </a:xfrm>
          <a:prstGeom prst="rect">
            <a:avLst/>
          </a:prstGeom>
          <a:noFill/>
          <a:ln>
            <a:noFill/>
          </a:ln>
        </p:spPr>
      </p:pic>
      <p:sp>
        <p:nvSpPr>
          <p:cNvPr id="105" name="Google Shape;105;p13"/>
          <p:cNvSpPr txBox="1"/>
          <p:nvPr/>
        </p:nvSpPr>
        <p:spPr>
          <a:xfrm>
            <a:off x="6139792" y="13037234"/>
            <a:ext cx="4823700" cy="2527500"/>
          </a:xfrm>
          <a:prstGeom prst="rect">
            <a:avLst/>
          </a:prstGeom>
          <a:noFill/>
          <a:ln>
            <a:noFill/>
          </a:ln>
        </p:spPr>
        <p:txBody>
          <a:bodyPr anchorCtr="0" anchor="t" bIns="126975" lIns="126975" spcFirstLastPara="1" rIns="126975" wrap="square" tIns="126975">
            <a:noAutofit/>
          </a:bodyPr>
          <a:lstStyle/>
          <a:p>
            <a:pPr indent="0" lvl="0" marL="0" rtl="0" algn="l">
              <a:spcBef>
                <a:spcPts val="0"/>
              </a:spcBef>
              <a:spcAft>
                <a:spcPts val="0"/>
              </a:spcAft>
              <a:buNone/>
            </a:pPr>
            <a:r>
              <a:rPr lang="en" sz="1900"/>
              <a:t>Runtime of Median String Search is exponential in nature as show in the graph. This exhaustive search can be improved by using branch and bound algorithms, which shows a linear trend as opposed to brute force algorithms exponential time complexity.</a:t>
            </a:r>
            <a:endParaRPr sz="1900"/>
          </a:p>
        </p:txBody>
      </p:sp>
      <p:pic>
        <p:nvPicPr>
          <p:cNvPr id="106" name="Google Shape;106;p13"/>
          <p:cNvPicPr preferRelativeResize="0"/>
          <p:nvPr/>
        </p:nvPicPr>
        <p:blipFill>
          <a:blip r:embed="rId15">
            <a:alphaModFix/>
          </a:blip>
          <a:stretch>
            <a:fillRect/>
          </a:stretch>
        </p:blipFill>
        <p:spPr>
          <a:xfrm>
            <a:off x="2188667" y="8363281"/>
            <a:ext cx="6439334" cy="1978127"/>
          </a:xfrm>
          <a:prstGeom prst="rect">
            <a:avLst/>
          </a:prstGeom>
          <a:noFill/>
          <a:ln>
            <a:noFill/>
          </a:ln>
        </p:spPr>
      </p:pic>
      <p:sp>
        <p:nvSpPr>
          <p:cNvPr id="107" name="Google Shape;107;p13"/>
          <p:cNvSpPr txBox="1"/>
          <p:nvPr/>
        </p:nvSpPr>
        <p:spPr>
          <a:xfrm>
            <a:off x="1452292" y="10692031"/>
            <a:ext cx="8690400" cy="1316100"/>
          </a:xfrm>
          <a:prstGeom prst="rect">
            <a:avLst/>
          </a:prstGeom>
          <a:noFill/>
          <a:ln>
            <a:noFill/>
          </a:ln>
        </p:spPr>
        <p:txBody>
          <a:bodyPr anchorCtr="0" anchor="t" bIns="126975" lIns="126975" spcFirstLastPara="1" rIns="126975" wrap="square" tIns="126975">
            <a:noAutofit/>
          </a:bodyPr>
          <a:lstStyle/>
          <a:p>
            <a:pPr indent="0" lvl="0" marL="0" rtl="0" algn="l">
              <a:spcBef>
                <a:spcPts val="0"/>
              </a:spcBef>
              <a:spcAft>
                <a:spcPts val="0"/>
              </a:spcAft>
              <a:buNone/>
            </a:pPr>
            <a:r>
              <a:rPr lang="en" sz="1900"/>
              <a:t>Consensus</a:t>
            </a:r>
            <a:r>
              <a:rPr lang="en" sz="1900"/>
              <a:t> String:  Median String Motif discovery algorithm attempts to find the consensus string. Consensus Motif  represent the motif as a single sequence where only one base/amino acid is allowed in a certain position</a:t>
            </a:r>
            <a:endParaRPr sz="1900"/>
          </a:p>
        </p:txBody>
      </p:sp>
      <p:pic>
        <p:nvPicPr>
          <p:cNvPr id="108" name="Google Shape;108;p13"/>
          <p:cNvPicPr preferRelativeResize="0"/>
          <p:nvPr/>
        </p:nvPicPr>
        <p:blipFill>
          <a:blip r:embed="rId16">
            <a:alphaModFix/>
          </a:blip>
          <a:stretch>
            <a:fillRect/>
          </a:stretch>
        </p:blipFill>
        <p:spPr>
          <a:xfrm>
            <a:off x="24615292" y="8576094"/>
            <a:ext cx="3088384" cy="3088358"/>
          </a:xfrm>
          <a:prstGeom prst="rect">
            <a:avLst/>
          </a:prstGeom>
          <a:noFill/>
          <a:ln>
            <a:noFill/>
          </a:ln>
        </p:spPr>
      </p:pic>
      <p:sp>
        <p:nvSpPr>
          <p:cNvPr id="109" name="Google Shape;109;p13"/>
          <p:cNvSpPr txBox="1"/>
          <p:nvPr/>
        </p:nvSpPr>
        <p:spPr>
          <a:xfrm>
            <a:off x="30757917" y="9159984"/>
            <a:ext cx="4429200" cy="2848200"/>
          </a:xfrm>
          <a:prstGeom prst="rect">
            <a:avLst/>
          </a:prstGeom>
          <a:noFill/>
          <a:ln>
            <a:noFill/>
          </a:ln>
        </p:spPr>
        <p:txBody>
          <a:bodyPr anchorCtr="0" anchor="t" bIns="126975" lIns="126975" spcFirstLastPara="1" rIns="126975" wrap="square" tIns="126975">
            <a:noAutofit/>
          </a:bodyPr>
          <a:lstStyle/>
          <a:p>
            <a:pPr indent="0" lvl="0" marL="0" rtl="0" algn="l">
              <a:spcBef>
                <a:spcPts val="0"/>
              </a:spcBef>
              <a:spcAft>
                <a:spcPts val="0"/>
              </a:spcAft>
              <a:buNone/>
            </a:pPr>
            <a:r>
              <a:rPr lang="en" sz="1900"/>
              <a:t>The graph shows the runtime behaviour of the hill climbing algorithm. This is a  heuristic algorithm, and the graph shows how the fitness score of the motif increases as the iteration progresses. Different colors depict different random restarts for the same experimental run. </a:t>
            </a:r>
            <a:endParaRPr sz="1900"/>
          </a:p>
        </p:txBody>
      </p:sp>
      <p:pic>
        <p:nvPicPr>
          <p:cNvPr id="110" name="Google Shape;110;p13"/>
          <p:cNvPicPr preferRelativeResize="0"/>
          <p:nvPr/>
        </p:nvPicPr>
        <p:blipFill>
          <a:blip r:embed="rId17">
            <a:alphaModFix/>
          </a:blip>
          <a:stretch>
            <a:fillRect/>
          </a:stretch>
        </p:blipFill>
        <p:spPr>
          <a:xfrm>
            <a:off x="11687625" y="13144594"/>
            <a:ext cx="6063000" cy="4117804"/>
          </a:xfrm>
          <a:prstGeom prst="rect">
            <a:avLst/>
          </a:prstGeom>
          <a:noFill/>
          <a:ln>
            <a:noFill/>
          </a:ln>
        </p:spPr>
      </p:pic>
      <p:sp>
        <p:nvSpPr>
          <p:cNvPr id="111" name="Google Shape;111;p13"/>
          <p:cNvSpPr txBox="1"/>
          <p:nvPr/>
        </p:nvSpPr>
        <p:spPr>
          <a:xfrm>
            <a:off x="18603708" y="14245563"/>
            <a:ext cx="6062700" cy="3016800"/>
          </a:xfrm>
          <a:prstGeom prst="rect">
            <a:avLst/>
          </a:prstGeom>
          <a:noFill/>
          <a:ln>
            <a:noFill/>
          </a:ln>
        </p:spPr>
        <p:txBody>
          <a:bodyPr anchorCtr="0" anchor="t" bIns="126975" lIns="126975" spcFirstLastPara="1" rIns="126975" wrap="square" tIns="126975">
            <a:noAutofit/>
          </a:bodyPr>
          <a:lstStyle/>
          <a:p>
            <a:pPr indent="0" lvl="0" marL="0" rtl="0" algn="l">
              <a:spcBef>
                <a:spcPts val="0"/>
              </a:spcBef>
              <a:spcAft>
                <a:spcPts val="0"/>
              </a:spcAft>
              <a:buNone/>
            </a:pPr>
            <a:r>
              <a:t/>
            </a:r>
            <a:endParaRPr sz="1900"/>
          </a:p>
          <a:p>
            <a:pPr indent="0" lvl="0" marL="0" rtl="0" algn="l">
              <a:spcBef>
                <a:spcPts val="0"/>
              </a:spcBef>
              <a:spcAft>
                <a:spcPts val="0"/>
              </a:spcAft>
              <a:buNone/>
            </a:pPr>
            <a:r>
              <a:rPr lang="en" sz="2500"/>
              <a:t>The graph shows the impact of random restarts in improving the overall accuracy of the hill climbing algorithm. </a:t>
            </a:r>
            <a:endParaRPr sz="2500"/>
          </a:p>
        </p:txBody>
      </p:sp>
      <p:sp>
        <p:nvSpPr>
          <p:cNvPr id="112" name="Google Shape;112;p13"/>
          <p:cNvSpPr txBox="1"/>
          <p:nvPr/>
        </p:nvSpPr>
        <p:spPr>
          <a:xfrm>
            <a:off x="31301167" y="22031688"/>
            <a:ext cx="4429200" cy="2205600"/>
          </a:xfrm>
          <a:prstGeom prst="rect">
            <a:avLst/>
          </a:prstGeom>
          <a:noFill/>
          <a:ln>
            <a:noFill/>
          </a:ln>
        </p:spPr>
        <p:txBody>
          <a:bodyPr anchorCtr="0" anchor="t" bIns="126975" lIns="126975" spcFirstLastPara="1" rIns="126975" wrap="square" tIns="126975">
            <a:noAutofit/>
          </a:bodyPr>
          <a:lstStyle/>
          <a:p>
            <a:pPr indent="0" lvl="0" marL="0" rtl="0" algn="l">
              <a:spcBef>
                <a:spcPts val="0"/>
              </a:spcBef>
              <a:spcAft>
                <a:spcPts val="0"/>
              </a:spcAft>
              <a:buNone/>
            </a:pPr>
            <a:r>
              <a:rPr lang="en" sz="1900"/>
              <a:t>Genetic algorithms are meta heuristic in nature. As the length of motif increases, it shows the </a:t>
            </a:r>
            <a:r>
              <a:rPr lang="en" sz="1900"/>
              <a:t>deterioration</a:t>
            </a:r>
            <a:r>
              <a:rPr lang="en" sz="1900"/>
              <a:t> of the overall fitness scores achieved for fixed iteration and time values.</a:t>
            </a:r>
            <a:endParaRPr sz="1900"/>
          </a:p>
        </p:txBody>
      </p:sp>
      <p:sp>
        <p:nvSpPr>
          <p:cNvPr id="113" name="Google Shape;113;p13"/>
          <p:cNvSpPr txBox="1"/>
          <p:nvPr/>
        </p:nvSpPr>
        <p:spPr>
          <a:xfrm>
            <a:off x="24795500" y="24935256"/>
            <a:ext cx="4954500" cy="1761000"/>
          </a:xfrm>
          <a:prstGeom prst="rect">
            <a:avLst/>
          </a:prstGeom>
          <a:noFill/>
          <a:ln>
            <a:noFill/>
          </a:ln>
        </p:spPr>
        <p:txBody>
          <a:bodyPr anchorCtr="0" anchor="t" bIns="126975" lIns="126975" spcFirstLastPara="1" rIns="126975" wrap="square" tIns="126975">
            <a:noAutofit/>
          </a:bodyPr>
          <a:lstStyle/>
          <a:p>
            <a:pPr indent="0" lvl="0" marL="0" rtl="0" algn="l">
              <a:spcBef>
                <a:spcPts val="0"/>
              </a:spcBef>
              <a:spcAft>
                <a:spcPts val="0"/>
              </a:spcAft>
              <a:buNone/>
            </a:pPr>
            <a:r>
              <a:rPr lang="en" sz="1900"/>
              <a:t>Trend of fitness with respect to increasing generations, for different motif lengths.</a:t>
            </a:r>
            <a:endParaRPr sz="1900"/>
          </a:p>
          <a:p>
            <a:pPr indent="0" lvl="0" marL="0" rtl="0" algn="l">
              <a:spcBef>
                <a:spcPts val="0"/>
              </a:spcBef>
              <a:spcAft>
                <a:spcPts val="0"/>
              </a:spcAft>
              <a:buNone/>
            </a:pPr>
            <a:r>
              <a:rPr lang="en" sz="1900"/>
              <a:t>The initial spikes show that the motif can be found at any generation. It requires more generations for high length motifs to be found</a:t>
            </a:r>
            <a:endParaRPr sz="1900"/>
          </a:p>
          <a:p>
            <a:pPr indent="0" lvl="0" marL="0" rtl="0" algn="l">
              <a:spcBef>
                <a:spcPts val="0"/>
              </a:spcBef>
              <a:spcAft>
                <a:spcPts val="0"/>
              </a:spcAft>
              <a:buNone/>
            </a:pPr>
            <a:r>
              <a:t/>
            </a:r>
            <a:endParaRPr sz="1900"/>
          </a:p>
        </p:txBody>
      </p:sp>
      <p:sp>
        <p:nvSpPr>
          <p:cNvPr id="114" name="Google Shape;114;p13"/>
          <p:cNvSpPr/>
          <p:nvPr/>
        </p:nvSpPr>
        <p:spPr>
          <a:xfrm>
            <a:off x="29624125" y="25614994"/>
            <a:ext cx="708300" cy="420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6975" lIns="126975" spcFirstLastPara="1" rIns="126975" wrap="square" tIns="126975">
            <a:noAutofit/>
          </a:bodyPr>
          <a:lstStyle/>
          <a:p>
            <a:pPr indent="0" lvl="0" marL="0" rtl="0" algn="l">
              <a:spcBef>
                <a:spcPts val="0"/>
              </a:spcBef>
              <a:spcAft>
                <a:spcPts val="0"/>
              </a:spcAft>
              <a:buNone/>
            </a:pPr>
            <a:r>
              <a:t/>
            </a:r>
            <a:endParaRPr/>
          </a:p>
        </p:txBody>
      </p:sp>
      <p:sp>
        <p:nvSpPr>
          <p:cNvPr id="115" name="Google Shape;115;p13"/>
          <p:cNvSpPr/>
          <p:nvPr/>
        </p:nvSpPr>
        <p:spPr>
          <a:xfrm rot="10800000">
            <a:off x="30428013" y="22924450"/>
            <a:ext cx="708300" cy="420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6975" lIns="126975" spcFirstLastPara="1" rIns="126975" wrap="square" tIns="126975">
            <a:noAutofit/>
          </a:bodyPr>
          <a:lstStyle/>
          <a:p>
            <a:pPr indent="0" lvl="0" marL="0" rtl="0" algn="l">
              <a:spcBef>
                <a:spcPts val="0"/>
              </a:spcBef>
              <a:spcAft>
                <a:spcPts val="0"/>
              </a:spcAft>
              <a:buNone/>
            </a:pPr>
            <a:r>
              <a:t/>
            </a:r>
            <a:endParaRPr/>
          </a:p>
        </p:txBody>
      </p:sp>
      <p:sp>
        <p:nvSpPr>
          <p:cNvPr id="116" name="Google Shape;116;p13"/>
          <p:cNvSpPr/>
          <p:nvPr/>
        </p:nvSpPr>
        <p:spPr>
          <a:xfrm rot="10800000">
            <a:off x="17750804" y="14993388"/>
            <a:ext cx="708300" cy="420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6975" lIns="126975" spcFirstLastPara="1" rIns="126975" wrap="square" tIns="126975">
            <a:noAutofit/>
          </a:bodyPr>
          <a:lstStyle/>
          <a:p>
            <a:pPr indent="0" lvl="0" marL="0" rtl="0" algn="l">
              <a:spcBef>
                <a:spcPts val="0"/>
              </a:spcBef>
              <a:spcAft>
                <a:spcPts val="0"/>
              </a:spcAft>
              <a:buNone/>
            </a:pPr>
            <a:r>
              <a:t/>
            </a:r>
            <a:endParaRPr/>
          </a:p>
        </p:txBody>
      </p:sp>
      <p:sp>
        <p:nvSpPr>
          <p:cNvPr id="117" name="Google Shape;117;p13"/>
          <p:cNvSpPr/>
          <p:nvPr/>
        </p:nvSpPr>
        <p:spPr>
          <a:xfrm rot="10800000">
            <a:off x="29918013" y="10125856"/>
            <a:ext cx="708300" cy="420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6975" lIns="126975" spcFirstLastPara="1" rIns="126975" wrap="square" tIns="126975">
            <a:noAutofit/>
          </a:bodyPr>
          <a:lstStyle/>
          <a:p>
            <a:pPr indent="0" lvl="0" marL="0" rtl="0" algn="l">
              <a:spcBef>
                <a:spcPts val="0"/>
              </a:spcBef>
              <a:spcAft>
                <a:spcPts val="0"/>
              </a:spcAft>
              <a:buNone/>
            </a:pPr>
            <a:r>
              <a:t/>
            </a:r>
            <a:endParaRPr/>
          </a:p>
        </p:txBody>
      </p:sp>
      <p:pic>
        <p:nvPicPr>
          <p:cNvPr id="118" name="Google Shape;118;p13"/>
          <p:cNvPicPr preferRelativeResize="0"/>
          <p:nvPr/>
        </p:nvPicPr>
        <p:blipFill>
          <a:blip r:embed="rId18">
            <a:alphaModFix/>
          </a:blip>
          <a:stretch>
            <a:fillRect/>
          </a:stretch>
        </p:blipFill>
        <p:spPr>
          <a:xfrm>
            <a:off x="30427833" y="24513476"/>
            <a:ext cx="2713219" cy="1828659"/>
          </a:xfrm>
          <a:prstGeom prst="rect">
            <a:avLst/>
          </a:prstGeom>
          <a:noFill/>
          <a:ln>
            <a:noFill/>
          </a:ln>
        </p:spPr>
      </p:pic>
      <p:sp>
        <p:nvSpPr>
          <p:cNvPr id="119" name="Google Shape;119;p13"/>
          <p:cNvSpPr txBox="1"/>
          <p:nvPr/>
        </p:nvSpPr>
        <p:spPr>
          <a:xfrm>
            <a:off x="25406333" y="4501469"/>
            <a:ext cx="10379700" cy="4118100"/>
          </a:xfrm>
          <a:prstGeom prst="rect">
            <a:avLst/>
          </a:prstGeom>
          <a:noFill/>
          <a:ln>
            <a:noFill/>
          </a:ln>
        </p:spPr>
        <p:txBody>
          <a:bodyPr anchorCtr="0" anchor="t" bIns="126975" lIns="126975" spcFirstLastPara="1" rIns="126975" wrap="square" tIns="126975">
            <a:noAutofit/>
          </a:bodyPr>
          <a:lstStyle/>
          <a:p>
            <a:pPr indent="0" lvl="0" marL="0" rtl="0" algn="l">
              <a:spcBef>
                <a:spcPts val="0"/>
              </a:spcBef>
              <a:spcAft>
                <a:spcPts val="0"/>
              </a:spcAft>
              <a:buClr>
                <a:schemeClr val="dk1"/>
              </a:buClr>
              <a:buSzPts val="1500"/>
              <a:buFont typeface="Arial"/>
              <a:buNone/>
            </a:pPr>
            <a:r>
              <a:rPr lang="en" sz="1900"/>
              <a:t>Discrete Space Hill Climbing Algorithm</a:t>
            </a:r>
            <a:endParaRPr sz="1900"/>
          </a:p>
          <a:p>
            <a:pPr indent="0" lvl="0" marL="0" rtl="0" algn="l">
              <a:spcBef>
                <a:spcPts val="0"/>
              </a:spcBef>
              <a:spcAft>
                <a:spcPts val="0"/>
              </a:spcAft>
              <a:buClr>
                <a:schemeClr val="dk1"/>
              </a:buClr>
              <a:buSzPts val="1500"/>
              <a:buFont typeface="Arial"/>
              <a:buNone/>
            </a:pPr>
            <a:r>
              <a:rPr lang="en" sz="1900"/>
              <a:t>   currentNode = startNode;</a:t>
            </a:r>
            <a:endParaRPr sz="1900"/>
          </a:p>
          <a:p>
            <a:pPr indent="0" lvl="0" marL="0" rtl="0" algn="l">
              <a:spcBef>
                <a:spcPts val="0"/>
              </a:spcBef>
              <a:spcAft>
                <a:spcPts val="0"/>
              </a:spcAft>
              <a:buClr>
                <a:schemeClr val="dk1"/>
              </a:buClr>
              <a:buSzPts val="1500"/>
              <a:buFont typeface="Arial"/>
              <a:buNone/>
            </a:pPr>
            <a:r>
              <a:rPr lang="en" sz="1900"/>
              <a:t>   loop do</a:t>
            </a:r>
            <a:endParaRPr sz="1900"/>
          </a:p>
          <a:p>
            <a:pPr indent="0" lvl="0" marL="0" rtl="0" algn="l">
              <a:spcBef>
                <a:spcPts val="0"/>
              </a:spcBef>
              <a:spcAft>
                <a:spcPts val="0"/>
              </a:spcAft>
              <a:buClr>
                <a:schemeClr val="dk1"/>
              </a:buClr>
              <a:buSzPts val="1500"/>
              <a:buFont typeface="Arial"/>
              <a:buNone/>
            </a:pPr>
            <a:r>
              <a:rPr lang="en" sz="1900"/>
              <a:t>      L = NEIGHBORS(currentNode);</a:t>
            </a:r>
            <a:endParaRPr sz="1900"/>
          </a:p>
          <a:p>
            <a:pPr indent="0" lvl="0" marL="0" rtl="0" algn="l">
              <a:spcBef>
                <a:spcPts val="0"/>
              </a:spcBef>
              <a:spcAft>
                <a:spcPts val="0"/>
              </a:spcAft>
              <a:buClr>
                <a:schemeClr val="dk1"/>
              </a:buClr>
              <a:buSzPts val="1500"/>
              <a:buFont typeface="Arial"/>
              <a:buNone/>
            </a:pPr>
            <a:r>
              <a:rPr lang="en" sz="1900"/>
              <a:t>      nextEval = -INF;</a:t>
            </a:r>
            <a:endParaRPr sz="1900"/>
          </a:p>
          <a:p>
            <a:pPr indent="0" lvl="0" marL="0" rtl="0" algn="l">
              <a:spcBef>
                <a:spcPts val="0"/>
              </a:spcBef>
              <a:spcAft>
                <a:spcPts val="0"/>
              </a:spcAft>
              <a:buClr>
                <a:schemeClr val="dk1"/>
              </a:buClr>
              <a:buSzPts val="1500"/>
              <a:buFont typeface="Arial"/>
              <a:buNone/>
            </a:pPr>
            <a:r>
              <a:rPr lang="en" sz="1900"/>
              <a:t>      nextNode = NULL;</a:t>
            </a:r>
            <a:endParaRPr sz="1900"/>
          </a:p>
          <a:p>
            <a:pPr indent="0" lvl="0" marL="0" rtl="0" algn="l">
              <a:spcBef>
                <a:spcPts val="0"/>
              </a:spcBef>
              <a:spcAft>
                <a:spcPts val="0"/>
              </a:spcAft>
              <a:buClr>
                <a:schemeClr val="dk1"/>
              </a:buClr>
              <a:buSzPts val="1500"/>
              <a:buFont typeface="Arial"/>
              <a:buNone/>
            </a:pPr>
            <a:r>
              <a:rPr lang="en" sz="1900"/>
              <a:t>      for all x in L </a:t>
            </a:r>
            <a:endParaRPr sz="1900"/>
          </a:p>
          <a:p>
            <a:pPr indent="0" lvl="0" marL="0" rtl="0" algn="l">
              <a:spcBef>
                <a:spcPts val="0"/>
              </a:spcBef>
              <a:spcAft>
                <a:spcPts val="0"/>
              </a:spcAft>
              <a:buClr>
                <a:schemeClr val="dk1"/>
              </a:buClr>
              <a:buSzPts val="1500"/>
              <a:buFont typeface="Arial"/>
              <a:buNone/>
            </a:pPr>
            <a:r>
              <a:rPr lang="en" sz="1900"/>
              <a:t>         if (EVAL(x) &gt; nextEval)</a:t>
            </a:r>
            <a:endParaRPr sz="1900"/>
          </a:p>
          <a:p>
            <a:pPr indent="0" lvl="0" marL="0" rtl="0" algn="l">
              <a:spcBef>
                <a:spcPts val="0"/>
              </a:spcBef>
              <a:spcAft>
                <a:spcPts val="0"/>
              </a:spcAft>
              <a:buClr>
                <a:schemeClr val="dk1"/>
              </a:buClr>
              <a:buSzPts val="1500"/>
              <a:buFont typeface="Arial"/>
              <a:buNone/>
            </a:pPr>
            <a:r>
              <a:rPr lang="en" sz="1900"/>
              <a:t>              nextNode = x;</a:t>
            </a:r>
            <a:endParaRPr sz="1900"/>
          </a:p>
          <a:p>
            <a:pPr indent="0" lvl="0" marL="0" rtl="0" algn="l">
              <a:spcBef>
                <a:spcPts val="0"/>
              </a:spcBef>
              <a:spcAft>
                <a:spcPts val="0"/>
              </a:spcAft>
              <a:buClr>
                <a:schemeClr val="dk1"/>
              </a:buClr>
              <a:buSzPts val="1500"/>
              <a:buFont typeface="Arial"/>
              <a:buNone/>
            </a:pPr>
            <a:r>
              <a:rPr lang="en" sz="1900"/>
              <a:t>              nextEval = EVAL(x);</a:t>
            </a:r>
            <a:endParaRPr sz="1900"/>
          </a:p>
          <a:p>
            <a:pPr indent="0" lvl="0" marL="0" rtl="0" algn="l">
              <a:spcBef>
                <a:spcPts val="0"/>
              </a:spcBef>
              <a:spcAft>
                <a:spcPts val="0"/>
              </a:spcAft>
              <a:buClr>
                <a:schemeClr val="dk1"/>
              </a:buClr>
              <a:buSzPts val="1500"/>
              <a:buFont typeface="Arial"/>
              <a:buNone/>
            </a:pPr>
            <a:r>
              <a:rPr lang="en" sz="1900"/>
              <a:t>      if nextEval &lt;= EVAL(currentNode)</a:t>
            </a:r>
            <a:endParaRPr sz="1900"/>
          </a:p>
          <a:p>
            <a:pPr indent="0" lvl="0" marL="0" rtl="0" algn="l">
              <a:spcBef>
                <a:spcPts val="0"/>
              </a:spcBef>
              <a:spcAft>
                <a:spcPts val="0"/>
              </a:spcAft>
              <a:buClr>
                <a:schemeClr val="dk1"/>
              </a:buClr>
              <a:buSzPts val="1500"/>
              <a:buFont typeface="Arial"/>
              <a:buNone/>
            </a:pPr>
            <a:r>
              <a:rPr lang="en" sz="1900"/>
              <a:t>         //Return current node since no better neighbors exist</a:t>
            </a:r>
            <a:endParaRPr sz="1900"/>
          </a:p>
          <a:p>
            <a:pPr indent="0" lvl="0" marL="0" rtl="0" algn="l">
              <a:spcBef>
                <a:spcPts val="0"/>
              </a:spcBef>
              <a:spcAft>
                <a:spcPts val="0"/>
              </a:spcAft>
              <a:buClr>
                <a:schemeClr val="dk1"/>
              </a:buClr>
              <a:buSzPts val="1500"/>
              <a:buFont typeface="Arial"/>
              <a:buNone/>
            </a:pPr>
            <a:r>
              <a:rPr lang="en" sz="1900"/>
              <a:t>         return currentNode;</a:t>
            </a:r>
            <a:endParaRPr sz="1900"/>
          </a:p>
          <a:p>
            <a:pPr indent="0" lvl="0" marL="0" rtl="0" algn="l">
              <a:spcBef>
                <a:spcPts val="0"/>
              </a:spcBef>
              <a:spcAft>
                <a:spcPts val="0"/>
              </a:spcAft>
              <a:buClr>
                <a:schemeClr val="dk1"/>
              </a:buClr>
              <a:buSzPts val="1500"/>
              <a:buFont typeface="Arial"/>
              <a:buNone/>
            </a:pPr>
            <a:r>
              <a:rPr lang="en" sz="1900"/>
              <a:t>      currentNode = nextNode;</a:t>
            </a:r>
            <a:endParaRPr sz="1900"/>
          </a:p>
          <a:p>
            <a:pPr indent="0" lvl="0" marL="0" rtl="0" algn="l">
              <a:spcBef>
                <a:spcPts val="0"/>
              </a:spcBef>
              <a:spcAft>
                <a:spcPts val="0"/>
              </a:spcAft>
              <a:buClr>
                <a:schemeClr val="dk1"/>
              </a:buClr>
              <a:buSzPts val="1500"/>
              <a:buFont typeface="Arial"/>
              <a:buNone/>
            </a:pPr>
            <a:r>
              <a:t/>
            </a:r>
            <a:endParaRPr sz="1900"/>
          </a:p>
          <a:p>
            <a:pPr indent="0" lvl="0" marL="0" rtl="0" algn="l">
              <a:spcBef>
                <a:spcPts val="0"/>
              </a:spcBef>
              <a:spcAft>
                <a:spcPts val="0"/>
              </a:spcAft>
              <a:buNone/>
            </a:pPr>
            <a:r>
              <a:t/>
            </a:r>
            <a:endParaRPr sz="1900"/>
          </a:p>
        </p:txBody>
      </p:sp>
      <p:pic>
        <p:nvPicPr>
          <p:cNvPr id="120" name="Google Shape;120;p13"/>
          <p:cNvPicPr preferRelativeResize="0"/>
          <p:nvPr/>
        </p:nvPicPr>
        <p:blipFill>
          <a:blip r:embed="rId19">
            <a:alphaModFix/>
          </a:blip>
          <a:stretch>
            <a:fillRect/>
          </a:stretch>
        </p:blipFill>
        <p:spPr>
          <a:xfrm>
            <a:off x="11619900" y="17883798"/>
            <a:ext cx="12684067" cy="668000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4"/>
          <p:cNvSpPr/>
          <p:nvPr/>
        </p:nvSpPr>
        <p:spPr>
          <a:xfrm>
            <a:off x="711800" y="14043325"/>
            <a:ext cx="10679100" cy="34110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a:off x="715213" y="18414325"/>
            <a:ext cx="10679100" cy="3411000"/>
          </a:xfrm>
          <a:prstGeom prst="rect">
            <a:avLst/>
          </a:prstGeom>
          <a:noFill/>
          <a:ln cap="flat" cmpd="sng" w="9525">
            <a:solidFill>
              <a:schemeClr val="dk2"/>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txBox="1"/>
          <p:nvPr/>
        </p:nvSpPr>
        <p:spPr>
          <a:xfrm>
            <a:off x="-100" y="0"/>
            <a:ext cx="36576000" cy="2826600"/>
          </a:xfrm>
          <a:prstGeom prst="rect">
            <a:avLst/>
          </a:prstGeom>
          <a:solidFill>
            <a:srgbClr val="93C47D"/>
          </a:solidFill>
          <a:ln>
            <a:noFill/>
          </a:ln>
        </p:spPr>
        <p:txBody>
          <a:bodyPr anchorCtr="0" anchor="t" bIns="126975" lIns="126975" spcFirstLastPara="1" rIns="126975" wrap="square" tIns="126975">
            <a:noAutofit/>
          </a:bodyPr>
          <a:lstStyle/>
          <a:p>
            <a:pPr indent="457200" lvl="0" marL="8229600" rtl="0" algn="l">
              <a:spcBef>
                <a:spcPts val="0"/>
              </a:spcBef>
              <a:spcAft>
                <a:spcPts val="0"/>
              </a:spcAft>
              <a:buNone/>
            </a:pPr>
            <a:r>
              <a:t/>
            </a:r>
            <a:endParaRPr b="1" i="1" sz="6900"/>
          </a:p>
          <a:p>
            <a:pPr indent="457200" lvl="0" marL="4572000" rtl="0" algn="l">
              <a:spcBef>
                <a:spcPts val="0"/>
              </a:spcBef>
              <a:spcAft>
                <a:spcPts val="0"/>
              </a:spcAft>
              <a:buNone/>
            </a:pPr>
            <a:r>
              <a:t/>
            </a:r>
            <a:endParaRPr b="1" i="1" sz="9000">
              <a:latin typeface="Comfortaa"/>
              <a:ea typeface="Comfortaa"/>
              <a:cs typeface="Comfortaa"/>
              <a:sym typeface="Comfortaa"/>
            </a:endParaRPr>
          </a:p>
        </p:txBody>
      </p:sp>
      <p:pic>
        <p:nvPicPr>
          <p:cNvPr id="128" name="Google Shape;128;p14"/>
          <p:cNvPicPr preferRelativeResize="0"/>
          <p:nvPr/>
        </p:nvPicPr>
        <p:blipFill>
          <a:blip r:embed="rId3">
            <a:alphaModFix/>
          </a:blip>
          <a:stretch>
            <a:fillRect/>
          </a:stretch>
        </p:blipFill>
        <p:spPr>
          <a:xfrm>
            <a:off x="725324" y="251400"/>
            <a:ext cx="1951401" cy="2323801"/>
          </a:xfrm>
          <a:prstGeom prst="rect">
            <a:avLst/>
          </a:prstGeom>
          <a:noFill/>
          <a:ln>
            <a:noFill/>
          </a:ln>
        </p:spPr>
      </p:pic>
      <p:sp>
        <p:nvSpPr>
          <p:cNvPr id="129" name="Google Shape;129;p14"/>
          <p:cNvSpPr txBox="1"/>
          <p:nvPr/>
        </p:nvSpPr>
        <p:spPr>
          <a:xfrm>
            <a:off x="30614700" y="251400"/>
            <a:ext cx="5961300" cy="23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Roboto"/>
                <a:ea typeface="Roboto"/>
                <a:cs typeface="Roboto"/>
                <a:sym typeface="Roboto"/>
              </a:rPr>
              <a:t>Team members:</a:t>
            </a:r>
            <a:endParaRPr b="1" sz="4500">
              <a:solidFill>
                <a:srgbClr val="FFFFFF"/>
              </a:solidFill>
              <a:latin typeface="Roboto"/>
              <a:ea typeface="Roboto"/>
              <a:cs typeface="Roboto"/>
              <a:sym typeface="Roboto"/>
            </a:endParaRPr>
          </a:p>
          <a:p>
            <a:pPr indent="0" lvl="0" marL="0" rtl="0" algn="l">
              <a:spcBef>
                <a:spcPts val="0"/>
              </a:spcBef>
              <a:spcAft>
                <a:spcPts val="0"/>
              </a:spcAft>
              <a:buNone/>
            </a:pPr>
            <a:r>
              <a:rPr lang="en" sz="4000">
                <a:solidFill>
                  <a:srgbClr val="FFFFFF"/>
                </a:solidFill>
                <a:latin typeface="Roboto"/>
                <a:ea typeface="Roboto"/>
                <a:cs typeface="Roboto"/>
                <a:sym typeface="Roboto"/>
              </a:rPr>
              <a:t>Akaash Hazarika</a:t>
            </a:r>
            <a:endParaRPr sz="4000">
              <a:solidFill>
                <a:srgbClr val="FFFFFF"/>
              </a:solidFill>
              <a:latin typeface="Roboto"/>
              <a:ea typeface="Roboto"/>
              <a:cs typeface="Roboto"/>
              <a:sym typeface="Roboto"/>
            </a:endParaRPr>
          </a:p>
          <a:p>
            <a:pPr indent="0" lvl="0" marL="0" rtl="0" algn="l">
              <a:spcBef>
                <a:spcPts val="0"/>
              </a:spcBef>
              <a:spcAft>
                <a:spcPts val="0"/>
              </a:spcAft>
              <a:buNone/>
            </a:pPr>
            <a:r>
              <a:rPr lang="en" sz="4000">
                <a:solidFill>
                  <a:srgbClr val="FFFFFF"/>
                </a:solidFill>
                <a:latin typeface="Roboto"/>
                <a:ea typeface="Roboto"/>
                <a:cs typeface="Roboto"/>
                <a:sym typeface="Roboto"/>
              </a:rPr>
              <a:t>Poovanna Kuttetira</a:t>
            </a:r>
            <a:endParaRPr sz="4000">
              <a:solidFill>
                <a:srgbClr val="FFFFFF"/>
              </a:solidFill>
              <a:latin typeface="Roboto"/>
              <a:ea typeface="Roboto"/>
              <a:cs typeface="Roboto"/>
              <a:sym typeface="Roboto"/>
            </a:endParaRPr>
          </a:p>
          <a:p>
            <a:pPr indent="0" lvl="0" marL="0" rtl="0" algn="l">
              <a:spcBef>
                <a:spcPts val="0"/>
              </a:spcBef>
              <a:spcAft>
                <a:spcPts val="0"/>
              </a:spcAft>
              <a:buNone/>
            </a:pPr>
            <a:r>
              <a:rPr lang="en" sz="4000">
                <a:solidFill>
                  <a:srgbClr val="FFFFFF"/>
                </a:solidFill>
                <a:latin typeface="Roboto"/>
                <a:ea typeface="Roboto"/>
                <a:cs typeface="Roboto"/>
                <a:sym typeface="Roboto"/>
              </a:rPr>
              <a:t>Abhishek Pareek</a:t>
            </a:r>
            <a:endParaRPr sz="4000">
              <a:solidFill>
                <a:srgbClr val="FFFFFF"/>
              </a:solidFill>
              <a:latin typeface="Roboto"/>
              <a:ea typeface="Roboto"/>
              <a:cs typeface="Roboto"/>
              <a:sym typeface="Roboto"/>
            </a:endParaRPr>
          </a:p>
        </p:txBody>
      </p:sp>
      <p:sp>
        <p:nvSpPr>
          <p:cNvPr id="130" name="Google Shape;130;p14"/>
          <p:cNvSpPr txBox="1"/>
          <p:nvPr/>
        </p:nvSpPr>
        <p:spPr>
          <a:xfrm>
            <a:off x="5658175" y="680700"/>
            <a:ext cx="23238900" cy="1465200"/>
          </a:xfrm>
          <a:prstGeom prst="rect">
            <a:avLst/>
          </a:prstGeom>
          <a:solidFill>
            <a:srgbClr val="93C47D"/>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en" sz="9000">
                <a:solidFill>
                  <a:srgbClr val="FFFFFF"/>
                </a:solidFill>
                <a:latin typeface="Comfortaa"/>
                <a:ea typeface="Comfortaa"/>
                <a:cs typeface="Comfortaa"/>
                <a:sym typeface="Comfortaa"/>
              </a:rPr>
              <a:t>Analysis of Motif Discovery Algorithms</a:t>
            </a:r>
            <a:endParaRPr b="1" i="1" sz="9000">
              <a:solidFill>
                <a:srgbClr val="FFFFFF"/>
              </a:solidFill>
              <a:latin typeface="Comfortaa"/>
              <a:ea typeface="Comfortaa"/>
              <a:cs typeface="Comfortaa"/>
              <a:sym typeface="Comfortaa"/>
            </a:endParaRPr>
          </a:p>
          <a:p>
            <a:pPr indent="0" lvl="0" marL="0" rtl="0" algn="l">
              <a:spcBef>
                <a:spcPts val="0"/>
              </a:spcBef>
              <a:spcAft>
                <a:spcPts val="0"/>
              </a:spcAft>
              <a:buNone/>
            </a:pPr>
            <a:r>
              <a:t/>
            </a:r>
            <a:endParaRPr>
              <a:solidFill>
                <a:srgbClr val="FFFFFF"/>
              </a:solidFill>
            </a:endParaRPr>
          </a:p>
        </p:txBody>
      </p:sp>
      <p:sp>
        <p:nvSpPr>
          <p:cNvPr id="131" name="Google Shape;131;p14"/>
          <p:cNvSpPr txBox="1"/>
          <p:nvPr/>
        </p:nvSpPr>
        <p:spPr>
          <a:xfrm>
            <a:off x="721900" y="3154950"/>
            <a:ext cx="10679100" cy="858900"/>
          </a:xfrm>
          <a:prstGeom prst="rect">
            <a:avLst/>
          </a:prstGeom>
          <a:solidFill>
            <a:srgbClr val="6AA84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500">
                <a:solidFill>
                  <a:srgbClr val="FFFFFF"/>
                </a:solidFill>
              </a:rPr>
              <a:t>GOAL</a:t>
            </a:r>
            <a:endParaRPr sz="4500">
              <a:solidFill>
                <a:srgbClr val="FFFFFF"/>
              </a:solidFill>
            </a:endParaRPr>
          </a:p>
        </p:txBody>
      </p:sp>
      <p:sp>
        <p:nvSpPr>
          <p:cNvPr id="132" name="Google Shape;132;p14"/>
          <p:cNvSpPr txBox="1"/>
          <p:nvPr/>
        </p:nvSpPr>
        <p:spPr>
          <a:xfrm>
            <a:off x="25204375" y="3136075"/>
            <a:ext cx="10679100" cy="877800"/>
          </a:xfrm>
          <a:prstGeom prst="rect">
            <a:avLst/>
          </a:prstGeom>
          <a:solidFill>
            <a:srgbClr val="6AA84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500">
                <a:solidFill>
                  <a:srgbClr val="FFFFFF"/>
                </a:solidFill>
              </a:rPr>
              <a:t>RESULTS</a:t>
            </a:r>
            <a:endParaRPr sz="4500">
              <a:solidFill>
                <a:srgbClr val="FFFFFF"/>
              </a:solidFill>
            </a:endParaRPr>
          </a:p>
        </p:txBody>
      </p:sp>
      <p:sp>
        <p:nvSpPr>
          <p:cNvPr id="133" name="Google Shape;133;p14"/>
          <p:cNvSpPr txBox="1"/>
          <p:nvPr/>
        </p:nvSpPr>
        <p:spPr>
          <a:xfrm>
            <a:off x="732125" y="4075950"/>
            <a:ext cx="10595400" cy="40092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lang="en" sz="2600"/>
              <a:t>Implement the following Motif discovery algorithms in Julia:</a:t>
            </a:r>
            <a:endParaRPr sz="2600">
              <a:solidFill>
                <a:schemeClr val="dk1"/>
              </a:solidFill>
            </a:endParaRPr>
          </a:p>
          <a:p>
            <a:pPr indent="-393700" lvl="1" marL="914400" rtl="0" algn="l">
              <a:spcBef>
                <a:spcPts val="0"/>
              </a:spcBef>
              <a:spcAft>
                <a:spcPts val="0"/>
              </a:spcAft>
              <a:buClr>
                <a:schemeClr val="dk1"/>
              </a:buClr>
              <a:buSzPts val="2600"/>
              <a:buChar char="○"/>
            </a:pPr>
            <a:r>
              <a:rPr lang="en" sz="2600">
                <a:solidFill>
                  <a:schemeClr val="dk1"/>
                </a:solidFill>
              </a:rPr>
              <a:t>Median String Motif Search</a:t>
            </a:r>
            <a:endParaRPr sz="2600">
              <a:solidFill>
                <a:schemeClr val="dk1"/>
              </a:solidFill>
            </a:endParaRPr>
          </a:p>
          <a:p>
            <a:pPr indent="-393700" lvl="1" marL="914400" rtl="0" algn="l">
              <a:spcBef>
                <a:spcPts val="0"/>
              </a:spcBef>
              <a:spcAft>
                <a:spcPts val="0"/>
              </a:spcAft>
              <a:buClr>
                <a:schemeClr val="dk1"/>
              </a:buClr>
              <a:buSzPts val="2600"/>
              <a:buChar char="○"/>
            </a:pPr>
            <a:r>
              <a:rPr lang="en" sz="2600">
                <a:solidFill>
                  <a:schemeClr val="dk1"/>
                </a:solidFill>
              </a:rPr>
              <a:t>Branch-and-Bound Motif Search</a:t>
            </a:r>
            <a:endParaRPr sz="2600">
              <a:solidFill>
                <a:schemeClr val="dk1"/>
              </a:solidFill>
            </a:endParaRPr>
          </a:p>
          <a:p>
            <a:pPr indent="-393700" lvl="1" marL="914400" rtl="0" algn="l">
              <a:spcBef>
                <a:spcPts val="0"/>
              </a:spcBef>
              <a:spcAft>
                <a:spcPts val="0"/>
              </a:spcAft>
              <a:buSzPts val="2600"/>
              <a:buChar char="○"/>
            </a:pPr>
            <a:r>
              <a:rPr lang="en" sz="2600"/>
              <a:t>Hill Climbing</a:t>
            </a:r>
            <a:endParaRPr sz="2600"/>
          </a:p>
          <a:p>
            <a:pPr indent="-393700" lvl="1" marL="914400" rtl="0" algn="l">
              <a:spcBef>
                <a:spcPts val="0"/>
              </a:spcBef>
              <a:spcAft>
                <a:spcPts val="0"/>
              </a:spcAft>
              <a:buSzPts val="2600"/>
              <a:buChar char="○"/>
            </a:pPr>
            <a:r>
              <a:rPr lang="en" sz="2600"/>
              <a:t>Genetic Algorithm</a:t>
            </a:r>
            <a:endParaRPr sz="2600"/>
          </a:p>
          <a:p>
            <a:pPr indent="0" lvl="0" marL="914400" rtl="0" algn="l">
              <a:spcBef>
                <a:spcPts val="0"/>
              </a:spcBef>
              <a:spcAft>
                <a:spcPts val="0"/>
              </a:spcAft>
              <a:buNone/>
            </a:pPr>
            <a:r>
              <a:t/>
            </a:r>
            <a:endParaRPr sz="2600"/>
          </a:p>
          <a:p>
            <a:pPr indent="-393700" lvl="0" marL="457200" rtl="0" algn="l">
              <a:spcBef>
                <a:spcPts val="0"/>
              </a:spcBef>
              <a:spcAft>
                <a:spcPts val="0"/>
              </a:spcAft>
              <a:buSzPts val="2600"/>
              <a:buChar char="●"/>
            </a:pPr>
            <a:r>
              <a:rPr lang="en" sz="2600">
                <a:solidFill>
                  <a:schemeClr val="dk1"/>
                </a:solidFill>
              </a:rPr>
              <a:t>Validate and verify the correctness of the implementations.</a:t>
            </a:r>
            <a:endParaRPr sz="2600">
              <a:solidFill>
                <a:schemeClr val="dk1"/>
              </a:solidFill>
            </a:endParaRPr>
          </a:p>
          <a:p>
            <a:pPr indent="-393700" lvl="0" marL="457200" rtl="0" algn="l">
              <a:spcBef>
                <a:spcPts val="0"/>
              </a:spcBef>
              <a:spcAft>
                <a:spcPts val="0"/>
              </a:spcAft>
              <a:buSzPts val="2600"/>
              <a:buChar char="●"/>
            </a:pPr>
            <a:r>
              <a:rPr lang="en" sz="2600">
                <a:solidFill>
                  <a:schemeClr val="dk1"/>
                </a:solidFill>
              </a:rPr>
              <a:t>Analyze performance for runtime behavior with respect to varying input parameters.</a:t>
            </a:r>
            <a:endParaRPr sz="2600"/>
          </a:p>
        </p:txBody>
      </p:sp>
      <p:sp>
        <p:nvSpPr>
          <p:cNvPr id="134" name="Google Shape;134;p14"/>
          <p:cNvSpPr txBox="1"/>
          <p:nvPr/>
        </p:nvSpPr>
        <p:spPr>
          <a:xfrm>
            <a:off x="711800" y="12166575"/>
            <a:ext cx="10679100" cy="858900"/>
          </a:xfrm>
          <a:prstGeom prst="rect">
            <a:avLst/>
          </a:prstGeom>
          <a:solidFill>
            <a:srgbClr val="6AA84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500">
                <a:solidFill>
                  <a:srgbClr val="FFFFFF"/>
                </a:solidFill>
              </a:rPr>
              <a:t>METHODS</a:t>
            </a:r>
            <a:endParaRPr sz="4500">
              <a:solidFill>
                <a:srgbClr val="FFFFFF"/>
              </a:solidFill>
            </a:endParaRPr>
          </a:p>
        </p:txBody>
      </p:sp>
      <p:sp>
        <p:nvSpPr>
          <p:cNvPr id="135" name="Google Shape;135;p14"/>
          <p:cNvSpPr txBox="1"/>
          <p:nvPr/>
        </p:nvSpPr>
        <p:spPr>
          <a:xfrm>
            <a:off x="704975" y="13203475"/>
            <a:ext cx="10679100" cy="719700"/>
          </a:xfrm>
          <a:prstGeom prst="rect">
            <a:avLst/>
          </a:prstGeom>
          <a:solidFill>
            <a:srgbClr val="B6D7A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500">
                <a:solidFill>
                  <a:srgbClr val="FFFFFF"/>
                </a:solidFill>
              </a:rPr>
              <a:t>MEDIAN STRING SEARCH</a:t>
            </a:r>
            <a:endParaRPr sz="3500">
              <a:solidFill>
                <a:srgbClr val="FFFFFF"/>
              </a:solidFill>
            </a:endParaRPr>
          </a:p>
        </p:txBody>
      </p:sp>
      <p:graphicFrame>
        <p:nvGraphicFramePr>
          <p:cNvPr id="136" name="Google Shape;136;p14"/>
          <p:cNvGraphicFramePr/>
          <p:nvPr/>
        </p:nvGraphicFramePr>
        <p:xfrm>
          <a:off x="12536175" y="14771681"/>
          <a:ext cx="3000000" cy="3000000"/>
        </p:xfrm>
        <a:graphic>
          <a:graphicData uri="http://schemas.openxmlformats.org/drawingml/2006/table">
            <a:tbl>
              <a:tblPr>
                <a:noFill/>
                <a:tableStyleId>{A3E2304A-A587-42FC-AB43-FF870CCBEDAF}</a:tableStyleId>
              </a:tblPr>
              <a:tblGrid>
                <a:gridCol w="5309275"/>
                <a:gridCol w="1994500"/>
                <a:gridCol w="1742150"/>
                <a:gridCol w="2459700"/>
              </a:tblGrid>
              <a:tr h="476250">
                <a:tc>
                  <a:txBody>
                    <a:bodyPr/>
                    <a:lstStyle/>
                    <a:p>
                      <a:pPr indent="0" lvl="0" marL="0" rtl="0" algn="l">
                        <a:spcBef>
                          <a:spcPts val="0"/>
                        </a:spcBef>
                        <a:spcAft>
                          <a:spcPts val="0"/>
                        </a:spcAft>
                        <a:buNone/>
                      </a:pPr>
                      <a:r>
                        <a:rPr b="1" lang="en" sz="1700"/>
                        <a:t>Algorithms</a:t>
                      </a:r>
                      <a:endParaRPr b="1" sz="1700"/>
                    </a:p>
                  </a:txBody>
                  <a:tcPr marT="114275" marB="114275" marR="152375" marL="1523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700"/>
                        <a:t>Exhaustive</a:t>
                      </a:r>
                      <a:endParaRPr b="1" sz="1700"/>
                    </a:p>
                  </a:txBody>
                  <a:tcPr marT="114275" marB="114275" marR="152375" marL="1523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700"/>
                        <a:t>Heuristic</a:t>
                      </a:r>
                      <a:endParaRPr b="1" sz="1700"/>
                    </a:p>
                  </a:txBody>
                  <a:tcPr marT="114275" marB="114275" marR="152375" marL="1523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700"/>
                        <a:t>Meta-Heuristic</a:t>
                      </a:r>
                      <a:endParaRPr b="1" sz="1700"/>
                    </a:p>
                  </a:txBody>
                  <a:tcPr marT="114275" marB="114275" marR="152375" marL="1523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476250">
                <a:tc>
                  <a:txBody>
                    <a:bodyPr/>
                    <a:lstStyle/>
                    <a:p>
                      <a:pPr indent="0" lvl="0" marL="0" rtl="0" algn="l">
                        <a:spcBef>
                          <a:spcPts val="0"/>
                        </a:spcBef>
                        <a:spcAft>
                          <a:spcPts val="0"/>
                        </a:spcAft>
                        <a:buNone/>
                      </a:pPr>
                      <a:r>
                        <a:rPr lang="en" sz="1700">
                          <a:solidFill>
                            <a:srgbClr val="4A86E8"/>
                          </a:solidFill>
                        </a:rPr>
                        <a:t>Can deal with a big data set</a:t>
                      </a:r>
                      <a:endParaRPr sz="1700">
                        <a:solidFill>
                          <a:srgbClr val="4A86E8"/>
                        </a:solidFill>
                      </a:endParaRPr>
                    </a:p>
                  </a:txBody>
                  <a:tcPr marT="114275" marB="114275" marR="152375" marL="152375">
                    <a:lnT cap="flat" cmpd="sng" w="9525">
                      <a:solidFill>
                        <a:srgbClr val="000000"/>
                      </a:solidFill>
                      <a:prstDash val="solid"/>
                      <a:round/>
                      <a:headEnd len="sm" w="sm" type="none"/>
                      <a:tailEnd len="sm" w="sm" type="none"/>
                    </a:lnT>
                    <a:solidFill>
                      <a:srgbClr val="FFFFFF"/>
                    </a:solidFill>
                  </a:tcPr>
                </a:tc>
                <a:tc>
                  <a:txBody>
                    <a:bodyPr/>
                    <a:lstStyle/>
                    <a:p>
                      <a:pPr indent="0" lvl="0" marL="0" rtl="0" algn="l">
                        <a:spcBef>
                          <a:spcPts val="0"/>
                        </a:spcBef>
                        <a:spcAft>
                          <a:spcPts val="0"/>
                        </a:spcAft>
                        <a:buNone/>
                      </a:pPr>
                      <a:r>
                        <a:t/>
                      </a:r>
                      <a:endParaRPr/>
                    </a:p>
                  </a:txBody>
                  <a:tcPr marT="114275" marB="114275" marR="152375" marL="152375">
                    <a:lnT cap="flat" cmpd="sng" w="9525">
                      <a:solidFill>
                        <a:srgbClr val="000000"/>
                      </a:solidFill>
                      <a:prstDash val="solid"/>
                      <a:round/>
                      <a:headEnd len="sm" w="sm" type="none"/>
                      <a:tailEnd len="sm" w="sm" type="none"/>
                    </a:lnT>
                    <a:solidFill>
                      <a:srgbClr val="FFFFFF"/>
                    </a:solidFill>
                  </a:tcPr>
                </a:tc>
                <a:tc>
                  <a:txBody>
                    <a:bodyPr/>
                    <a:lstStyle/>
                    <a:p>
                      <a:pPr indent="0" lvl="0" marL="0" rtl="0" algn="l">
                        <a:spcBef>
                          <a:spcPts val="0"/>
                        </a:spcBef>
                        <a:spcAft>
                          <a:spcPts val="0"/>
                        </a:spcAft>
                        <a:buNone/>
                      </a:pPr>
                      <a:r>
                        <a:t/>
                      </a:r>
                      <a:endParaRPr/>
                    </a:p>
                  </a:txBody>
                  <a:tcPr marT="114275" marB="114275" marR="152375" marL="152375">
                    <a:lnT cap="flat" cmpd="sng" w="9525">
                      <a:solidFill>
                        <a:srgbClr val="000000"/>
                      </a:solidFill>
                      <a:prstDash val="solid"/>
                      <a:round/>
                      <a:headEnd len="sm" w="sm" type="none"/>
                      <a:tailEnd len="sm" w="sm" type="none"/>
                    </a:lnT>
                    <a:solidFill>
                      <a:srgbClr val="FFFFFF"/>
                    </a:solidFill>
                  </a:tcPr>
                </a:tc>
                <a:tc>
                  <a:txBody>
                    <a:bodyPr/>
                    <a:lstStyle/>
                    <a:p>
                      <a:pPr indent="0" lvl="0" marL="0" rtl="0" algn="l">
                        <a:spcBef>
                          <a:spcPts val="0"/>
                        </a:spcBef>
                        <a:spcAft>
                          <a:spcPts val="0"/>
                        </a:spcAft>
                        <a:buNone/>
                      </a:pPr>
                      <a:r>
                        <a:t/>
                      </a:r>
                      <a:endParaRPr/>
                    </a:p>
                  </a:txBody>
                  <a:tcPr marT="114275" marB="114275" marR="152375" marL="152375">
                    <a:lnT cap="flat" cmpd="sng" w="9525">
                      <a:solidFill>
                        <a:srgbClr val="000000"/>
                      </a:solidFill>
                      <a:prstDash val="solid"/>
                      <a:round/>
                      <a:headEnd len="sm" w="sm" type="none"/>
                      <a:tailEnd len="sm" w="sm" type="none"/>
                    </a:lnT>
                    <a:solidFill>
                      <a:srgbClr val="FFFFFF"/>
                    </a:solidFill>
                  </a:tcPr>
                </a:tc>
              </a:tr>
              <a:tr h="476250">
                <a:tc>
                  <a:txBody>
                    <a:bodyPr/>
                    <a:lstStyle/>
                    <a:p>
                      <a:pPr indent="0" lvl="0" marL="0" rtl="0" algn="l">
                        <a:spcBef>
                          <a:spcPts val="0"/>
                        </a:spcBef>
                        <a:spcAft>
                          <a:spcPts val="0"/>
                        </a:spcAft>
                        <a:buNone/>
                      </a:pPr>
                      <a:r>
                        <a:rPr lang="en" sz="1700">
                          <a:solidFill>
                            <a:srgbClr val="4A86E8"/>
                          </a:solidFill>
                        </a:rPr>
                        <a:t>Is it fast?</a:t>
                      </a:r>
                      <a:endParaRPr sz="1700">
                        <a:solidFill>
                          <a:srgbClr val="4A86E8"/>
                        </a:solidFill>
                      </a:endParaRPr>
                    </a:p>
                  </a:txBody>
                  <a:tcPr marT="114275" marB="114275" marR="152375" marL="152375">
                    <a:solidFill>
                      <a:srgbClr val="FFFFFF"/>
                    </a:solidFill>
                  </a:tcPr>
                </a:tc>
                <a:tc>
                  <a:txBody>
                    <a:bodyPr/>
                    <a:lstStyle/>
                    <a:p>
                      <a:pPr indent="0" lvl="0" marL="0" rtl="0" algn="l">
                        <a:spcBef>
                          <a:spcPts val="0"/>
                        </a:spcBef>
                        <a:spcAft>
                          <a:spcPts val="0"/>
                        </a:spcAft>
                        <a:buNone/>
                      </a:pPr>
                      <a:r>
                        <a:t/>
                      </a:r>
                      <a:endParaRPr/>
                    </a:p>
                  </a:txBody>
                  <a:tcPr marT="114275" marB="114275" marR="152375" marL="152375">
                    <a:solidFill>
                      <a:srgbClr val="FFFFFF"/>
                    </a:solidFill>
                  </a:tcPr>
                </a:tc>
                <a:tc>
                  <a:txBody>
                    <a:bodyPr/>
                    <a:lstStyle/>
                    <a:p>
                      <a:pPr indent="0" lvl="0" marL="0" rtl="0" algn="l">
                        <a:spcBef>
                          <a:spcPts val="0"/>
                        </a:spcBef>
                        <a:spcAft>
                          <a:spcPts val="0"/>
                        </a:spcAft>
                        <a:buNone/>
                      </a:pPr>
                      <a:r>
                        <a:t/>
                      </a:r>
                      <a:endParaRPr/>
                    </a:p>
                  </a:txBody>
                  <a:tcPr marT="114275" marB="114275" marR="152375" marL="152375">
                    <a:solidFill>
                      <a:srgbClr val="FFFFFF"/>
                    </a:solidFill>
                  </a:tcPr>
                </a:tc>
                <a:tc>
                  <a:txBody>
                    <a:bodyPr/>
                    <a:lstStyle/>
                    <a:p>
                      <a:pPr indent="0" lvl="0" marL="0" rtl="0" algn="l">
                        <a:spcBef>
                          <a:spcPts val="0"/>
                        </a:spcBef>
                        <a:spcAft>
                          <a:spcPts val="0"/>
                        </a:spcAft>
                        <a:buNone/>
                      </a:pPr>
                      <a:r>
                        <a:t/>
                      </a:r>
                      <a:endParaRPr/>
                    </a:p>
                  </a:txBody>
                  <a:tcPr marT="114275" marB="114275" marR="152375" marL="152375">
                    <a:solidFill>
                      <a:srgbClr val="FFFFFF"/>
                    </a:solidFill>
                  </a:tcPr>
                </a:tc>
              </a:tr>
              <a:tr h="476250">
                <a:tc>
                  <a:txBody>
                    <a:bodyPr/>
                    <a:lstStyle/>
                    <a:p>
                      <a:pPr indent="0" lvl="0" marL="0" rtl="0" algn="l">
                        <a:spcBef>
                          <a:spcPts val="0"/>
                        </a:spcBef>
                        <a:spcAft>
                          <a:spcPts val="0"/>
                        </a:spcAft>
                        <a:buClr>
                          <a:schemeClr val="dk1"/>
                        </a:buClr>
                        <a:buSzPts val="1400"/>
                        <a:buFont typeface="Arial"/>
                        <a:buNone/>
                      </a:pPr>
                      <a:r>
                        <a:rPr lang="en" sz="1700">
                          <a:solidFill>
                            <a:srgbClr val="4A86E8"/>
                          </a:solidFill>
                        </a:rPr>
                        <a:t>Can it find long motif?</a:t>
                      </a:r>
                      <a:endParaRPr sz="1700">
                        <a:solidFill>
                          <a:srgbClr val="4A86E8"/>
                        </a:solidFill>
                      </a:endParaRPr>
                    </a:p>
                  </a:txBody>
                  <a:tcPr marT="114275" marB="114275" marR="152375" marL="152375">
                    <a:solidFill>
                      <a:srgbClr val="FFFFFF"/>
                    </a:solidFill>
                  </a:tcPr>
                </a:tc>
                <a:tc>
                  <a:txBody>
                    <a:bodyPr/>
                    <a:lstStyle/>
                    <a:p>
                      <a:pPr indent="0" lvl="0" marL="0" rtl="0" algn="l">
                        <a:spcBef>
                          <a:spcPts val="0"/>
                        </a:spcBef>
                        <a:spcAft>
                          <a:spcPts val="0"/>
                        </a:spcAft>
                        <a:buNone/>
                      </a:pPr>
                      <a:r>
                        <a:t/>
                      </a:r>
                      <a:endParaRPr/>
                    </a:p>
                  </a:txBody>
                  <a:tcPr marT="114275" marB="114275" marR="152375" marL="152375">
                    <a:solidFill>
                      <a:srgbClr val="FFFFFF"/>
                    </a:solidFill>
                  </a:tcPr>
                </a:tc>
                <a:tc>
                  <a:txBody>
                    <a:bodyPr/>
                    <a:lstStyle/>
                    <a:p>
                      <a:pPr indent="0" lvl="0" marL="0" rtl="0" algn="l">
                        <a:spcBef>
                          <a:spcPts val="0"/>
                        </a:spcBef>
                        <a:spcAft>
                          <a:spcPts val="0"/>
                        </a:spcAft>
                        <a:buNone/>
                      </a:pPr>
                      <a:r>
                        <a:t/>
                      </a:r>
                      <a:endParaRPr/>
                    </a:p>
                  </a:txBody>
                  <a:tcPr marT="114275" marB="114275" marR="152375" marL="152375">
                    <a:solidFill>
                      <a:srgbClr val="FFFFFF"/>
                    </a:solidFill>
                  </a:tcPr>
                </a:tc>
                <a:tc>
                  <a:txBody>
                    <a:bodyPr/>
                    <a:lstStyle/>
                    <a:p>
                      <a:pPr indent="0" lvl="0" marL="0" rtl="0" algn="l">
                        <a:spcBef>
                          <a:spcPts val="0"/>
                        </a:spcBef>
                        <a:spcAft>
                          <a:spcPts val="0"/>
                        </a:spcAft>
                        <a:buNone/>
                      </a:pPr>
                      <a:r>
                        <a:t/>
                      </a:r>
                      <a:endParaRPr/>
                    </a:p>
                  </a:txBody>
                  <a:tcPr marT="114275" marB="114275" marR="152375" marL="152375">
                    <a:solidFill>
                      <a:srgbClr val="FFFFFF"/>
                    </a:solidFill>
                  </a:tcPr>
                </a:tc>
              </a:tr>
              <a:tr h="476250">
                <a:tc>
                  <a:txBody>
                    <a:bodyPr/>
                    <a:lstStyle/>
                    <a:p>
                      <a:pPr indent="0" lvl="0" marL="0" rtl="0" algn="l">
                        <a:spcBef>
                          <a:spcPts val="0"/>
                        </a:spcBef>
                        <a:spcAft>
                          <a:spcPts val="0"/>
                        </a:spcAft>
                        <a:buClr>
                          <a:schemeClr val="dk1"/>
                        </a:buClr>
                        <a:buSzPts val="1400"/>
                        <a:buFont typeface="Arial"/>
                        <a:buNone/>
                      </a:pPr>
                      <a:r>
                        <a:rPr lang="en" sz="1700">
                          <a:solidFill>
                            <a:srgbClr val="4A86E8"/>
                          </a:solidFill>
                        </a:rPr>
                        <a:t>Is it a global search?</a:t>
                      </a:r>
                      <a:endParaRPr sz="1700">
                        <a:solidFill>
                          <a:srgbClr val="4A86E8"/>
                        </a:solidFill>
                      </a:endParaRPr>
                    </a:p>
                  </a:txBody>
                  <a:tcPr marT="114275" marB="114275" marR="152375" marL="152375">
                    <a:solidFill>
                      <a:srgbClr val="FFFFFF"/>
                    </a:solidFill>
                  </a:tcPr>
                </a:tc>
                <a:tc>
                  <a:txBody>
                    <a:bodyPr/>
                    <a:lstStyle/>
                    <a:p>
                      <a:pPr indent="0" lvl="0" marL="0" rtl="0" algn="l">
                        <a:spcBef>
                          <a:spcPts val="0"/>
                        </a:spcBef>
                        <a:spcAft>
                          <a:spcPts val="0"/>
                        </a:spcAft>
                        <a:buNone/>
                      </a:pPr>
                      <a:r>
                        <a:t/>
                      </a:r>
                      <a:endParaRPr/>
                    </a:p>
                  </a:txBody>
                  <a:tcPr marT="114275" marB="114275" marR="152375" marL="152375">
                    <a:solidFill>
                      <a:srgbClr val="FFFFFF"/>
                    </a:solidFill>
                  </a:tcPr>
                </a:tc>
                <a:tc>
                  <a:txBody>
                    <a:bodyPr/>
                    <a:lstStyle/>
                    <a:p>
                      <a:pPr indent="0" lvl="0" marL="0" rtl="0" algn="l">
                        <a:spcBef>
                          <a:spcPts val="0"/>
                        </a:spcBef>
                        <a:spcAft>
                          <a:spcPts val="0"/>
                        </a:spcAft>
                        <a:buNone/>
                      </a:pPr>
                      <a:r>
                        <a:t/>
                      </a:r>
                      <a:endParaRPr/>
                    </a:p>
                  </a:txBody>
                  <a:tcPr marT="114275" marB="114275" marR="152375" marL="152375">
                    <a:solidFill>
                      <a:srgbClr val="FFFFFF"/>
                    </a:solidFill>
                  </a:tcPr>
                </a:tc>
                <a:tc>
                  <a:txBody>
                    <a:bodyPr/>
                    <a:lstStyle/>
                    <a:p>
                      <a:pPr indent="0" lvl="0" marL="0" rtl="0" algn="l">
                        <a:spcBef>
                          <a:spcPts val="0"/>
                        </a:spcBef>
                        <a:spcAft>
                          <a:spcPts val="0"/>
                        </a:spcAft>
                        <a:buNone/>
                      </a:pPr>
                      <a:r>
                        <a:t/>
                      </a:r>
                      <a:endParaRPr/>
                    </a:p>
                  </a:txBody>
                  <a:tcPr marT="114275" marB="114275" marR="152375" marL="152375">
                    <a:solidFill>
                      <a:srgbClr val="FFFFFF"/>
                    </a:solidFill>
                  </a:tcPr>
                </a:tc>
              </a:tr>
              <a:tr h="476250">
                <a:tc>
                  <a:txBody>
                    <a:bodyPr/>
                    <a:lstStyle/>
                    <a:p>
                      <a:pPr indent="0" lvl="0" marL="0" rtl="0" algn="l">
                        <a:spcBef>
                          <a:spcPts val="0"/>
                        </a:spcBef>
                        <a:spcAft>
                          <a:spcPts val="0"/>
                        </a:spcAft>
                        <a:buClr>
                          <a:schemeClr val="dk1"/>
                        </a:buClr>
                        <a:buSzPts val="1400"/>
                        <a:buFont typeface="Arial"/>
                        <a:buNone/>
                      </a:pPr>
                      <a:r>
                        <a:rPr lang="en" sz="1700">
                          <a:solidFill>
                            <a:srgbClr val="4A86E8"/>
                          </a:solidFill>
                        </a:rPr>
                        <a:t>Can it find all motifs?</a:t>
                      </a:r>
                      <a:endParaRPr sz="1700">
                        <a:solidFill>
                          <a:srgbClr val="4A86E8"/>
                        </a:solidFill>
                      </a:endParaRPr>
                    </a:p>
                  </a:txBody>
                  <a:tcPr marT="114275" marB="114275" marR="152375" marL="152375">
                    <a:solidFill>
                      <a:srgbClr val="FFFFFF"/>
                    </a:solidFill>
                  </a:tcPr>
                </a:tc>
                <a:tc>
                  <a:txBody>
                    <a:bodyPr/>
                    <a:lstStyle/>
                    <a:p>
                      <a:pPr indent="0" lvl="0" marL="0" rtl="0" algn="l">
                        <a:spcBef>
                          <a:spcPts val="0"/>
                        </a:spcBef>
                        <a:spcAft>
                          <a:spcPts val="0"/>
                        </a:spcAft>
                        <a:buNone/>
                      </a:pPr>
                      <a:r>
                        <a:t/>
                      </a:r>
                      <a:endParaRPr/>
                    </a:p>
                  </a:txBody>
                  <a:tcPr marT="114275" marB="114275" marR="152375" marL="152375">
                    <a:solidFill>
                      <a:srgbClr val="FFFFFF"/>
                    </a:solidFill>
                  </a:tcPr>
                </a:tc>
                <a:tc>
                  <a:txBody>
                    <a:bodyPr/>
                    <a:lstStyle/>
                    <a:p>
                      <a:pPr indent="0" lvl="0" marL="0" rtl="0" algn="l">
                        <a:spcBef>
                          <a:spcPts val="0"/>
                        </a:spcBef>
                        <a:spcAft>
                          <a:spcPts val="0"/>
                        </a:spcAft>
                        <a:buNone/>
                      </a:pPr>
                      <a:r>
                        <a:t/>
                      </a:r>
                      <a:endParaRPr/>
                    </a:p>
                  </a:txBody>
                  <a:tcPr marT="114275" marB="114275" marR="152375" marL="152375">
                    <a:solidFill>
                      <a:srgbClr val="FFFFFF"/>
                    </a:solidFill>
                  </a:tcPr>
                </a:tc>
                <a:tc>
                  <a:txBody>
                    <a:bodyPr/>
                    <a:lstStyle/>
                    <a:p>
                      <a:pPr indent="0" lvl="0" marL="0" rtl="0" algn="l">
                        <a:spcBef>
                          <a:spcPts val="0"/>
                        </a:spcBef>
                        <a:spcAft>
                          <a:spcPts val="0"/>
                        </a:spcAft>
                        <a:buNone/>
                      </a:pPr>
                      <a:r>
                        <a:t/>
                      </a:r>
                      <a:endParaRPr/>
                    </a:p>
                  </a:txBody>
                  <a:tcPr marT="114275" marB="114275" marR="152375" marL="152375">
                    <a:solidFill>
                      <a:srgbClr val="FFFFFF"/>
                    </a:solidFill>
                  </a:tcPr>
                </a:tc>
              </a:tr>
              <a:tr h="514325">
                <a:tc>
                  <a:txBody>
                    <a:bodyPr/>
                    <a:lstStyle/>
                    <a:p>
                      <a:pPr indent="0" lvl="0" marL="0" rtl="0" algn="l">
                        <a:spcBef>
                          <a:spcPts val="0"/>
                        </a:spcBef>
                        <a:spcAft>
                          <a:spcPts val="0"/>
                        </a:spcAft>
                        <a:buClr>
                          <a:schemeClr val="dk1"/>
                        </a:buClr>
                        <a:buSzPts val="1400"/>
                        <a:buFont typeface="Arial"/>
                        <a:buNone/>
                      </a:pPr>
                      <a:r>
                        <a:rPr lang="en" sz="1700">
                          <a:solidFill>
                            <a:srgbClr val="4A86E8"/>
                          </a:solidFill>
                        </a:rPr>
                        <a:t>Can it find weak motifs?</a:t>
                      </a:r>
                      <a:endParaRPr sz="1700">
                        <a:solidFill>
                          <a:srgbClr val="4A86E8"/>
                        </a:solidFill>
                      </a:endParaRPr>
                    </a:p>
                  </a:txBody>
                  <a:tcPr marT="114275" marB="114275" marR="152375" marL="152375">
                    <a:solidFill>
                      <a:srgbClr val="FFFFFF"/>
                    </a:solidFill>
                  </a:tcPr>
                </a:tc>
                <a:tc>
                  <a:txBody>
                    <a:bodyPr/>
                    <a:lstStyle/>
                    <a:p>
                      <a:pPr indent="0" lvl="0" marL="0" rtl="0" algn="l">
                        <a:spcBef>
                          <a:spcPts val="0"/>
                        </a:spcBef>
                        <a:spcAft>
                          <a:spcPts val="0"/>
                        </a:spcAft>
                        <a:buNone/>
                      </a:pPr>
                      <a:r>
                        <a:t/>
                      </a:r>
                      <a:endParaRPr/>
                    </a:p>
                  </a:txBody>
                  <a:tcPr marT="114275" marB="114275" marR="152375" marL="152375">
                    <a:solidFill>
                      <a:srgbClr val="FFFFFF"/>
                    </a:solidFill>
                  </a:tcPr>
                </a:tc>
                <a:tc>
                  <a:txBody>
                    <a:bodyPr/>
                    <a:lstStyle/>
                    <a:p>
                      <a:pPr indent="0" lvl="0" marL="0" rtl="0" algn="l">
                        <a:spcBef>
                          <a:spcPts val="0"/>
                        </a:spcBef>
                        <a:spcAft>
                          <a:spcPts val="0"/>
                        </a:spcAft>
                        <a:buNone/>
                      </a:pPr>
                      <a:r>
                        <a:t/>
                      </a:r>
                      <a:endParaRPr/>
                    </a:p>
                  </a:txBody>
                  <a:tcPr marT="114275" marB="114275" marR="152375" marL="152375">
                    <a:solidFill>
                      <a:srgbClr val="FFFFFF"/>
                    </a:solidFill>
                  </a:tcPr>
                </a:tc>
                <a:tc>
                  <a:txBody>
                    <a:bodyPr/>
                    <a:lstStyle/>
                    <a:p>
                      <a:pPr indent="0" lvl="0" marL="0" rtl="0" algn="l">
                        <a:spcBef>
                          <a:spcPts val="0"/>
                        </a:spcBef>
                        <a:spcAft>
                          <a:spcPts val="0"/>
                        </a:spcAft>
                        <a:buNone/>
                      </a:pPr>
                      <a:r>
                        <a:t/>
                      </a:r>
                      <a:endParaRPr/>
                    </a:p>
                  </a:txBody>
                  <a:tcPr marT="114275" marB="114275" marR="152375" marL="152375">
                    <a:solidFill>
                      <a:srgbClr val="FFFFFF"/>
                    </a:solidFill>
                  </a:tcPr>
                </a:tc>
              </a:tr>
            </a:tbl>
          </a:graphicData>
        </a:graphic>
      </p:graphicFrame>
      <p:pic>
        <p:nvPicPr>
          <p:cNvPr id="137" name="Google Shape;137;p14"/>
          <p:cNvPicPr preferRelativeResize="0"/>
          <p:nvPr/>
        </p:nvPicPr>
        <p:blipFill>
          <a:blip r:embed="rId4">
            <a:alphaModFix/>
          </a:blip>
          <a:stretch>
            <a:fillRect/>
          </a:stretch>
        </p:blipFill>
        <p:spPr>
          <a:xfrm>
            <a:off x="20403762" y="15365528"/>
            <a:ext cx="242883" cy="238335"/>
          </a:xfrm>
          <a:prstGeom prst="rect">
            <a:avLst/>
          </a:prstGeom>
          <a:noFill/>
          <a:ln>
            <a:noFill/>
          </a:ln>
        </p:spPr>
      </p:pic>
      <p:pic>
        <p:nvPicPr>
          <p:cNvPr id="138" name="Google Shape;138;p14"/>
          <p:cNvPicPr preferRelativeResize="0"/>
          <p:nvPr/>
        </p:nvPicPr>
        <p:blipFill>
          <a:blip r:embed="rId4">
            <a:alphaModFix/>
          </a:blip>
          <a:stretch>
            <a:fillRect/>
          </a:stretch>
        </p:blipFill>
        <p:spPr>
          <a:xfrm>
            <a:off x="20403762" y="15797794"/>
            <a:ext cx="242883" cy="238335"/>
          </a:xfrm>
          <a:prstGeom prst="rect">
            <a:avLst/>
          </a:prstGeom>
          <a:noFill/>
          <a:ln>
            <a:noFill/>
          </a:ln>
        </p:spPr>
      </p:pic>
      <p:pic>
        <p:nvPicPr>
          <p:cNvPr id="139" name="Google Shape;139;p14"/>
          <p:cNvPicPr preferRelativeResize="0"/>
          <p:nvPr/>
        </p:nvPicPr>
        <p:blipFill>
          <a:blip r:embed="rId4">
            <a:alphaModFix/>
          </a:blip>
          <a:stretch>
            <a:fillRect/>
          </a:stretch>
        </p:blipFill>
        <p:spPr>
          <a:xfrm>
            <a:off x="20403762" y="16372822"/>
            <a:ext cx="242883" cy="238335"/>
          </a:xfrm>
          <a:prstGeom prst="rect">
            <a:avLst/>
          </a:prstGeom>
          <a:noFill/>
          <a:ln>
            <a:noFill/>
          </a:ln>
        </p:spPr>
      </p:pic>
      <p:pic>
        <p:nvPicPr>
          <p:cNvPr id="140" name="Google Shape;140;p14"/>
          <p:cNvPicPr preferRelativeResize="0"/>
          <p:nvPr/>
        </p:nvPicPr>
        <p:blipFill>
          <a:blip r:embed="rId4">
            <a:alphaModFix/>
          </a:blip>
          <a:stretch>
            <a:fillRect/>
          </a:stretch>
        </p:blipFill>
        <p:spPr>
          <a:xfrm>
            <a:off x="20403762" y="17815159"/>
            <a:ext cx="242883" cy="238335"/>
          </a:xfrm>
          <a:prstGeom prst="rect">
            <a:avLst/>
          </a:prstGeom>
          <a:noFill/>
          <a:ln>
            <a:noFill/>
          </a:ln>
        </p:spPr>
      </p:pic>
      <p:pic>
        <p:nvPicPr>
          <p:cNvPr id="141" name="Google Shape;141;p14"/>
          <p:cNvPicPr preferRelativeResize="0"/>
          <p:nvPr/>
        </p:nvPicPr>
        <p:blipFill>
          <a:blip r:embed="rId4">
            <a:alphaModFix/>
          </a:blip>
          <a:stretch>
            <a:fillRect/>
          </a:stretch>
        </p:blipFill>
        <p:spPr>
          <a:xfrm>
            <a:off x="18587566" y="16810878"/>
            <a:ext cx="242883" cy="238335"/>
          </a:xfrm>
          <a:prstGeom prst="rect">
            <a:avLst/>
          </a:prstGeom>
          <a:noFill/>
          <a:ln>
            <a:noFill/>
          </a:ln>
        </p:spPr>
      </p:pic>
      <p:pic>
        <p:nvPicPr>
          <p:cNvPr id="142" name="Google Shape;142;p14"/>
          <p:cNvPicPr preferRelativeResize="0"/>
          <p:nvPr/>
        </p:nvPicPr>
        <p:blipFill>
          <a:blip r:embed="rId4">
            <a:alphaModFix/>
          </a:blip>
          <a:stretch>
            <a:fillRect/>
          </a:stretch>
        </p:blipFill>
        <p:spPr>
          <a:xfrm>
            <a:off x="18587554" y="17345947"/>
            <a:ext cx="242883" cy="238335"/>
          </a:xfrm>
          <a:prstGeom prst="rect">
            <a:avLst/>
          </a:prstGeom>
          <a:noFill/>
          <a:ln>
            <a:noFill/>
          </a:ln>
        </p:spPr>
      </p:pic>
      <p:pic>
        <p:nvPicPr>
          <p:cNvPr id="143" name="Google Shape;143;p14"/>
          <p:cNvPicPr preferRelativeResize="0"/>
          <p:nvPr/>
        </p:nvPicPr>
        <p:blipFill>
          <a:blip r:embed="rId4">
            <a:alphaModFix/>
          </a:blip>
          <a:stretch>
            <a:fillRect/>
          </a:stretch>
        </p:blipFill>
        <p:spPr>
          <a:xfrm>
            <a:off x="22408487" y="15365528"/>
            <a:ext cx="242883" cy="238335"/>
          </a:xfrm>
          <a:prstGeom prst="rect">
            <a:avLst/>
          </a:prstGeom>
          <a:noFill/>
          <a:ln>
            <a:noFill/>
          </a:ln>
        </p:spPr>
      </p:pic>
      <p:pic>
        <p:nvPicPr>
          <p:cNvPr id="144" name="Google Shape;144;p14"/>
          <p:cNvPicPr preferRelativeResize="0"/>
          <p:nvPr/>
        </p:nvPicPr>
        <p:blipFill>
          <a:blip r:embed="rId4">
            <a:alphaModFix/>
          </a:blip>
          <a:stretch>
            <a:fillRect/>
          </a:stretch>
        </p:blipFill>
        <p:spPr>
          <a:xfrm>
            <a:off x="22408487" y="16372822"/>
            <a:ext cx="242883" cy="238335"/>
          </a:xfrm>
          <a:prstGeom prst="rect">
            <a:avLst/>
          </a:prstGeom>
          <a:noFill/>
          <a:ln>
            <a:noFill/>
          </a:ln>
        </p:spPr>
      </p:pic>
      <p:pic>
        <p:nvPicPr>
          <p:cNvPr id="145" name="Google Shape;145;p14"/>
          <p:cNvPicPr preferRelativeResize="0"/>
          <p:nvPr/>
        </p:nvPicPr>
        <p:blipFill>
          <a:blip r:embed="rId4">
            <a:alphaModFix/>
          </a:blip>
          <a:stretch>
            <a:fillRect/>
          </a:stretch>
        </p:blipFill>
        <p:spPr>
          <a:xfrm>
            <a:off x="22408487" y="16835153"/>
            <a:ext cx="242883" cy="238335"/>
          </a:xfrm>
          <a:prstGeom prst="rect">
            <a:avLst/>
          </a:prstGeom>
          <a:noFill/>
          <a:ln>
            <a:noFill/>
          </a:ln>
        </p:spPr>
      </p:pic>
      <p:pic>
        <p:nvPicPr>
          <p:cNvPr id="146" name="Google Shape;146;p14"/>
          <p:cNvPicPr preferRelativeResize="0"/>
          <p:nvPr/>
        </p:nvPicPr>
        <p:blipFill>
          <a:blip r:embed="rId5">
            <a:alphaModFix/>
          </a:blip>
          <a:stretch>
            <a:fillRect/>
          </a:stretch>
        </p:blipFill>
        <p:spPr>
          <a:xfrm>
            <a:off x="22455704" y="15896372"/>
            <a:ext cx="148451" cy="183961"/>
          </a:xfrm>
          <a:prstGeom prst="rect">
            <a:avLst/>
          </a:prstGeom>
          <a:noFill/>
          <a:ln>
            <a:noFill/>
          </a:ln>
        </p:spPr>
      </p:pic>
      <p:pic>
        <p:nvPicPr>
          <p:cNvPr id="147" name="Google Shape;147;p14"/>
          <p:cNvPicPr preferRelativeResize="0"/>
          <p:nvPr/>
        </p:nvPicPr>
        <p:blipFill>
          <a:blip r:embed="rId5">
            <a:alphaModFix/>
          </a:blip>
          <a:stretch>
            <a:fillRect/>
          </a:stretch>
        </p:blipFill>
        <p:spPr>
          <a:xfrm>
            <a:off x="22455708" y="17373694"/>
            <a:ext cx="148451" cy="183961"/>
          </a:xfrm>
          <a:prstGeom prst="rect">
            <a:avLst/>
          </a:prstGeom>
          <a:noFill/>
          <a:ln>
            <a:noFill/>
          </a:ln>
        </p:spPr>
      </p:pic>
      <p:pic>
        <p:nvPicPr>
          <p:cNvPr id="148" name="Google Shape;148;p14"/>
          <p:cNvPicPr preferRelativeResize="0"/>
          <p:nvPr/>
        </p:nvPicPr>
        <p:blipFill>
          <a:blip r:embed="rId5">
            <a:alphaModFix/>
          </a:blip>
          <a:stretch>
            <a:fillRect/>
          </a:stretch>
        </p:blipFill>
        <p:spPr>
          <a:xfrm>
            <a:off x="22455700" y="17842338"/>
            <a:ext cx="148451" cy="183961"/>
          </a:xfrm>
          <a:prstGeom prst="rect">
            <a:avLst/>
          </a:prstGeom>
          <a:noFill/>
          <a:ln>
            <a:noFill/>
          </a:ln>
        </p:spPr>
      </p:pic>
      <p:pic>
        <p:nvPicPr>
          <p:cNvPr id="149" name="Google Shape;149;p14"/>
          <p:cNvPicPr preferRelativeResize="0"/>
          <p:nvPr/>
        </p:nvPicPr>
        <p:blipFill>
          <a:blip r:embed="rId6">
            <a:alphaModFix/>
          </a:blip>
          <a:stretch>
            <a:fillRect/>
          </a:stretch>
        </p:blipFill>
        <p:spPr>
          <a:xfrm flipH="1" rot="10800000">
            <a:off x="18601108" y="15402759"/>
            <a:ext cx="215813" cy="246679"/>
          </a:xfrm>
          <a:prstGeom prst="rect">
            <a:avLst/>
          </a:prstGeom>
          <a:noFill/>
          <a:ln>
            <a:noFill/>
          </a:ln>
        </p:spPr>
      </p:pic>
      <p:pic>
        <p:nvPicPr>
          <p:cNvPr id="150" name="Google Shape;150;p14"/>
          <p:cNvPicPr preferRelativeResize="0"/>
          <p:nvPr/>
        </p:nvPicPr>
        <p:blipFill>
          <a:blip r:embed="rId6">
            <a:alphaModFix/>
          </a:blip>
          <a:stretch>
            <a:fillRect/>
          </a:stretch>
        </p:blipFill>
        <p:spPr>
          <a:xfrm flipH="1" rot="10800000">
            <a:off x="18584169" y="15854278"/>
            <a:ext cx="249679" cy="285373"/>
          </a:xfrm>
          <a:prstGeom prst="rect">
            <a:avLst/>
          </a:prstGeom>
          <a:noFill/>
          <a:ln>
            <a:noFill/>
          </a:ln>
        </p:spPr>
      </p:pic>
      <p:pic>
        <p:nvPicPr>
          <p:cNvPr id="151" name="Google Shape;151;p14"/>
          <p:cNvPicPr preferRelativeResize="0"/>
          <p:nvPr/>
        </p:nvPicPr>
        <p:blipFill>
          <a:blip r:embed="rId6">
            <a:alphaModFix/>
          </a:blip>
          <a:stretch>
            <a:fillRect/>
          </a:stretch>
        </p:blipFill>
        <p:spPr>
          <a:xfrm flipH="1" rot="10800000">
            <a:off x="18579982" y="16344520"/>
            <a:ext cx="258046" cy="294938"/>
          </a:xfrm>
          <a:prstGeom prst="rect">
            <a:avLst/>
          </a:prstGeom>
          <a:noFill/>
          <a:ln>
            <a:noFill/>
          </a:ln>
        </p:spPr>
      </p:pic>
      <p:pic>
        <p:nvPicPr>
          <p:cNvPr id="152" name="Google Shape;152;p14"/>
          <p:cNvPicPr preferRelativeResize="0"/>
          <p:nvPr/>
        </p:nvPicPr>
        <p:blipFill>
          <a:blip r:embed="rId6">
            <a:alphaModFix/>
          </a:blip>
          <a:stretch>
            <a:fillRect/>
          </a:stretch>
        </p:blipFill>
        <p:spPr>
          <a:xfrm flipH="1" rot="10800000">
            <a:off x="20401075" y="16871634"/>
            <a:ext cx="248248" cy="283709"/>
          </a:xfrm>
          <a:prstGeom prst="rect">
            <a:avLst/>
          </a:prstGeom>
          <a:noFill/>
          <a:ln>
            <a:noFill/>
          </a:ln>
        </p:spPr>
      </p:pic>
      <p:pic>
        <p:nvPicPr>
          <p:cNvPr id="153" name="Google Shape;153;p14"/>
          <p:cNvPicPr preferRelativeResize="0"/>
          <p:nvPr/>
        </p:nvPicPr>
        <p:blipFill>
          <a:blip r:embed="rId6">
            <a:alphaModFix/>
          </a:blip>
          <a:stretch>
            <a:fillRect/>
          </a:stretch>
        </p:blipFill>
        <p:spPr>
          <a:xfrm flipH="1" rot="10800000">
            <a:off x="20392976" y="17328333"/>
            <a:ext cx="236788" cy="270653"/>
          </a:xfrm>
          <a:prstGeom prst="rect">
            <a:avLst/>
          </a:prstGeom>
          <a:noFill/>
          <a:ln>
            <a:noFill/>
          </a:ln>
        </p:spPr>
      </p:pic>
      <p:pic>
        <p:nvPicPr>
          <p:cNvPr id="154" name="Google Shape;154;p14"/>
          <p:cNvPicPr preferRelativeResize="0"/>
          <p:nvPr/>
        </p:nvPicPr>
        <p:blipFill>
          <a:blip r:embed="rId6">
            <a:alphaModFix/>
          </a:blip>
          <a:stretch>
            <a:fillRect/>
          </a:stretch>
        </p:blipFill>
        <p:spPr>
          <a:xfrm flipH="1" rot="10800000">
            <a:off x="18580867" y="17785279"/>
            <a:ext cx="256265" cy="292874"/>
          </a:xfrm>
          <a:prstGeom prst="rect">
            <a:avLst/>
          </a:prstGeom>
          <a:noFill/>
          <a:ln>
            <a:noFill/>
          </a:ln>
        </p:spPr>
      </p:pic>
      <p:sp>
        <p:nvSpPr>
          <p:cNvPr id="155" name="Google Shape;155;p14"/>
          <p:cNvSpPr txBox="1"/>
          <p:nvPr/>
        </p:nvSpPr>
        <p:spPr>
          <a:xfrm>
            <a:off x="12522350" y="10838850"/>
            <a:ext cx="11505600" cy="858900"/>
          </a:xfrm>
          <a:prstGeom prst="rect">
            <a:avLst/>
          </a:prstGeom>
          <a:solidFill>
            <a:srgbClr val="6AA84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500">
                <a:solidFill>
                  <a:srgbClr val="FFFFFF"/>
                </a:solidFill>
              </a:rPr>
              <a:t>EVALUATION METRICS</a:t>
            </a:r>
            <a:endParaRPr sz="4500">
              <a:solidFill>
                <a:srgbClr val="FFFFFF"/>
              </a:solidFill>
            </a:endParaRPr>
          </a:p>
        </p:txBody>
      </p:sp>
      <p:sp>
        <p:nvSpPr>
          <p:cNvPr id="156" name="Google Shape;156;p14"/>
          <p:cNvSpPr txBox="1"/>
          <p:nvPr/>
        </p:nvSpPr>
        <p:spPr>
          <a:xfrm>
            <a:off x="12578888" y="11976725"/>
            <a:ext cx="11411400" cy="34110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lang="en" sz="2600"/>
              <a:t>Correctness: Whether the algorithm is able to identify the implanted Motifs.</a:t>
            </a:r>
            <a:endParaRPr sz="2600"/>
          </a:p>
          <a:p>
            <a:pPr indent="-393700" lvl="0" marL="457200" rtl="0" algn="l">
              <a:spcBef>
                <a:spcPts val="0"/>
              </a:spcBef>
              <a:spcAft>
                <a:spcPts val="0"/>
              </a:spcAft>
              <a:buSzPts val="2600"/>
              <a:buChar char="●"/>
            </a:pPr>
            <a:r>
              <a:rPr lang="en" sz="2600"/>
              <a:t>Time taken to find the first Motif.</a:t>
            </a:r>
            <a:endParaRPr sz="2600"/>
          </a:p>
          <a:p>
            <a:pPr indent="-393700" lvl="0" marL="457200" rtl="0" algn="l">
              <a:spcBef>
                <a:spcPts val="0"/>
              </a:spcBef>
              <a:spcAft>
                <a:spcPts val="0"/>
              </a:spcAft>
              <a:buSzPts val="2600"/>
              <a:buChar char="●"/>
            </a:pPr>
            <a:r>
              <a:rPr lang="en" sz="2600"/>
              <a:t>Time taken to find all the Motifs.</a:t>
            </a:r>
            <a:endParaRPr sz="2600"/>
          </a:p>
          <a:p>
            <a:pPr indent="-393700" lvl="0" marL="457200" rtl="0" algn="l">
              <a:spcBef>
                <a:spcPts val="0"/>
              </a:spcBef>
              <a:spcAft>
                <a:spcPts val="0"/>
              </a:spcAft>
              <a:buSzPts val="2600"/>
              <a:buChar char="●"/>
            </a:pPr>
            <a:r>
              <a:rPr lang="en" sz="2600"/>
              <a:t>Correctly identified Motif (%) vs Number of restarts </a:t>
            </a:r>
            <a:r>
              <a:rPr lang="en" sz="2600">
                <a:solidFill>
                  <a:schemeClr val="dk1"/>
                </a:solidFill>
              </a:rPr>
              <a:t>( </a:t>
            </a:r>
            <a:r>
              <a:rPr lang="en" sz="2600">
                <a:solidFill>
                  <a:schemeClr val="dk1"/>
                </a:solidFill>
              </a:rPr>
              <a:t>heuristic algoritms )</a:t>
            </a:r>
            <a:endParaRPr sz="2600"/>
          </a:p>
          <a:p>
            <a:pPr indent="-393700" lvl="0" marL="457200" rtl="0" algn="l">
              <a:spcBef>
                <a:spcPts val="0"/>
              </a:spcBef>
              <a:spcAft>
                <a:spcPts val="0"/>
              </a:spcAft>
              <a:buSzPts val="2600"/>
              <a:buChar char="●"/>
            </a:pPr>
            <a:r>
              <a:rPr lang="en" sz="2600"/>
              <a:t>Average fitness score vs Generation for heuristic algorithms.</a:t>
            </a:r>
            <a:endParaRPr sz="2600"/>
          </a:p>
        </p:txBody>
      </p:sp>
      <p:sp>
        <p:nvSpPr>
          <p:cNvPr id="157" name="Google Shape;157;p14"/>
          <p:cNvSpPr txBox="1"/>
          <p:nvPr/>
        </p:nvSpPr>
        <p:spPr>
          <a:xfrm>
            <a:off x="705150" y="13963675"/>
            <a:ext cx="5524200" cy="3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MedianString</a:t>
            </a:r>
            <a:r>
              <a:rPr lang="en" sz="1800"/>
              <a:t>( </a:t>
            </a:r>
            <a:r>
              <a:rPr lang="en" sz="1800">
                <a:solidFill>
                  <a:srgbClr val="6AA84F"/>
                </a:solidFill>
              </a:rPr>
              <a:t>DNA</a:t>
            </a:r>
            <a:r>
              <a:rPr lang="en" sz="1800"/>
              <a:t>, </a:t>
            </a:r>
            <a:r>
              <a:rPr lang="en" sz="1800">
                <a:solidFill>
                  <a:srgbClr val="6AA84F"/>
                </a:solidFill>
              </a:rPr>
              <a:t>k )</a:t>
            </a:r>
            <a:endParaRPr sz="1800">
              <a:solidFill>
                <a:srgbClr val="6AA84F"/>
              </a:solidFill>
            </a:endParaRPr>
          </a:p>
          <a:p>
            <a:pPr indent="0" lvl="0" marL="0" rtl="0" algn="l">
              <a:spcBef>
                <a:spcPts val="0"/>
              </a:spcBef>
              <a:spcAft>
                <a:spcPts val="0"/>
              </a:spcAft>
              <a:buNone/>
            </a:pPr>
            <a:r>
              <a:rPr lang="en" sz="1800"/>
              <a:t>    </a:t>
            </a:r>
            <a:r>
              <a:rPr lang="en" sz="1800">
                <a:solidFill>
                  <a:srgbClr val="38761D"/>
                </a:solidFill>
              </a:rPr>
              <a:t>distance</a:t>
            </a:r>
            <a:r>
              <a:rPr lang="en" sz="1800"/>
              <a:t> = </a:t>
            </a:r>
            <a:r>
              <a:rPr lang="en" sz="1800">
                <a:solidFill>
                  <a:srgbClr val="0000FF"/>
                </a:solidFill>
              </a:rPr>
              <a:t>inf</a:t>
            </a:r>
            <a:endParaRPr sz="1800">
              <a:solidFill>
                <a:srgbClr val="0000FF"/>
              </a:solidFill>
            </a:endParaRPr>
          </a:p>
          <a:p>
            <a:pPr indent="0" lvl="0" marL="0" rtl="0" algn="l">
              <a:spcBef>
                <a:spcPts val="0"/>
              </a:spcBef>
              <a:spcAft>
                <a:spcPts val="0"/>
              </a:spcAft>
              <a:buNone/>
            </a:pPr>
            <a:r>
              <a:rPr lang="en" sz="1800"/>
              <a:t>    </a:t>
            </a:r>
            <a:r>
              <a:rPr lang="en" sz="1800">
                <a:solidFill>
                  <a:srgbClr val="FF0000"/>
                </a:solidFill>
              </a:rPr>
              <a:t>for</a:t>
            </a:r>
            <a:r>
              <a:rPr lang="en" sz="1800"/>
              <a:t> </a:t>
            </a:r>
            <a:r>
              <a:rPr lang="en" sz="1800">
                <a:solidFill>
                  <a:srgbClr val="38761D"/>
                </a:solidFill>
              </a:rPr>
              <a:t>i</a:t>
            </a:r>
            <a:r>
              <a:rPr lang="en" sz="1800"/>
              <a:t> = 0 to 4</a:t>
            </a:r>
            <a:r>
              <a:rPr baseline="30000" lang="en" sz="1800"/>
              <a:t>k</a:t>
            </a:r>
            <a:r>
              <a:rPr lang="en" sz="1800"/>
              <a:t>-1</a:t>
            </a:r>
            <a:endParaRPr sz="1800"/>
          </a:p>
          <a:p>
            <a:pPr indent="457200" lvl="0" marL="0" rtl="0" algn="l">
              <a:spcBef>
                <a:spcPts val="0"/>
              </a:spcBef>
              <a:spcAft>
                <a:spcPts val="0"/>
              </a:spcAft>
              <a:buNone/>
            </a:pPr>
            <a:r>
              <a:rPr lang="en" sz="1800">
                <a:solidFill>
                  <a:srgbClr val="38761D"/>
                </a:solidFill>
              </a:rPr>
              <a:t>Pattern</a:t>
            </a:r>
            <a:r>
              <a:rPr lang="en" sz="1800">
                <a:solidFill>
                  <a:srgbClr val="0000FF"/>
                </a:solidFill>
              </a:rPr>
              <a:t> = NumberToPattern(i,k)</a:t>
            </a:r>
            <a:endParaRPr sz="1800">
              <a:solidFill>
                <a:srgbClr val="0000FF"/>
              </a:solidFill>
            </a:endParaRPr>
          </a:p>
          <a:p>
            <a:pPr indent="0" lvl="0" marL="0" rtl="0" algn="l">
              <a:spcBef>
                <a:spcPts val="0"/>
              </a:spcBef>
              <a:spcAft>
                <a:spcPts val="0"/>
              </a:spcAft>
              <a:buNone/>
            </a:pPr>
            <a:r>
              <a:rPr lang="en" sz="1800"/>
              <a:t>	</a:t>
            </a:r>
            <a:r>
              <a:rPr lang="en" sz="1800">
                <a:solidFill>
                  <a:srgbClr val="FF0000"/>
                </a:solidFill>
              </a:rPr>
              <a:t>if</a:t>
            </a:r>
            <a:r>
              <a:rPr lang="en" sz="1800"/>
              <a:t> </a:t>
            </a:r>
            <a:r>
              <a:rPr lang="en" sz="1800">
                <a:solidFill>
                  <a:srgbClr val="0000FF"/>
                </a:solidFill>
              </a:rPr>
              <a:t>d</a:t>
            </a:r>
            <a:r>
              <a:rPr lang="en" sz="1800"/>
              <a:t>( </a:t>
            </a:r>
            <a:r>
              <a:rPr lang="en" sz="1800">
                <a:solidFill>
                  <a:srgbClr val="38761D"/>
                </a:solidFill>
              </a:rPr>
              <a:t>Pattern</a:t>
            </a:r>
            <a:r>
              <a:rPr lang="en" sz="1800"/>
              <a:t>, </a:t>
            </a:r>
            <a:r>
              <a:rPr lang="en" sz="1800">
                <a:solidFill>
                  <a:srgbClr val="6AA84F"/>
                </a:solidFill>
              </a:rPr>
              <a:t>DNA </a:t>
            </a:r>
            <a:r>
              <a:rPr lang="en" sz="1800"/>
              <a:t>) &lt; </a:t>
            </a:r>
            <a:r>
              <a:rPr lang="en" sz="1800">
                <a:solidFill>
                  <a:srgbClr val="38761D"/>
                </a:solidFill>
              </a:rPr>
              <a:t>distance</a:t>
            </a:r>
            <a:endParaRPr sz="1800">
              <a:solidFill>
                <a:srgbClr val="38761D"/>
              </a:solidFill>
            </a:endParaRPr>
          </a:p>
          <a:p>
            <a:pPr indent="0" lvl="0" marL="0" rtl="0" algn="l">
              <a:spcBef>
                <a:spcPts val="0"/>
              </a:spcBef>
              <a:spcAft>
                <a:spcPts val="0"/>
              </a:spcAft>
              <a:buNone/>
            </a:pPr>
            <a:r>
              <a:rPr lang="en" sz="1800"/>
              <a:t>		</a:t>
            </a:r>
            <a:r>
              <a:rPr lang="en" sz="1800">
                <a:solidFill>
                  <a:srgbClr val="38761D"/>
                </a:solidFill>
              </a:rPr>
              <a:t>best-k-mer</a:t>
            </a:r>
            <a:r>
              <a:rPr lang="en" sz="1800"/>
              <a:t> = </a:t>
            </a:r>
            <a:r>
              <a:rPr lang="en" sz="1800">
                <a:solidFill>
                  <a:srgbClr val="38761D"/>
                </a:solidFill>
              </a:rPr>
              <a:t>Pattern</a:t>
            </a:r>
            <a:endParaRPr sz="1800">
              <a:solidFill>
                <a:srgbClr val="38761D"/>
              </a:solidFill>
            </a:endParaRPr>
          </a:p>
          <a:p>
            <a:pPr indent="0" lvl="0" marL="0" rtl="0" algn="l">
              <a:spcBef>
                <a:spcPts val="0"/>
              </a:spcBef>
              <a:spcAft>
                <a:spcPts val="0"/>
              </a:spcAft>
              <a:buNone/>
            </a:pPr>
            <a:r>
              <a:rPr lang="en" sz="1800"/>
              <a:t>    </a:t>
            </a:r>
            <a:r>
              <a:rPr lang="en" sz="1800">
                <a:solidFill>
                  <a:srgbClr val="FF0000"/>
                </a:solidFill>
              </a:rPr>
              <a:t>return</a:t>
            </a:r>
            <a:r>
              <a:rPr lang="en" sz="1800"/>
              <a:t> </a:t>
            </a:r>
            <a:r>
              <a:rPr b="1" lang="en" sz="1800">
                <a:solidFill>
                  <a:srgbClr val="38761D"/>
                </a:solidFill>
              </a:rPr>
              <a:t>best-k-mer</a:t>
            </a:r>
            <a:endParaRPr sz="2600"/>
          </a:p>
        </p:txBody>
      </p:sp>
      <p:sp>
        <p:nvSpPr>
          <p:cNvPr id="158" name="Google Shape;158;p14"/>
          <p:cNvSpPr txBox="1"/>
          <p:nvPr/>
        </p:nvSpPr>
        <p:spPr>
          <a:xfrm>
            <a:off x="6226000" y="14004175"/>
            <a:ext cx="5158200" cy="3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600">
                <a:solidFill>
                  <a:schemeClr val="dk1"/>
                </a:solidFill>
              </a:rPr>
              <a:t>The Median String algorithm is a brute force technique that attempts to find the consensus motif of a particular length. The consensus motif represents the motif as a single sequence where only one base/amino acid is allowed in a certain position.</a:t>
            </a:r>
            <a:endParaRPr sz="2600"/>
          </a:p>
        </p:txBody>
      </p:sp>
      <p:cxnSp>
        <p:nvCxnSpPr>
          <p:cNvPr id="159" name="Google Shape;159;p14"/>
          <p:cNvCxnSpPr>
            <a:stCxn id="125" idx="0"/>
          </p:cNvCxnSpPr>
          <p:nvPr/>
        </p:nvCxnSpPr>
        <p:spPr>
          <a:xfrm>
            <a:off x="6051350" y="14043325"/>
            <a:ext cx="0" cy="3411000"/>
          </a:xfrm>
          <a:prstGeom prst="straightConnector1">
            <a:avLst/>
          </a:prstGeom>
          <a:noFill/>
          <a:ln cap="flat" cmpd="sng" w="9525">
            <a:solidFill>
              <a:schemeClr val="dk2"/>
            </a:solidFill>
            <a:prstDash val="solid"/>
            <a:round/>
            <a:headEnd len="med" w="med" type="none"/>
            <a:tailEnd len="med" w="med" type="none"/>
          </a:ln>
        </p:spPr>
      </p:cxnSp>
      <p:sp>
        <p:nvSpPr>
          <p:cNvPr id="160" name="Google Shape;160;p14"/>
          <p:cNvSpPr txBox="1"/>
          <p:nvPr/>
        </p:nvSpPr>
        <p:spPr>
          <a:xfrm>
            <a:off x="708388" y="17574475"/>
            <a:ext cx="10679100" cy="719700"/>
          </a:xfrm>
          <a:prstGeom prst="rect">
            <a:avLst/>
          </a:prstGeom>
          <a:solidFill>
            <a:srgbClr val="B6D7A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500">
                <a:solidFill>
                  <a:srgbClr val="FFFFFF"/>
                </a:solidFill>
              </a:rPr>
              <a:t>BRANCH &amp; BOUND</a:t>
            </a:r>
            <a:endParaRPr sz="3500">
              <a:solidFill>
                <a:srgbClr val="FFFFFF"/>
              </a:solidFill>
            </a:endParaRPr>
          </a:p>
        </p:txBody>
      </p:sp>
      <p:sp>
        <p:nvSpPr>
          <p:cNvPr id="161" name="Google Shape;161;p14"/>
          <p:cNvSpPr txBox="1"/>
          <p:nvPr/>
        </p:nvSpPr>
        <p:spPr>
          <a:xfrm>
            <a:off x="708538" y="18334675"/>
            <a:ext cx="5524200" cy="3397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6AA84F"/>
                </a:solidFill>
              </a:rPr>
              <a:t>Set L = { X } and initialize x</a:t>
            </a:r>
            <a:endParaRPr sz="1800">
              <a:solidFill>
                <a:srgbClr val="6AA84F"/>
              </a:solidFill>
            </a:endParaRPr>
          </a:p>
          <a:p>
            <a:pPr indent="0" lvl="0" marL="0" rtl="0" algn="l">
              <a:lnSpc>
                <a:spcPct val="115000"/>
              </a:lnSpc>
              <a:spcBef>
                <a:spcPts val="0"/>
              </a:spcBef>
              <a:spcAft>
                <a:spcPts val="0"/>
              </a:spcAft>
              <a:buClr>
                <a:schemeClr val="dk1"/>
              </a:buClr>
              <a:buSzPts val="1100"/>
              <a:buFont typeface="Arial"/>
              <a:buNone/>
            </a:pPr>
            <a:r>
              <a:rPr lang="en" sz="1800">
                <a:solidFill>
                  <a:srgbClr val="FF0000"/>
                </a:solidFill>
              </a:rPr>
              <a:t>While </a:t>
            </a:r>
            <a:r>
              <a:rPr lang="en" sz="1800">
                <a:solidFill>
                  <a:schemeClr val="dk1"/>
                </a:solidFill>
              </a:rPr>
              <a:t>L != Ø:</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    </a:t>
            </a:r>
            <a:r>
              <a:rPr lang="en" sz="1800">
                <a:solidFill>
                  <a:srgbClr val="6AA84F"/>
                </a:solidFill>
              </a:rPr>
              <a:t>Select a subproblem S from L to explore</a:t>
            </a:r>
            <a:endParaRPr sz="1800">
              <a:solidFill>
                <a:srgbClr val="6AA84F"/>
              </a:solidFill>
            </a:endParaRPr>
          </a:p>
          <a:p>
            <a:pPr indent="0" lvl="0" marL="0" rtl="0" algn="l">
              <a:lnSpc>
                <a:spcPct val="115000"/>
              </a:lnSpc>
              <a:spcBef>
                <a:spcPts val="0"/>
              </a:spcBef>
              <a:spcAft>
                <a:spcPts val="0"/>
              </a:spcAft>
              <a:buNone/>
            </a:pPr>
            <a:r>
              <a:rPr lang="en" sz="1800">
                <a:solidFill>
                  <a:schemeClr val="dk1"/>
                </a:solidFill>
              </a:rPr>
              <a:t>    </a:t>
            </a:r>
            <a:r>
              <a:rPr lang="en" sz="1800">
                <a:solidFill>
                  <a:srgbClr val="FF0000"/>
                </a:solidFill>
              </a:rPr>
              <a:t>If</a:t>
            </a:r>
            <a:r>
              <a:rPr lang="en" sz="1800">
                <a:solidFill>
                  <a:schemeClr val="dk1"/>
                </a:solidFill>
              </a:rPr>
              <a:t> </a:t>
            </a:r>
            <a:r>
              <a:rPr lang="en" sz="1800">
                <a:solidFill>
                  <a:srgbClr val="0000FF"/>
                </a:solidFill>
              </a:rPr>
              <a:t>a solution </a:t>
            </a:r>
            <a:r>
              <a:rPr lang="en" sz="1800">
                <a:solidFill>
                  <a:srgbClr val="0000FF"/>
                </a:solidFill>
                <a:highlight>
                  <a:srgbClr val="FFFFFF"/>
                </a:highlight>
              </a:rPr>
              <a:t>X̂ ε { x ε S | f(x) &lt; f(X̂) } can be found:</a:t>
            </a:r>
            <a:r>
              <a:rPr lang="en" sz="1800">
                <a:solidFill>
                  <a:srgbClr val="222222"/>
                </a:solidFill>
                <a:highlight>
                  <a:srgbClr val="FFFFFF"/>
                </a:highlight>
              </a:rPr>
              <a:t> </a:t>
            </a:r>
            <a:endParaRPr sz="1800">
              <a:solidFill>
                <a:srgbClr val="222222"/>
              </a:solidFill>
              <a:highlight>
                <a:srgbClr val="FFFFFF"/>
              </a:highlight>
            </a:endParaRPr>
          </a:p>
          <a:p>
            <a:pPr indent="457200" lvl="0" marL="0" rtl="0" algn="l">
              <a:lnSpc>
                <a:spcPct val="115000"/>
              </a:lnSpc>
              <a:spcBef>
                <a:spcPts val="0"/>
              </a:spcBef>
              <a:spcAft>
                <a:spcPts val="0"/>
              </a:spcAft>
              <a:buClr>
                <a:schemeClr val="dk1"/>
              </a:buClr>
              <a:buSzPts val="1100"/>
              <a:buFont typeface="Arial"/>
              <a:buNone/>
            </a:pPr>
            <a:r>
              <a:rPr lang="en" sz="1800">
                <a:solidFill>
                  <a:srgbClr val="6AA84F"/>
                </a:solidFill>
                <a:highlight>
                  <a:srgbClr val="FFFFFF"/>
                </a:highlight>
              </a:rPr>
              <a:t>Set X̂ =  (X̂)^t</a:t>
            </a:r>
            <a:endParaRPr sz="1800">
              <a:solidFill>
                <a:srgbClr val="6AA84F"/>
              </a:solidFill>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   </a:t>
            </a:r>
            <a:r>
              <a:rPr lang="en" sz="1800">
                <a:solidFill>
                  <a:srgbClr val="FF0000"/>
                </a:solidFill>
              </a:rPr>
              <a:t> If </a:t>
            </a:r>
            <a:r>
              <a:rPr lang="en" sz="1800">
                <a:solidFill>
                  <a:srgbClr val="0000FF"/>
                </a:solidFill>
              </a:rPr>
              <a:t>the subproblem S cannot be pruned:</a:t>
            </a:r>
            <a:endParaRPr sz="1800">
              <a:solidFill>
                <a:srgbClr val="0000FF"/>
              </a:solidFill>
            </a:endParaRPr>
          </a:p>
          <a:p>
            <a:pPr indent="0" lvl="0" marL="0" rtl="0" algn="l">
              <a:lnSpc>
                <a:spcPct val="115000"/>
              </a:lnSpc>
              <a:spcBef>
                <a:spcPts val="0"/>
              </a:spcBef>
              <a:spcAft>
                <a:spcPts val="0"/>
              </a:spcAft>
              <a:buClr>
                <a:schemeClr val="dk1"/>
              </a:buClr>
              <a:buSzPts val="1100"/>
              <a:buFont typeface="Arial"/>
              <a:buNone/>
            </a:pPr>
            <a:r>
              <a:rPr lang="en" sz="1800">
                <a:solidFill>
                  <a:srgbClr val="6AA84F"/>
                </a:solidFill>
              </a:rPr>
              <a:t>    	Partition S into S1, S2… Sn</a:t>
            </a:r>
            <a:endParaRPr sz="1800">
              <a:solidFill>
                <a:srgbClr val="6AA84F"/>
              </a:solidFill>
            </a:endParaRPr>
          </a:p>
          <a:p>
            <a:pPr indent="0" lvl="0" marL="0" rtl="0" algn="l">
              <a:lnSpc>
                <a:spcPct val="115000"/>
              </a:lnSpc>
              <a:spcBef>
                <a:spcPts val="0"/>
              </a:spcBef>
              <a:spcAft>
                <a:spcPts val="0"/>
              </a:spcAft>
              <a:buClr>
                <a:schemeClr val="dk1"/>
              </a:buClr>
              <a:buSzPts val="1100"/>
              <a:buFont typeface="Arial"/>
              <a:buNone/>
            </a:pPr>
            <a:r>
              <a:rPr lang="en" sz="1800">
                <a:solidFill>
                  <a:srgbClr val="6AA84F"/>
                </a:solidFill>
              </a:rPr>
              <a:t>	Insert S1, S2.. Sn into L</a:t>
            </a:r>
            <a:endParaRPr sz="1800">
              <a:solidFill>
                <a:srgbClr val="6AA84F"/>
              </a:solidFill>
            </a:endParaRPr>
          </a:p>
          <a:p>
            <a:pPr indent="0" lvl="0" marL="0" rtl="0" algn="l">
              <a:lnSpc>
                <a:spcPct val="115000"/>
              </a:lnSpc>
              <a:spcBef>
                <a:spcPts val="0"/>
              </a:spcBef>
              <a:spcAft>
                <a:spcPts val="0"/>
              </a:spcAft>
              <a:buClr>
                <a:schemeClr val="dk1"/>
              </a:buClr>
              <a:buSzPts val="1100"/>
              <a:buFont typeface="Arial"/>
              <a:buNone/>
            </a:pPr>
            <a:r>
              <a:rPr lang="en" sz="1800">
                <a:solidFill>
                  <a:srgbClr val="6AA84F"/>
                </a:solidFill>
              </a:rPr>
              <a:t>    Remove S from L</a:t>
            </a:r>
            <a:endParaRPr sz="1800">
              <a:solidFill>
                <a:srgbClr val="6AA84F"/>
              </a:solidFill>
            </a:endParaRPr>
          </a:p>
          <a:p>
            <a:pPr indent="0" lvl="0" marL="0" rtl="0" algn="l">
              <a:lnSpc>
                <a:spcPct val="115000"/>
              </a:lnSpc>
              <a:spcBef>
                <a:spcPts val="0"/>
              </a:spcBef>
              <a:spcAft>
                <a:spcPts val="0"/>
              </a:spcAft>
              <a:buClr>
                <a:schemeClr val="dk1"/>
              </a:buClr>
              <a:buSzPts val="1100"/>
              <a:buFont typeface="Arial"/>
              <a:buNone/>
            </a:pPr>
            <a:r>
              <a:rPr lang="en" sz="1800">
                <a:solidFill>
                  <a:srgbClr val="FF0000"/>
                </a:solidFill>
              </a:rPr>
              <a:t>Return</a:t>
            </a:r>
            <a:r>
              <a:rPr lang="en" sz="1800">
                <a:solidFill>
                  <a:schemeClr val="dk1"/>
                </a:solidFill>
              </a:rPr>
              <a:t> </a:t>
            </a:r>
            <a:r>
              <a:rPr lang="en" sz="1800">
                <a:solidFill>
                  <a:srgbClr val="222222"/>
                </a:solidFill>
                <a:highlight>
                  <a:srgbClr val="FFFFFF"/>
                </a:highlight>
              </a:rPr>
              <a:t>X̂</a:t>
            </a:r>
            <a:endParaRPr sz="1800">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p:txBody>
      </p:sp>
      <p:sp>
        <p:nvSpPr>
          <p:cNvPr id="162" name="Google Shape;162;p14"/>
          <p:cNvSpPr txBox="1"/>
          <p:nvPr/>
        </p:nvSpPr>
        <p:spPr>
          <a:xfrm>
            <a:off x="6229413" y="18375175"/>
            <a:ext cx="5158200" cy="3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600"/>
          </a:p>
        </p:txBody>
      </p:sp>
      <p:cxnSp>
        <p:nvCxnSpPr>
          <p:cNvPr id="163" name="Google Shape;163;p14"/>
          <p:cNvCxnSpPr>
            <a:stCxn id="126" idx="0"/>
          </p:cNvCxnSpPr>
          <p:nvPr/>
        </p:nvCxnSpPr>
        <p:spPr>
          <a:xfrm>
            <a:off x="6054763" y="18414325"/>
            <a:ext cx="0" cy="3411000"/>
          </a:xfrm>
          <a:prstGeom prst="straightConnector1">
            <a:avLst/>
          </a:prstGeom>
          <a:noFill/>
          <a:ln cap="flat" cmpd="sng" w="9525">
            <a:solidFill>
              <a:schemeClr val="dk2"/>
            </a:solidFill>
            <a:prstDash val="solid"/>
            <a:round/>
            <a:headEnd len="med" w="med" type="none"/>
            <a:tailEnd len="med" w="med" type="none"/>
          </a:ln>
        </p:spPr>
      </p:cxnSp>
      <p:sp>
        <p:nvSpPr>
          <p:cNvPr id="164" name="Google Shape;164;p14"/>
          <p:cNvSpPr/>
          <p:nvPr/>
        </p:nvSpPr>
        <p:spPr>
          <a:xfrm>
            <a:off x="718625" y="22785325"/>
            <a:ext cx="10679100" cy="4257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txBox="1"/>
          <p:nvPr/>
        </p:nvSpPr>
        <p:spPr>
          <a:xfrm>
            <a:off x="711950" y="22705675"/>
            <a:ext cx="7060800" cy="42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500"/>
              <a:buFont typeface="Arial"/>
              <a:buNone/>
            </a:pPr>
            <a:r>
              <a:rPr b="1" lang="en" sz="1800">
                <a:solidFill>
                  <a:schemeClr val="dk1"/>
                </a:solidFill>
              </a:rPr>
              <a:t>Hill-Climbing-Algorithm()</a:t>
            </a:r>
            <a:endParaRPr b="1" sz="1800">
              <a:solidFill>
                <a:schemeClr val="dk1"/>
              </a:solidFill>
            </a:endParaRPr>
          </a:p>
          <a:p>
            <a:pPr indent="0" lvl="0" marL="0" rtl="0" algn="l">
              <a:spcBef>
                <a:spcPts val="0"/>
              </a:spcBef>
              <a:spcAft>
                <a:spcPts val="0"/>
              </a:spcAft>
              <a:buClr>
                <a:schemeClr val="dk1"/>
              </a:buClr>
              <a:buSzPts val="1500"/>
              <a:buFont typeface="Arial"/>
              <a:buNone/>
            </a:pPr>
            <a:r>
              <a:rPr lang="en" sz="1800">
                <a:solidFill>
                  <a:schemeClr val="dk1"/>
                </a:solidFill>
              </a:rPr>
              <a:t>   </a:t>
            </a:r>
            <a:r>
              <a:rPr lang="en" sz="1800">
                <a:solidFill>
                  <a:srgbClr val="38761D"/>
                </a:solidFill>
              </a:rPr>
              <a:t>currentNode</a:t>
            </a:r>
            <a:r>
              <a:rPr lang="en" sz="1800">
                <a:solidFill>
                  <a:schemeClr val="dk1"/>
                </a:solidFill>
              </a:rPr>
              <a:t> = </a:t>
            </a:r>
            <a:r>
              <a:rPr lang="en" sz="1800">
                <a:solidFill>
                  <a:srgbClr val="38761D"/>
                </a:solidFill>
              </a:rPr>
              <a:t>startNode</a:t>
            </a:r>
            <a:endParaRPr sz="1800">
              <a:solidFill>
                <a:srgbClr val="38761D"/>
              </a:solidFill>
            </a:endParaRPr>
          </a:p>
          <a:p>
            <a:pPr indent="0" lvl="0" marL="0" rtl="0" algn="l">
              <a:spcBef>
                <a:spcPts val="0"/>
              </a:spcBef>
              <a:spcAft>
                <a:spcPts val="0"/>
              </a:spcAft>
              <a:buClr>
                <a:schemeClr val="dk1"/>
              </a:buClr>
              <a:buSzPts val="1500"/>
              <a:buFont typeface="Arial"/>
              <a:buNone/>
            </a:pPr>
            <a:r>
              <a:rPr lang="en" sz="1800">
                <a:solidFill>
                  <a:schemeClr val="dk1"/>
                </a:solidFill>
              </a:rPr>
              <a:t>   </a:t>
            </a:r>
            <a:r>
              <a:rPr lang="en" sz="1800">
                <a:solidFill>
                  <a:srgbClr val="FF0000"/>
                </a:solidFill>
              </a:rPr>
              <a:t>loop do</a:t>
            </a:r>
            <a:endParaRPr sz="1800">
              <a:solidFill>
                <a:srgbClr val="FF0000"/>
              </a:solidFill>
            </a:endParaRPr>
          </a:p>
          <a:p>
            <a:pPr indent="0" lvl="0" marL="0" rtl="0" algn="l">
              <a:spcBef>
                <a:spcPts val="0"/>
              </a:spcBef>
              <a:spcAft>
                <a:spcPts val="0"/>
              </a:spcAft>
              <a:buClr>
                <a:schemeClr val="dk1"/>
              </a:buClr>
              <a:buSzPts val="1500"/>
              <a:buFont typeface="Arial"/>
              <a:buNone/>
            </a:pPr>
            <a:r>
              <a:rPr lang="en" sz="1800">
                <a:solidFill>
                  <a:schemeClr val="dk1"/>
                </a:solidFill>
              </a:rPr>
              <a:t>      </a:t>
            </a:r>
            <a:r>
              <a:rPr lang="en" sz="1800">
                <a:solidFill>
                  <a:srgbClr val="38761D"/>
                </a:solidFill>
              </a:rPr>
              <a:t>L</a:t>
            </a:r>
            <a:r>
              <a:rPr lang="en" sz="1800">
                <a:solidFill>
                  <a:schemeClr val="dk1"/>
                </a:solidFill>
              </a:rPr>
              <a:t> = </a:t>
            </a:r>
            <a:r>
              <a:rPr lang="en" sz="1800">
                <a:solidFill>
                  <a:srgbClr val="0000FF"/>
                </a:solidFill>
              </a:rPr>
              <a:t>NEIGHBORS</a:t>
            </a:r>
            <a:r>
              <a:rPr lang="en" sz="1800">
                <a:solidFill>
                  <a:schemeClr val="dk1"/>
                </a:solidFill>
              </a:rPr>
              <a:t>(</a:t>
            </a:r>
            <a:r>
              <a:rPr lang="en" sz="1800">
                <a:solidFill>
                  <a:srgbClr val="38761D"/>
                </a:solidFill>
              </a:rPr>
              <a:t>currentNode</a:t>
            </a:r>
            <a:r>
              <a:rPr lang="en" sz="1800">
                <a:solidFill>
                  <a:schemeClr val="dk1"/>
                </a:solidFill>
              </a:rPr>
              <a:t>);</a:t>
            </a:r>
            <a:endParaRPr sz="1800">
              <a:solidFill>
                <a:schemeClr val="dk1"/>
              </a:solidFill>
            </a:endParaRPr>
          </a:p>
          <a:p>
            <a:pPr indent="0" lvl="0" marL="0" rtl="0" algn="l">
              <a:spcBef>
                <a:spcPts val="0"/>
              </a:spcBef>
              <a:spcAft>
                <a:spcPts val="0"/>
              </a:spcAft>
              <a:buClr>
                <a:schemeClr val="dk1"/>
              </a:buClr>
              <a:buSzPts val="1500"/>
              <a:buFont typeface="Arial"/>
              <a:buNone/>
            </a:pPr>
            <a:r>
              <a:rPr lang="en" sz="1800">
                <a:solidFill>
                  <a:schemeClr val="dk1"/>
                </a:solidFill>
              </a:rPr>
              <a:t>      </a:t>
            </a:r>
            <a:r>
              <a:rPr lang="en" sz="1800">
                <a:solidFill>
                  <a:srgbClr val="38761D"/>
                </a:solidFill>
              </a:rPr>
              <a:t>nextEval</a:t>
            </a:r>
            <a:r>
              <a:rPr lang="en" sz="1800">
                <a:solidFill>
                  <a:schemeClr val="dk1"/>
                </a:solidFill>
              </a:rPr>
              <a:t> = </a:t>
            </a:r>
            <a:r>
              <a:rPr lang="en" sz="1800">
                <a:solidFill>
                  <a:srgbClr val="0000FF"/>
                </a:solidFill>
              </a:rPr>
              <a:t>-INF</a:t>
            </a:r>
            <a:r>
              <a:rPr lang="en" sz="1800">
                <a:solidFill>
                  <a:schemeClr val="dk1"/>
                </a:solidFill>
              </a:rPr>
              <a:t>;</a:t>
            </a:r>
            <a:endParaRPr sz="1800">
              <a:solidFill>
                <a:schemeClr val="dk1"/>
              </a:solidFill>
            </a:endParaRPr>
          </a:p>
          <a:p>
            <a:pPr indent="0" lvl="0" marL="0" rtl="0" algn="l">
              <a:spcBef>
                <a:spcPts val="0"/>
              </a:spcBef>
              <a:spcAft>
                <a:spcPts val="0"/>
              </a:spcAft>
              <a:buClr>
                <a:schemeClr val="dk1"/>
              </a:buClr>
              <a:buSzPts val="1500"/>
              <a:buFont typeface="Arial"/>
              <a:buNone/>
            </a:pPr>
            <a:r>
              <a:rPr lang="en" sz="1800">
                <a:solidFill>
                  <a:schemeClr val="dk1"/>
                </a:solidFill>
              </a:rPr>
              <a:t>      </a:t>
            </a:r>
            <a:r>
              <a:rPr lang="en" sz="1800">
                <a:solidFill>
                  <a:srgbClr val="38761D"/>
                </a:solidFill>
              </a:rPr>
              <a:t>nextNode</a:t>
            </a:r>
            <a:r>
              <a:rPr lang="en" sz="1800">
                <a:solidFill>
                  <a:schemeClr val="dk1"/>
                </a:solidFill>
              </a:rPr>
              <a:t> = </a:t>
            </a:r>
            <a:r>
              <a:rPr lang="en" sz="1800">
                <a:solidFill>
                  <a:srgbClr val="0000FF"/>
                </a:solidFill>
              </a:rPr>
              <a:t>NULL</a:t>
            </a:r>
            <a:r>
              <a:rPr lang="en" sz="1800">
                <a:solidFill>
                  <a:schemeClr val="dk1"/>
                </a:solidFill>
              </a:rPr>
              <a:t>;</a:t>
            </a:r>
            <a:endParaRPr sz="1800">
              <a:solidFill>
                <a:schemeClr val="dk1"/>
              </a:solidFill>
            </a:endParaRPr>
          </a:p>
          <a:p>
            <a:pPr indent="0" lvl="0" marL="0" rtl="0" algn="l">
              <a:spcBef>
                <a:spcPts val="0"/>
              </a:spcBef>
              <a:spcAft>
                <a:spcPts val="0"/>
              </a:spcAft>
              <a:buClr>
                <a:schemeClr val="dk1"/>
              </a:buClr>
              <a:buSzPts val="1500"/>
              <a:buFont typeface="Arial"/>
              <a:buNone/>
            </a:pPr>
            <a:r>
              <a:rPr lang="en" sz="1800">
                <a:solidFill>
                  <a:schemeClr val="dk1"/>
                </a:solidFill>
              </a:rPr>
              <a:t>      for all x in L </a:t>
            </a:r>
            <a:endParaRPr sz="1800">
              <a:solidFill>
                <a:schemeClr val="dk1"/>
              </a:solidFill>
            </a:endParaRPr>
          </a:p>
          <a:p>
            <a:pPr indent="0" lvl="0" marL="0" rtl="0" algn="l">
              <a:spcBef>
                <a:spcPts val="0"/>
              </a:spcBef>
              <a:spcAft>
                <a:spcPts val="0"/>
              </a:spcAft>
              <a:buClr>
                <a:schemeClr val="dk1"/>
              </a:buClr>
              <a:buSzPts val="1500"/>
              <a:buFont typeface="Arial"/>
              <a:buNone/>
            </a:pPr>
            <a:r>
              <a:rPr lang="en" sz="1800">
                <a:solidFill>
                  <a:schemeClr val="dk1"/>
                </a:solidFill>
              </a:rPr>
              <a:t>         </a:t>
            </a:r>
            <a:r>
              <a:rPr lang="en" sz="1800">
                <a:solidFill>
                  <a:srgbClr val="FF0000"/>
                </a:solidFill>
              </a:rPr>
              <a:t>if</a:t>
            </a:r>
            <a:r>
              <a:rPr lang="en" sz="1800">
                <a:solidFill>
                  <a:schemeClr val="dk1"/>
                </a:solidFill>
              </a:rPr>
              <a:t> (</a:t>
            </a:r>
            <a:r>
              <a:rPr lang="en" sz="1800">
                <a:solidFill>
                  <a:srgbClr val="0000FF"/>
                </a:solidFill>
              </a:rPr>
              <a:t>EVAL</a:t>
            </a:r>
            <a:r>
              <a:rPr lang="en" sz="1800">
                <a:solidFill>
                  <a:schemeClr val="dk1"/>
                </a:solidFill>
              </a:rPr>
              <a:t>(x) &gt; </a:t>
            </a:r>
            <a:r>
              <a:rPr lang="en" sz="1800">
                <a:solidFill>
                  <a:srgbClr val="38761D"/>
                </a:solidFill>
              </a:rPr>
              <a:t>nextEval</a:t>
            </a:r>
            <a:r>
              <a:rPr lang="en" sz="1800">
                <a:solidFill>
                  <a:schemeClr val="dk1"/>
                </a:solidFill>
              </a:rPr>
              <a:t>)</a:t>
            </a:r>
            <a:endParaRPr sz="1800">
              <a:solidFill>
                <a:schemeClr val="dk1"/>
              </a:solidFill>
            </a:endParaRPr>
          </a:p>
          <a:p>
            <a:pPr indent="0" lvl="0" marL="0" rtl="0" algn="l">
              <a:spcBef>
                <a:spcPts val="0"/>
              </a:spcBef>
              <a:spcAft>
                <a:spcPts val="0"/>
              </a:spcAft>
              <a:buClr>
                <a:schemeClr val="dk1"/>
              </a:buClr>
              <a:buSzPts val="1500"/>
              <a:buFont typeface="Arial"/>
              <a:buNone/>
            </a:pPr>
            <a:r>
              <a:rPr lang="en" sz="1800">
                <a:solidFill>
                  <a:schemeClr val="dk1"/>
                </a:solidFill>
              </a:rPr>
              <a:t>              </a:t>
            </a:r>
            <a:r>
              <a:rPr lang="en" sz="1800">
                <a:solidFill>
                  <a:srgbClr val="38761D"/>
                </a:solidFill>
              </a:rPr>
              <a:t>nextNode</a:t>
            </a:r>
            <a:r>
              <a:rPr lang="en" sz="1800">
                <a:solidFill>
                  <a:schemeClr val="dk1"/>
                </a:solidFill>
              </a:rPr>
              <a:t> = </a:t>
            </a:r>
            <a:r>
              <a:rPr lang="en" sz="1800">
                <a:solidFill>
                  <a:srgbClr val="38761D"/>
                </a:solidFill>
              </a:rPr>
              <a:t>x</a:t>
            </a:r>
            <a:r>
              <a:rPr lang="en" sz="1800">
                <a:solidFill>
                  <a:schemeClr val="dk1"/>
                </a:solidFill>
              </a:rPr>
              <a:t>;</a:t>
            </a:r>
            <a:endParaRPr sz="1800">
              <a:solidFill>
                <a:schemeClr val="dk1"/>
              </a:solidFill>
            </a:endParaRPr>
          </a:p>
          <a:p>
            <a:pPr indent="0" lvl="0" marL="0" rtl="0" algn="l">
              <a:spcBef>
                <a:spcPts val="0"/>
              </a:spcBef>
              <a:spcAft>
                <a:spcPts val="0"/>
              </a:spcAft>
              <a:buClr>
                <a:schemeClr val="dk1"/>
              </a:buClr>
              <a:buSzPts val="1500"/>
              <a:buFont typeface="Arial"/>
              <a:buNone/>
            </a:pPr>
            <a:r>
              <a:rPr lang="en" sz="1800">
                <a:solidFill>
                  <a:schemeClr val="dk1"/>
                </a:solidFill>
              </a:rPr>
              <a:t>              </a:t>
            </a:r>
            <a:r>
              <a:rPr lang="en" sz="1800">
                <a:solidFill>
                  <a:srgbClr val="38761D"/>
                </a:solidFill>
              </a:rPr>
              <a:t>nextEval</a:t>
            </a:r>
            <a:r>
              <a:rPr lang="en" sz="1800">
                <a:solidFill>
                  <a:schemeClr val="dk1"/>
                </a:solidFill>
              </a:rPr>
              <a:t> = </a:t>
            </a:r>
            <a:r>
              <a:rPr lang="en" sz="1800">
                <a:solidFill>
                  <a:srgbClr val="0000FF"/>
                </a:solidFill>
              </a:rPr>
              <a:t>EVAL</a:t>
            </a:r>
            <a:r>
              <a:rPr lang="en" sz="1800">
                <a:solidFill>
                  <a:schemeClr val="dk1"/>
                </a:solidFill>
              </a:rPr>
              <a:t>(x);</a:t>
            </a:r>
            <a:endParaRPr sz="1800">
              <a:solidFill>
                <a:schemeClr val="dk1"/>
              </a:solidFill>
            </a:endParaRPr>
          </a:p>
          <a:p>
            <a:pPr indent="0" lvl="0" marL="0" rtl="0" algn="l">
              <a:spcBef>
                <a:spcPts val="0"/>
              </a:spcBef>
              <a:spcAft>
                <a:spcPts val="0"/>
              </a:spcAft>
              <a:buClr>
                <a:schemeClr val="dk1"/>
              </a:buClr>
              <a:buSzPts val="1500"/>
              <a:buFont typeface="Arial"/>
              <a:buNone/>
            </a:pPr>
            <a:r>
              <a:rPr lang="en" sz="1800">
                <a:solidFill>
                  <a:schemeClr val="dk1"/>
                </a:solidFill>
              </a:rPr>
              <a:t>      </a:t>
            </a:r>
            <a:r>
              <a:rPr lang="en" sz="1800">
                <a:solidFill>
                  <a:srgbClr val="FF0000"/>
                </a:solidFill>
              </a:rPr>
              <a:t>if</a:t>
            </a:r>
            <a:r>
              <a:rPr lang="en" sz="1800">
                <a:solidFill>
                  <a:schemeClr val="dk1"/>
                </a:solidFill>
              </a:rPr>
              <a:t> </a:t>
            </a:r>
            <a:r>
              <a:rPr lang="en" sz="1800">
                <a:solidFill>
                  <a:srgbClr val="38761D"/>
                </a:solidFill>
              </a:rPr>
              <a:t>nextEval</a:t>
            </a:r>
            <a:r>
              <a:rPr lang="en" sz="1800">
                <a:solidFill>
                  <a:schemeClr val="dk1"/>
                </a:solidFill>
              </a:rPr>
              <a:t> &lt;= </a:t>
            </a:r>
            <a:r>
              <a:rPr lang="en" sz="1800">
                <a:solidFill>
                  <a:srgbClr val="0000FF"/>
                </a:solidFill>
              </a:rPr>
              <a:t>EVAL</a:t>
            </a:r>
            <a:r>
              <a:rPr lang="en" sz="1800">
                <a:solidFill>
                  <a:schemeClr val="dk1"/>
                </a:solidFill>
              </a:rPr>
              <a:t>(</a:t>
            </a:r>
            <a:r>
              <a:rPr lang="en" sz="1800">
                <a:solidFill>
                  <a:srgbClr val="38761D"/>
                </a:solidFill>
              </a:rPr>
              <a:t>currentNode</a:t>
            </a:r>
            <a:r>
              <a:rPr lang="en" sz="1800">
                <a:solidFill>
                  <a:schemeClr val="dk1"/>
                </a:solidFill>
              </a:rPr>
              <a:t>)</a:t>
            </a:r>
            <a:endParaRPr sz="1800">
              <a:solidFill>
                <a:schemeClr val="dk1"/>
              </a:solidFill>
            </a:endParaRPr>
          </a:p>
          <a:p>
            <a:pPr indent="0" lvl="0" marL="0" rtl="0" algn="l">
              <a:spcBef>
                <a:spcPts val="0"/>
              </a:spcBef>
              <a:spcAft>
                <a:spcPts val="0"/>
              </a:spcAft>
              <a:buClr>
                <a:schemeClr val="dk1"/>
              </a:buClr>
              <a:buSzPts val="1500"/>
              <a:buFont typeface="Arial"/>
              <a:buNone/>
            </a:pPr>
            <a:r>
              <a:rPr lang="en" sz="1800">
                <a:solidFill>
                  <a:schemeClr val="dk1"/>
                </a:solidFill>
              </a:rPr>
              <a:t>         </a:t>
            </a:r>
            <a:r>
              <a:rPr lang="en" sz="1800">
                <a:solidFill>
                  <a:srgbClr val="999999"/>
                </a:solidFill>
              </a:rPr>
              <a:t>//Return current node since no better neighbors exist</a:t>
            </a:r>
            <a:endParaRPr sz="1800">
              <a:solidFill>
                <a:srgbClr val="999999"/>
              </a:solidFill>
            </a:endParaRPr>
          </a:p>
          <a:p>
            <a:pPr indent="0" lvl="0" marL="0" rtl="0" algn="l">
              <a:spcBef>
                <a:spcPts val="0"/>
              </a:spcBef>
              <a:spcAft>
                <a:spcPts val="0"/>
              </a:spcAft>
              <a:buClr>
                <a:schemeClr val="dk1"/>
              </a:buClr>
              <a:buSzPts val="1500"/>
              <a:buFont typeface="Arial"/>
              <a:buNone/>
            </a:pPr>
            <a:r>
              <a:rPr lang="en" sz="1800">
                <a:solidFill>
                  <a:schemeClr val="dk1"/>
                </a:solidFill>
              </a:rPr>
              <a:t>         </a:t>
            </a:r>
            <a:r>
              <a:rPr lang="en" sz="1800">
                <a:solidFill>
                  <a:srgbClr val="FF0000"/>
                </a:solidFill>
              </a:rPr>
              <a:t>Return</a:t>
            </a:r>
            <a:r>
              <a:rPr lang="en" sz="1800">
                <a:solidFill>
                  <a:schemeClr val="dk1"/>
                </a:solidFill>
              </a:rPr>
              <a:t> </a:t>
            </a:r>
            <a:r>
              <a:rPr lang="en" sz="1800">
                <a:solidFill>
                  <a:srgbClr val="38761D"/>
                </a:solidFill>
              </a:rPr>
              <a:t>currentNode</a:t>
            </a:r>
            <a:r>
              <a:rPr lang="en" sz="1800">
                <a:solidFill>
                  <a:schemeClr val="dk1"/>
                </a:solidFill>
              </a:rPr>
              <a:t>;</a:t>
            </a:r>
            <a:endParaRPr sz="1800">
              <a:solidFill>
                <a:schemeClr val="dk1"/>
              </a:solidFill>
            </a:endParaRPr>
          </a:p>
          <a:p>
            <a:pPr indent="0" lvl="0" marL="0" rtl="0" algn="l">
              <a:spcBef>
                <a:spcPts val="0"/>
              </a:spcBef>
              <a:spcAft>
                <a:spcPts val="0"/>
              </a:spcAft>
              <a:buClr>
                <a:schemeClr val="dk1"/>
              </a:buClr>
              <a:buSzPts val="1500"/>
              <a:buFont typeface="Arial"/>
              <a:buNone/>
            </a:pPr>
            <a:r>
              <a:rPr lang="en" sz="1800">
                <a:solidFill>
                  <a:schemeClr val="dk1"/>
                </a:solidFill>
              </a:rPr>
              <a:t>      </a:t>
            </a:r>
            <a:r>
              <a:rPr lang="en" sz="1800">
                <a:solidFill>
                  <a:srgbClr val="38761D"/>
                </a:solidFill>
              </a:rPr>
              <a:t>currentNode</a:t>
            </a:r>
            <a:r>
              <a:rPr lang="en" sz="1800">
                <a:solidFill>
                  <a:schemeClr val="dk1"/>
                </a:solidFill>
              </a:rPr>
              <a:t> = </a:t>
            </a:r>
            <a:r>
              <a:rPr lang="en" sz="1800">
                <a:solidFill>
                  <a:srgbClr val="38761D"/>
                </a:solidFill>
              </a:rPr>
              <a:t>nextNode</a:t>
            </a:r>
            <a:r>
              <a:rPr lang="en" sz="1800">
                <a:solidFill>
                  <a:schemeClr val="dk1"/>
                </a:solidFill>
              </a:rPr>
              <a:t>;</a:t>
            </a:r>
            <a:endParaRPr b="1" sz="1800"/>
          </a:p>
        </p:txBody>
      </p:sp>
      <p:sp>
        <p:nvSpPr>
          <p:cNvPr id="166" name="Google Shape;166;p14"/>
          <p:cNvSpPr txBox="1"/>
          <p:nvPr/>
        </p:nvSpPr>
        <p:spPr>
          <a:xfrm>
            <a:off x="711788" y="21945475"/>
            <a:ext cx="10679100" cy="719700"/>
          </a:xfrm>
          <a:prstGeom prst="rect">
            <a:avLst/>
          </a:prstGeom>
          <a:solidFill>
            <a:srgbClr val="B6D7A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500">
                <a:solidFill>
                  <a:srgbClr val="FFFFFF"/>
                </a:solidFill>
              </a:rPr>
              <a:t>HILL CLIMBING</a:t>
            </a:r>
            <a:endParaRPr sz="3500">
              <a:solidFill>
                <a:srgbClr val="FFFFFF"/>
              </a:solidFill>
            </a:endParaRPr>
          </a:p>
        </p:txBody>
      </p:sp>
      <p:cxnSp>
        <p:nvCxnSpPr>
          <p:cNvPr id="167" name="Google Shape;167;p14"/>
          <p:cNvCxnSpPr/>
          <p:nvPr/>
        </p:nvCxnSpPr>
        <p:spPr>
          <a:xfrm>
            <a:off x="6856213" y="22785325"/>
            <a:ext cx="45000" cy="4259400"/>
          </a:xfrm>
          <a:prstGeom prst="straightConnector1">
            <a:avLst/>
          </a:prstGeom>
          <a:noFill/>
          <a:ln cap="flat" cmpd="sng" w="9525">
            <a:solidFill>
              <a:schemeClr val="dk2"/>
            </a:solidFill>
            <a:prstDash val="solid"/>
            <a:round/>
            <a:headEnd len="med" w="med" type="none"/>
            <a:tailEnd len="med" w="med" type="none"/>
          </a:ln>
        </p:spPr>
      </p:cxnSp>
      <p:sp>
        <p:nvSpPr>
          <p:cNvPr id="168" name="Google Shape;168;p14"/>
          <p:cNvSpPr/>
          <p:nvPr/>
        </p:nvSpPr>
        <p:spPr>
          <a:xfrm>
            <a:off x="12593088" y="3994788"/>
            <a:ext cx="11378700" cy="6552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txBox="1"/>
          <p:nvPr/>
        </p:nvSpPr>
        <p:spPr>
          <a:xfrm>
            <a:off x="12585813" y="3154938"/>
            <a:ext cx="11378700" cy="719700"/>
          </a:xfrm>
          <a:prstGeom prst="rect">
            <a:avLst/>
          </a:prstGeom>
          <a:solidFill>
            <a:srgbClr val="B6D7A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500">
                <a:solidFill>
                  <a:srgbClr val="FFFFFF"/>
                </a:solidFill>
              </a:rPr>
              <a:t>GENETIC ALGORITHM</a:t>
            </a:r>
            <a:endParaRPr sz="3500">
              <a:solidFill>
                <a:srgbClr val="FFFFFF"/>
              </a:solidFill>
            </a:endParaRPr>
          </a:p>
        </p:txBody>
      </p:sp>
      <p:sp>
        <p:nvSpPr>
          <p:cNvPr id="170" name="Google Shape;170;p14"/>
          <p:cNvSpPr txBox="1"/>
          <p:nvPr/>
        </p:nvSpPr>
        <p:spPr>
          <a:xfrm>
            <a:off x="17058063" y="7021238"/>
            <a:ext cx="6906600" cy="30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600"/>
          </a:p>
        </p:txBody>
      </p:sp>
      <p:graphicFrame>
        <p:nvGraphicFramePr>
          <p:cNvPr id="171" name="Google Shape;171;p14"/>
          <p:cNvGraphicFramePr/>
          <p:nvPr/>
        </p:nvGraphicFramePr>
        <p:xfrm>
          <a:off x="17529521" y="3994778"/>
          <a:ext cx="3000000" cy="3000000"/>
        </p:xfrm>
        <a:graphic>
          <a:graphicData uri="http://schemas.openxmlformats.org/drawingml/2006/table">
            <a:tbl>
              <a:tblPr>
                <a:noFill/>
                <a:tableStyleId>{A3E2304A-A587-42FC-AB43-FF870CCBEDAF}</a:tableStyleId>
              </a:tblPr>
              <a:tblGrid>
                <a:gridCol w="2389025"/>
                <a:gridCol w="4078675"/>
              </a:tblGrid>
              <a:tr h="415400">
                <a:tc gridSpan="2">
                  <a:txBody>
                    <a:bodyPr/>
                    <a:lstStyle/>
                    <a:p>
                      <a:pPr indent="0" lvl="0" marL="0" rtl="0" algn="l">
                        <a:spcBef>
                          <a:spcPts val="0"/>
                        </a:spcBef>
                        <a:spcAft>
                          <a:spcPts val="0"/>
                        </a:spcAft>
                        <a:buNone/>
                      </a:pPr>
                      <a:r>
                        <a:rPr lang="en" sz="2500">
                          <a:solidFill>
                            <a:srgbClr val="222222"/>
                          </a:solidFill>
                          <a:highlight>
                            <a:srgbClr val="FFFFFF"/>
                          </a:highlight>
                        </a:rPr>
                        <a:t>A genetic algorithm is a metaheuristic inspired by the process of natural selection.</a:t>
                      </a:r>
                      <a:endParaRPr sz="2500">
                        <a:solidFill>
                          <a:srgbClr val="222222"/>
                        </a:solidFill>
                        <a:highlight>
                          <a:srgbClr val="FFFFFF"/>
                        </a:highlight>
                      </a:endParaRPr>
                    </a:p>
                  </a:txBody>
                  <a:tcPr marT="114275" marB="114275" marR="152375" marL="152375"/>
                </a:tc>
                <a:tc hMerge="1"/>
              </a:tr>
              <a:tr h="415400">
                <a:tc>
                  <a:txBody>
                    <a:bodyPr/>
                    <a:lstStyle/>
                    <a:p>
                      <a:pPr indent="0" lvl="0" marL="0" rtl="0" algn="l">
                        <a:spcBef>
                          <a:spcPts val="0"/>
                        </a:spcBef>
                        <a:spcAft>
                          <a:spcPts val="0"/>
                        </a:spcAft>
                        <a:buClr>
                          <a:schemeClr val="dk1"/>
                        </a:buClr>
                        <a:buSzPts val="1400"/>
                        <a:buFont typeface="Arial"/>
                        <a:buNone/>
                      </a:pPr>
                      <a:r>
                        <a:rPr lang="en" sz="2500">
                          <a:solidFill>
                            <a:srgbClr val="222222"/>
                          </a:solidFill>
                          <a:highlight>
                            <a:srgbClr val="FFFFFF"/>
                          </a:highlight>
                        </a:rPr>
                        <a:t>Initialization</a:t>
                      </a:r>
                      <a:endParaRPr sz="2500">
                        <a:solidFill>
                          <a:srgbClr val="222222"/>
                        </a:solidFill>
                        <a:highlight>
                          <a:srgbClr val="FFFFFF"/>
                        </a:highlight>
                      </a:endParaRPr>
                    </a:p>
                  </a:txBody>
                  <a:tcPr marT="114275" marB="114275" marR="152375" marL="152375"/>
                </a:tc>
                <a:tc>
                  <a:txBody>
                    <a:bodyPr/>
                    <a:lstStyle/>
                    <a:p>
                      <a:pPr indent="0" lvl="0" marL="0" rtl="0" algn="l">
                        <a:spcBef>
                          <a:spcPts val="0"/>
                        </a:spcBef>
                        <a:spcAft>
                          <a:spcPts val="0"/>
                        </a:spcAft>
                        <a:buClr>
                          <a:schemeClr val="dk1"/>
                        </a:buClr>
                        <a:buSzPts val="1400"/>
                        <a:buFont typeface="Arial"/>
                        <a:buNone/>
                      </a:pPr>
                      <a:r>
                        <a:rPr lang="en" sz="2500">
                          <a:solidFill>
                            <a:srgbClr val="222222"/>
                          </a:solidFill>
                          <a:highlight>
                            <a:srgbClr val="FFFFFF"/>
                          </a:highlight>
                        </a:rPr>
                        <a:t>Randomly chosen motifs.</a:t>
                      </a:r>
                      <a:endParaRPr sz="2500"/>
                    </a:p>
                  </a:txBody>
                  <a:tcPr marT="114275" marB="114275" marR="152375" marL="152375"/>
                </a:tc>
              </a:tr>
              <a:tr h="415400">
                <a:tc>
                  <a:txBody>
                    <a:bodyPr/>
                    <a:lstStyle/>
                    <a:p>
                      <a:pPr indent="0" lvl="0" marL="0" rtl="0" algn="l">
                        <a:spcBef>
                          <a:spcPts val="0"/>
                        </a:spcBef>
                        <a:spcAft>
                          <a:spcPts val="0"/>
                        </a:spcAft>
                        <a:buClr>
                          <a:schemeClr val="dk1"/>
                        </a:buClr>
                        <a:buSzPts val="1400"/>
                        <a:buFont typeface="Arial"/>
                        <a:buNone/>
                      </a:pPr>
                      <a:r>
                        <a:rPr lang="en" sz="2500">
                          <a:solidFill>
                            <a:srgbClr val="222222"/>
                          </a:solidFill>
                          <a:highlight>
                            <a:srgbClr val="FFFFFF"/>
                          </a:highlight>
                        </a:rPr>
                        <a:t>Fitness Score</a:t>
                      </a:r>
                      <a:endParaRPr sz="2500">
                        <a:solidFill>
                          <a:srgbClr val="222222"/>
                        </a:solidFill>
                        <a:highlight>
                          <a:srgbClr val="FFFFFF"/>
                        </a:highlight>
                      </a:endParaRPr>
                    </a:p>
                  </a:txBody>
                  <a:tcPr marT="114275" marB="114275" marR="152375" marL="152375"/>
                </a:tc>
                <a:tc>
                  <a:txBody>
                    <a:bodyPr/>
                    <a:lstStyle/>
                    <a:p>
                      <a:pPr indent="0" lvl="0" marL="0" rtl="0" algn="l">
                        <a:spcBef>
                          <a:spcPts val="0"/>
                        </a:spcBef>
                        <a:spcAft>
                          <a:spcPts val="0"/>
                        </a:spcAft>
                        <a:buClr>
                          <a:schemeClr val="dk1"/>
                        </a:buClr>
                        <a:buSzPts val="1400"/>
                        <a:buFont typeface="Arial"/>
                        <a:buNone/>
                      </a:pPr>
                      <a:r>
                        <a:rPr lang="en" sz="2500">
                          <a:solidFill>
                            <a:srgbClr val="222222"/>
                          </a:solidFill>
                          <a:highlight>
                            <a:srgbClr val="FFFFFF"/>
                          </a:highlight>
                        </a:rPr>
                        <a:t>Hamming Distance of motifs.</a:t>
                      </a:r>
                      <a:endParaRPr sz="2500"/>
                    </a:p>
                  </a:txBody>
                  <a:tcPr marT="114275" marB="114275" marR="152375" marL="152375"/>
                </a:tc>
              </a:tr>
              <a:tr h="415400">
                <a:tc>
                  <a:txBody>
                    <a:bodyPr/>
                    <a:lstStyle/>
                    <a:p>
                      <a:pPr indent="0" lvl="0" marL="0" rtl="0" algn="l">
                        <a:spcBef>
                          <a:spcPts val="0"/>
                        </a:spcBef>
                        <a:spcAft>
                          <a:spcPts val="0"/>
                        </a:spcAft>
                        <a:buClr>
                          <a:schemeClr val="dk1"/>
                        </a:buClr>
                        <a:buSzPts val="1400"/>
                        <a:buFont typeface="Arial"/>
                        <a:buNone/>
                      </a:pPr>
                      <a:r>
                        <a:rPr lang="en" sz="2500">
                          <a:solidFill>
                            <a:srgbClr val="222222"/>
                          </a:solidFill>
                          <a:highlight>
                            <a:srgbClr val="FFFFFF"/>
                          </a:highlight>
                        </a:rPr>
                        <a:t>Selection</a:t>
                      </a:r>
                      <a:endParaRPr sz="2500">
                        <a:solidFill>
                          <a:srgbClr val="222222"/>
                        </a:solidFill>
                        <a:highlight>
                          <a:srgbClr val="FFFFFF"/>
                        </a:highlight>
                      </a:endParaRPr>
                    </a:p>
                  </a:txBody>
                  <a:tcPr marT="114275" marB="114275" marR="152375" marL="152375"/>
                </a:tc>
                <a:tc>
                  <a:txBody>
                    <a:bodyPr/>
                    <a:lstStyle/>
                    <a:p>
                      <a:pPr indent="0" lvl="0" marL="0" rtl="0" algn="l">
                        <a:spcBef>
                          <a:spcPts val="0"/>
                        </a:spcBef>
                        <a:spcAft>
                          <a:spcPts val="0"/>
                        </a:spcAft>
                        <a:buClr>
                          <a:schemeClr val="dk1"/>
                        </a:buClr>
                        <a:buSzPts val="1400"/>
                        <a:buFont typeface="Arial"/>
                        <a:buNone/>
                      </a:pPr>
                      <a:r>
                        <a:rPr lang="en" sz="2500">
                          <a:solidFill>
                            <a:srgbClr val="222222"/>
                          </a:solidFill>
                          <a:highlight>
                            <a:srgbClr val="FFFFFF"/>
                          </a:highlight>
                        </a:rPr>
                        <a:t>Choose the top motifs with the highest score.</a:t>
                      </a:r>
                      <a:endParaRPr sz="2500"/>
                    </a:p>
                  </a:txBody>
                  <a:tcPr marT="114275" marB="114275" marR="152375" marL="152375"/>
                </a:tc>
              </a:tr>
              <a:tr h="415400">
                <a:tc>
                  <a:txBody>
                    <a:bodyPr/>
                    <a:lstStyle/>
                    <a:p>
                      <a:pPr indent="0" lvl="0" marL="0" rtl="0" algn="l">
                        <a:spcBef>
                          <a:spcPts val="0"/>
                        </a:spcBef>
                        <a:spcAft>
                          <a:spcPts val="0"/>
                        </a:spcAft>
                        <a:buClr>
                          <a:schemeClr val="dk1"/>
                        </a:buClr>
                        <a:buSzPts val="1400"/>
                        <a:buFont typeface="Arial"/>
                        <a:buNone/>
                      </a:pPr>
                      <a:r>
                        <a:rPr lang="en" sz="2500">
                          <a:solidFill>
                            <a:srgbClr val="222222"/>
                          </a:solidFill>
                          <a:highlight>
                            <a:srgbClr val="FFFFFF"/>
                          </a:highlight>
                        </a:rPr>
                        <a:t>Crossover</a:t>
                      </a:r>
                      <a:endParaRPr sz="2500">
                        <a:solidFill>
                          <a:srgbClr val="222222"/>
                        </a:solidFill>
                        <a:highlight>
                          <a:srgbClr val="FFFFFF"/>
                        </a:highlight>
                      </a:endParaRPr>
                    </a:p>
                  </a:txBody>
                  <a:tcPr marT="114275" marB="114275" marR="152375" marL="152375"/>
                </a:tc>
                <a:tc>
                  <a:txBody>
                    <a:bodyPr/>
                    <a:lstStyle/>
                    <a:p>
                      <a:pPr indent="0" lvl="0" marL="0" rtl="0" algn="l">
                        <a:spcBef>
                          <a:spcPts val="0"/>
                        </a:spcBef>
                        <a:spcAft>
                          <a:spcPts val="0"/>
                        </a:spcAft>
                        <a:buClr>
                          <a:schemeClr val="dk1"/>
                        </a:buClr>
                        <a:buSzPts val="1400"/>
                        <a:buFont typeface="Arial"/>
                        <a:buNone/>
                      </a:pPr>
                      <a:r>
                        <a:rPr lang="en" sz="2500">
                          <a:solidFill>
                            <a:srgbClr val="222222"/>
                          </a:solidFill>
                          <a:highlight>
                            <a:srgbClr val="FFFFFF"/>
                          </a:highlight>
                        </a:rPr>
                        <a:t>Create motifs from two parent motifs</a:t>
                      </a:r>
                      <a:endParaRPr sz="2500"/>
                    </a:p>
                  </a:txBody>
                  <a:tcPr marT="114275" marB="114275" marR="152375" marL="152375"/>
                </a:tc>
              </a:tr>
              <a:tr h="415400">
                <a:tc>
                  <a:txBody>
                    <a:bodyPr/>
                    <a:lstStyle/>
                    <a:p>
                      <a:pPr indent="0" lvl="0" marL="0" rtl="0" algn="l">
                        <a:spcBef>
                          <a:spcPts val="0"/>
                        </a:spcBef>
                        <a:spcAft>
                          <a:spcPts val="0"/>
                        </a:spcAft>
                        <a:buClr>
                          <a:schemeClr val="dk1"/>
                        </a:buClr>
                        <a:buSzPts val="1400"/>
                        <a:buFont typeface="Arial"/>
                        <a:buNone/>
                      </a:pPr>
                      <a:r>
                        <a:rPr lang="en" sz="2500">
                          <a:solidFill>
                            <a:srgbClr val="222222"/>
                          </a:solidFill>
                          <a:highlight>
                            <a:srgbClr val="FFFFFF"/>
                          </a:highlight>
                        </a:rPr>
                        <a:t>Mutation</a:t>
                      </a:r>
                      <a:endParaRPr sz="2500">
                        <a:solidFill>
                          <a:srgbClr val="222222"/>
                        </a:solidFill>
                        <a:highlight>
                          <a:srgbClr val="FFFFFF"/>
                        </a:highlight>
                      </a:endParaRPr>
                    </a:p>
                  </a:txBody>
                  <a:tcPr marT="114275" marB="114275" marR="152375" marL="152375"/>
                </a:tc>
                <a:tc>
                  <a:txBody>
                    <a:bodyPr/>
                    <a:lstStyle/>
                    <a:p>
                      <a:pPr indent="0" lvl="0" marL="0" rtl="0" algn="l">
                        <a:spcBef>
                          <a:spcPts val="0"/>
                        </a:spcBef>
                        <a:spcAft>
                          <a:spcPts val="0"/>
                        </a:spcAft>
                        <a:buClr>
                          <a:schemeClr val="dk1"/>
                        </a:buClr>
                        <a:buSzPts val="1400"/>
                        <a:buFont typeface="Arial"/>
                        <a:buNone/>
                      </a:pPr>
                      <a:r>
                        <a:rPr lang="en" sz="2500">
                          <a:solidFill>
                            <a:srgbClr val="222222"/>
                          </a:solidFill>
                          <a:highlight>
                            <a:srgbClr val="FFFFFF"/>
                          </a:highlight>
                        </a:rPr>
                        <a:t>Randomly change one character in the motif.</a:t>
                      </a:r>
                      <a:endParaRPr sz="2500"/>
                    </a:p>
                  </a:txBody>
                  <a:tcPr marT="114275" marB="114275" marR="152375" marL="152375"/>
                </a:tc>
              </a:tr>
              <a:tr h="397850">
                <a:tc>
                  <a:txBody>
                    <a:bodyPr/>
                    <a:lstStyle/>
                    <a:p>
                      <a:pPr indent="0" lvl="0" marL="0" rtl="0" algn="l">
                        <a:spcBef>
                          <a:spcPts val="0"/>
                        </a:spcBef>
                        <a:spcAft>
                          <a:spcPts val="0"/>
                        </a:spcAft>
                        <a:buClr>
                          <a:schemeClr val="dk1"/>
                        </a:buClr>
                        <a:buSzPts val="1400"/>
                        <a:buFont typeface="Arial"/>
                        <a:buNone/>
                      </a:pPr>
                      <a:r>
                        <a:rPr lang="en" sz="2500">
                          <a:solidFill>
                            <a:srgbClr val="222222"/>
                          </a:solidFill>
                          <a:highlight>
                            <a:srgbClr val="FFFFFF"/>
                          </a:highlight>
                        </a:rPr>
                        <a:t>Stopping Criteria</a:t>
                      </a:r>
                      <a:endParaRPr sz="2500">
                        <a:solidFill>
                          <a:srgbClr val="222222"/>
                        </a:solidFill>
                        <a:highlight>
                          <a:srgbClr val="FFFFFF"/>
                        </a:highlight>
                      </a:endParaRPr>
                    </a:p>
                  </a:txBody>
                  <a:tcPr marT="114275" marB="114275" marR="152375" marL="152375"/>
                </a:tc>
                <a:tc>
                  <a:txBody>
                    <a:bodyPr/>
                    <a:lstStyle/>
                    <a:p>
                      <a:pPr indent="0" lvl="0" marL="0" rtl="0" algn="l">
                        <a:spcBef>
                          <a:spcPts val="0"/>
                        </a:spcBef>
                        <a:spcAft>
                          <a:spcPts val="0"/>
                        </a:spcAft>
                        <a:buClr>
                          <a:schemeClr val="dk1"/>
                        </a:buClr>
                        <a:buSzPts val="1400"/>
                        <a:buFont typeface="Arial"/>
                        <a:buNone/>
                      </a:pPr>
                      <a:r>
                        <a:rPr lang="en" sz="2500">
                          <a:solidFill>
                            <a:srgbClr val="222222"/>
                          </a:solidFill>
                          <a:highlight>
                            <a:srgbClr val="FFFFFF"/>
                          </a:highlight>
                        </a:rPr>
                        <a:t>Hamming Distance = zero or time threshold</a:t>
                      </a:r>
                      <a:endParaRPr sz="2500"/>
                    </a:p>
                  </a:txBody>
                  <a:tcPr marT="114275" marB="114275" marR="152375" marL="152375"/>
                </a:tc>
              </a:tr>
            </a:tbl>
          </a:graphicData>
        </a:graphic>
      </p:graphicFrame>
      <p:pic>
        <p:nvPicPr>
          <p:cNvPr id="172" name="Google Shape;172;p14"/>
          <p:cNvPicPr preferRelativeResize="0"/>
          <p:nvPr/>
        </p:nvPicPr>
        <p:blipFill>
          <a:blip r:embed="rId7">
            <a:alphaModFix/>
          </a:blip>
          <a:stretch>
            <a:fillRect/>
          </a:stretch>
        </p:blipFill>
        <p:spPr>
          <a:xfrm>
            <a:off x="6226012" y="18414325"/>
            <a:ext cx="4975199" cy="3317550"/>
          </a:xfrm>
          <a:prstGeom prst="rect">
            <a:avLst/>
          </a:prstGeom>
          <a:noFill/>
          <a:ln>
            <a:noFill/>
          </a:ln>
        </p:spPr>
      </p:pic>
      <p:sp>
        <p:nvSpPr>
          <p:cNvPr id="173" name="Google Shape;173;p14"/>
          <p:cNvSpPr txBox="1"/>
          <p:nvPr/>
        </p:nvSpPr>
        <p:spPr>
          <a:xfrm>
            <a:off x="13373788" y="4719688"/>
            <a:ext cx="2508900" cy="488400"/>
          </a:xfrm>
          <a:prstGeom prst="rect">
            <a:avLst/>
          </a:prstGeom>
          <a:solidFill>
            <a:srgbClr val="9FC5E8"/>
          </a:solid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2600">
                <a:solidFill>
                  <a:srgbClr val="FFFFFF"/>
                </a:solidFill>
              </a:rPr>
              <a:t>Initialization</a:t>
            </a:r>
            <a:endParaRPr sz="2600">
              <a:solidFill>
                <a:srgbClr val="FFFFFF"/>
              </a:solidFill>
            </a:endParaRPr>
          </a:p>
        </p:txBody>
      </p:sp>
      <p:sp>
        <p:nvSpPr>
          <p:cNvPr id="174" name="Google Shape;174;p14"/>
          <p:cNvSpPr txBox="1"/>
          <p:nvPr/>
        </p:nvSpPr>
        <p:spPr>
          <a:xfrm>
            <a:off x="12900088" y="5615150"/>
            <a:ext cx="3456300" cy="488400"/>
          </a:xfrm>
          <a:prstGeom prst="rect">
            <a:avLst/>
          </a:prstGeom>
          <a:solidFill>
            <a:srgbClr val="9FC5E8"/>
          </a:solid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2600">
                <a:solidFill>
                  <a:srgbClr val="FFFFFF"/>
                </a:solidFill>
              </a:rPr>
              <a:t>Fitness Assignment</a:t>
            </a:r>
            <a:endParaRPr sz="2600">
              <a:solidFill>
                <a:srgbClr val="FFFFFF"/>
              </a:solidFill>
            </a:endParaRPr>
          </a:p>
        </p:txBody>
      </p:sp>
      <p:sp>
        <p:nvSpPr>
          <p:cNvPr id="175" name="Google Shape;175;p14"/>
          <p:cNvSpPr txBox="1"/>
          <p:nvPr/>
        </p:nvSpPr>
        <p:spPr>
          <a:xfrm>
            <a:off x="13382913" y="6510638"/>
            <a:ext cx="2508900" cy="488400"/>
          </a:xfrm>
          <a:prstGeom prst="rect">
            <a:avLst/>
          </a:prstGeom>
          <a:solidFill>
            <a:srgbClr val="9FC5E8"/>
          </a:solid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2600">
                <a:solidFill>
                  <a:srgbClr val="FFFFFF"/>
                </a:solidFill>
              </a:rPr>
              <a:t>Selection</a:t>
            </a:r>
            <a:endParaRPr sz="2600">
              <a:solidFill>
                <a:srgbClr val="FFFFFF"/>
              </a:solidFill>
            </a:endParaRPr>
          </a:p>
        </p:txBody>
      </p:sp>
      <p:sp>
        <p:nvSpPr>
          <p:cNvPr id="176" name="Google Shape;176;p14"/>
          <p:cNvSpPr txBox="1"/>
          <p:nvPr/>
        </p:nvSpPr>
        <p:spPr>
          <a:xfrm>
            <a:off x="13373788" y="7406113"/>
            <a:ext cx="2508900" cy="488400"/>
          </a:xfrm>
          <a:prstGeom prst="rect">
            <a:avLst/>
          </a:prstGeom>
          <a:solidFill>
            <a:srgbClr val="9FC5E8"/>
          </a:solid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2600">
                <a:solidFill>
                  <a:srgbClr val="FFFFFF"/>
                </a:solidFill>
              </a:rPr>
              <a:t>Crossover</a:t>
            </a:r>
            <a:endParaRPr sz="2600">
              <a:solidFill>
                <a:srgbClr val="FFFFFF"/>
              </a:solidFill>
            </a:endParaRPr>
          </a:p>
        </p:txBody>
      </p:sp>
      <p:sp>
        <p:nvSpPr>
          <p:cNvPr id="177" name="Google Shape;177;p14"/>
          <p:cNvSpPr txBox="1"/>
          <p:nvPr/>
        </p:nvSpPr>
        <p:spPr>
          <a:xfrm>
            <a:off x="13373788" y="8282038"/>
            <a:ext cx="2508900" cy="488400"/>
          </a:xfrm>
          <a:prstGeom prst="rect">
            <a:avLst/>
          </a:prstGeom>
          <a:solidFill>
            <a:srgbClr val="92C1EC"/>
          </a:solid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2600">
                <a:solidFill>
                  <a:srgbClr val="FFFFFF"/>
                </a:solidFill>
              </a:rPr>
              <a:t>Mutation</a:t>
            </a:r>
            <a:endParaRPr sz="2600">
              <a:solidFill>
                <a:srgbClr val="FFFFFF"/>
              </a:solidFill>
            </a:endParaRPr>
          </a:p>
        </p:txBody>
      </p:sp>
      <p:sp>
        <p:nvSpPr>
          <p:cNvPr id="178" name="Google Shape;178;p14"/>
          <p:cNvSpPr/>
          <p:nvPr/>
        </p:nvSpPr>
        <p:spPr>
          <a:xfrm>
            <a:off x="14199538" y="9157988"/>
            <a:ext cx="857400" cy="719700"/>
          </a:xfrm>
          <a:prstGeom prst="diamond">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9" name="Google Shape;179;p14"/>
          <p:cNvCxnSpPr>
            <a:stCxn id="174" idx="2"/>
            <a:endCxn id="175" idx="0"/>
          </p:cNvCxnSpPr>
          <p:nvPr/>
        </p:nvCxnSpPr>
        <p:spPr>
          <a:xfrm>
            <a:off x="14628238" y="6103550"/>
            <a:ext cx="9000" cy="407100"/>
          </a:xfrm>
          <a:prstGeom prst="straightConnector1">
            <a:avLst/>
          </a:prstGeom>
          <a:noFill/>
          <a:ln cap="flat" cmpd="sng" w="9525">
            <a:solidFill>
              <a:schemeClr val="dk2"/>
            </a:solidFill>
            <a:prstDash val="solid"/>
            <a:round/>
            <a:headEnd len="med" w="med" type="none"/>
            <a:tailEnd len="med" w="med" type="triangle"/>
          </a:ln>
        </p:spPr>
      </p:cxnSp>
      <p:cxnSp>
        <p:nvCxnSpPr>
          <p:cNvPr id="180" name="Google Shape;180;p14"/>
          <p:cNvCxnSpPr>
            <a:stCxn id="175" idx="2"/>
            <a:endCxn id="176" idx="0"/>
          </p:cNvCxnSpPr>
          <p:nvPr/>
        </p:nvCxnSpPr>
        <p:spPr>
          <a:xfrm flipH="1">
            <a:off x="14628363" y="6999038"/>
            <a:ext cx="9000" cy="407100"/>
          </a:xfrm>
          <a:prstGeom prst="straightConnector1">
            <a:avLst/>
          </a:prstGeom>
          <a:noFill/>
          <a:ln cap="flat" cmpd="sng" w="9525">
            <a:solidFill>
              <a:schemeClr val="dk2"/>
            </a:solidFill>
            <a:prstDash val="solid"/>
            <a:round/>
            <a:headEnd len="med" w="med" type="none"/>
            <a:tailEnd len="med" w="med" type="triangle"/>
          </a:ln>
        </p:spPr>
      </p:cxnSp>
      <p:cxnSp>
        <p:nvCxnSpPr>
          <p:cNvPr id="181" name="Google Shape;181;p14"/>
          <p:cNvCxnSpPr>
            <a:endCxn id="177" idx="0"/>
          </p:cNvCxnSpPr>
          <p:nvPr/>
        </p:nvCxnSpPr>
        <p:spPr>
          <a:xfrm>
            <a:off x="14628238" y="7894438"/>
            <a:ext cx="0" cy="387600"/>
          </a:xfrm>
          <a:prstGeom prst="straightConnector1">
            <a:avLst/>
          </a:prstGeom>
          <a:noFill/>
          <a:ln cap="flat" cmpd="sng" w="9525">
            <a:solidFill>
              <a:schemeClr val="dk2"/>
            </a:solidFill>
            <a:prstDash val="solid"/>
            <a:round/>
            <a:headEnd len="med" w="med" type="none"/>
            <a:tailEnd len="med" w="med" type="triangle"/>
          </a:ln>
        </p:spPr>
      </p:cxnSp>
      <p:cxnSp>
        <p:nvCxnSpPr>
          <p:cNvPr id="182" name="Google Shape;182;p14"/>
          <p:cNvCxnSpPr>
            <a:stCxn id="177" idx="2"/>
            <a:endCxn id="178" idx="0"/>
          </p:cNvCxnSpPr>
          <p:nvPr/>
        </p:nvCxnSpPr>
        <p:spPr>
          <a:xfrm>
            <a:off x="14628238" y="8770438"/>
            <a:ext cx="0" cy="387600"/>
          </a:xfrm>
          <a:prstGeom prst="straightConnector1">
            <a:avLst/>
          </a:prstGeom>
          <a:noFill/>
          <a:ln cap="flat" cmpd="sng" w="9525">
            <a:solidFill>
              <a:schemeClr val="dk2"/>
            </a:solidFill>
            <a:prstDash val="solid"/>
            <a:round/>
            <a:headEnd len="med" w="med" type="none"/>
            <a:tailEnd len="med" w="med" type="triangle"/>
          </a:ln>
        </p:spPr>
      </p:cxnSp>
      <p:cxnSp>
        <p:nvCxnSpPr>
          <p:cNvPr id="183" name="Google Shape;183;p14"/>
          <p:cNvCxnSpPr>
            <a:stCxn id="178" idx="3"/>
            <a:endCxn id="174" idx="3"/>
          </p:cNvCxnSpPr>
          <p:nvPr/>
        </p:nvCxnSpPr>
        <p:spPr>
          <a:xfrm flipH="1" rot="10800000">
            <a:off x="15056938" y="5859338"/>
            <a:ext cx="1299600" cy="3658500"/>
          </a:xfrm>
          <a:prstGeom prst="bentConnector3">
            <a:avLst>
              <a:gd fmla="val 118311" name="adj1"/>
            </a:avLst>
          </a:prstGeom>
          <a:noFill/>
          <a:ln cap="flat" cmpd="sng" w="9525">
            <a:solidFill>
              <a:schemeClr val="dk2"/>
            </a:solidFill>
            <a:prstDash val="solid"/>
            <a:round/>
            <a:headEnd len="med" w="med" type="none"/>
            <a:tailEnd len="med" w="med" type="triangle"/>
          </a:ln>
        </p:spPr>
      </p:cxnSp>
      <p:cxnSp>
        <p:nvCxnSpPr>
          <p:cNvPr id="184" name="Google Shape;184;p14"/>
          <p:cNvCxnSpPr>
            <a:stCxn id="178" idx="2"/>
          </p:cNvCxnSpPr>
          <p:nvPr/>
        </p:nvCxnSpPr>
        <p:spPr>
          <a:xfrm flipH="1">
            <a:off x="14623138" y="9877688"/>
            <a:ext cx="5100" cy="475800"/>
          </a:xfrm>
          <a:prstGeom prst="straightConnector1">
            <a:avLst/>
          </a:prstGeom>
          <a:noFill/>
          <a:ln cap="flat" cmpd="sng" w="9525">
            <a:solidFill>
              <a:schemeClr val="dk2"/>
            </a:solidFill>
            <a:prstDash val="solid"/>
            <a:round/>
            <a:headEnd len="med" w="med" type="none"/>
            <a:tailEnd len="med" w="med" type="triangle"/>
          </a:ln>
        </p:spPr>
      </p:cxnSp>
      <p:cxnSp>
        <p:nvCxnSpPr>
          <p:cNvPr id="185" name="Google Shape;185;p14"/>
          <p:cNvCxnSpPr>
            <a:stCxn id="173" idx="2"/>
            <a:endCxn id="174" idx="0"/>
          </p:cNvCxnSpPr>
          <p:nvPr/>
        </p:nvCxnSpPr>
        <p:spPr>
          <a:xfrm>
            <a:off x="14628238" y="5208088"/>
            <a:ext cx="0" cy="407100"/>
          </a:xfrm>
          <a:prstGeom prst="straightConnector1">
            <a:avLst/>
          </a:prstGeom>
          <a:noFill/>
          <a:ln cap="flat" cmpd="sng" w="9525">
            <a:solidFill>
              <a:schemeClr val="dk2"/>
            </a:solidFill>
            <a:prstDash val="solid"/>
            <a:round/>
            <a:headEnd len="med" w="med" type="none"/>
            <a:tailEnd len="med" w="med" type="triangle"/>
          </a:ln>
        </p:spPr>
      </p:cxnSp>
      <p:cxnSp>
        <p:nvCxnSpPr>
          <p:cNvPr id="186" name="Google Shape;186;p14"/>
          <p:cNvCxnSpPr>
            <a:endCxn id="173" idx="0"/>
          </p:cNvCxnSpPr>
          <p:nvPr/>
        </p:nvCxnSpPr>
        <p:spPr>
          <a:xfrm>
            <a:off x="14623138" y="4394488"/>
            <a:ext cx="5100" cy="325200"/>
          </a:xfrm>
          <a:prstGeom prst="straightConnector1">
            <a:avLst/>
          </a:prstGeom>
          <a:noFill/>
          <a:ln cap="flat" cmpd="sng" w="9525">
            <a:solidFill>
              <a:schemeClr val="dk2"/>
            </a:solidFill>
            <a:prstDash val="solid"/>
            <a:round/>
            <a:headEnd len="med" w="med" type="none"/>
            <a:tailEnd len="med" w="med" type="triangle"/>
          </a:ln>
        </p:spPr>
      </p:cxnSp>
      <p:sp>
        <p:nvSpPr>
          <p:cNvPr id="187" name="Google Shape;187;p14"/>
          <p:cNvSpPr txBox="1"/>
          <p:nvPr/>
        </p:nvSpPr>
        <p:spPr>
          <a:xfrm>
            <a:off x="15171225" y="9478003"/>
            <a:ext cx="21279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Stopping criteria = false</a:t>
            </a:r>
            <a:endParaRPr/>
          </a:p>
        </p:txBody>
      </p:sp>
      <p:sp>
        <p:nvSpPr>
          <p:cNvPr id="188" name="Google Shape;188;p14"/>
          <p:cNvSpPr txBox="1"/>
          <p:nvPr/>
        </p:nvSpPr>
        <p:spPr>
          <a:xfrm>
            <a:off x="12598650" y="9906500"/>
            <a:ext cx="2298900" cy="2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Stopping criteria = true</a:t>
            </a:r>
            <a:endParaRPr>
              <a:solidFill>
                <a:schemeClr val="dk1"/>
              </a:solidFill>
            </a:endParaRPr>
          </a:p>
          <a:p>
            <a:pPr indent="0" lvl="0" marL="0" rtl="0" algn="l">
              <a:spcBef>
                <a:spcPts val="0"/>
              </a:spcBef>
              <a:spcAft>
                <a:spcPts val="0"/>
              </a:spcAft>
              <a:buNone/>
            </a:pPr>
            <a:r>
              <a:t/>
            </a:r>
            <a:endParaRPr/>
          </a:p>
        </p:txBody>
      </p:sp>
      <p:pic>
        <p:nvPicPr>
          <p:cNvPr id="189" name="Google Shape;189;p14"/>
          <p:cNvPicPr preferRelativeResize="0"/>
          <p:nvPr/>
        </p:nvPicPr>
        <p:blipFill>
          <a:blip r:embed="rId8">
            <a:alphaModFix/>
          </a:blip>
          <a:stretch>
            <a:fillRect/>
          </a:stretch>
        </p:blipFill>
        <p:spPr>
          <a:xfrm>
            <a:off x="25756525" y="20557875"/>
            <a:ext cx="4118200" cy="2716550"/>
          </a:xfrm>
          <a:prstGeom prst="rect">
            <a:avLst/>
          </a:prstGeom>
          <a:noFill/>
          <a:ln>
            <a:noFill/>
          </a:ln>
        </p:spPr>
      </p:pic>
      <p:sp>
        <p:nvSpPr>
          <p:cNvPr id="190" name="Google Shape;190;p14"/>
          <p:cNvSpPr txBox="1"/>
          <p:nvPr/>
        </p:nvSpPr>
        <p:spPr>
          <a:xfrm>
            <a:off x="25180250" y="19859288"/>
            <a:ext cx="10595400" cy="5649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lang="en" sz="2600"/>
              <a:t>Time taken to find first Motif</a:t>
            </a:r>
            <a:endParaRPr sz="2600"/>
          </a:p>
        </p:txBody>
      </p:sp>
      <p:sp>
        <p:nvSpPr>
          <p:cNvPr id="191" name="Google Shape;191;p14"/>
          <p:cNvSpPr txBox="1"/>
          <p:nvPr/>
        </p:nvSpPr>
        <p:spPr>
          <a:xfrm>
            <a:off x="25164775" y="11601663"/>
            <a:ext cx="10595400" cy="5649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lang="en" sz="2600"/>
              <a:t>Analyzing Heuristic and Meta-heuristic algorithms</a:t>
            </a:r>
            <a:endParaRPr sz="2600"/>
          </a:p>
        </p:txBody>
      </p:sp>
      <p:pic>
        <p:nvPicPr>
          <p:cNvPr id="192" name="Google Shape;192;p14"/>
          <p:cNvPicPr preferRelativeResize="0"/>
          <p:nvPr/>
        </p:nvPicPr>
        <p:blipFill>
          <a:blip r:embed="rId9">
            <a:alphaModFix/>
          </a:blip>
          <a:stretch>
            <a:fillRect/>
          </a:stretch>
        </p:blipFill>
        <p:spPr>
          <a:xfrm>
            <a:off x="6968688" y="22878775"/>
            <a:ext cx="4118225" cy="2838450"/>
          </a:xfrm>
          <a:prstGeom prst="rect">
            <a:avLst/>
          </a:prstGeom>
          <a:noFill/>
          <a:ln>
            <a:noFill/>
          </a:ln>
        </p:spPr>
      </p:pic>
      <p:sp>
        <p:nvSpPr>
          <p:cNvPr id="193" name="Google Shape;193;p14"/>
          <p:cNvSpPr txBox="1"/>
          <p:nvPr/>
        </p:nvSpPr>
        <p:spPr>
          <a:xfrm>
            <a:off x="12585663" y="22055650"/>
            <a:ext cx="11505600" cy="858900"/>
          </a:xfrm>
          <a:prstGeom prst="rect">
            <a:avLst/>
          </a:prstGeom>
          <a:solidFill>
            <a:srgbClr val="6AA84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500">
                <a:solidFill>
                  <a:srgbClr val="FFFFFF"/>
                </a:solidFill>
              </a:rPr>
              <a:t>REFERENCES</a:t>
            </a:r>
            <a:endParaRPr sz="4500">
              <a:solidFill>
                <a:srgbClr val="FFFFFF"/>
              </a:solidFill>
            </a:endParaRPr>
          </a:p>
        </p:txBody>
      </p:sp>
      <p:sp>
        <p:nvSpPr>
          <p:cNvPr id="194" name="Google Shape;194;p14"/>
          <p:cNvSpPr txBox="1"/>
          <p:nvPr/>
        </p:nvSpPr>
        <p:spPr>
          <a:xfrm>
            <a:off x="12649125" y="23000725"/>
            <a:ext cx="11378700" cy="40092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lang="en" sz="2600">
                <a:solidFill>
                  <a:schemeClr val="dk1"/>
                </a:solidFill>
              </a:rPr>
              <a:t>A Comparative Analysis of Motif Discovery Algorithms </a:t>
            </a:r>
            <a:r>
              <a:rPr lang="en" sz="2600" u="sng">
                <a:solidFill>
                  <a:schemeClr val="hlink"/>
                </a:solidFill>
                <a:hlinkClick r:id="rId10"/>
              </a:rPr>
              <a:t>http://article.sciencepublishinggroup.com/html/10.11648.j.cbb.20160401.11.html</a:t>
            </a:r>
            <a:endParaRPr sz="2600"/>
          </a:p>
          <a:p>
            <a:pPr indent="0" lvl="0" marL="457200" rtl="0" algn="l">
              <a:spcBef>
                <a:spcPts val="0"/>
              </a:spcBef>
              <a:spcAft>
                <a:spcPts val="0"/>
              </a:spcAft>
              <a:buNone/>
            </a:pPr>
            <a:r>
              <a:t/>
            </a:r>
            <a:endParaRPr sz="2600"/>
          </a:p>
          <a:p>
            <a:pPr indent="-393700" lvl="0" marL="457200" rtl="0" algn="l">
              <a:spcBef>
                <a:spcPts val="0"/>
              </a:spcBef>
              <a:spcAft>
                <a:spcPts val="0"/>
              </a:spcAft>
              <a:buSzPts val="2600"/>
              <a:buChar char="●"/>
            </a:pPr>
            <a:r>
              <a:rPr lang="en" sz="2600"/>
              <a:t>A survey of DNA motif finding algorithms</a:t>
            </a:r>
            <a:endParaRPr sz="2600"/>
          </a:p>
          <a:p>
            <a:pPr indent="0" lvl="0" marL="457200" rtl="0" algn="l">
              <a:spcBef>
                <a:spcPts val="0"/>
              </a:spcBef>
              <a:spcAft>
                <a:spcPts val="0"/>
              </a:spcAft>
              <a:buNone/>
            </a:pPr>
            <a:r>
              <a:rPr lang="en" sz="2600" u="sng">
                <a:solidFill>
                  <a:schemeClr val="hlink"/>
                </a:solidFill>
                <a:hlinkClick r:id="rId11"/>
              </a:rPr>
              <a:t>https://bmcbioinformatics.biomedcentral.com/articles/10.1186/1471-2105-8-S7-S21</a:t>
            </a:r>
            <a:endParaRPr sz="2600"/>
          </a:p>
          <a:p>
            <a:pPr indent="0" lvl="0" marL="457200" rtl="0" algn="l">
              <a:spcBef>
                <a:spcPts val="0"/>
              </a:spcBef>
              <a:spcAft>
                <a:spcPts val="0"/>
              </a:spcAft>
              <a:buNone/>
            </a:pPr>
            <a:r>
              <a:t/>
            </a:r>
            <a:endParaRPr sz="2600"/>
          </a:p>
          <a:p>
            <a:pPr indent="-393700" lvl="0" marL="457200" rtl="0" algn="l">
              <a:spcBef>
                <a:spcPts val="0"/>
              </a:spcBef>
              <a:spcAft>
                <a:spcPts val="0"/>
              </a:spcAft>
              <a:buSzPts val="2600"/>
              <a:buChar char="●"/>
            </a:pPr>
            <a:r>
              <a:rPr lang="en" sz="2600" u="sng">
                <a:solidFill>
                  <a:schemeClr val="accent5"/>
                </a:solidFill>
                <a:hlinkClick r:id="rId12"/>
              </a:rPr>
              <a:t>https://bmcbioinformatics.biomedcentral.com/articles/10.1186/1471-2105-5-170</a:t>
            </a:r>
            <a:endParaRPr sz="2600"/>
          </a:p>
        </p:txBody>
      </p:sp>
      <p:pic>
        <p:nvPicPr>
          <p:cNvPr id="195" name="Google Shape;195;p14"/>
          <p:cNvPicPr preferRelativeResize="0"/>
          <p:nvPr/>
        </p:nvPicPr>
        <p:blipFill>
          <a:blip r:embed="rId13">
            <a:alphaModFix/>
          </a:blip>
          <a:stretch>
            <a:fillRect/>
          </a:stretch>
        </p:blipFill>
        <p:spPr>
          <a:xfrm>
            <a:off x="25170350" y="5004050"/>
            <a:ext cx="5524200" cy="3739466"/>
          </a:xfrm>
          <a:prstGeom prst="rect">
            <a:avLst/>
          </a:prstGeom>
          <a:noFill/>
          <a:ln>
            <a:noFill/>
          </a:ln>
        </p:spPr>
      </p:pic>
      <p:sp>
        <p:nvSpPr>
          <p:cNvPr id="196" name="Google Shape;196;p14"/>
          <p:cNvSpPr/>
          <p:nvPr/>
        </p:nvSpPr>
        <p:spPr>
          <a:xfrm>
            <a:off x="30614700" y="6531950"/>
            <a:ext cx="571500" cy="4071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4"/>
          <p:cNvSpPr txBox="1"/>
          <p:nvPr/>
        </p:nvSpPr>
        <p:spPr>
          <a:xfrm>
            <a:off x="31398750" y="5423075"/>
            <a:ext cx="4279500" cy="32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The experiment was run on Athialana Geneme. The dataset is as follows.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Sequence Length: 2000</a:t>
            </a:r>
            <a:endParaRPr sz="1800"/>
          </a:p>
          <a:p>
            <a:pPr indent="0" lvl="0" marL="0" rtl="0" algn="l">
              <a:spcBef>
                <a:spcPts val="0"/>
              </a:spcBef>
              <a:spcAft>
                <a:spcPts val="0"/>
              </a:spcAft>
              <a:buNone/>
            </a:pPr>
            <a:r>
              <a:rPr lang="en" sz="1800"/>
              <a:t>No. of DNA sequences:  4</a:t>
            </a:r>
            <a:endParaRPr sz="1800"/>
          </a:p>
          <a:p>
            <a:pPr indent="0" lvl="0" marL="0" rtl="0" algn="l">
              <a:spcBef>
                <a:spcPts val="0"/>
              </a:spcBef>
              <a:spcAft>
                <a:spcPts val="0"/>
              </a:spcAft>
              <a:buNone/>
            </a:pPr>
            <a:r>
              <a:rPr lang="en" sz="1800"/>
              <a:t>Motif length: 6</a:t>
            </a:r>
            <a:endParaRPr sz="1800"/>
          </a:p>
          <a:p>
            <a:pPr indent="0" lvl="0" marL="0" rtl="0" algn="l">
              <a:spcBef>
                <a:spcPts val="0"/>
              </a:spcBef>
              <a:spcAft>
                <a:spcPts val="0"/>
              </a:spcAft>
              <a:buNone/>
            </a:pPr>
            <a:r>
              <a:rPr lang="en" sz="1800"/>
              <a:t>No of Motifs: 166   </a:t>
            </a:r>
            <a:endParaRPr sz="1800"/>
          </a:p>
          <a:p>
            <a:pPr indent="0" lvl="0" marL="0" rtl="0" algn="l">
              <a:spcBef>
                <a:spcPts val="0"/>
              </a:spcBef>
              <a:spcAft>
                <a:spcPts val="0"/>
              </a:spcAft>
              <a:buNone/>
            </a:pPr>
            <a:r>
              <a:rPr lang="en" sz="1800"/>
              <a:t>Iterations Considered: No of Motifs*5</a:t>
            </a:r>
            <a:endParaRPr sz="1800"/>
          </a:p>
          <a:p>
            <a:pPr indent="0" lvl="0" marL="0" rtl="0" algn="l">
              <a:spcBef>
                <a:spcPts val="0"/>
              </a:spcBef>
              <a:spcAft>
                <a:spcPts val="0"/>
              </a:spcAft>
              <a:buNone/>
            </a:pPr>
            <a:r>
              <a:rPr lang="en" sz="1800"/>
              <a:t>Online Tool:: Meme Suite</a:t>
            </a:r>
            <a:endParaRPr sz="1800"/>
          </a:p>
        </p:txBody>
      </p:sp>
      <p:sp>
        <p:nvSpPr>
          <p:cNvPr id="198" name="Google Shape;198;p14"/>
          <p:cNvSpPr txBox="1"/>
          <p:nvPr/>
        </p:nvSpPr>
        <p:spPr>
          <a:xfrm>
            <a:off x="25237375" y="4271125"/>
            <a:ext cx="10595400" cy="5649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lang="en" sz="2600"/>
              <a:t>Measure of correctness of algorithms( Artificial DNA data )</a:t>
            </a:r>
            <a:endParaRPr sz="2600"/>
          </a:p>
        </p:txBody>
      </p:sp>
      <p:sp>
        <p:nvSpPr>
          <p:cNvPr id="199" name="Google Shape;199;p14"/>
          <p:cNvSpPr txBox="1"/>
          <p:nvPr/>
        </p:nvSpPr>
        <p:spPr>
          <a:xfrm>
            <a:off x="31496850" y="12554100"/>
            <a:ext cx="4374000" cy="34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The graph shows the runtime behavior of the hill-climbing algorithm. The hill-climbing algorithm was run for a DNA sequence of length 400 with 10 implanted motifs of length 30. Each line in the graph corresponds to one of the 50 random restarts. The graph shows how the fitness score of the motif increases as the iteration progresses. Different colors depict different random restarts for the same experimental run. </a:t>
            </a:r>
            <a:endParaRPr sz="1800">
              <a:solidFill>
                <a:schemeClr val="dk1"/>
              </a:solidFill>
            </a:endParaRPr>
          </a:p>
        </p:txBody>
      </p:sp>
      <p:sp>
        <p:nvSpPr>
          <p:cNvPr id="200" name="Google Shape;200;p14"/>
          <p:cNvSpPr txBox="1"/>
          <p:nvPr/>
        </p:nvSpPr>
        <p:spPr>
          <a:xfrm>
            <a:off x="31496850" y="16779325"/>
            <a:ext cx="4374000" cy="23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Genetic Algorithm: Trend of fitness for increasing generations, for different motif lengths. As the length of the motif increases, the number of generations required to discover the motifs also increases. The initial spikes in the graph show that the motif can be discovered at any generation.</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p:txBody>
      </p:sp>
      <p:sp>
        <p:nvSpPr>
          <p:cNvPr id="201" name="Google Shape;201;p14"/>
          <p:cNvSpPr/>
          <p:nvPr/>
        </p:nvSpPr>
        <p:spPr>
          <a:xfrm>
            <a:off x="30451563" y="13531763"/>
            <a:ext cx="571500" cy="4071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
          <p:cNvSpPr/>
          <p:nvPr/>
        </p:nvSpPr>
        <p:spPr>
          <a:xfrm>
            <a:off x="30445513" y="17494763"/>
            <a:ext cx="571500" cy="4071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
          <p:cNvSpPr txBox="1"/>
          <p:nvPr/>
        </p:nvSpPr>
        <p:spPr>
          <a:xfrm>
            <a:off x="31562600" y="24815775"/>
            <a:ext cx="4374000" cy="23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The runtime of the Median String Search is exponential in nature, as the graph shows. This exhaustive search can be improved by using branch and bound techniques, which shows a subdued trend as opposed to the brute force algorithm's exponential time complexity.</a:t>
            </a:r>
            <a:endParaRPr sz="1800">
              <a:solidFill>
                <a:schemeClr val="dk1"/>
              </a:solidFill>
            </a:endParaRPr>
          </a:p>
        </p:txBody>
      </p:sp>
      <p:sp>
        <p:nvSpPr>
          <p:cNvPr id="204" name="Google Shape;204;p14"/>
          <p:cNvSpPr/>
          <p:nvPr/>
        </p:nvSpPr>
        <p:spPr>
          <a:xfrm>
            <a:off x="30445513" y="25409938"/>
            <a:ext cx="571500" cy="4071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
          <p:cNvSpPr txBox="1"/>
          <p:nvPr/>
        </p:nvSpPr>
        <p:spPr>
          <a:xfrm>
            <a:off x="31562600" y="20658213"/>
            <a:ext cx="4374000" cy="23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In this experiment, we considered three artificial DNA strands of length 130 each, with four implanted motifs of various lengths. The time it took to find the first motif was recorded. In the case of heuristic algorithms, the results are the average of 10 different runs.</a:t>
            </a:r>
            <a:endParaRPr sz="1800">
              <a:solidFill>
                <a:schemeClr val="dk1"/>
              </a:solidFill>
            </a:endParaRPr>
          </a:p>
        </p:txBody>
      </p:sp>
      <p:sp>
        <p:nvSpPr>
          <p:cNvPr id="206" name="Google Shape;206;p14"/>
          <p:cNvSpPr/>
          <p:nvPr/>
        </p:nvSpPr>
        <p:spPr>
          <a:xfrm>
            <a:off x="30614688" y="21637663"/>
            <a:ext cx="571500" cy="4071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4"/>
          <p:cNvSpPr txBox="1"/>
          <p:nvPr/>
        </p:nvSpPr>
        <p:spPr>
          <a:xfrm>
            <a:off x="31398750" y="8912200"/>
            <a:ext cx="4570200" cy="2544600"/>
          </a:xfrm>
          <a:prstGeom prst="rect">
            <a:avLst/>
          </a:prstGeom>
          <a:noFill/>
          <a:ln>
            <a:noFill/>
          </a:ln>
        </p:spPr>
        <p:txBody>
          <a:bodyPr anchorCtr="0" anchor="t" bIns="126975" lIns="126975" spcFirstLastPara="1" rIns="126975" wrap="square" tIns="126975">
            <a:noAutofit/>
          </a:bodyPr>
          <a:lstStyle/>
          <a:p>
            <a:pPr indent="0" lvl="0" marL="0" rtl="0" algn="l">
              <a:spcBef>
                <a:spcPts val="0"/>
              </a:spcBef>
              <a:spcAft>
                <a:spcPts val="0"/>
              </a:spcAft>
              <a:buNone/>
            </a:pPr>
            <a:r>
              <a:rPr lang="en" sz="1800"/>
              <a:t>The graph shows the impact of random restarts in improving the overall accuracy of the hill climbing algorithm. The experiment was performed on dna sequence length of 200 with 10 implanted motifs of the given length.The average of 10 runs was taken for each data point in the graph.</a:t>
            </a:r>
            <a:endParaRPr sz="1800"/>
          </a:p>
        </p:txBody>
      </p:sp>
      <p:sp>
        <p:nvSpPr>
          <p:cNvPr id="208" name="Google Shape;208;p14"/>
          <p:cNvSpPr/>
          <p:nvPr/>
        </p:nvSpPr>
        <p:spPr>
          <a:xfrm>
            <a:off x="30470888" y="9969050"/>
            <a:ext cx="571500" cy="4071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
          <p:cNvSpPr txBox="1"/>
          <p:nvPr/>
        </p:nvSpPr>
        <p:spPr>
          <a:xfrm>
            <a:off x="25471000" y="23435025"/>
            <a:ext cx="5961300" cy="4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4"/>
          <p:cNvSpPr txBox="1"/>
          <p:nvPr/>
        </p:nvSpPr>
        <p:spPr>
          <a:xfrm>
            <a:off x="25279200" y="23622888"/>
            <a:ext cx="10595400" cy="5649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lang="en" sz="2600"/>
              <a:t>Runtime performance of  Median String and Branch &amp; Bound</a:t>
            </a:r>
            <a:endParaRPr sz="2600"/>
          </a:p>
        </p:txBody>
      </p:sp>
      <p:sp>
        <p:nvSpPr>
          <p:cNvPr id="211" name="Google Shape;211;p14"/>
          <p:cNvSpPr txBox="1"/>
          <p:nvPr/>
        </p:nvSpPr>
        <p:spPr>
          <a:xfrm>
            <a:off x="706425" y="8171825"/>
            <a:ext cx="10679100" cy="858900"/>
          </a:xfrm>
          <a:prstGeom prst="rect">
            <a:avLst/>
          </a:prstGeom>
          <a:solidFill>
            <a:srgbClr val="6AA84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500">
                <a:solidFill>
                  <a:srgbClr val="FFFFFF"/>
                </a:solidFill>
              </a:rPr>
              <a:t>DATASETS</a:t>
            </a:r>
            <a:endParaRPr sz="4500">
              <a:solidFill>
                <a:srgbClr val="FFFFFF"/>
              </a:solidFill>
            </a:endParaRPr>
          </a:p>
        </p:txBody>
      </p:sp>
      <p:sp>
        <p:nvSpPr>
          <p:cNvPr id="212" name="Google Shape;212;p14"/>
          <p:cNvSpPr txBox="1"/>
          <p:nvPr/>
        </p:nvSpPr>
        <p:spPr>
          <a:xfrm>
            <a:off x="790125" y="9308338"/>
            <a:ext cx="10595400" cy="25446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lang="en" sz="2600">
                <a:solidFill>
                  <a:schemeClr val="dk1"/>
                </a:solidFill>
              </a:rPr>
              <a:t>A</a:t>
            </a:r>
            <a:r>
              <a:rPr lang="en" sz="2600">
                <a:solidFill>
                  <a:schemeClr val="dk1"/>
                </a:solidFill>
              </a:rPr>
              <a:t>rtificial DNA synthesizer</a:t>
            </a:r>
            <a:endParaRPr sz="2600"/>
          </a:p>
          <a:p>
            <a:pPr indent="-393700" lvl="1" marL="914400" rtl="0" algn="l">
              <a:spcBef>
                <a:spcPts val="0"/>
              </a:spcBef>
              <a:spcAft>
                <a:spcPts val="0"/>
              </a:spcAft>
              <a:buSzPts val="2600"/>
              <a:buChar char="○"/>
            </a:pPr>
            <a:r>
              <a:rPr lang="en" sz="2600"/>
              <a:t>Implemented artificial DNA synthesizer with the ability to vary </a:t>
            </a:r>
            <a:r>
              <a:rPr lang="en" sz="2600">
                <a:solidFill>
                  <a:schemeClr val="dk1"/>
                </a:solidFill>
              </a:rPr>
              <a:t>GC content and i</a:t>
            </a:r>
            <a:r>
              <a:rPr lang="en" sz="2600">
                <a:solidFill>
                  <a:schemeClr val="dk1"/>
                </a:solidFill>
              </a:rPr>
              <a:t>mplant motifs at arbitrary positions</a:t>
            </a:r>
            <a:r>
              <a:rPr lang="en" sz="2600">
                <a:solidFill>
                  <a:schemeClr val="dk1"/>
                </a:solidFill>
              </a:rPr>
              <a:t>. </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393700" lvl="0" marL="457200" rtl="0" algn="l">
              <a:spcBef>
                <a:spcPts val="0"/>
              </a:spcBef>
              <a:spcAft>
                <a:spcPts val="0"/>
              </a:spcAft>
              <a:buSzPts val="2600"/>
              <a:buChar char="●"/>
            </a:pPr>
            <a:r>
              <a:rPr lang="en" sz="2600"/>
              <a:t>Real world dataset</a:t>
            </a:r>
            <a:endParaRPr sz="2600"/>
          </a:p>
          <a:p>
            <a:pPr indent="-393700" lvl="1" marL="914400" rtl="0" algn="l">
              <a:spcBef>
                <a:spcPts val="0"/>
              </a:spcBef>
              <a:spcAft>
                <a:spcPts val="0"/>
              </a:spcAft>
              <a:buSzPts val="2600"/>
              <a:buChar char="○"/>
            </a:pPr>
            <a:r>
              <a:rPr lang="en" sz="2600"/>
              <a:t>A.thaliana genome sequence (subset)</a:t>
            </a:r>
            <a:endParaRPr sz="2600"/>
          </a:p>
        </p:txBody>
      </p:sp>
      <p:pic>
        <p:nvPicPr>
          <p:cNvPr id="213" name="Google Shape;213;p14"/>
          <p:cNvPicPr preferRelativeResize="0"/>
          <p:nvPr/>
        </p:nvPicPr>
        <p:blipFill>
          <a:blip r:embed="rId14">
            <a:alphaModFix/>
          </a:blip>
          <a:stretch>
            <a:fillRect/>
          </a:stretch>
        </p:blipFill>
        <p:spPr>
          <a:xfrm>
            <a:off x="25187075" y="8701763"/>
            <a:ext cx="4699125" cy="2938450"/>
          </a:xfrm>
          <a:prstGeom prst="rect">
            <a:avLst/>
          </a:prstGeom>
          <a:noFill/>
          <a:ln>
            <a:noFill/>
          </a:ln>
        </p:spPr>
      </p:pic>
      <p:pic>
        <p:nvPicPr>
          <p:cNvPr id="214" name="Google Shape;214;p14"/>
          <p:cNvPicPr preferRelativeResize="0"/>
          <p:nvPr/>
        </p:nvPicPr>
        <p:blipFill>
          <a:blip r:embed="rId15">
            <a:alphaModFix/>
          </a:blip>
          <a:stretch>
            <a:fillRect/>
          </a:stretch>
        </p:blipFill>
        <p:spPr>
          <a:xfrm>
            <a:off x="25187075" y="12254000"/>
            <a:ext cx="4572000" cy="4572000"/>
          </a:xfrm>
          <a:prstGeom prst="rect">
            <a:avLst/>
          </a:prstGeom>
          <a:noFill/>
          <a:ln>
            <a:noFill/>
          </a:ln>
        </p:spPr>
      </p:pic>
      <p:pic>
        <p:nvPicPr>
          <p:cNvPr id="215" name="Google Shape;215;p14"/>
          <p:cNvPicPr preferRelativeResize="0"/>
          <p:nvPr/>
        </p:nvPicPr>
        <p:blipFill>
          <a:blip r:embed="rId16">
            <a:alphaModFix/>
          </a:blip>
          <a:stretch>
            <a:fillRect/>
          </a:stretch>
        </p:blipFill>
        <p:spPr>
          <a:xfrm>
            <a:off x="25684550" y="24243975"/>
            <a:ext cx="4373999" cy="2895600"/>
          </a:xfrm>
          <a:prstGeom prst="rect">
            <a:avLst/>
          </a:prstGeom>
          <a:noFill/>
          <a:ln>
            <a:noFill/>
          </a:ln>
        </p:spPr>
      </p:pic>
      <p:pic>
        <p:nvPicPr>
          <p:cNvPr id="216" name="Google Shape;216;p14"/>
          <p:cNvPicPr preferRelativeResize="0"/>
          <p:nvPr/>
        </p:nvPicPr>
        <p:blipFill>
          <a:blip r:embed="rId17">
            <a:alphaModFix/>
          </a:blip>
          <a:stretch>
            <a:fillRect/>
          </a:stretch>
        </p:blipFill>
        <p:spPr>
          <a:xfrm>
            <a:off x="25576663" y="16639451"/>
            <a:ext cx="4487126" cy="3024249"/>
          </a:xfrm>
          <a:prstGeom prst="rect">
            <a:avLst/>
          </a:prstGeom>
          <a:noFill/>
          <a:ln>
            <a:noFill/>
          </a:ln>
        </p:spPr>
      </p:pic>
      <p:sp>
        <p:nvSpPr>
          <p:cNvPr id="217" name="Google Shape;217;p14"/>
          <p:cNvSpPr txBox="1"/>
          <p:nvPr/>
        </p:nvSpPr>
        <p:spPr>
          <a:xfrm>
            <a:off x="12536213" y="18423100"/>
            <a:ext cx="11505600" cy="858900"/>
          </a:xfrm>
          <a:prstGeom prst="rect">
            <a:avLst/>
          </a:prstGeom>
          <a:solidFill>
            <a:srgbClr val="6AA84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500">
                <a:solidFill>
                  <a:srgbClr val="FFFFFF"/>
                </a:solidFill>
              </a:rPr>
              <a:t>CONCLUSION</a:t>
            </a:r>
            <a:endParaRPr sz="4500">
              <a:solidFill>
                <a:srgbClr val="FFFFFF"/>
              </a:solidFill>
            </a:endParaRPr>
          </a:p>
        </p:txBody>
      </p:sp>
      <p:sp>
        <p:nvSpPr>
          <p:cNvPr id="218" name="Google Shape;218;p14"/>
          <p:cNvSpPr txBox="1"/>
          <p:nvPr/>
        </p:nvSpPr>
        <p:spPr>
          <a:xfrm>
            <a:off x="12536225" y="19396525"/>
            <a:ext cx="11411400" cy="25446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lang="en" sz="2600"/>
              <a:t>Exhaustive algorithms, though accurate for small input sizes, come with overwhelming drawbacks </a:t>
            </a:r>
            <a:r>
              <a:rPr lang="en" sz="2600">
                <a:solidFill>
                  <a:schemeClr val="dk1"/>
                </a:solidFill>
              </a:rPr>
              <a:t>and are</a:t>
            </a:r>
            <a:r>
              <a:rPr lang="en" sz="2600">
                <a:solidFill>
                  <a:schemeClr val="dk1"/>
                </a:solidFill>
              </a:rPr>
              <a:t> computationally infeasible for real-world data sets</a:t>
            </a:r>
            <a:r>
              <a:rPr lang="en" sz="2600"/>
              <a:t>. </a:t>
            </a:r>
            <a:endParaRPr sz="2600"/>
          </a:p>
          <a:p>
            <a:pPr indent="-393700" lvl="0" marL="457200" rtl="0" algn="l">
              <a:spcBef>
                <a:spcPts val="0"/>
              </a:spcBef>
              <a:spcAft>
                <a:spcPts val="0"/>
              </a:spcAft>
              <a:buSzPts val="2600"/>
              <a:buChar char="●"/>
            </a:pPr>
            <a:r>
              <a:rPr lang="en" sz="2600"/>
              <a:t>Heuristic and Meta-Heuristic algorithms are reasonable choices for real-world datasets and overcome many of these drawbacks, albeit with the tradeoff of degraded results.</a:t>
            </a:r>
            <a:endParaRPr sz="2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