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93-9090-4DD6-8BF7-ABF76077B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D637-9705-4654-84F2-69B91D35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B772-62E1-4E3D-8BB6-0E9F3F6B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96CF-216A-40E0-A0D2-45B07FC9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5C9A-FA83-4F80-B622-39151E9B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A8E2-1785-4D2F-9333-68F7591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34EE5-90CE-4186-A787-B2FFB064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293C-A0D9-4722-9884-4F6F6228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D72F-7292-4493-89AD-FB640AF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47C7-3612-407C-AEA9-CFBE36B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ABDB-0BAD-4B09-9699-59A58CBD5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19C23-4E67-4F53-A5ED-D1CDBB95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B28E-1C06-42A5-AC31-0DC45517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E20F-FE3F-4934-8893-94D013E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B438-732C-45B5-BAFD-E44E17E5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BA34-C31A-4750-A8F7-DFF95E0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11C4-CE98-44BD-90C5-0021B1CF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47E5-B4C2-48B0-99C6-8B2EB72D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92F0-DD31-4EDB-8CBF-9234EE74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452B-D52C-4F1A-9F2A-274AAA8A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52B9-FA6C-4E8B-9FFB-A32DE22B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043C-373B-4CF9-A5C8-68985F99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CC2C-C84B-4D46-807C-EEA4C5F7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9152-AEC9-46E0-8745-F038D02E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C35C-CF46-419F-86A5-5789E116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A3E-5065-4C74-BA3E-933327EF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C76E-BE2C-4B78-AB4D-6365251AB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06AD-3F31-4ED7-BDF8-64E2B328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8535-F74F-47E5-8B75-BBA06D63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F33E-3EB3-42FF-85D0-63EC5068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A028-6152-4054-A5FC-C08A58FD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24DC-BC52-4EF2-99CB-B059C918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4FF2-12E5-4081-9A9C-EC4E5DB6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4581D-847C-4CAC-9618-10994CFEB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DB8F3-E5B9-4BB7-8A4B-EC6FF3919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B4D65-231F-42BF-93CC-268F7B4EC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9E8A4-17E0-4F4C-8362-0F6C68D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9D6A2-17B2-47CC-B67D-7F4917F9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A11D9-BEE0-4B67-8574-292E5860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E416-C946-4EBD-B70A-081C9EE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C06AD-C5E8-4047-98B5-2BB0EF3C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9B057-A9B3-4053-AA36-1A4E448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1503-7E11-434C-8BB6-3D94A3BA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5052D-734E-4AC8-A08A-EFFEDD76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2017D-6593-4E77-A065-6B826D01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54A0-D928-4D42-A9DE-079E7113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C5C4-FB02-49A1-8725-F034E3BC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5EF3-B2A6-43EE-A366-E19611ED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4B337-7C80-4FBC-8544-1F1CD603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43F03-CBA2-404C-9AF3-86470F7D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7A838-30F7-4968-94AE-FECAEB20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16346-E4A3-434C-A93F-64D207ED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9655-6F0A-44C2-B55C-FB04494C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E79CF-D5D8-42DF-B719-807873FB2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D988-77FD-4A44-988D-75F2834F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249B0-13D1-4155-8A51-5D903FCB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CEEBD-E2B7-4198-81E7-0DFBAF6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A3170-A573-4603-80C3-285133E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7B5A-688E-42E0-BEF1-44B64A02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C290-12A1-4E8C-8124-42FF67E2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8552-1860-491F-AC52-1D9BFA683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A44-BB43-410C-8D32-761DFAF5CF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D6B4-7196-42E7-B9DC-6325B2E88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8897-370E-4AF3-B53F-1BFC73E9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B86E-ACD8-445E-A36F-CFC0D40D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gdownload.soe.ucsc.edu/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CEDE-D74D-4CA4-8313-B57139DF0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3137"/>
          </a:xfrm>
        </p:spPr>
        <p:txBody>
          <a:bodyPr>
            <a:normAutofit/>
          </a:bodyPr>
          <a:lstStyle/>
          <a:p>
            <a:r>
              <a:rPr lang="en-US" sz="3200" dirty="0"/>
              <a:t>Motif discovery using Knuth-Morris-Pratt (KMP) and Approximate matching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79DE4-8354-4CA9-988F-923E7EC8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2335212"/>
            <a:ext cx="9715500" cy="39893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Sequence motif search: Repeats (substrings, patterns) often represent sequence motifs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Goal: Find all approximate occurrences of a substring (length: n) in a string (length: m)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Running time of KMP algorithm: O(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B5D8-8987-40C1-9637-F84D11D8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346229"/>
            <a:ext cx="10910656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Datasets: UCSC Genome Datasets </a:t>
            </a:r>
            <a:r>
              <a:rPr lang="en-US" dirty="0">
                <a:hlinkClick r:id="rId2"/>
              </a:rPr>
              <a:t>http://hgdownload.soe.ucsc.edu/downloads.html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Deliverables: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Develop a simulation environment to create artificial sequences. (week 1 &amp; 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Evaluate precision and performance of motif findings. (week 3 &amp; 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Comparison with template software. (week 5 &amp; 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Performance of algorithms and comparison with template software.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7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Motif discovery using Knuth-Morris-Pratt (KMP) and Approximate matching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discovery using Knuth-Morris-Pratt (KMP) algorithm</dc:title>
  <dc:creator>Abhishek Pareek</dc:creator>
  <cp:lastModifiedBy>Abhishek Pareek</cp:lastModifiedBy>
  <cp:revision>5</cp:revision>
  <dcterms:created xsi:type="dcterms:W3CDTF">2019-09-20T16:58:57Z</dcterms:created>
  <dcterms:modified xsi:type="dcterms:W3CDTF">2019-09-20T17:39:38Z</dcterms:modified>
</cp:coreProperties>
</file>