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56" r:id="rId3"/>
  </p:sldMasterIdLst>
  <p:notesMasterIdLst>
    <p:notesMasterId r:id="rId19"/>
  </p:notesMasterIdLst>
  <p:sldIdLst>
    <p:sldId id="256" r:id="rId4"/>
    <p:sldId id="259" r:id="rId5"/>
    <p:sldId id="260" r:id="rId6"/>
    <p:sldId id="263" r:id="rId7"/>
    <p:sldId id="257" r:id="rId8"/>
    <p:sldId id="265" r:id="rId9"/>
    <p:sldId id="266" r:id="rId10"/>
    <p:sldId id="267" r:id="rId11"/>
    <p:sldId id="274" r:id="rId12"/>
    <p:sldId id="275" r:id="rId13"/>
    <p:sldId id="268" r:id="rId14"/>
    <p:sldId id="276" r:id="rId15"/>
    <p:sldId id="277" r:id="rId16"/>
    <p:sldId id="262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03A662-3C08-47DE-A10C-B8430F0A6081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6EA2C767-B77B-4643-8934-DE22C182634D}" type="pres">
      <dgm:prSet presAssocID="{6003A662-3C08-47DE-A10C-B8430F0A6081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</dgm:ptLst>
  <dgm:cxnLst>
    <dgm:cxn modelId="{826FBAC1-E3D6-4F7D-A636-7D99C2CB094C}" type="presOf" srcId="{6003A662-3C08-47DE-A10C-B8430F0A6081}" destId="{6EA2C767-B77B-4643-8934-DE22C182634D}" srcOrd="0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4B1BA-22D3-4D14-97BD-9FA9664603AF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191E-0204-448D-BC43-9E8B50B0C1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3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E7891-61E5-4B1A-9CE0-C695CF0D9DA8}" type="datetime8">
              <a:rPr lang="en-IN" smtClean="0"/>
              <a:t>04-04-2023 09:46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90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4B4F3-E206-48A6-871B-7FA8FC891EFE}" type="datetime8">
              <a:rPr lang="en-IN" smtClean="0"/>
              <a:t>04-04-2023 09:46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83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2B673-9907-4716-84CC-D234CAF27761}" type="datetime8">
              <a:rPr lang="en-IN" smtClean="0"/>
              <a:t>04-04-2023 09:46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06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95A15-3D3B-455E-BD3E-807A0C3C24A1}" type="datetime8">
              <a:rPr lang="en-IN" smtClean="0"/>
              <a:t>04-04-2023 09:46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43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71FFA-C9C0-455D-8F2A-6521EF0A1C61}" type="datetime8">
              <a:rPr lang="en-IN" smtClean="0"/>
              <a:t>04-04-2023 09:46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07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1118-D48C-4A01-9C64-180AFBD5E5B0}" type="datetime8">
              <a:rPr lang="en-IN" smtClean="0"/>
              <a:t>04-04-2023 09:46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67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B3E5-13C3-4D01-A0EC-12D1B7732118}" type="datetime8">
              <a:rPr lang="en-IN" smtClean="0"/>
              <a:t>04-04-2023 09:46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23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8B46-5B85-4D79-B078-B2DF1B989939}" type="datetime8">
              <a:rPr lang="en-IN" smtClean="0"/>
              <a:t>04-04-2023 09:46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56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1C824-D9C6-4338-B908-5860D58B1415}" type="datetime8">
              <a:rPr lang="en-IN" smtClean="0"/>
              <a:t>04-04-2023 09:46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83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67C58B-56F7-4763-8008-CE85240FD1BD}" type="datetime8">
              <a:rPr lang="en-IN" smtClean="0"/>
              <a:t>04-04-2023 09:46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09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4998-B156-457E-AE1C-13DA3DC379EA}" type="datetime8">
              <a:rPr lang="en-IN" smtClean="0"/>
              <a:t>04-04-2023 09:46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24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4434486-0B23-4AA4-8BB1-F15A6663D802}" type="datetime8">
              <a:rPr lang="en-IN" smtClean="0"/>
              <a:t>04-04-2023 09:46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DC1539-8363-4FA0-A941-967DC757813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21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93875D-3992-4928-9A8F-1A0EE35968DF}"/>
              </a:ext>
            </a:extLst>
          </p:cNvPr>
          <p:cNvSpPr/>
          <p:nvPr/>
        </p:nvSpPr>
        <p:spPr>
          <a:xfrm>
            <a:off x="1285875" y="2314575"/>
            <a:ext cx="974234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SOCIETY MANAGEMENT SYSTEM</a:t>
            </a:r>
            <a:endParaRPr lang="en-IN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82182" y="4858326"/>
            <a:ext cx="3260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Presented By:- Sarvesh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Sawant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Abhishek Patel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Abhas Upadhyay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Rakesh Guttula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78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10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24" y="674255"/>
            <a:ext cx="11295368" cy="478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97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4175-75D5-6786-02A1-E0FD50593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023621"/>
            <a:ext cx="10220960" cy="54991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C83E6A-35D9-4B7E-B522-48036B82D8F0}"/>
              </a:ext>
            </a:extLst>
          </p:cNvPr>
          <p:cNvSpPr/>
          <p:nvPr/>
        </p:nvSpPr>
        <p:spPr>
          <a:xfrm>
            <a:off x="1117600" y="367306"/>
            <a:ext cx="10094883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Bulletin Page</a:t>
            </a:r>
            <a:endParaRPr lang="en-IN" sz="45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11</a:t>
            </a:fld>
            <a:endParaRPr lang="en-IN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920" y="1879319"/>
            <a:ext cx="4572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12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8" y="183031"/>
            <a:ext cx="10760618" cy="20657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7" y="2815788"/>
            <a:ext cx="10254526" cy="307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40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13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0" y="245420"/>
            <a:ext cx="11014300" cy="344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55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25EA4E-599B-24D4-C71F-4CB0C676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36" y="1745673"/>
            <a:ext cx="10085648" cy="3001818"/>
          </a:xfrm>
        </p:spPr>
        <p:txBody>
          <a:bodyPr>
            <a:normAutofit/>
          </a:bodyPr>
          <a:lstStyle/>
          <a:p>
            <a:pPr fontAlgn="base"/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To overcome the drawbacks of existing system, this project is proposing a smarter way of communication and </a:t>
            </a: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automates </a:t>
            </a: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voting system, online hall allocation, online complain/suggestion registration in which society member can make complain form anywhere, any time and committee with the help of the system resolve the Complain as soon as possible, etc. </a:t>
            </a:r>
            <a:b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068E3-B62D-4C36-9DC3-4ECBEF8BF6CA}"/>
              </a:ext>
            </a:extLst>
          </p:cNvPr>
          <p:cNvSpPr txBox="1"/>
          <p:nvPr/>
        </p:nvSpPr>
        <p:spPr>
          <a:xfrm>
            <a:off x="1126835" y="439221"/>
            <a:ext cx="831720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000" b="0" i="0" u="none" strike="noStrike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IN" sz="5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IN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65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15</a:t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2724727" y="2198254"/>
            <a:ext cx="6557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6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6861-4ECE-4393-168D-20436F99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240"/>
          </a:xfrm>
        </p:spPr>
        <p:txBody>
          <a:bodyPr>
            <a:normAutofit fontScale="90000"/>
          </a:bodyPr>
          <a:lstStyle/>
          <a:p>
            <a:pPr algn="ctr"/>
            <a:r>
              <a:rPr lang="en-IN" b="0" i="0" u="none" strike="noStrike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	INTRODUCTION</a:t>
            </a:r>
            <a:r>
              <a:rPr lang="en-I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C4EE2-BFC0-E921-A39A-7A5F5A884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509" y="1971675"/>
            <a:ext cx="10640291" cy="4069688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 Society </a:t>
            </a:r>
            <a:r>
              <a:rPr lang="en-US" dirty="0"/>
              <a:t>Management System follows “Simplicity is the ultimate sophistication” phrase and aims at making the current situation in the society simple and efficient. </a:t>
            </a:r>
            <a:endParaRPr lang="en-US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 smtClean="0"/>
              <a:t> This </a:t>
            </a:r>
            <a:r>
              <a:rPr lang="en-US" dirty="0"/>
              <a:t>System reduces the conflicts that arise within the society by providing facilities such as online voting system, online hall allocation, online complain/suggestion registration in which society member can make complain form anywhere, any time and committee with the help of the system resolve the Complain as soon as possible, etc. </a:t>
            </a:r>
            <a:endParaRPr lang="en-US" dirty="0" smtClean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It </a:t>
            </a:r>
            <a:r>
              <a:rPr lang="en-US" dirty="0"/>
              <a:t>automates bulletin that occur within the society and makes it easy for the members of the society an easy access to the society happenings and on </a:t>
            </a:r>
            <a:r>
              <a:rPr lang="en-US" dirty="0" smtClean="0"/>
              <a:t>goings.</a:t>
            </a:r>
            <a:endParaRPr lang="en-IN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mtClean="0"/>
              <a:t> The </a:t>
            </a:r>
            <a:r>
              <a:rPr lang="en-US" dirty="0"/>
              <a:t>main aim of the project is to provide utility to maintain day to day operations of the society .This system helps them to store all transactions electronically in a system, which in turn saves lot time, money and energy.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52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AB59C8F-AE05-4C0E-BA89-3DCD1EEBBF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459" y="2002083"/>
            <a:ext cx="8504162" cy="391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E67841-0959-4471-826C-E117420E1D52}"/>
              </a:ext>
            </a:extLst>
          </p:cNvPr>
          <p:cNvSpPr/>
          <p:nvPr/>
        </p:nvSpPr>
        <p:spPr>
          <a:xfrm>
            <a:off x="1182256" y="523025"/>
            <a:ext cx="99383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480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IN" sz="4800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3</a:t>
            </a:fld>
            <a:endParaRPr lang="en-IN"/>
          </a:p>
        </p:txBody>
      </p:sp>
      <p:pic>
        <p:nvPicPr>
          <p:cNvPr id="1028" name="Picture 4" descr="Java Spring Boot: Everything to Get You Started - Programmers Austral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02" y="2096795"/>
            <a:ext cx="3354243" cy="1863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59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EEA9-50CD-4BCD-AE19-73C0C48BE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8585"/>
          </a:xfrm>
        </p:spPr>
        <p:txBody>
          <a:bodyPr>
            <a:normAutofit/>
          </a:bodyPr>
          <a:lstStyle/>
          <a:p>
            <a:pPr algn="ctr"/>
            <a:r>
              <a:rPr lang="en-IN" sz="45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IN" sz="4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4</a:t>
            </a:fld>
            <a:endParaRPr lang="en-IN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289681"/>
              </p:ext>
            </p:extLst>
          </p:nvPr>
        </p:nvGraphicFramePr>
        <p:xfrm>
          <a:off x="11296072" y="4719782"/>
          <a:ext cx="757382" cy="354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25" y="2054990"/>
            <a:ext cx="10058400" cy="329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1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4175-75D5-6786-02A1-E0FD50593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023621"/>
            <a:ext cx="10220960" cy="54991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923E957-B8B7-0AC3-0AF5-F06A0FB5B91B}"/>
              </a:ext>
            </a:extLst>
          </p:cNvPr>
          <p:cNvSpPr/>
          <p:nvPr/>
        </p:nvSpPr>
        <p:spPr>
          <a:xfrm>
            <a:off x="5024103" y="2629255"/>
            <a:ext cx="2048834" cy="901630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highlight>
                  <a:srgbClr val="FFFF00"/>
                </a:highlight>
              </a:rPr>
              <a:t>Login</a:t>
            </a:r>
            <a:r>
              <a:rPr lang="en-IN" dirty="0">
                <a:solidFill>
                  <a:srgbClr val="00B0F0"/>
                </a:solidFill>
              </a:rPr>
              <a:t>(POST)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58EFD17-9F0E-4EC6-EDDC-BF63B0DF8CB9}"/>
              </a:ext>
            </a:extLst>
          </p:cNvPr>
          <p:cNvSpPr/>
          <p:nvPr/>
        </p:nvSpPr>
        <p:spPr>
          <a:xfrm>
            <a:off x="3348202" y="3426372"/>
            <a:ext cx="1738721" cy="946113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ighlight>
                  <a:srgbClr val="FFFF00"/>
                </a:highlight>
              </a:rPr>
              <a:t>Committee</a:t>
            </a:r>
            <a:endParaRPr lang="en-IN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05019EEF-1FEF-3B1A-6673-817A1807B694}"/>
              </a:ext>
            </a:extLst>
          </p:cNvPr>
          <p:cNvSpPr/>
          <p:nvPr/>
        </p:nvSpPr>
        <p:spPr>
          <a:xfrm>
            <a:off x="4611076" y="4372486"/>
            <a:ext cx="2705688" cy="929640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REGISTER</a:t>
            </a:r>
            <a:r>
              <a:rPr lang="en-US" dirty="0">
                <a:solidFill>
                  <a:srgbClr val="00B0F0"/>
                </a:solidFill>
              </a:rPr>
              <a:t>(POST)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4B564FCB-BFCC-B745-A25A-1B2527D97EE2}"/>
              </a:ext>
            </a:extLst>
          </p:cNvPr>
          <p:cNvSpPr/>
          <p:nvPr/>
        </p:nvSpPr>
        <p:spPr>
          <a:xfrm>
            <a:off x="7844825" y="3624065"/>
            <a:ext cx="1585501" cy="647786"/>
          </a:xfrm>
          <a:prstGeom prst="flowChart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ighlight>
                  <a:srgbClr val="FFFF00"/>
                </a:highlight>
              </a:rPr>
              <a:t>Residents</a:t>
            </a:r>
            <a:endParaRPr lang="en-IN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997114-3E04-F3CC-FB51-11D68B3E44DB}"/>
              </a:ext>
            </a:extLst>
          </p:cNvPr>
          <p:cNvCxnSpPr/>
          <p:nvPr/>
        </p:nvCxnSpPr>
        <p:spPr>
          <a:xfrm>
            <a:off x="5455920" y="3352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06C9A4-291D-CBA5-A6EA-835A30BD111C}"/>
              </a:ext>
            </a:extLst>
          </p:cNvPr>
          <p:cNvCxnSpPr/>
          <p:nvPr/>
        </p:nvCxnSpPr>
        <p:spPr>
          <a:xfrm flipV="1">
            <a:off x="2578975" y="3769360"/>
            <a:ext cx="11825" cy="3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6F22289-79B3-FC6C-EFFF-1624F4BF0BA6}"/>
              </a:ext>
            </a:extLst>
          </p:cNvPr>
          <p:cNvSpPr/>
          <p:nvPr/>
        </p:nvSpPr>
        <p:spPr>
          <a:xfrm>
            <a:off x="750391" y="1973758"/>
            <a:ext cx="1307660" cy="16870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ighlight>
                  <a:srgbClr val="FFFF00"/>
                </a:highlight>
              </a:rPr>
              <a:t>Members</a:t>
            </a:r>
            <a:endParaRPr lang="en-IN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endParaRPr lang="en-IN" dirty="0"/>
          </a:p>
          <a:p>
            <a:pPr algn="ctr"/>
            <a:r>
              <a:rPr lang="en-IN" dirty="0"/>
              <a:t>ADD</a:t>
            </a:r>
            <a:r>
              <a:rPr lang="en-IN" dirty="0">
                <a:solidFill>
                  <a:srgbClr val="00B0F0"/>
                </a:solidFill>
              </a:rPr>
              <a:t>(POST)</a:t>
            </a:r>
          </a:p>
          <a:p>
            <a:pPr algn="ctr"/>
            <a:r>
              <a:rPr lang="en-IN" dirty="0"/>
              <a:t>VIEW</a:t>
            </a:r>
            <a:r>
              <a:rPr lang="en-IN" dirty="0">
                <a:solidFill>
                  <a:srgbClr val="92D050"/>
                </a:solidFill>
              </a:rPr>
              <a:t>(GET)</a:t>
            </a:r>
          </a:p>
          <a:p>
            <a:pPr algn="ctr"/>
            <a:r>
              <a:rPr lang="en-IN" dirty="0"/>
              <a:t>EDIT</a:t>
            </a:r>
            <a:r>
              <a:rPr lang="en-IN" dirty="0">
                <a:solidFill>
                  <a:srgbClr val="FFFF00"/>
                </a:solidFill>
              </a:rPr>
              <a:t>(PUT)</a:t>
            </a:r>
          </a:p>
          <a:p>
            <a:pPr algn="ctr"/>
            <a:r>
              <a:rPr lang="en-IN" dirty="0">
                <a:solidFill>
                  <a:srgbClr val="FF0000"/>
                </a:solidFill>
              </a:rPr>
              <a:t>DELETE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0871BE8-C9E7-5ED6-2049-D3E766CCD310}"/>
              </a:ext>
            </a:extLst>
          </p:cNvPr>
          <p:cNvCxnSpPr>
            <a:cxnSpLocks/>
            <a:stCxn id="4" idx="2"/>
            <a:endCxn id="5" idx="7"/>
          </p:cNvCxnSpPr>
          <p:nvPr/>
        </p:nvCxnSpPr>
        <p:spPr>
          <a:xfrm flipH="1">
            <a:off x="4832293" y="3080070"/>
            <a:ext cx="191810" cy="484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189F78E-773C-AD26-9E98-7496890613AB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7072937" y="3080070"/>
            <a:ext cx="1004079" cy="638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267AA81-7D3D-BB81-DFE2-229A973479B2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2058051" y="2817301"/>
            <a:ext cx="1414294" cy="8206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C8D3EFB-A4C6-41E0-51DE-EE4ABA75525B}"/>
              </a:ext>
            </a:extLst>
          </p:cNvPr>
          <p:cNvCxnSpPr>
            <a:cxnSpLocks/>
          </p:cNvCxnSpPr>
          <p:nvPr/>
        </p:nvCxnSpPr>
        <p:spPr>
          <a:xfrm flipH="1">
            <a:off x="7173031" y="3945892"/>
            <a:ext cx="653125" cy="643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32F5FF2-82A8-817E-56E3-EE0E09E9E3D5}"/>
              </a:ext>
            </a:extLst>
          </p:cNvPr>
          <p:cNvCxnSpPr>
            <a:cxnSpLocks/>
            <a:endCxn id="4" idx="4"/>
          </p:cNvCxnSpPr>
          <p:nvPr/>
        </p:nvCxnSpPr>
        <p:spPr>
          <a:xfrm flipH="1" flipV="1">
            <a:off x="6048520" y="3530885"/>
            <a:ext cx="18951" cy="736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6D95D1C-07BF-4236-CA90-5834A1E370BD}"/>
              </a:ext>
            </a:extLst>
          </p:cNvPr>
          <p:cNvSpPr/>
          <p:nvPr/>
        </p:nvSpPr>
        <p:spPr>
          <a:xfrm>
            <a:off x="9705035" y="2012532"/>
            <a:ext cx="2337589" cy="160953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ighlight>
                  <a:srgbClr val="FFFF00"/>
                </a:highlight>
              </a:rPr>
              <a:t>Complaint/Suggestion</a:t>
            </a:r>
            <a:endParaRPr lang="en-IN" dirty="0" smtClean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endParaRPr lang="en-IN" dirty="0" smtClean="0"/>
          </a:p>
          <a:p>
            <a:pPr algn="ctr"/>
            <a:r>
              <a:rPr lang="en-IN" dirty="0" smtClean="0">
                <a:solidFill>
                  <a:srgbClr val="FF0000"/>
                </a:solidFill>
              </a:rPr>
              <a:t>DELETE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5540C1-22D9-25E7-951A-98BB0ECD62B5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9198135" y="2817301"/>
            <a:ext cx="506900" cy="9016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FC83E6A-35D9-4B7E-B522-48036B82D8F0}"/>
              </a:ext>
            </a:extLst>
          </p:cNvPr>
          <p:cNvSpPr/>
          <p:nvPr/>
        </p:nvSpPr>
        <p:spPr>
          <a:xfrm>
            <a:off x="2600423" y="413488"/>
            <a:ext cx="5980159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endParaRPr lang="en-IN" sz="45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95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4175-75D5-6786-02A1-E0FD50593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023621"/>
            <a:ext cx="10220960" cy="54991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C83E6A-35D9-4B7E-B522-48036B82D8F0}"/>
              </a:ext>
            </a:extLst>
          </p:cNvPr>
          <p:cNvSpPr/>
          <p:nvPr/>
        </p:nvSpPr>
        <p:spPr>
          <a:xfrm>
            <a:off x="1080655" y="413488"/>
            <a:ext cx="10131828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Page for Committee and Residents</a:t>
            </a:r>
            <a:endParaRPr lang="en-IN" sz="45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6</a:t>
            </a:fld>
            <a:endParaRPr lang="en-IN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083" y="1387627"/>
            <a:ext cx="10058400" cy="495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1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4175-75D5-6786-02A1-E0FD50593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023621"/>
            <a:ext cx="10220960" cy="54991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C83E6A-35D9-4B7E-B522-48036B82D8F0}"/>
              </a:ext>
            </a:extLst>
          </p:cNvPr>
          <p:cNvSpPr/>
          <p:nvPr/>
        </p:nvSpPr>
        <p:spPr>
          <a:xfrm>
            <a:off x="853441" y="413488"/>
            <a:ext cx="10220960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Committee Member Interface</a:t>
            </a:r>
            <a:endParaRPr lang="en-IN" sz="45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7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39" y="1198318"/>
            <a:ext cx="10359043" cy="51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4175-75D5-6786-02A1-E0FD50593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023621"/>
            <a:ext cx="10220960" cy="549910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C83E6A-35D9-4B7E-B522-48036B82D8F0}"/>
              </a:ext>
            </a:extLst>
          </p:cNvPr>
          <p:cNvSpPr/>
          <p:nvPr/>
        </p:nvSpPr>
        <p:spPr>
          <a:xfrm>
            <a:off x="1117600" y="413488"/>
            <a:ext cx="10094883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Society Member Interface</a:t>
            </a:r>
            <a:endParaRPr lang="en-IN" sz="4500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8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55" y="1198318"/>
            <a:ext cx="10722315" cy="513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5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C1539-8363-4FA0-A941-967DC7578131}" type="slidenum">
              <a:rPr lang="en-IN" smtClean="0"/>
              <a:t>9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196" y="0"/>
            <a:ext cx="4975860" cy="628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289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3AE12DAED7F44F93E25A75E150E8A2" ma:contentTypeVersion="5" ma:contentTypeDescription="Create a new document." ma:contentTypeScope="" ma:versionID="eed2094bf0f3be162fb2957f8ef5f8ff">
  <xsd:schema xmlns:xsd="http://www.w3.org/2001/XMLSchema" xmlns:xs="http://www.w3.org/2001/XMLSchema" xmlns:p="http://schemas.microsoft.com/office/2006/metadata/properties" xmlns:ns2="195b1728-e40a-4b73-8d35-ba2418e57bd1" targetNamespace="http://schemas.microsoft.com/office/2006/metadata/properties" ma:root="true" ma:fieldsID="6a5bd2cf56ee6376c6233507cbe01cec" ns2:_="">
    <xsd:import namespace="195b1728-e40a-4b73-8d35-ba2418e57b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5b1728-e40a-4b73-8d35-ba2418e57b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67B5BE-7711-4647-B51E-82909218F2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515AAE-C3C8-4477-94CE-8D4735E11D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5b1728-e40a-4b73-8d35-ba2418e57b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1379</TotalTime>
  <Words>318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Retrospect</vt:lpstr>
      <vt:lpstr>PowerPoint Presentation</vt:lpstr>
      <vt:lpstr>     INTRODUCTION​</vt:lpstr>
      <vt:lpstr>PowerPoint Presentation</vt:lpstr>
      <vt:lpstr>ARCHITECTURE​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conclusion, To overcome the drawbacks of existing system, this project is proposing a smarter way of communication and automates online voting system, online hall allocation, online complain/suggestion registration in which society member can make complain form anywhere, any time and committee with the help of the system resolve the Complain as soon as possible, etc.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Appointment Booking</dc:title>
  <dc:creator>Supriya639@outlook.com</dc:creator>
  <cp:lastModifiedBy>Sarvesh Sawant</cp:lastModifiedBy>
  <cp:revision>65</cp:revision>
  <dcterms:created xsi:type="dcterms:W3CDTF">2023-01-14T13:15:54Z</dcterms:created>
  <dcterms:modified xsi:type="dcterms:W3CDTF">2023-04-04T06:09:34Z</dcterms:modified>
</cp:coreProperties>
</file>